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3"/>
  </p:sldMasterIdLst>
  <p:notesMasterIdLst>
    <p:notesMasterId r:id="rId29"/>
  </p:notesMasterIdLst>
  <p:sldIdLst>
    <p:sldId id="286" r:id="rId4"/>
    <p:sldId id="257" r:id="rId5"/>
    <p:sldId id="289" r:id="rId6"/>
    <p:sldId id="287" r:id="rId7"/>
    <p:sldId id="284" r:id="rId8"/>
    <p:sldId id="285" r:id="rId9"/>
    <p:sldId id="294" r:id="rId10"/>
    <p:sldId id="295" r:id="rId11"/>
    <p:sldId id="290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9" r:id="rId20"/>
    <p:sldId id="304" r:id="rId21"/>
    <p:sldId id="305" r:id="rId22"/>
    <p:sldId id="306" r:id="rId23"/>
    <p:sldId id="307" r:id="rId24"/>
    <p:sldId id="308" r:id="rId25"/>
    <p:sldId id="310" r:id="rId26"/>
    <p:sldId id="311" r:id="rId27"/>
    <p:sldId id="312" r:id="rId28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1A9A5"/>
    <a:srgbClr val="BBB1A8"/>
    <a:srgbClr val="BBB0AC"/>
    <a:srgbClr val="BCB7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-78" y="-1578"/>
      </p:cViewPr>
      <p:guideLst>
        <p:guide orient="horz" pos="2221"/>
        <p:guide pos="28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3BE40C-B27C-48E1-AA3B-94E0FA6726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892" y="1279525"/>
            <a:ext cx="460586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7D4D3-E921-4743-A385-F5A5B70FCC0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image" Target="../media/image3.png"/><Relationship Id="rId7" Type="http://schemas.openxmlformats.org/officeDocument/2006/relationships/image" Target="../media/image2.png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6.png"/><Relationship Id="rId10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heme" Target="../theme/theme2.xml"/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90000">
              <a:srgbClr val="FFC000"/>
            </a:gs>
            <a:gs pos="0">
              <a:schemeClr val="accent1">
                <a:lumMod val="5000"/>
                <a:lumOff val="95000"/>
                <a:alpha val="39000"/>
              </a:schemeClr>
            </a:gs>
            <a:gs pos="74000">
              <a:schemeClr val="accent4">
                <a:lumMod val="20000"/>
                <a:lumOff val="80000"/>
              </a:schemeClr>
            </a:gs>
            <a:gs pos="83000">
              <a:schemeClr val="accent4">
                <a:lumMod val="40000"/>
                <a:lumOff val="6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/>
          <p:nvPr userDrawn="1"/>
        </p:nvPicPr>
        <p:blipFill>
          <a:blip r:embed="rId6">
            <a:grayscl/>
            <a:lum bright="24000"/>
          </a:blip>
          <a:srcRect/>
          <a:stretch>
            <a:fillRect/>
          </a:stretch>
        </p:blipFill>
        <p:spPr>
          <a:xfrm>
            <a:off x="1610201" y="426085"/>
            <a:ext cx="5742432" cy="5687568"/>
          </a:xfrm>
          <a:prstGeom prst="rect">
            <a:avLst/>
          </a:prstGeom>
        </p:spPr>
      </p:pic>
      <p:pic>
        <p:nvPicPr>
          <p:cNvPr id="3075" name="图片 3074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77785" y="34925"/>
            <a:ext cx="1430020" cy="307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图片 16"/>
          <p:cNvPicPr>
            <a:picLocks noChangeAspect="1"/>
          </p:cNvPicPr>
          <p:nvPr userDrawn="1"/>
        </p:nvPicPr>
        <p:blipFill>
          <a:blip r:embed="rId8"/>
          <a:srcRect t="42052" b="26295"/>
          <a:stretch>
            <a:fillRect/>
          </a:stretch>
        </p:blipFill>
        <p:spPr>
          <a:xfrm>
            <a:off x="13811" y="6357620"/>
            <a:ext cx="9116854" cy="463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Group 667"/>
          <p:cNvGrpSpPr>
            <a:grpSpLocks noChangeAspect="1"/>
          </p:cNvGrpSpPr>
          <p:nvPr userDrawn="1"/>
        </p:nvGrpSpPr>
        <p:grpSpPr bwMode="auto">
          <a:xfrm rot="5400000">
            <a:off x="24924" y="90805"/>
            <a:ext cx="319088" cy="271145"/>
            <a:chOff x="2060" y="-19"/>
            <a:chExt cx="3564" cy="1484"/>
          </a:xfrm>
          <a:solidFill>
            <a:srgbClr val="FF0000"/>
          </a:solidFill>
        </p:grpSpPr>
        <p:sp>
          <p:nvSpPr>
            <p:cNvPr id="9" name="Freeform 668"/>
            <p:cNvSpPr>
              <a:spLocks noEditPoints="1"/>
            </p:cNvSpPr>
            <p:nvPr/>
          </p:nvSpPr>
          <p:spPr bwMode="auto">
            <a:xfrm>
              <a:off x="2060" y="-19"/>
              <a:ext cx="3564" cy="1484"/>
            </a:xfrm>
            <a:custGeom>
              <a:avLst/>
              <a:gdLst>
                <a:gd name="T0" fmla="*/ 1056 w 1506"/>
                <a:gd name="T1" fmla="*/ 369 h 625"/>
                <a:gd name="T2" fmla="*/ 968 w 1506"/>
                <a:gd name="T3" fmla="*/ 470 h 625"/>
                <a:gd name="T4" fmla="*/ 421 w 1506"/>
                <a:gd name="T5" fmla="*/ 329 h 625"/>
                <a:gd name="T6" fmla="*/ 1313 w 1506"/>
                <a:gd name="T7" fmla="*/ 108 h 625"/>
                <a:gd name="T8" fmla="*/ 1300 w 1506"/>
                <a:gd name="T9" fmla="*/ 4 h 625"/>
                <a:gd name="T10" fmla="*/ 1196 w 1506"/>
                <a:gd name="T11" fmla="*/ 29 h 625"/>
                <a:gd name="T12" fmla="*/ 1152 w 1506"/>
                <a:gd name="T13" fmla="*/ 222 h 625"/>
                <a:gd name="T14" fmla="*/ 934 w 1506"/>
                <a:gd name="T15" fmla="*/ 123 h 625"/>
                <a:gd name="T16" fmla="*/ 913 w 1506"/>
                <a:gd name="T17" fmla="*/ 301 h 625"/>
                <a:gd name="T18" fmla="*/ 751 w 1506"/>
                <a:gd name="T19" fmla="*/ 312 h 625"/>
                <a:gd name="T20" fmla="*/ 891 w 1506"/>
                <a:gd name="T21" fmla="*/ 117 h 625"/>
                <a:gd name="T22" fmla="*/ 619 w 1506"/>
                <a:gd name="T23" fmla="*/ 170 h 625"/>
                <a:gd name="T24" fmla="*/ 459 w 1506"/>
                <a:gd name="T25" fmla="*/ 107 h 625"/>
                <a:gd name="T26" fmla="*/ 606 w 1506"/>
                <a:gd name="T27" fmla="*/ 342 h 625"/>
                <a:gd name="T28" fmla="*/ 482 w 1506"/>
                <a:gd name="T29" fmla="*/ 326 h 625"/>
                <a:gd name="T30" fmla="*/ 479 w 1506"/>
                <a:gd name="T31" fmla="*/ 121 h 625"/>
                <a:gd name="T32" fmla="*/ 469 w 1506"/>
                <a:gd name="T33" fmla="*/ 28 h 625"/>
                <a:gd name="T34" fmla="*/ 349 w 1506"/>
                <a:gd name="T35" fmla="*/ 86 h 625"/>
                <a:gd name="T36" fmla="*/ 317 w 1506"/>
                <a:gd name="T37" fmla="*/ 112 h 625"/>
                <a:gd name="T38" fmla="*/ 270 w 1506"/>
                <a:gd name="T39" fmla="*/ 4 h 625"/>
                <a:gd name="T40" fmla="*/ 68 w 1506"/>
                <a:gd name="T41" fmla="*/ 15 h 625"/>
                <a:gd name="T42" fmla="*/ 656 w 1506"/>
                <a:gd name="T43" fmla="*/ 521 h 625"/>
                <a:gd name="T44" fmla="*/ 272 w 1506"/>
                <a:gd name="T45" fmla="*/ 304 h 625"/>
                <a:gd name="T46" fmla="*/ 1259 w 1506"/>
                <a:gd name="T47" fmla="*/ 253 h 625"/>
                <a:gd name="T48" fmla="*/ 1164 w 1506"/>
                <a:gd name="T49" fmla="*/ 161 h 625"/>
                <a:gd name="T50" fmla="*/ 826 w 1506"/>
                <a:gd name="T51" fmla="*/ 194 h 625"/>
                <a:gd name="T52" fmla="*/ 898 w 1506"/>
                <a:gd name="T53" fmla="*/ 210 h 625"/>
                <a:gd name="T54" fmla="*/ 783 w 1506"/>
                <a:gd name="T55" fmla="*/ 353 h 625"/>
                <a:gd name="T56" fmla="*/ 756 w 1506"/>
                <a:gd name="T57" fmla="*/ 52 h 625"/>
                <a:gd name="T58" fmla="*/ 557 w 1506"/>
                <a:gd name="T59" fmla="*/ 62 h 625"/>
                <a:gd name="T60" fmla="*/ 547 w 1506"/>
                <a:gd name="T61" fmla="*/ 128 h 625"/>
                <a:gd name="T62" fmla="*/ 1132 w 1506"/>
                <a:gd name="T63" fmla="*/ 276 h 625"/>
                <a:gd name="T64" fmla="*/ 1306 w 1506"/>
                <a:gd name="T65" fmla="*/ 15 h 625"/>
                <a:gd name="T66" fmla="*/ 1092 w 1506"/>
                <a:gd name="T67" fmla="*/ 67 h 625"/>
                <a:gd name="T68" fmla="*/ 1179 w 1506"/>
                <a:gd name="T69" fmla="*/ 207 h 625"/>
                <a:gd name="T70" fmla="*/ 1211 w 1506"/>
                <a:gd name="T71" fmla="*/ 157 h 625"/>
                <a:gd name="T72" fmla="*/ 1062 w 1506"/>
                <a:gd name="T73" fmla="*/ 244 h 625"/>
                <a:gd name="T74" fmla="*/ 986 w 1506"/>
                <a:gd name="T75" fmla="*/ 294 h 625"/>
                <a:gd name="T76" fmla="*/ 928 w 1506"/>
                <a:gd name="T77" fmla="*/ 355 h 625"/>
                <a:gd name="T78" fmla="*/ 775 w 1506"/>
                <a:gd name="T79" fmla="*/ 133 h 625"/>
                <a:gd name="T80" fmla="*/ 676 w 1506"/>
                <a:gd name="T81" fmla="*/ 183 h 625"/>
                <a:gd name="T82" fmla="*/ 650 w 1506"/>
                <a:gd name="T83" fmla="*/ 204 h 625"/>
                <a:gd name="T84" fmla="*/ 613 w 1506"/>
                <a:gd name="T85" fmla="*/ 270 h 625"/>
                <a:gd name="T86" fmla="*/ 637 w 1506"/>
                <a:gd name="T87" fmla="*/ 295 h 625"/>
                <a:gd name="T88" fmla="*/ 562 w 1506"/>
                <a:gd name="T89" fmla="*/ 306 h 625"/>
                <a:gd name="T90" fmla="*/ 644 w 1506"/>
                <a:gd name="T91" fmla="*/ 389 h 625"/>
                <a:gd name="T92" fmla="*/ 826 w 1506"/>
                <a:gd name="T93" fmla="*/ 456 h 625"/>
                <a:gd name="T94" fmla="*/ 973 w 1506"/>
                <a:gd name="T95" fmla="*/ 449 h 625"/>
                <a:gd name="T96" fmla="*/ 601 w 1506"/>
                <a:gd name="T97" fmla="*/ 442 h 625"/>
                <a:gd name="T98" fmla="*/ 677 w 1506"/>
                <a:gd name="T99" fmla="*/ 429 h 625"/>
                <a:gd name="T100" fmla="*/ 526 w 1506"/>
                <a:gd name="T101" fmla="*/ 423 h 625"/>
                <a:gd name="T102" fmla="*/ 436 w 1506"/>
                <a:gd name="T103" fmla="*/ 205 h 625"/>
                <a:gd name="T104" fmla="*/ 377 w 1506"/>
                <a:gd name="T105" fmla="*/ 60 h 625"/>
                <a:gd name="T106" fmla="*/ 439 w 1506"/>
                <a:gd name="T107" fmla="*/ 307 h 625"/>
                <a:gd name="T108" fmla="*/ 388 w 1506"/>
                <a:gd name="T109" fmla="*/ 126 h 625"/>
                <a:gd name="T110" fmla="*/ 431 w 1506"/>
                <a:gd name="T111" fmla="*/ 289 h 625"/>
                <a:gd name="T112" fmla="*/ 307 w 1506"/>
                <a:gd name="T113" fmla="*/ 219 h 625"/>
                <a:gd name="T114" fmla="*/ 246 w 1506"/>
                <a:gd name="T115" fmla="*/ 22 h 625"/>
                <a:gd name="T116" fmla="*/ 85 w 1506"/>
                <a:gd name="T117" fmla="*/ 23 h 625"/>
                <a:gd name="T118" fmla="*/ 140 w 1506"/>
                <a:gd name="T119" fmla="*/ 40 h 625"/>
                <a:gd name="T120" fmla="*/ 127 w 1506"/>
                <a:gd name="T121" fmla="*/ 103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06" h="625">
                  <a:moveTo>
                    <a:pt x="1501" y="4"/>
                  </a:moveTo>
                  <a:cubicBezTo>
                    <a:pt x="1491" y="65"/>
                    <a:pt x="1456" y="121"/>
                    <a:pt x="1405" y="159"/>
                  </a:cubicBezTo>
                  <a:cubicBezTo>
                    <a:pt x="1364" y="192"/>
                    <a:pt x="1314" y="202"/>
                    <a:pt x="1262" y="209"/>
                  </a:cubicBezTo>
                  <a:cubicBezTo>
                    <a:pt x="1259" y="212"/>
                    <a:pt x="1262" y="216"/>
                    <a:pt x="1263" y="219"/>
                  </a:cubicBezTo>
                  <a:cubicBezTo>
                    <a:pt x="1256" y="279"/>
                    <a:pt x="1219" y="334"/>
                    <a:pt x="1162" y="357"/>
                  </a:cubicBezTo>
                  <a:cubicBezTo>
                    <a:pt x="1135" y="369"/>
                    <a:pt x="1101" y="375"/>
                    <a:pt x="1072" y="374"/>
                  </a:cubicBezTo>
                  <a:cubicBezTo>
                    <a:pt x="1057" y="378"/>
                    <a:pt x="1067" y="398"/>
                    <a:pt x="1060" y="406"/>
                  </a:cubicBezTo>
                  <a:cubicBezTo>
                    <a:pt x="1052" y="441"/>
                    <a:pt x="1026" y="475"/>
                    <a:pt x="995" y="498"/>
                  </a:cubicBezTo>
                  <a:cubicBezTo>
                    <a:pt x="974" y="505"/>
                    <a:pt x="954" y="510"/>
                    <a:pt x="931" y="511"/>
                  </a:cubicBezTo>
                  <a:cubicBezTo>
                    <a:pt x="917" y="518"/>
                    <a:pt x="898" y="511"/>
                    <a:pt x="884" y="520"/>
                  </a:cubicBezTo>
                  <a:cubicBezTo>
                    <a:pt x="842" y="528"/>
                    <a:pt x="797" y="545"/>
                    <a:pt x="775" y="587"/>
                  </a:cubicBezTo>
                  <a:cubicBezTo>
                    <a:pt x="758" y="614"/>
                    <a:pt x="758" y="614"/>
                    <a:pt x="758" y="614"/>
                  </a:cubicBezTo>
                  <a:cubicBezTo>
                    <a:pt x="755" y="614"/>
                    <a:pt x="755" y="614"/>
                    <a:pt x="755" y="614"/>
                  </a:cubicBezTo>
                  <a:cubicBezTo>
                    <a:pt x="758" y="571"/>
                    <a:pt x="799" y="544"/>
                    <a:pt x="833" y="527"/>
                  </a:cubicBezTo>
                  <a:cubicBezTo>
                    <a:pt x="897" y="500"/>
                    <a:pt x="986" y="518"/>
                    <a:pt x="1027" y="452"/>
                  </a:cubicBezTo>
                  <a:cubicBezTo>
                    <a:pt x="1041" y="429"/>
                    <a:pt x="1048" y="400"/>
                    <a:pt x="1054" y="373"/>
                  </a:cubicBezTo>
                  <a:cubicBezTo>
                    <a:pt x="1056" y="369"/>
                    <a:pt x="1056" y="369"/>
                    <a:pt x="1056" y="369"/>
                  </a:cubicBezTo>
                  <a:cubicBezTo>
                    <a:pt x="1126" y="367"/>
                    <a:pt x="1195" y="345"/>
                    <a:pt x="1230" y="280"/>
                  </a:cubicBezTo>
                  <a:cubicBezTo>
                    <a:pt x="1241" y="256"/>
                    <a:pt x="1251" y="232"/>
                    <a:pt x="1254" y="203"/>
                  </a:cubicBezTo>
                  <a:cubicBezTo>
                    <a:pt x="1263" y="197"/>
                    <a:pt x="1276" y="202"/>
                    <a:pt x="1286" y="198"/>
                  </a:cubicBezTo>
                  <a:cubicBezTo>
                    <a:pt x="1315" y="188"/>
                    <a:pt x="1349" y="186"/>
                    <a:pt x="1375" y="166"/>
                  </a:cubicBezTo>
                  <a:cubicBezTo>
                    <a:pt x="1413" y="139"/>
                    <a:pt x="1449" y="109"/>
                    <a:pt x="1469" y="65"/>
                  </a:cubicBezTo>
                  <a:cubicBezTo>
                    <a:pt x="1477" y="45"/>
                    <a:pt x="1485" y="25"/>
                    <a:pt x="1489" y="4"/>
                  </a:cubicBezTo>
                  <a:cubicBezTo>
                    <a:pt x="1466" y="4"/>
                    <a:pt x="1466" y="4"/>
                    <a:pt x="1466" y="4"/>
                  </a:cubicBezTo>
                  <a:cubicBezTo>
                    <a:pt x="1465" y="4"/>
                    <a:pt x="1465" y="5"/>
                    <a:pt x="1465" y="5"/>
                  </a:cubicBezTo>
                  <a:cubicBezTo>
                    <a:pt x="1463" y="46"/>
                    <a:pt x="1433" y="74"/>
                    <a:pt x="1409" y="105"/>
                  </a:cubicBezTo>
                  <a:cubicBezTo>
                    <a:pt x="1379" y="128"/>
                    <a:pt x="1347" y="155"/>
                    <a:pt x="1308" y="163"/>
                  </a:cubicBezTo>
                  <a:cubicBezTo>
                    <a:pt x="1289" y="174"/>
                    <a:pt x="1264" y="177"/>
                    <a:pt x="1242" y="177"/>
                  </a:cubicBezTo>
                  <a:cubicBezTo>
                    <a:pt x="1239" y="177"/>
                    <a:pt x="1233" y="180"/>
                    <a:pt x="1233" y="184"/>
                  </a:cubicBezTo>
                  <a:cubicBezTo>
                    <a:pt x="1238" y="242"/>
                    <a:pt x="1206" y="294"/>
                    <a:pt x="1154" y="323"/>
                  </a:cubicBezTo>
                  <a:cubicBezTo>
                    <a:pt x="1122" y="342"/>
                    <a:pt x="1085" y="343"/>
                    <a:pt x="1048" y="344"/>
                  </a:cubicBezTo>
                  <a:cubicBezTo>
                    <a:pt x="1041" y="345"/>
                    <a:pt x="1035" y="340"/>
                    <a:pt x="1031" y="346"/>
                  </a:cubicBezTo>
                  <a:cubicBezTo>
                    <a:pt x="1032" y="366"/>
                    <a:pt x="1024" y="387"/>
                    <a:pt x="1023" y="406"/>
                  </a:cubicBezTo>
                  <a:cubicBezTo>
                    <a:pt x="1016" y="433"/>
                    <a:pt x="994" y="459"/>
                    <a:pt x="968" y="470"/>
                  </a:cubicBezTo>
                  <a:cubicBezTo>
                    <a:pt x="932" y="493"/>
                    <a:pt x="888" y="485"/>
                    <a:pt x="848" y="497"/>
                  </a:cubicBezTo>
                  <a:cubicBezTo>
                    <a:pt x="807" y="503"/>
                    <a:pt x="772" y="533"/>
                    <a:pt x="752" y="568"/>
                  </a:cubicBezTo>
                  <a:cubicBezTo>
                    <a:pt x="749" y="568"/>
                    <a:pt x="749" y="568"/>
                    <a:pt x="749" y="568"/>
                  </a:cubicBezTo>
                  <a:cubicBezTo>
                    <a:pt x="731" y="543"/>
                    <a:pt x="710" y="518"/>
                    <a:pt x="680" y="505"/>
                  </a:cubicBezTo>
                  <a:cubicBezTo>
                    <a:pt x="630" y="477"/>
                    <a:pt x="569" y="491"/>
                    <a:pt x="521" y="459"/>
                  </a:cubicBezTo>
                  <a:cubicBezTo>
                    <a:pt x="492" y="445"/>
                    <a:pt x="483" y="414"/>
                    <a:pt x="476" y="388"/>
                  </a:cubicBezTo>
                  <a:cubicBezTo>
                    <a:pt x="466" y="373"/>
                    <a:pt x="470" y="355"/>
                    <a:pt x="467" y="339"/>
                  </a:cubicBezTo>
                  <a:cubicBezTo>
                    <a:pt x="416" y="341"/>
                    <a:pt x="370" y="333"/>
                    <a:pt x="330" y="307"/>
                  </a:cubicBezTo>
                  <a:cubicBezTo>
                    <a:pt x="309" y="289"/>
                    <a:pt x="297" y="266"/>
                    <a:pt x="287" y="243"/>
                  </a:cubicBezTo>
                  <a:cubicBezTo>
                    <a:pt x="275" y="219"/>
                    <a:pt x="265" y="191"/>
                    <a:pt x="268" y="162"/>
                  </a:cubicBezTo>
                  <a:cubicBezTo>
                    <a:pt x="261" y="163"/>
                    <a:pt x="252" y="162"/>
                    <a:pt x="245" y="165"/>
                  </a:cubicBezTo>
                  <a:cubicBezTo>
                    <a:pt x="236" y="159"/>
                    <a:pt x="222" y="163"/>
                    <a:pt x="218" y="154"/>
                  </a:cubicBezTo>
                  <a:cubicBezTo>
                    <a:pt x="220" y="152"/>
                    <a:pt x="220" y="152"/>
                    <a:pt x="220" y="152"/>
                  </a:cubicBezTo>
                  <a:cubicBezTo>
                    <a:pt x="237" y="155"/>
                    <a:pt x="254" y="159"/>
                    <a:pt x="273" y="156"/>
                  </a:cubicBezTo>
                  <a:cubicBezTo>
                    <a:pt x="278" y="159"/>
                    <a:pt x="278" y="159"/>
                    <a:pt x="278" y="159"/>
                  </a:cubicBezTo>
                  <a:cubicBezTo>
                    <a:pt x="277" y="202"/>
                    <a:pt x="294" y="243"/>
                    <a:pt x="318" y="277"/>
                  </a:cubicBezTo>
                  <a:cubicBezTo>
                    <a:pt x="343" y="312"/>
                    <a:pt x="381" y="325"/>
                    <a:pt x="421" y="329"/>
                  </a:cubicBezTo>
                  <a:cubicBezTo>
                    <a:pt x="438" y="331"/>
                    <a:pt x="458" y="324"/>
                    <a:pt x="474" y="332"/>
                  </a:cubicBezTo>
                  <a:cubicBezTo>
                    <a:pt x="475" y="336"/>
                    <a:pt x="477" y="340"/>
                    <a:pt x="474" y="344"/>
                  </a:cubicBezTo>
                  <a:cubicBezTo>
                    <a:pt x="481" y="385"/>
                    <a:pt x="488" y="429"/>
                    <a:pt x="530" y="452"/>
                  </a:cubicBezTo>
                  <a:cubicBezTo>
                    <a:pt x="553" y="464"/>
                    <a:pt x="575" y="476"/>
                    <a:pt x="602" y="475"/>
                  </a:cubicBezTo>
                  <a:cubicBezTo>
                    <a:pt x="655" y="487"/>
                    <a:pt x="723" y="491"/>
                    <a:pt x="747" y="552"/>
                  </a:cubicBezTo>
                  <a:cubicBezTo>
                    <a:pt x="760" y="544"/>
                    <a:pt x="763" y="526"/>
                    <a:pt x="776" y="517"/>
                  </a:cubicBezTo>
                  <a:cubicBezTo>
                    <a:pt x="814" y="490"/>
                    <a:pt x="858" y="474"/>
                    <a:pt x="908" y="475"/>
                  </a:cubicBezTo>
                  <a:cubicBezTo>
                    <a:pt x="942" y="472"/>
                    <a:pt x="976" y="461"/>
                    <a:pt x="997" y="432"/>
                  </a:cubicBezTo>
                  <a:cubicBezTo>
                    <a:pt x="1019" y="406"/>
                    <a:pt x="1015" y="372"/>
                    <a:pt x="1020" y="339"/>
                  </a:cubicBezTo>
                  <a:cubicBezTo>
                    <a:pt x="1025" y="334"/>
                    <a:pt x="1025" y="334"/>
                    <a:pt x="1025" y="334"/>
                  </a:cubicBezTo>
                  <a:cubicBezTo>
                    <a:pt x="1074" y="332"/>
                    <a:pt x="1132" y="331"/>
                    <a:pt x="1172" y="301"/>
                  </a:cubicBezTo>
                  <a:cubicBezTo>
                    <a:pt x="1208" y="274"/>
                    <a:pt x="1222" y="232"/>
                    <a:pt x="1220" y="187"/>
                  </a:cubicBezTo>
                  <a:cubicBezTo>
                    <a:pt x="1219" y="180"/>
                    <a:pt x="1215" y="170"/>
                    <a:pt x="1217" y="164"/>
                  </a:cubicBezTo>
                  <a:cubicBezTo>
                    <a:pt x="1264" y="160"/>
                    <a:pt x="1306" y="151"/>
                    <a:pt x="1346" y="130"/>
                  </a:cubicBezTo>
                  <a:cubicBezTo>
                    <a:pt x="1346" y="126"/>
                    <a:pt x="1346" y="126"/>
                    <a:pt x="1346" y="126"/>
                  </a:cubicBezTo>
                  <a:cubicBezTo>
                    <a:pt x="1335" y="128"/>
                    <a:pt x="1325" y="137"/>
                    <a:pt x="1315" y="136"/>
                  </a:cubicBezTo>
                  <a:cubicBezTo>
                    <a:pt x="1314" y="127"/>
                    <a:pt x="1314" y="118"/>
                    <a:pt x="1313" y="108"/>
                  </a:cubicBezTo>
                  <a:cubicBezTo>
                    <a:pt x="1311" y="95"/>
                    <a:pt x="1297" y="88"/>
                    <a:pt x="1289" y="81"/>
                  </a:cubicBezTo>
                  <a:cubicBezTo>
                    <a:pt x="1306" y="81"/>
                    <a:pt x="1327" y="72"/>
                    <a:pt x="1343" y="82"/>
                  </a:cubicBezTo>
                  <a:cubicBezTo>
                    <a:pt x="1350" y="84"/>
                    <a:pt x="1354" y="101"/>
                    <a:pt x="1363" y="91"/>
                  </a:cubicBezTo>
                  <a:cubicBezTo>
                    <a:pt x="1366" y="83"/>
                    <a:pt x="1360" y="76"/>
                    <a:pt x="1357" y="70"/>
                  </a:cubicBezTo>
                  <a:cubicBezTo>
                    <a:pt x="1368" y="72"/>
                    <a:pt x="1379" y="76"/>
                    <a:pt x="1390" y="77"/>
                  </a:cubicBezTo>
                  <a:cubicBezTo>
                    <a:pt x="1397" y="77"/>
                    <a:pt x="1406" y="68"/>
                    <a:pt x="1410" y="77"/>
                  </a:cubicBezTo>
                  <a:cubicBezTo>
                    <a:pt x="1394" y="97"/>
                    <a:pt x="1369" y="109"/>
                    <a:pt x="1350" y="125"/>
                  </a:cubicBezTo>
                  <a:cubicBezTo>
                    <a:pt x="1361" y="122"/>
                    <a:pt x="1373" y="114"/>
                    <a:pt x="1383" y="107"/>
                  </a:cubicBezTo>
                  <a:cubicBezTo>
                    <a:pt x="1423" y="85"/>
                    <a:pt x="1444" y="45"/>
                    <a:pt x="1454" y="4"/>
                  </a:cubicBezTo>
                  <a:cubicBezTo>
                    <a:pt x="1449" y="4"/>
                    <a:pt x="1449" y="4"/>
                    <a:pt x="1449" y="4"/>
                  </a:cubicBezTo>
                  <a:cubicBezTo>
                    <a:pt x="1443" y="24"/>
                    <a:pt x="1437" y="44"/>
                    <a:pt x="1424" y="61"/>
                  </a:cubicBezTo>
                  <a:cubicBezTo>
                    <a:pt x="1423" y="63"/>
                    <a:pt x="1423" y="63"/>
                    <a:pt x="1423" y="63"/>
                  </a:cubicBezTo>
                  <a:cubicBezTo>
                    <a:pt x="1419" y="49"/>
                    <a:pt x="1411" y="33"/>
                    <a:pt x="1396" y="29"/>
                  </a:cubicBezTo>
                  <a:cubicBezTo>
                    <a:pt x="1379" y="27"/>
                    <a:pt x="1361" y="30"/>
                    <a:pt x="1347" y="39"/>
                  </a:cubicBezTo>
                  <a:cubicBezTo>
                    <a:pt x="1338" y="36"/>
                    <a:pt x="1332" y="25"/>
                    <a:pt x="1322" y="19"/>
                  </a:cubicBezTo>
                  <a:cubicBezTo>
                    <a:pt x="1315" y="13"/>
                    <a:pt x="1306" y="8"/>
                    <a:pt x="1296" y="7"/>
                  </a:cubicBezTo>
                  <a:cubicBezTo>
                    <a:pt x="1297" y="6"/>
                    <a:pt x="1299" y="5"/>
                    <a:pt x="1300" y="4"/>
                  </a:cubicBezTo>
                  <a:cubicBezTo>
                    <a:pt x="1286" y="4"/>
                    <a:pt x="1286" y="4"/>
                    <a:pt x="1286" y="4"/>
                  </a:cubicBezTo>
                  <a:cubicBezTo>
                    <a:pt x="1285" y="4"/>
                    <a:pt x="1284" y="5"/>
                    <a:pt x="1283" y="5"/>
                  </a:cubicBezTo>
                  <a:cubicBezTo>
                    <a:pt x="1275" y="10"/>
                    <a:pt x="1263" y="10"/>
                    <a:pt x="1254" y="12"/>
                  </a:cubicBezTo>
                  <a:cubicBezTo>
                    <a:pt x="1252" y="10"/>
                    <a:pt x="1251" y="7"/>
                    <a:pt x="1251" y="4"/>
                  </a:cubicBezTo>
                  <a:cubicBezTo>
                    <a:pt x="1244" y="4"/>
                    <a:pt x="1244" y="4"/>
                    <a:pt x="1244" y="4"/>
                  </a:cubicBezTo>
                  <a:cubicBezTo>
                    <a:pt x="1246" y="9"/>
                    <a:pt x="1249" y="14"/>
                    <a:pt x="1243" y="17"/>
                  </a:cubicBezTo>
                  <a:cubicBezTo>
                    <a:pt x="1240" y="14"/>
                    <a:pt x="1238" y="9"/>
                    <a:pt x="1234" y="4"/>
                  </a:cubicBezTo>
                  <a:cubicBezTo>
                    <a:pt x="1220" y="4"/>
                    <a:pt x="1220" y="4"/>
                    <a:pt x="1220" y="4"/>
                  </a:cubicBezTo>
                  <a:cubicBezTo>
                    <a:pt x="1226" y="5"/>
                    <a:pt x="1233" y="8"/>
                    <a:pt x="1235" y="16"/>
                  </a:cubicBezTo>
                  <a:cubicBezTo>
                    <a:pt x="1235" y="22"/>
                    <a:pt x="1233" y="30"/>
                    <a:pt x="1227" y="31"/>
                  </a:cubicBezTo>
                  <a:cubicBezTo>
                    <a:pt x="1220" y="34"/>
                    <a:pt x="1213" y="35"/>
                    <a:pt x="1207" y="32"/>
                  </a:cubicBezTo>
                  <a:cubicBezTo>
                    <a:pt x="1200" y="28"/>
                    <a:pt x="1200" y="20"/>
                    <a:pt x="1202" y="14"/>
                  </a:cubicBezTo>
                  <a:cubicBezTo>
                    <a:pt x="1204" y="7"/>
                    <a:pt x="1211" y="8"/>
                    <a:pt x="1215" y="4"/>
                  </a:cubicBezTo>
                  <a:cubicBezTo>
                    <a:pt x="1215" y="4"/>
                    <a:pt x="1216" y="4"/>
                    <a:pt x="1216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196" y="12"/>
                    <a:pt x="1192" y="20"/>
                    <a:pt x="1196" y="29"/>
                  </a:cubicBezTo>
                  <a:cubicBezTo>
                    <a:pt x="1202" y="40"/>
                    <a:pt x="1216" y="43"/>
                    <a:pt x="1227" y="38"/>
                  </a:cubicBezTo>
                  <a:cubicBezTo>
                    <a:pt x="1237" y="33"/>
                    <a:pt x="1237" y="33"/>
                    <a:pt x="1237" y="33"/>
                  </a:cubicBezTo>
                  <a:cubicBezTo>
                    <a:pt x="1236" y="41"/>
                    <a:pt x="1225" y="43"/>
                    <a:pt x="1218" y="46"/>
                  </a:cubicBezTo>
                  <a:cubicBezTo>
                    <a:pt x="1210" y="48"/>
                    <a:pt x="1203" y="45"/>
                    <a:pt x="1197" y="42"/>
                  </a:cubicBezTo>
                  <a:cubicBezTo>
                    <a:pt x="1190" y="35"/>
                    <a:pt x="1187" y="26"/>
                    <a:pt x="1187" y="17"/>
                  </a:cubicBezTo>
                  <a:cubicBezTo>
                    <a:pt x="1187" y="12"/>
                    <a:pt x="1189" y="7"/>
                    <a:pt x="1192" y="4"/>
                  </a:cubicBezTo>
                  <a:cubicBezTo>
                    <a:pt x="1184" y="4"/>
                    <a:pt x="1184" y="4"/>
                    <a:pt x="1184" y="4"/>
                  </a:cubicBezTo>
                  <a:cubicBezTo>
                    <a:pt x="1183" y="5"/>
                    <a:pt x="1181" y="5"/>
                    <a:pt x="1178" y="4"/>
                  </a:cubicBezTo>
                  <a:cubicBezTo>
                    <a:pt x="1151" y="4"/>
                    <a:pt x="1151" y="4"/>
                    <a:pt x="1151" y="4"/>
                  </a:cubicBezTo>
                  <a:cubicBezTo>
                    <a:pt x="1123" y="15"/>
                    <a:pt x="1092" y="35"/>
                    <a:pt x="1085" y="67"/>
                  </a:cubicBezTo>
                  <a:cubicBezTo>
                    <a:pt x="1087" y="71"/>
                    <a:pt x="1084" y="78"/>
                    <a:pt x="1090" y="78"/>
                  </a:cubicBezTo>
                  <a:cubicBezTo>
                    <a:pt x="1111" y="68"/>
                    <a:pt x="1128" y="90"/>
                    <a:pt x="1150" y="86"/>
                  </a:cubicBezTo>
                  <a:cubicBezTo>
                    <a:pt x="1161" y="83"/>
                    <a:pt x="1172" y="80"/>
                    <a:pt x="1182" y="74"/>
                  </a:cubicBezTo>
                  <a:cubicBezTo>
                    <a:pt x="1186" y="86"/>
                    <a:pt x="1186" y="103"/>
                    <a:pt x="1194" y="115"/>
                  </a:cubicBezTo>
                  <a:cubicBezTo>
                    <a:pt x="1208" y="128"/>
                    <a:pt x="1200" y="149"/>
                    <a:pt x="1196" y="165"/>
                  </a:cubicBezTo>
                  <a:cubicBezTo>
                    <a:pt x="1181" y="164"/>
                    <a:pt x="1194" y="178"/>
                    <a:pt x="1189" y="184"/>
                  </a:cubicBezTo>
                  <a:cubicBezTo>
                    <a:pt x="1180" y="201"/>
                    <a:pt x="1170" y="216"/>
                    <a:pt x="1152" y="222"/>
                  </a:cubicBezTo>
                  <a:cubicBezTo>
                    <a:pt x="1135" y="223"/>
                    <a:pt x="1123" y="230"/>
                    <a:pt x="1108" y="225"/>
                  </a:cubicBezTo>
                  <a:cubicBezTo>
                    <a:pt x="1109" y="221"/>
                    <a:pt x="1109" y="221"/>
                    <a:pt x="1109" y="221"/>
                  </a:cubicBezTo>
                  <a:cubicBezTo>
                    <a:pt x="1128" y="206"/>
                    <a:pt x="1142" y="193"/>
                    <a:pt x="1161" y="180"/>
                  </a:cubicBezTo>
                  <a:cubicBezTo>
                    <a:pt x="1174" y="167"/>
                    <a:pt x="1174" y="151"/>
                    <a:pt x="1174" y="134"/>
                  </a:cubicBezTo>
                  <a:cubicBezTo>
                    <a:pt x="1170" y="115"/>
                    <a:pt x="1151" y="104"/>
                    <a:pt x="1134" y="100"/>
                  </a:cubicBezTo>
                  <a:cubicBezTo>
                    <a:pt x="1130" y="106"/>
                    <a:pt x="1137" y="116"/>
                    <a:pt x="1134" y="125"/>
                  </a:cubicBezTo>
                  <a:cubicBezTo>
                    <a:pt x="1129" y="146"/>
                    <a:pt x="1127" y="166"/>
                    <a:pt x="1134" y="187"/>
                  </a:cubicBezTo>
                  <a:cubicBezTo>
                    <a:pt x="1124" y="206"/>
                    <a:pt x="1104" y="227"/>
                    <a:pt x="1078" y="224"/>
                  </a:cubicBezTo>
                  <a:cubicBezTo>
                    <a:pt x="1057" y="219"/>
                    <a:pt x="1034" y="212"/>
                    <a:pt x="1016" y="202"/>
                  </a:cubicBezTo>
                  <a:cubicBezTo>
                    <a:pt x="1037" y="194"/>
                    <a:pt x="1056" y="181"/>
                    <a:pt x="1077" y="172"/>
                  </a:cubicBezTo>
                  <a:cubicBezTo>
                    <a:pt x="1093" y="163"/>
                    <a:pt x="1101" y="146"/>
                    <a:pt x="1107" y="131"/>
                  </a:cubicBezTo>
                  <a:cubicBezTo>
                    <a:pt x="1109" y="114"/>
                    <a:pt x="1105" y="97"/>
                    <a:pt x="1098" y="83"/>
                  </a:cubicBezTo>
                  <a:cubicBezTo>
                    <a:pt x="1094" y="87"/>
                    <a:pt x="1091" y="94"/>
                    <a:pt x="1089" y="100"/>
                  </a:cubicBezTo>
                  <a:cubicBezTo>
                    <a:pt x="1075" y="114"/>
                    <a:pt x="1054" y="124"/>
                    <a:pt x="1048" y="146"/>
                  </a:cubicBezTo>
                  <a:cubicBezTo>
                    <a:pt x="1048" y="161"/>
                    <a:pt x="1041" y="175"/>
                    <a:pt x="1033" y="188"/>
                  </a:cubicBezTo>
                  <a:cubicBezTo>
                    <a:pt x="1022" y="192"/>
                    <a:pt x="1009" y="200"/>
                    <a:pt x="997" y="193"/>
                  </a:cubicBezTo>
                  <a:cubicBezTo>
                    <a:pt x="971" y="178"/>
                    <a:pt x="942" y="153"/>
                    <a:pt x="934" y="123"/>
                  </a:cubicBezTo>
                  <a:cubicBezTo>
                    <a:pt x="932" y="119"/>
                    <a:pt x="929" y="115"/>
                    <a:pt x="927" y="111"/>
                  </a:cubicBezTo>
                  <a:cubicBezTo>
                    <a:pt x="924" y="114"/>
                    <a:pt x="924" y="114"/>
                    <a:pt x="924" y="114"/>
                  </a:cubicBezTo>
                  <a:cubicBezTo>
                    <a:pt x="921" y="114"/>
                    <a:pt x="921" y="110"/>
                    <a:pt x="919" y="108"/>
                  </a:cubicBezTo>
                  <a:cubicBezTo>
                    <a:pt x="919" y="128"/>
                    <a:pt x="913" y="155"/>
                    <a:pt x="890" y="162"/>
                  </a:cubicBezTo>
                  <a:cubicBezTo>
                    <a:pt x="871" y="167"/>
                    <a:pt x="847" y="156"/>
                    <a:pt x="832" y="172"/>
                  </a:cubicBezTo>
                  <a:cubicBezTo>
                    <a:pt x="826" y="182"/>
                    <a:pt x="811" y="182"/>
                    <a:pt x="801" y="185"/>
                  </a:cubicBezTo>
                  <a:cubicBezTo>
                    <a:pt x="812" y="200"/>
                    <a:pt x="831" y="205"/>
                    <a:pt x="850" y="204"/>
                  </a:cubicBezTo>
                  <a:cubicBezTo>
                    <a:pt x="866" y="199"/>
                    <a:pt x="882" y="193"/>
                    <a:pt x="893" y="178"/>
                  </a:cubicBezTo>
                  <a:cubicBezTo>
                    <a:pt x="896" y="178"/>
                    <a:pt x="896" y="178"/>
                    <a:pt x="896" y="178"/>
                  </a:cubicBezTo>
                  <a:cubicBezTo>
                    <a:pt x="897" y="198"/>
                    <a:pt x="870" y="212"/>
                    <a:pt x="873" y="233"/>
                  </a:cubicBezTo>
                  <a:cubicBezTo>
                    <a:pt x="870" y="254"/>
                    <a:pt x="892" y="267"/>
                    <a:pt x="899" y="285"/>
                  </a:cubicBezTo>
                  <a:cubicBezTo>
                    <a:pt x="900" y="287"/>
                    <a:pt x="902" y="287"/>
                    <a:pt x="904" y="285"/>
                  </a:cubicBezTo>
                  <a:cubicBezTo>
                    <a:pt x="908" y="263"/>
                    <a:pt x="920" y="242"/>
                    <a:pt x="911" y="220"/>
                  </a:cubicBezTo>
                  <a:cubicBezTo>
                    <a:pt x="902" y="205"/>
                    <a:pt x="901" y="187"/>
                    <a:pt x="905" y="170"/>
                  </a:cubicBezTo>
                  <a:cubicBezTo>
                    <a:pt x="910" y="154"/>
                    <a:pt x="919" y="139"/>
                    <a:pt x="924" y="123"/>
                  </a:cubicBezTo>
                  <a:cubicBezTo>
                    <a:pt x="939" y="133"/>
                    <a:pt x="936" y="155"/>
                    <a:pt x="939" y="172"/>
                  </a:cubicBezTo>
                  <a:cubicBezTo>
                    <a:pt x="944" y="219"/>
                    <a:pt x="934" y="261"/>
                    <a:pt x="913" y="301"/>
                  </a:cubicBezTo>
                  <a:cubicBezTo>
                    <a:pt x="906" y="309"/>
                    <a:pt x="896" y="310"/>
                    <a:pt x="886" y="314"/>
                  </a:cubicBezTo>
                  <a:cubicBezTo>
                    <a:pt x="871" y="303"/>
                    <a:pt x="859" y="286"/>
                    <a:pt x="840" y="286"/>
                  </a:cubicBezTo>
                  <a:cubicBezTo>
                    <a:pt x="832" y="282"/>
                    <a:pt x="833" y="273"/>
                    <a:pt x="827" y="268"/>
                  </a:cubicBezTo>
                  <a:cubicBezTo>
                    <a:pt x="819" y="273"/>
                    <a:pt x="825" y="283"/>
                    <a:pt x="821" y="290"/>
                  </a:cubicBezTo>
                  <a:cubicBezTo>
                    <a:pt x="817" y="301"/>
                    <a:pt x="814" y="312"/>
                    <a:pt x="819" y="323"/>
                  </a:cubicBezTo>
                  <a:cubicBezTo>
                    <a:pt x="825" y="337"/>
                    <a:pt x="840" y="340"/>
                    <a:pt x="853" y="341"/>
                  </a:cubicBezTo>
                  <a:cubicBezTo>
                    <a:pt x="868" y="339"/>
                    <a:pt x="881" y="329"/>
                    <a:pt x="894" y="320"/>
                  </a:cubicBezTo>
                  <a:cubicBezTo>
                    <a:pt x="898" y="319"/>
                    <a:pt x="898" y="319"/>
                    <a:pt x="898" y="319"/>
                  </a:cubicBezTo>
                  <a:cubicBezTo>
                    <a:pt x="890" y="343"/>
                    <a:pt x="863" y="360"/>
                    <a:pt x="841" y="372"/>
                  </a:cubicBezTo>
                  <a:cubicBezTo>
                    <a:pt x="809" y="386"/>
                    <a:pt x="769" y="387"/>
                    <a:pt x="733" y="383"/>
                  </a:cubicBezTo>
                  <a:cubicBezTo>
                    <a:pt x="720" y="375"/>
                    <a:pt x="702" y="368"/>
                    <a:pt x="696" y="352"/>
                  </a:cubicBezTo>
                  <a:cubicBezTo>
                    <a:pt x="697" y="342"/>
                    <a:pt x="702" y="329"/>
                    <a:pt x="713" y="325"/>
                  </a:cubicBezTo>
                  <a:cubicBezTo>
                    <a:pt x="730" y="320"/>
                    <a:pt x="728" y="339"/>
                    <a:pt x="739" y="346"/>
                  </a:cubicBezTo>
                  <a:cubicBezTo>
                    <a:pt x="756" y="358"/>
                    <a:pt x="777" y="366"/>
                    <a:pt x="799" y="358"/>
                  </a:cubicBezTo>
                  <a:cubicBezTo>
                    <a:pt x="803" y="356"/>
                    <a:pt x="810" y="363"/>
                    <a:pt x="810" y="355"/>
                  </a:cubicBezTo>
                  <a:cubicBezTo>
                    <a:pt x="804" y="341"/>
                    <a:pt x="800" y="326"/>
                    <a:pt x="787" y="318"/>
                  </a:cubicBezTo>
                  <a:cubicBezTo>
                    <a:pt x="777" y="311"/>
                    <a:pt x="763" y="305"/>
                    <a:pt x="751" y="312"/>
                  </a:cubicBezTo>
                  <a:cubicBezTo>
                    <a:pt x="739" y="321"/>
                    <a:pt x="728" y="307"/>
                    <a:pt x="717" y="315"/>
                  </a:cubicBezTo>
                  <a:cubicBezTo>
                    <a:pt x="704" y="321"/>
                    <a:pt x="697" y="331"/>
                    <a:pt x="690" y="341"/>
                  </a:cubicBezTo>
                  <a:cubicBezTo>
                    <a:pt x="685" y="336"/>
                    <a:pt x="682" y="329"/>
                    <a:pt x="681" y="322"/>
                  </a:cubicBezTo>
                  <a:cubicBezTo>
                    <a:pt x="683" y="306"/>
                    <a:pt x="695" y="294"/>
                    <a:pt x="695" y="278"/>
                  </a:cubicBezTo>
                  <a:cubicBezTo>
                    <a:pt x="698" y="276"/>
                    <a:pt x="698" y="276"/>
                    <a:pt x="698" y="276"/>
                  </a:cubicBezTo>
                  <a:cubicBezTo>
                    <a:pt x="713" y="298"/>
                    <a:pt x="739" y="312"/>
                    <a:pt x="765" y="305"/>
                  </a:cubicBezTo>
                  <a:cubicBezTo>
                    <a:pt x="779" y="301"/>
                    <a:pt x="793" y="310"/>
                    <a:pt x="806" y="306"/>
                  </a:cubicBezTo>
                  <a:cubicBezTo>
                    <a:pt x="811" y="280"/>
                    <a:pt x="803" y="252"/>
                    <a:pt x="781" y="236"/>
                  </a:cubicBezTo>
                  <a:cubicBezTo>
                    <a:pt x="775" y="229"/>
                    <a:pt x="768" y="227"/>
                    <a:pt x="762" y="222"/>
                  </a:cubicBezTo>
                  <a:cubicBezTo>
                    <a:pt x="765" y="214"/>
                    <a:pt x="775" y="210"/>
                    <a:pt x="782" y="207"/>
                  </a:cubicBezTo>
                  <a:cubicBezTo>
                    <a:pt x="800" y="186"/>
                    <a:pt x="802" y="163"/>
                    <a:pt x="800" y="136"/>
                  </a:cubicBezTo>
                  <a:cubicBezTo>
                    <a:pt x="800" y="132"/>
                    <a:pt x="804" y="128"/>
                    <a:pt x="799" y="124"/>
                  </a:cubicBezTo>
                  <a:cubicBezTo>
                    <a:pt x="781" y="127"/>
                    <a:pt x="762" y="118"/>
                    <a:pt x="744" y="123"/>
                  </a:cubicBezTo>
                  <a:cubicBezTo>
                    <a:pt x="754" y="100"/>
                    <a:pt x="774" y="79"/>
                    <a:pt x="801" y="74"/>
                  </a:cubicBezTo>
                  <a:cubicBezTo>
                    <a:pt x="805" y="75"/>
                    <a:pt x="805" y="75"/>
                    <a:pt x="805" y="75"/>
                  </a:cubicBezTo>
                  <a:cubicBezTo>
                    <a:pt x="814" y="88"/>
                    <a:pt x="821" y="105"/>
                    <a:pt x="838" y="108"/>
                  </a:cubicBezTo>
                  <a:cubicBezTo>
                    <a:pt x="856" y="112"/>
                    <a:pt x="871" y="118"/>
                    <a:pt x="891" y="117"/>
                  </a:cubicBezTo>
                  <a:cubicBezTo>
                    <a:pt x="894" y="109"/>
                    <a:pt x="889" y="97"/>
                    <a:pt x="885" y="88"/>
                  </a:cubicBezTo>
                  <a:cubicBezTo>
                    <a:pt x="879" y="76"/>
                    <a:pt x="868" y="64"/>
                    <a:pt x="852" y="64"/>
                  </a:cubicBezTo>
                  <a:cubicBezTo>
                    <a:pt x="838" y="65"/>
                    <a:pt x="824" y="70"/>
                    <a:pt x="810" y="66"/>
                  </a:cubicBezTo>
                  <a:cubicBezTo>
                    <a:pt x="793" y="68"/>
                    <a:pt x="779" y="76"/>
                    <a:pt x="764" y="82"/>
                  </a:cubicBezTo>
                  <a:cubicBezTo>
                    <a:pt x="762" y="71"/>
                    <a:pt x="770" y="63"/>
                    <a:pt x="774" y="54"/>
                  </a:cubicBezTo>
                  <a:cubicBezTo>
                    <a:pt x="774" y="42"/>
                    <a:pt x="779" y="31"/>
                    <a:pt x="773" y="20"/>
                  </a:cubicBezTo>
                  <a:cubicBezTo>
                    <a:pt x="767" y="9"/>
                    <a:pt x="755" y="7"/>
                    <a:pt x="745" y="4"/>
                  </a:cubicBezTo>
                  <a:cubicBezTo>
                    <a:pt x="727" y="4"/>
                    <a:pt x="727" y="4"/>
                    <a:pt x="727" y="4"/>
                  </a:cubicBezTo>
                  <a:cubicBezTo>
                    <a:pt x="733" y="18"/>
                    <a:pt x="733" y="36"/>
                    <a:pt x="742" y="49"/>
                  </a:cubicBezTo>
                  <a:cubicBezTo>
                    <a:pt x="748" y="60"/>
                    <a:pt x="766" y="66"/>
                    <a:pt x="756" y="82"/>
                  </a:cubicBezTo>
                  <a:cubicBezTo>
                    <a:pt x="754" y="95"/>
                    <a:pt x="754" y="95"/>
                    <a:pt x="754" y="95"/>
                  </a:cubicBezTo>
                  <a:cubicBezTo>
                    <a:pt x="745" y="105"/>
                    <a:pt x="738" y="117"/>
                    <a:pt x="732" y="128"/>
                  </a:cubicBezTo>
                  <a:cubicBezTo>
                    <a:pt x="724" y="136"/>
                    <a:pt x="713" y="141"/>
                    <a:pt x="709" y="150"/>
                  </a:cubicBezTo>
                  <a:cubicBezTo>
                    <a:pt x="704" y="144"/>
                    <a:pt x="703" y="135"/>
                    <a:pt x="699" y="127"/>
                  </a:cubicBezTo>
                  <a:cubicBezTo>
                    <a:pt x="683" y="105"/>
                    <a:pt x="663" y="89"/>
                    <a:pt x="639" y="77"/>
                  </a:cubicBezTo>
                  <a:cubicBezTo>
                    <a:pt x="631" y="81"/>
                    <a:pt x="637" y="90"/>
                    <a:pt x="638" y="95"/>
                  </a:cubicBezTo>
                  <a:cubicBezTo>
                    <a:pt x="624" y="117"/>
                    <a:pt x="613" y="142"/>
                    <a:pt x="619" y="170"/>
                  </a:cubicBezTo>
                  <a:cubicBezTo>
                    <a:pt x="615" y="172"/>
                    <a:pt x="608" y="170"/>
                    <a:pt x="604" y="169"/>
                  </a:cubicBezTo>
                  <a:cubicBezTo>
                    <a:pt x="600" y="151"/>
                    <a:pt x="593" y="133"/>
                    <a:pt x="582" y="117"/>
                  </a:cubicBezTo>
                  <a:cubicBezTo>
                    <a:pt x="582" y="108"/>
                    <a:pt x="578" y="94"/>
                    <a:pt x="587" y="90"/>
                  </a:cubicBezTo>
                  <a:cubicBezTo>
                    <a:pt x="614" y="84"/>
                    <a:pt x="641" y="66"/>
                    <a:pt x="646" y="37"/>
                  </a:cubicBezTo>
                  <a:cubicBezTo>
                    <a:pt x="645" y="29"/>
                    <a:pt x="634" y="30"/>
                    <a:pt x="628" y="28"/>
                  </a:cubicBezTo>
                  <a:cubicBezTo>
                    <a:pt x="609" y="23"/>
                    <a:pt x="594" y="42"/>
                    <a:pt x="585" y="55"/>
                  </a:cubicBezTo>
                  <a:cubicBezTo>
                    <a:pt x="589" y="72"/>
                    <a:pt x="572" y="82"/>
                    <a:pt x="576" y="99"/>
                  </a:cubicBezTo>
                  <a:cubicBezTo>
                    <a:pt x="574" y="101"/>
                    <a:pt x="576" y="108"/>
                    <a:pt x="571" y="106"/>
                  </a:cubicBezTo>
                  <a:cubicBezTo>
                    <a:pt x="561" y="98"/>
                    <a:pt x="547" y="87"/>
                    <a:pt x="551" y="73"/>
                  </a:cubicBezTo>
                  <a:cubicBezTo>
                    <a:pt x="553" y="67"/>
                    <a:pt x="561" y="73"/>
                    <a:pt x="565" y="67"/>
                  </a:cubicBezTo>
                  <a:cubicBezTo>
                    <a:pt x="586" y="59"/>
                    <a:pt x="593" y="38"/>
                    <a:pt x="591" y="17"/>
                  </a:cubicBezTo>
                  <a:cubicBezTo>
                    <a:pt x="583" y="11"/>
                    <a:pt x="577" y="22"/>
                    <a:pt x="569" y="23"/>
                  </a:cubicBezTo>
                  <a:cubicBezTo>
                    <a:pt x="555" y="28"/>
                    <a:pt x="541" y="42"/>
                    <a:pt x="541" y="58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25" y="74"/>
                    <a:pt x="500" y="67"/>
                    <a:pt x="484" y="82"/>
                  </a:cubicBezTo>
                  <a:cubicBezTo>
                    <a:pt x="474" y="88"/>
                    <a:pt x="473" y="101"/>
                    <a:pt x="461" y="103"/>
                  </a:cubicBezTo>
                  <a:cubicBezTo>
                    <a:pt x="459" y="104"/>
                    <a:pt x="459" y="105"/>
                    <a:pt x="459" y="107"/>
                  </a:cubicBezTo>
                  <a:cubicBezTo>
                    <a:pt x="467" y="112"/>
                    <a:pt x="481" y="111"/>
                    <a:pt x="491" y="114"/>
                  </a:cubicBezTo>
                  <a:cubicBezTo>
                    <a:pt x="516" y="117"/>
                    <a:pt x="533" y="81"/>
                    <a:pt x="557" y="102"/>
                  </a:cubicBezTo>
                  <a:cubicBezTo>
                    <a:pt x="563" y="107"/>
                    <a:pt x="569" y="112"/>
                    <a:pt x="571" y="119"/>
                  </a:cubicBezTo>
                  <a:cubicBezTo>
                    <a:pt x="552" y="125"/>
                    <a:pt x="529" y="112"/>
                    <a:pt x="513" y="127"/>
                  </a:cubicBezTo>
                  <a:cubicBezTo>
                    <a:pt x="499" y="145"/>
                    <a:pt x="495" y="167"/>
                    <a:pt x="495" y="191"/>
                  </a:cubicBezTo>
                  <a:cubicBezTo>
                    <a:pt x="494" y="193"/>
                    <a:pt x="490" y="195"/>
                    <a:pt x="493" y="198"/>
                  </a:cubicBezTo>
                  <a:cubicBezTo>
                    <a:pt x="501" y="197"/>
                    <a:pt x="506" y="185"/>
                    <a:pt x="514" y="182"/>
                  </a:cubicBezTo>
                  <a:cubicBezTo>
                    <a:pt x="536" y="173"/>
                    <a:pt x="556" y="152"/>
                    <a:pt x="556" y="128"/>
                  </a:cubicBezTo>
                  <a:cubicBezTo>
                    <a:pt x="569" y="122"/>
                    <a:pt x="578" y="132"/>
                    <a:pt x="587" y="139"/>
                  </a:cubicBezTo>
                  <a:cubicBezTo>
                    <a:pt x="589" y="148"/>
                    <a:pt x="600" y="160"/>
                    <a:pt x="591" y="169"/>
                  </a:cubicBezTo>
                  <a:cubicBezTo>
                    <a:pt x="565" y="171"/>
                    <a:pt x="545" y="186"/>
                    <a:pt x="525" y="202"/>
                  </a:cubicBezTo>
                  <a:cubicBezTo>
                    <a:pt x="518" y="201"/>
                    <a:pt x="510" y="205"/>
                    <a:pt x="507" y="210"/>
                  </a:cubicBezTo>
                  <a:cubicBezTo>
                    <a:pt x="510" y="220"/>
                    <a:pt x="521" y="211"/>
                    <a:pt x="527" y="217"/>
                  </a:cubicBezTo>
                  <a:cubicBezTo>
                    <a:pt x="540" y="233"/>
                    <a:pt x="556" y="251"/>
                    <a:pt x="576" y="255"/>
                  </a:cubicBezTo>
                  <a:cubicBezTo>
                    <a:pt x="608" y="257"/>
                    <a:pt x="608" y="257"/>
                    <a:pt x="608" y="257"/>
                  </a:cubicBezTo>
                  <a:cubicBezTo>
                    <a:pt x="611" y="265"/>
                    <a:pt x="601" y="275"/>
                    <a:pt x="600" y="285"/>
                  </a:cubicBezTo>
                  <a:cubicBezTo>
                    <a:pt x="596" y="304"/>
                    <a:pt x="598" y="325"/>
                    <a:pt x="606" y="342"/>
                  </a:cubicBezTo>
                  <a:cubicBezTo>
                    <a:pt x="602" y="345"/>
                    <a:pt x="595" y="346"/>
                    <a:pt x="589" y="345"/>
                  </a:cubicBezTo>
                  <a:cubicBezTo>
                    <a:pt x="576" y="341"/>
                    <a:pt x="586" y="327"/>
                    <a:pt x="587" y="320"/>
                  </a:cubicBezTo>
                  <a:cubicBezTo>
                    <a:pt x="594" y="308"/>
                    <a:pt x="593" y="289"/>
                    <a:pt x="586" y="277"/>
                  </a:cubicBezTo>
                  <a:cubicBezTo>
                    <a:pt x="584" y="276"/>
                    <a:pt x="578" y="268"/>
                    <a:pt x="576" y="275"/>
                  </a:cubicBezTo>
                  <a:cubicBezTo>
                    <a:pt x="563" y="288"/>
                    <a:pt x="551" y="302"/>
                    <a:pt x="550" y="320"/>
                  </a:cubicBezTo>
                  <a:cubicBezTo>
                    <a:pt x="553" y="332"/>
                    <a:pt x="561" y="344"/>
                    <a:pt x="572" y="350"/>
                  </a:cubicBezTo>
                  <a:cubicBezTo>
                    <a:pt x="566" y="352"/>
                    <a:pt x="559" y="352"/>
                    <a:pt x="554" y="349"/>
                  </a:cubicBezTo>
                  <a:cubicBezTo>
                    <a:pt x="550" y="341"/>
                    <a:pt x="547" y="331"/>
                    <a:pt x="540" y="323"/>
                  </a:cubicBezTo>
                  <a:cubicBezTo>
                    <a:pt x="527" y="312"/>
                    <a:pt x="507" y="310"/>
                    <a:pt x="500" y="292"/>
                  </a:cubicBezTo>
                  <a:cubicBezTo>
                    <a:pt x="487" y="297"/>
                    <a:pt x="495" y="313"/>
                    <a:pt x="487" y="322"/>
                  </a:cubicBezTo>
                  <a:cubicBezTo>
                    <a:pt x="486" y="337"/>
                    <a:pt x="495" y="350"/>
                    <a:pt x="508" y="356"/>
                  </a:cubicBezTo>
                  <a:cubicBezTo>
                    <a:pt x="525" y="367"/>
                    <a:pt x="544" y="359"/>
                    <a:pt x="561" y="358"/>
                  </a:cubicBezTo>
                  <a:cubicBezTo>
                    <a:pt x="563" y="361"/>
                    <a:pt x="563" y="361"/>
                    <a:pt x="561" y="363"/>
                  </a:cubicBezTo>
                  <a:cubicBezTo>
                    <a:pt x="542" y="370"/>
                    <a:pt x="519" y="379"/>
                    <a:pt x="514" y="402"/>
                  </a:cubicBezTo>
                  <a:cubicBezTo>
                    <a:pt x="512" y="410"/>
                    <a:pt x="508" y="419"/>
                    <a:pt x="513" y="427"/>
                  </a:cubicBezTo>
                  <a:cubicBezTo>
                    <a:pt x="507" y="426"/>
                    <a:pt x="500" y="416"/>
                    <a:pt x="497" y="409"/>
                  </a:cubicBezTo>
                  <a:cubicBezTo>
                    <a:pt x="484" y="384"/>
                    <a:pt x="484" y="354"/>
                    <a:pt x="482" y="326"/>
                  </a:cubicBezTo>
                  <a:cubicBezTo>
                    <a:pt x="472" y="318"/>
                    <a:pt x="453" y="330"/>
                    <a:pt x="448" y="314"/>
                  </a:cubicBezTo>
                  <a:cubicBezTo>
                    <a:pt x="448" y="300"/>
                    <a:pt x="449" y="282"/>
                    <a:pt x="463" y="272"/>
                  </a:cubicBezTo>
                  <a:cubicBezTo>
                    <a:pt x="469" y="267"/>
                    <a:pt x="476" y="260"/>
                    <a:pt x="484" y="263"/>
                  </a:cubicBezTo>
                  <a:cubicBezTo>
                    <a:pt x="504" y="282"/>
                    <a:pt x="538" y="285"/>
                    <a:pt x="562" y="273"/>
                  </a:cubicBezTo>
                  <a:cubicBezTo>
                    <a:pt x="559" y="260"/>
                    <a:pt x="554" y="250"/>
                    <a:pt x="541" y="243"/>
                  </a:cubicBezTo>
                  <a:cubicBezTo>
                    <a:pt x="519" y="235"/>
                    <a:pt x="499" y="254"/>
                    <a:pt x="477" y="252"/>
                  </a:cubicBezTo>
                  <a:cubicBezTo>
                    <a:pt x="474" y="243"/>
                    <a:pt x="484" y="238"/>
                    <a:pt x="485" y="229"/>
                  </a:cubicBezTo>
                  <a:cubicBezTo>
                    <a:pt x="486" y="216"/>
                    <a:pt x="481" y="201"/>
                    <a:pt x="468" y="195"/>
                  </a:cubicBezTo>
                  <a:cubicBezTo>
                    <a:pt x="460" y="187"/>
                    <a:pt x="448" y="187"/>
                    <a:pt x="442" y="177"/>
                  </a:cubicBezTo>
                  <a:cubicBezTo>
                    <a:pt x="432" y="175"/>
                    <a:pt x="432" y="187"/>
                    <a:pt x="430" y="192"/>
                  </a:cubicBezTo>
                  <a:cubicBezTo>
                    <a:pt x="426" y="205"/>
                    <a:pt x="434" y="217"/>
                    <a:pt x="441" y="227"/>
                  </a:cubicBezTo>
                  <a:cubicBezTo>
                    <a:pt x="450" y="236"/>
                    <a:pt x="462" y="237"/>
                    <a:pt x="468" y="249"/>
                  </a:cubicBezTo>
                  <a:cubicBezTo>
                    <a:pt x="465" y="265"/>
                    <a:pt x="450" y="276"/>
                    <a:pt x="441" y="289"/>
                  </a:cubicBezTo>
                  <a:cubicBezTo>
                    <a:pt x="428" y="271"/>
                    <a:pt x="427" y="244"/>
                    <a:pt x="424" y="222"/>
                  </a:cubicBezTo>
                  <a:cubicBezTo>
                    <a:pt x="420" y="207"/>
                    <a:pt x="421" y="189"/>
                    <a:pt x="423" y="176"/>
                  </a:cubicBezTo>
                  <a:cubicBezTo>
                    <a:pt x="450" y="172"/>
                    <a:pt x="465" y="148"/>
                    <a:pt x="476" y="126"/>
                  </a:cubicBezTo>
                  <a:cubicBezTo>
                    <a:pt x="478" y="126"/>
                    <a:pt x="481" y="123"/>
                    <a:pt x="479" y="121"/>
                  </a:cubicBezTo>
                  <a:cubicBezTo>
                    <a:pt x="466" y="116"/>
                    <a:pt x="453" y="113"/>
                    <a:pt x="439" y="116"/>
                  </a:cubicBezTo>
                  <a:cubicBezTo>
                    <a:pt x="438" y="107"/>
                    <a:pt x="447" y="99"/>
                    <a:pt x="454" y="91"/>
                  </a:cubicBezTo>
                  <a:cubicBezTo>
                    <a:pt x="471" y="66"/>
                    <a:pt x="497" y="46"/>
                    <a:pt x="519" y="26"/>
                  </a:cubicBezTo>
                  <a:cubicBezTo>
                    <a:pt x="518" y="23"/>
                    <a:pt x="518" y="23"/>
                    <a:pt x="518" y="23"/>
                  </a:cubicBezTo>
                  <a:cubicBezTo>
                    <a:pt x="510" y="20"/>
                    <a:pt x="509" y="32"/>
                    <a:pt x="502" y="33"/>
                  </a:cubicBezTo>
                  <a:cubicBezTo>
                    <a:pt x="486" y="44"/>
                    <a:pt x="477" y="58"/>
                    <a:pt x="462" y="70"/>
                  </a:cubicBezTo>
                  <a:cubicBezTo>
                    <a:pt x="466" y="49"/>
                    <a:pt x="471" y="29"/>
                    <a:pt x="490" y="14"/>
                  </a:cubicBezTo>
                  <a:cubicBezTo>
                    <a:pt x="503" y="10"/>
                    <a:pt x="514" y="18"/>
                    <a:pt x="526" y="20"/>
                  </a:cubicBezTo>
                  <a:cubicBezTo>
                    <a:pt x="545" y="24"/>
                    <a:pt x="567" y="19"/>
                    <a:pt x="581" y="5"/>
                  </a:cubicBezTo>
                  <a:cubicBezTo>
                    <a:pt x="581" y="5"/>
                    <a:pt x="581" y="4"/>
                    <a:pt x="580" y="4"/>
                  </a:cubicBezTo>
                  <a:cubicBezTo>
                    <a:pt x="564" y="4"/>
                    <a:pt x="564" y="4"/>
                    <a:pt x="564" y="4"/>
                  </a:cubicBezTo>
                  <a:cubicBezTo>
                    <a:pt x="565" y="4"/>
                    <a:pt x="566" y="5"/>
                    <a:pt x="566" y="5"/>
                  </a:cubicBezTo>
                  <a:cubicBezTo>
                    <a:pt x="567" y="9"/>
                    <a:pt x="562" y="13"/>
                    <a:pt x="558" y="13"/>
                  </a:cubicBezTo>
                  <a:cubicBezTo>
                    <a:pt x="540" y="17"/>
                    <a:pt x="520" y="15"/>
                    <a:pt x="505" y="5"/>
                  </a:cubicBezTo>
                  <a:cubicBezTo>
                    <a:pt x="506" y="5"/>
                    <a:pt x="506" y="4"/>
                    <a:pt x="507" y="4"/>
                  </a:cubicBezTo>
                  <a:cubicBezTo>
                    <a:pt x="492" y="4"/>
                    <a:pt x="492" y="4"/>
                    <a:pt x="492" y="4"/>
                  </a:cubicBezTo>
                  <a:cubicBezTo>
                    <a:pt x="484" y="11"/>
                    <a:pt x="477" y="20"/>
                    <a:pt x="469" y="28"/>
                  </a:cubicBezTo>
                  <a:cubicBezTo>
                    <a:pt x="464" y="21"/>
                    <a:pt x="463" y="12"/>
                    <a:pt x="462" y="4"/>
                  </a:cubicBezTo>
                  <a:cubicBezTo>
                    <a:pt x="453" y="4"/>
                    <a:pt x="453" y="4"/>
                    <a:pt x="453" y="4"/>
                  </a:cubicBezTo>
                  <a:cubicBezTo>
                    <a:pt x="453" y="5"/>
                    <a:pt x="453" y="5"/>
                    <a:pt x="453" y="5"/>
                  </a:cubicBezTo>
                  <a:cubicBezTo>
                    <a:pt x="452" y="4"/>
                    <a:pt x="452" y="4"/>
                    <a:pt x="452" y="4"/>
                  </a:cubicBezTo>
                  <a:cubicBezTo>
                    <a:pt x="437" y="4"/>
                    <a:pt x="437" y="4"/>
                    <a:pt x="437" y="4"/>
                  </a:cubicBezTo>
                  <a:cubicBezTo>
                    <a:pt x="451" y="14"/>
                    <a:pt x="451" y="14"/>
                    <a:pt x="451" y="14"/>
                  </a:cubicBezTo>
                  <a:cubicBezTo>
                    <a:pt x="452" y="17"/>
                    <a:pt x="454" y="23"/>
                    <a:pt x="448" y="24"/>
                  </a:cubicBezTo>
                  <a:cubicBezTo>
                    <a:pt x="434" y="24"/>
                    <a:pt x="422" y="15"/>
                    <a:pt x="416" y="4"/>
                  </a:cubicBezTo>
                  <a:cubicBezTo>
                    <a:pt x="405" y="4"/>
                    <a:pt x="405" y="4"/>
                    <a:pt x="405" y="4"/>
                  </a:cubicBezTo>
                  <a:cubicBezTo>
                    <a:pt x="417" y="21"/>
                    <a:pt x="437" y="35"/>
                    <a:pt x="459" y="31"/>
                  </a:cubicBezTo>
                  <a:cubicBezTo>
                    <a:pt x="467" y="42"/>
                    <a:pt x="457" y="51"/>
                    <a:pt x="455" y="61"/>
                  </a:cubicBezTo>
                  <a:cubicBezTo>
                    <a:pt x="449" y="71"/>
                    <a:pt x="453" y="84"/>
                    <a:pt x="443" y="93"/>
                  </a:cubicBezTo>
                  <a:cubicBezTo>
                    <a:pt x="424" y="81"/>
                    <a:pt x="433" y="53"/>
                    <a:pt x="408" y="45"/>
                  </a:cubicBezTo>
                  <a:cubicBezTo>
                    <a:pt x="394" y="36"/>
                    <a:pt x="376" y="42"/>
                    <a:pt x="363" y="46"/>
                  </a:cubicBezTo>
                  <a:cubicBezTo>
                    <a:pt x="346" y="54"/>
                    <a:pt x="342" y="75"/>
                    <a:pt x="324" y="80"/>
                  </a:cubicBezTo>
                  <a:cubicBezTo>
                    <a:pt x="323" y="82"/>
                    <a:pt x="323" y="82"/>
                    <a:pt x="323" y="82"/>
                  </a:cubicBezTo>
                  <a:cubicBezTo>
                    <a:pt x="329" y="91"/>
                    <a:pt x="340" y="82"/>
                    <a:pt x="349" y="86"/>
                  </a:cubicBezTo>
                  <a:cubicBezTo>
                    <a:pt x="372" y="94"/>
                    <a:pt x="398" y="90"/>
                    <a:pt x="420" y="81"/>
                  </a:cubicBezTo>
                  <a:cubicBezTo>
                    <a:pt x="426" y="80"/>
                    <a:pt x="429" y="87"/>
                    <a:pt x="430" y="90"/>
                  </a:cubicBezTo>
                  <a:cubicBezTo>
                    <a:pt x="425" y="99"/>
                    <a:pt x="439" y="100"/>
                    <a:pt x="432" y="109"/>
                  </a:cubicBezTo>
                  <a:cubicBezTo>
                    <a:pt x="429" y="126"/>
                    <a:pt x="408" y="137"/>
                    <a:pt x="407" y="154"/>
                  </a:cubicBezTo>
                  <a:cubicBezTo>
                    <a:pt x="408" y="164"/>
                    <a:pt x="407" y="174"/>
                    <a:pt x="398" y="181"/>
                  </a:cubicBezTo>
                  <a:cubicBezTo>
                    <a:pt x="398" y="190"/>
                    <a:pt x="396" y="200"/>
                    <a:pt x="392" y="209"/>
                  </a:cubicBezTo>
                  <a:cubicBezTo>
                    <a:pt x="387" y="211"/>
                    <a:pt x="383" y="205"/>
                    <a:pt x="380" y="201"/>
                  </a:cubicBezTo>
                  <a:cubicBezTo>
                    <a:pt x="380" y="185"/>
                    <a:pt x="396" y="178"/>
                    <a:pt x="400" y="163"/>
                  </a:cubicBezTo>
                  <a:cubicBezTo>
                    <a:pt x="405" y="147"/>
                    <a:pt x="396" y="127"/>
                    <a:pt x="394" y="110"/>
                  </a:cubicBezTo>
                  <a:cubicBezTo>
                    <a:pt x="391" y="109"/>
                    <a:pt x="391" y="109"/>
                    <a:pt x="391" y="109"/>
                  </a:cubicBezTo>
                  <a:cubicBezTo>
                    <a:pt x="376" y="122"/>
                    <a:pt x="358" y="133"/>
                    <a:pt x="355" y="153"/>
                  </a:cubicBezTo>
                  <a:cubicBezTo>
                    <a:pt x="357" y="165"/>
                    <a:pt x="360" y="178"/>
                    <a:pt x="368" y="188"/>
                  </a:cubicBezTo>
                  <a:cubicBezTo>
                    <a:pt x="368" y="192"/>
                    <a:pt x="368" y="192"/>
                    <a:pt x="368" y="192"/>
                  </a:cubicBezTo>
                  <a:cubicBezTo>
                    <a:pt x="353" y="179"/>
                    <a:pt x="329" y="197"/>
                    <a:pt x="320" y="176"/>
                  </a:cubicBezTo>
                  <a:cubicBezTo>
                    <a:pt x="320" y="168"/>
                    <a:pt x="330" y="163"/>
                    <a:pt x="334" y="157"/>
                  </a:cubicBezTo>
                  <a:cubicBezTo>
                    <a:pt x="344" y="140"/>
                    <a:pt x="350" y="113"/>
                    <a:pt x="337" y="96"/>
                  </a:cubicBezTo>
                  <a:cubicBezTo>
                    <a:pt x="329" y="99"/>
                    <a:pt x="329" y="113"/>
                    <a:pt x="317" y="112"/>
                  </a:cubicBezTo>
                  <a:cubicBezTo>
                    <a:pt x="304" y="123"/>
                    <a:pt x="304" y="123"/>
                    <a:pt x="304" y="123"/>
                  </a:cubicBezTo>
                  <a:cubicBezTo>
                    <a:pt x="299" y="99"/>
                    <a:pt x="271" y="87"/>
                    <a:pt x="264" y="65"/>
                  </a:cubicBezTo>
                  <a:cubicBezTo>
                    <a:pt x="270" y="54"/>
                    <a:pt x="273" y="42"/>
                    <a:pt x="275" y="31"/>
                  </a:cubicBezTo>
                  <a:cubicBezTo>
                    <a:pt x="291" y="46"/>
                    <a:pt x="315" y="54"/>
                    <a:pt x="337" y="47"/>
                  </a:cubicBezTo>
                  <a:cubicBezTo>
                    <a:pt x="343" y="42"/>
                    <a:pt x="354" y="50"/>
                    <a:pt x="356" y="37"/>
                  </a:cubicBezTo>
                  <a:cubicBezTo>
                    <a:pt x="354" y="26"/>
                    <a:pt x="351" y="14"/>
                    <a:pt x="346" y="4"/>
                  </a:cubicBezTo>
                  <a:cubicBezTo>
                    <a:pt x="338" y="4"/>
                    <a:pt x="338" y="4"/>
                    <a:pt x="338" y="4"/>
                  </a:cubicBezTo>
                  <a:cubicBezTo>
                    <a:pt x="340" y="7"/>
                    <a:pt x="341" y="10"/>
                    <a:pt x="343" y="13"/>
                  </a:cubicBezTo>
                  <a:cubicBezTo>
                    <a:pt x="344" y="17"/>
                    <a:pt x="346" y="20"/>
                    <a:pt x="344" y="25"/>
                  </a:cubicBezTo>
                  <a:cubicBezTo>
                    <a:pt x="339" y="23"/>
                    <a:pt x="339" y="23"/>
                    <a:pt x="339" y="23"/>
                  </a:cubicBezTo>
                  <a:cubicBezTo>
                    <a:pt x="332" y="15"/>
                    <a:pt x="326" y="9"/>
                    <a:pt x="318" y="4"/>
                  </a:cubicBezTo>
                  <a:cubicBezTo>
                    <a:pt x="304" y="4"/>
                    <a:pt x="304" y="4"/>
                    <a:pt x="304" y="4"/>
                  </a:cubicBezTo>
                  <a:cubicBezTo>
                    <a:pt x="319" y="11"/>
                    <a:pt x="331" y="22"/>
                    <a:pt x="339" y="36"/>
                  </a:cubicBezTo>
                  <a:cubicBezTo>
                    <a:pt x="333" y="44"/>
                    <a:pt x="318" y="42"/>
                    <a:pt x="308" y="42"/>
                  </a:cubicBezTo>
                  <a:cubicBezTo>
                    <a:pt x="292" y="40"/>
                    <a:pt x="279" y="27"/>
                    <a:pt x="274" y="13"/>
                  </a:cubicBezTo>
                  <a:cubicBezTo>
                    <a:pt x="279" y="4"/>
                    <a:pt x="279" y="4"/>
                    <a:pt x="279" y="4"/>
                  </a:cubicBezTo>
                  <a:cubicBezTo>
                    <a:pt x="270" y="4"/>
                    <a:pt x="270" y="4"/>
                    <a:pt x="270" y="4"/>
                  </a:cubicBezTo>
                  <a:cubicBezTo>
                    <a:pt x="265" y="9"/>
                    <a:pt x="258" y="11"/>
                    <a:pt x="252" y="12"/>
                  </a:cubicBezTo>
                  <a:cubicBezTo>
                    <a:pt x="255" y="10"/>
                    <a:pt x="259" y="7"/>
                    <a:pt x="262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47" y="5"/>
                    <a:pt x="245" y="5"/>
                    <a:pt x="242" y="4"/>
                  </a:cubicBezTo>
                  <a:cubicBezTo>
                    <a:pt x="230" y="4"/>
                    <a:pt x="230" y="4"/>
                    <a:pt x="230" y="4"/>
                  </a:cubicBezTo>
                  <a:cubicBezTo>
                    <a:pt x="233" y="7"/>
                    <a:pt x="236" y="10"/>
                    <a:pt x="239" y="12"/>
                  </a:cubicBezTo>
                  <a:cubicBezTo>
                    <a:pt x="236" y="16"/>
                    <a:pt x="231" y="12"/>
                    <a:pt x="228" y="11"/>
                  </a:cubicBezTo>
                  <a:cubicBezTo>
                    <a:pt x="224" y="9"/>
                    <a:pt x="222" y="7"/>
                    <a:pt x="220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199" y="14"/>
                    <a:pt x="180" y="13"/>
                    <a:pt x="167" y="10"/>
                  </a:cubicBezTo>
                  <a:cubicBezTo>
                    <a:pt x="164" y="8"/>
                    <a:pt x="160" y="6"/>
                    <a:pt x="157" y="4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51" y="7"/>
                    <a:pt x="154" y="10"/>
                    <a:pt x="158" y="13"/>
                  </a:cubicBezTo>
                  <a:cubicBezTo>
                    <a:pt x="155" y="19"/>
                    <a:pt x="149" y="24"/>
                    <a:pt x="144" y="29"/>
                  </a:cubicBezTo>
                  <a:cubicBezTo>
                    <a:pt x="130" y="27"/>
                    <a:pt x="126" y="10"/>
                    <a:pt x="115" y="6"/>
                  </a:cubicBezTo>
                  <a:cubicBezTo>
                    <a:pt x="98" y="0"/>
                    <a:pt x="82" y="9"/>
                    <a:pt x="68" y="15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65" y="9"/>
                    <a:pt x="64" y="7"/>
                    <a:pt x="64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1" y="32"/>
                    <a:pt x="75" y="59"/>
                    <a:pt x="95" y="80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71" y="66"/>
                    <a:pt x="60" y="39"/>
                    <a:pt x="49" y="13"/>
                  </a:cubicBezTo>
                  <a:cubicBezTo>
                    <a:pt x="48" y="9"/>
                    <a:pt x="48" y="7"/>
                    <a:pt x="4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9" y="16"/>
                    <a:pt x="24" y="28"/>
                    <a:pt x="26" y="41"/>
                  </a:cubicBezTo>
                  <a:cubicBezTo>
                    <a:pt x="43" y="79"/>
                    <a:pt x="59" y="126"/>
                    <a:pt x="104" y="142"/>
                  </a:cubicBezTo>
                  <a:cubicBezTo>
                    <a:pt x="133" y="165"/>
                    <a:pt x="169" y="175"/>
                    <a:pt x="204" y="183"/>
                  </a:cubicBezTo>
                  <a:cubicBezTo>
                    <a:pt x="217" y="187"/>
                    <a:pt x="235" y="183"/>
                    <a:pt x="241" y="197"/>
                  </a:cubicBezTo>
                  <a:cubicBezTo>
                    <a:pt x="252" y="248"/>
                    <a:pt x="274" y="302"/>
                    <a:pt x="321" y="333"/>
                  </a:cubicBezTo>
                  <a:cubicBezTo>
                    <a:pt x="356" y="352"/>
                    <a:pt x="392" y="367"/>
                    <a:pt x="434" y="365"/>
                  </a:cubicBezTo>
                  <a:cubicBezTo>
                    <a:pt x="440" y="371"/>
                    <a:pt x="444" y="379"/>
                    <a:pt x="442" y="387"/>
                  </a:cubicBezTo>
                  <a:cubicBezTo>
                    <a:pt x="459" y="430"/>
                    <a:pt x="489" y="473"/>
                    <a:pt x="534" y="490"/>
                  </a:cubicBezTo>
                  <a:cubicBezTo>
                    <a:pt x="571" y="509"/>
                    <a:pt x="618" y="503"/>
                    <a:pt x="656" y="521"/>
                  </a:cubicBezTo>
                  <a:cubicBezTo>
                    <a:pt x="694" y="535"/>
                    <a:pt x="728" y="570"/>
                    <a:pt x="742" y="608"/>
                  </a:cubicBezTo>
                  <a:cubicBezTo>
                    <a:pt x="742" y="610"/>
                    <a:pt x="742" y="610"/>
                    <a:pt x="742" y="610"/>
                  </a:cubicBezTo>
                  <a:cubicBezTo>
                    <a:pt x="720" y="577"/>
                    <a:pt x="686" y="539"/>
                    <a:pt x="646" y="526"/>
                  </a:cubicBezTo>
                  <a:cubicBezTo>
                    <a:pt x="605" y="514"/>
                    <a:pt x="561" y="513"/>
                    <a:pt x="523" y="494"/>
                  </a:cubicBezTo>
                  <a:cubicBezTo>
                    <a:pt x="473" y="474"/>
                    <a:pt x="445" y="424"/>
                    <a:pt x="432" y="377"/>
                  </a:cubicBezTo>
                  <a:cubicBezTo>
                    <a:pt x="422" y="371"/>
                    <a:pt x="409" y="375"/>
                    <a:pt x="399" y="373"/>
                  </a:cubicBezTo>
                  <a:cubicBezTo>
                    <a:pt x="334" y="374"/>
                    <a:pt x="282" y="319"/>
                    <a:pt x="254" y="264"/>
                  </a:cubicBezTo>
                  <a:cubicBezTo>
                    <a:pt x="244" y="246"/>
                    <a:pt x="246" y="223"/>
                    <a:pt x="239" y="205"/>
                  </a:cubicBezTo>
                  <a:cubicBezTo>
                    <a:pt x="232" y="196"/>
                    <a:pt x="218" y="200"/>
                    <a:pt x="208" y="197"/>
                  </a:cubicBezTo>
                  <a:cubicBezTo>
                    <a:pt x="185" y="196"/>
                    <a:pt x="166" y="184"/>
                    <a:pt x="143" y="180"/>
                  </a:cubicBezTo>
                  <a:cubicBezTo>
                    <a:pt x="99" y="166"/>
                    <a:pt x="55" y="129"/>
                    <a:pt x="38" y="85"/>
                  </a:cubicBezTo>
                  <a:cubicBezTo>
                    <a:pt x="25" y="59"/>
                    <a:pt x="12" y="33"/>
                    <a:pt x="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5" y="30"/>
                    <a:pt x="14" y="54"/>
                    <a:pt x="25" y="76"/>
                  </a:cubicBezTo>
                  <a:cubicBezTo>
                    <a:pt x="50" y="140"/>
                    <a:pt x="112" y="184"/>
                    <a:pt x="177" y="196"/>
                  </a:cubicBezTo>
                  <a:cubicBezTo>
                    <a:pt x="195" y="202"/>
                    <a:pt x="216" y="202"/>
                    <a:pt x="234" y="210"/>
                  </a:cubicBezTo>
                  <a:cubicBezTo>
                    <a:pt x="240" y="244"/>
                    <a:pt x="249" y="278"/>
                    <a:pt x="272" y="304"/>
                  </a:cubicBezTo>
                  <a:cubicBezTo>
                    <a:pt x="300" y="346"/>
                    <a:pt x="343" y="375"/>
                    <a:pt x="392" y="378"/>
                  </a:cubicBezTo>
                  <a:cubicBezTo>
                    <a:pt x="402" y="383"/>
                    <a:pt x="419" y="375"/>
                    <a:pt x="427" y="383"/>
                  </a:cubicBezTo>
                  <a:cubicBezTo>
                    <a:pt x="432" y="403"/>
                    <a:pt x="443" y="418"/>
                    <a:pt x="450" y="437"/>
                  </a:cubicBezTo>
                  <a:cubicBezTo>
                    <a:pt x="468" y="470"/>
                    <a:pt x="500" y="489"/>
                    <a:pt x="532" y="504"/>
                  </a:cubicBezTo>
                  <a:cubicBezTo>
                    <a:pt x="576" y="523"/>
                    <a:pt x="627" y="519"/>
                    <a:pt x="669" y="542"/>
                  </a:cubicBezTo>
                  <a:cubicBezTo>
                    <a:pt x="698" y="562"/>
                    <a:pt x="728" y="592"/>
                    <a:pt x="740" y="624"/>
                  </a:cubicBezTo>
                  <a:cubicBezTo>
                    <a:pt x="742" y="624"/>
                    <a:pt x="742" y="624"/>
                    <a:pt x="742" y="624"/>
                  </a:cubicBezTo>
                  <a:cubicBezTo>
                    <a:pt x="747" y="625"/>
                    <a:pt x="743" y="619"/>
                    <a:pt x="744" y="614"/>
                  </a:cubicBezTo>
                  <a:cubicBezTo>
                    <a:pt x="747" y="617"/>
                    <a:pt x="754" y="617"/>
                    <a:pt x="757" y="622"/>
                  </a:cubicBezTo>
                  <a:cubicBezTo>
                    <a:pt x="766" y="614"/>
                    <a:pt x="772" y="600"/>
                    <a:pt x="778" y="590"/>
                  </a:cubicBezTo>
                  <a:cubicBezTo>
                    <a:pt x="802" y="550"/>
                    <a:pt x="845" y="531"/>
                    <a:pt x="888" y="523"/>
                  </a:cubicBezTo>
                  <a:cubicBezTo>
                    <a:pt x="912" y="520"/>
                    <a:pt x="934" y="514"/>
                    <a:pt x="959" y="513"/>
                  </a:cubicBezTo>
                  <a:cubicBezTo>
                    <a:pt x="994" y="510"/>
                    <a:pt x="1024" y="486"/>
                    <a:pt x="1042" y="457"/>
                  </a:cubicBezTo>
                  <a:cubicBezTo>
                    <a:pt x="1060" y="435"/>
                    <a:pt x="1062" y="407"/>
                    <a:pt x="1072" y="381"/>
                  </a:cubicBezTo>
                  <a:cubicBezTo>
                    <a:pt x="1098" y="377"/>
                    <a:pt x="1125" y="375"/>
                    <a:pt x="1150" y="368"/>
                  </a:cubicBezTo>
                  <a:cubicBezTo>
                    <a:pt x="1195" y="345"/>
                    <a:pt x="1195" y="345"/>
                    <a:pt x="1195" y="345"/>
                  </a:cubicBezTo>
                  <a:cubicBezTo>
                    <a:pt x="1229" y="323"/>
                    <a:pt x="1247" y="288"/>
                    <a:pt x="1259" y="253"/>
                  </a:cubicBezTo>
                  <a:cubicBezTo>
                    <a:pt x="1264" y="240"/>
                    <a:pt x="1264" y="224"/>
                    <a:pt x="1270" y="213"/>
                  </a:cubicBezTo>
                  <a:cubicBezTo>
                    <a:pt x="1330" y="205"/>
                    <a:pt x="1390" y="188"/>
                    <a:pt x="1431" y="141"/>
                  </a:cubicBezTo>
                  <a:cubicBezTo>
                    <a:pt x="1473" y="104"/>
                    <a:pt x="1497" y="56"/>
                    <a:pt x="1506" y="4"/>
                  </a:cubicBezTo>
                  <a:lnTo>
                    <a:pt x="1501" y="4"/>
                  </a:lnTo>
                  <a:close/>
                  <a:moveTo>
                    <a:pt x="1411" y="46"/>
                  </a:moveTo>
                  <a:cubicBezTo>
                    <a:pt x="1414" y="51"/>
                    <a:pt x="1416" y="56"/>
                    <a:pt x="1414" y="62"/>
                  </a:cubicBezTo>
                  <a:cubicBezTo>
                    <a:pt x="1405" y="61"/>
                    <a:pt x="1399" y="49"/>
                    <a:pt x="1390" y="46"/>
                  </a:cubicBezTo>
                  <a:cubicBezTo>
                    <a:pt x="1384" y="40"/>
                    <a:pt x="1372" y="43"/>
                    <a:pt x="1370" y="36"/>
                  </a:cubicBezTo>
                  <a:cubicBezTo>
                    <a:pt x="1384" y="33"/>
                    <a:pt x="1401" y="34"/>
                    <a:pt x="1411" y="46"/>
                  </a:cubicBezTo>
                  <a:close/>
                  <a:moveTo>
                    <a:pt x="1356" y="44"/>
                  </a:moveTo>
                  <a:cubicBezTo>
                    <a:pt x="1372" y="45"/>
                    <a:pt x="1393" y="47"/>
                    <a:pt x="1403" y="64"/>
                  </a:cubicBezTo>
                  <a:cubicBezTo>
                    <a:pt x="1403" y="69"/>
                    <a:pt x="1397" y="69"/>
                    <a:pt x="1394" y="71"/>
                  </a:cubicBezTo>
                  <a:cubicBezTo>
                    <a:pt x="1377" y="71"/>
                    <a:pt x="1359" y="68"/>
                    <a:pt x="1350" y="52"/>
                  </a:cubicBezTo>
                  <a:cubicBezTo>
                    <a:pt x="1346" y="47"/>
                    <a:pt x="1351" y="44"/>
                    <a:pt x="1356" y="44"/>
                  </a:cubicBezTo>
                  <a:close/>
                  <a:moveTo>
                    <a:pt x="1153" y="116"/>
                  </a:moveTo>
                  <a:cubicBezTo>
                    <a:pt x="1160" y="118"/>
                    <a:pt x="1166" y="125"/>
                    <a:pt x="1169" y="131"/>
                  </a:cubicBezTo>
                  <a:cubicBezTo>
                    <a:pt x="1170" y="142"/>
                    <a:pt x="1170" y="154"/>
                    <a:pt x="1164" y="161"/>
                  </a:cubicBezTo>
                  <a:cubicBezTo>
                    <a:pt x="1169" y="169"/>
                    <a:pt x="1159" y="173"/>
                    <a:pt x="1157" y="179"/>
                  </a:cubicBezTo>
                  <a:cubicBezTo>
                    <a:pt x="1148" y="184"/>
                    <a:pt x="1148" y="184"/>
                    <a:pt x="1148" y="184"/>
                  </a:cubicBezTo>
                  <a:cubicBezTo>
                    <a:pt x="1147" y="176"/>
                    <a:pt x="1155" y="168"/>
                    <a:pt x="1155" y="159"/>
                  </a:cubicBezTo>
                  <a:cubicBezTo>
                    <a:pt x="1161" y="144"/>
                    <a:pt x="1152" y="131"/>
                    <a:pt x="1153" y="116"/>
                  </a:cubicBezTo>
                  <a:close/>
                  <a:moveTo>
                    <a:pt x="1142" y="114"/>
                  </a:moveTo>
                  <a:cubicBezTo>
                    <a:pt x="1151" y="128"/>
                    <a:pt x="1154" y="148"/>
                    <a:pt x="1149" y="165"/>
                  </a:cubicBezTo>
                  <a:cubicBezTo>
                    <a:pt x="1146" y="169"/>
                    <a:pt x="1145" y="176"/>
                    <a:pt x="1139" y="177"/>
                  </a:cubicBezTo>
                  <a:cubicBezTo>
                    <a:pt x="1127" y="155"/>
                    <a:pt x="1142" y="136"/>
                    <a:pt x="1142" y="114"/>
                  </a:cubicBezTo>
                  <a:close/>
                  <a:moveTo>
                    <a:pt x="1091" y="152"/>
                  </a:moveTo>
                  <a:cubicBezTo>
                    <a:pt x="1085" y="160"/>
                    <a:pt x="1081" y="166"/>
                    <a:pt x="1070" y="167"/>
                  </a:cubicBezTo>
                  <a:cubicBezTo>
                    <a:pt x="1069" y="166"/>
                    <a:pt x="1069" y="166"/>
                    <a:pt x="1069" y="166"/>
                  </a:cubicBezTo>
                  <a:cubicBezTo>
                    <a:pt x="1083" y="149"/>
                    <a:pt x="1089" y="126"/>
                    <a:pt x="1098" y="105"/>
                  </a:cubicBezTo>
                  <a:cubicBezTo>
                    <a:pt x="1106" y="119"/>
                    <a:pt x="1098" y="139"/>
                    <a:pt x="1091" y="152"/>
                  </a:cubicBezTo>
                  <a:close/>
                  <a:moveTo>
                    <a:pt x="1089" y="111"/>
                  </a:moveTo>
                  <a:cubicBezTo>
                    <a:pt x="1082" y="135"/>
                    <a:pt x="1072" y="164"/>
                    <a:pt x="1049" y="176"/>
                  </a:cubicBezTo>
                  <a:cubicBezTo>
                    <a:pt x="1047" y="149"/>
                    <a:pt x="1064" y="120"/>
                    <a:pt x="1089" y="111"/>
                  </a:cubicBezTo>
                  <a:close/>
                  <a:moveTo>
                    <a:pt x="826" y="194"/>
                  </a:moveTo>
                  <a:cubicBezTo>
                    <a:pt x="824" y="193"/>
                    <a:pt x="824" y="193"/>
                    <a:pt x="824" y="193"/>
                  </a:cubicBezTo>
                  <a:cubicBezTo>
                    <a:pt x="833" y="188"/>
                    <a:pt x="844" y="190"/>
                    <a:pt x="854" y="190"/>
                  </a:cubicBezTo>
                  <a:cubicBezTo>
                    <a:pt x="859" y="188"/>
                    <a:pt x="865" y="187"/>
                    <a:pt x="869" y="189"/>
                  </a:cubicBezTo>
                  <a:cubicBezTo>
                    <a:pt x="857" y="198"/>
                    <a:pt x="839" y="200"/>
                    <a:pt x="826" y="194"/>
                  </a:cubicBezTo>
                  <a:close/>
                  <a:moveTo>
                    <a:pt x="867" y="180"/>
                  </a:moveTo>
                  <a:cubicBezTo>
                    <a:pt x="856" y="183"/>
                    <a:pt x="845" y="186"/>
                    <a:pt x="833" y="183"/>
                  </a:cubicBezTo>
                  <a:cubicBezTo>
                    <a:pt x="831" y="174"/>
                    <a:pt x="843" y="174"/>
                    <a:pt x="848" y="169"/>
                  </a:cubicBezTo>
                  <a:cubicBezTo>
                    <a:pt x="860" y="166"/>
                    <a:pt x="873" y="169"/>
                    <a:pt x="884" y="170"/>
                  </a:cubicBezTo>
                  <a:cubicBezTo>
                    <a:pt x="883" y="177"/>
                    <a:pt x="873" y="178"/>
                    <a:pt x="867" y="180"/>
                  </a:cubicBezTo>
                  <a:close/>
                  <a:moveTo>
                    <a:pt x="896" y="265"/>
                  </a:moveTo>
                  <a:cubicBezTo>
                    <a:pt x="884" y="258"/>
                    <a:pt x="881" y="246"/>
                    <a:pt x="879" y="234"/>
                  </a:cubicBezTo>
                  <a:cubicBezTo>
                    <a:pt x="879" y="224"/>
                    <a:pt x="879" y="212"/>
                    <a:pt x="891" y="210"/>
                  </a:cubicBezTo>
                  <a:cubicBezTo>
                    <a:pt x="894" y="227"/>
                    <a:pt x="891" y="246"/>
                    <a:pt x="898" y="263"/>
                  </a:cubicBezTo>
                  <a:lnTo>
                    <a:pt x="896" y="265"/>
                  </a:lnTo>
                  <a:close/>
                  <a:moveTo>
                    <a:pt x="910" y="241"/>
                  </a:moveTo>
                  <a:cubicBezTo>
                    <a:pt x="909" y="247"/>
                    <a:pt x="907" y="252"/>
                    <a:pt x="904" y="257"/>
                  </a:cubicBezTo>
                  <a:cubicBezTo>
                    <a:pt x="899" y="243"/>
                    <a:pt x="894" y="226"/>
                    <a:pt x="898" y="210"/>
                  </a:cubicBezTo>
                  <a:cubicBezTo>
                    <a:pt x="907" y="215"/>
                    <a:pt x="909" y="228"/>
                    <a:pt x="910" y="241"/>
                  </a:cubicBezTo>
                  <a:close/>
                  <a:moveTo>
                    <a:pt x="849" y="334"/>
                  </a:moveTo>
                  <a:cubicBezTo>
                    <a:pt x="840" y="335"/>
                    <a:pt x="830" y="331"/>
                    <a:pt x="826" y="323"/>
                  </a:cubicBezTo>
                  <a:cubicBezTo>
                    <a:pt x="823" y="316"/>
                    <a:pt x="822" y="307"/>
                    <a:pt x="826" y="299"/>
                  </a:cubicBezTo>
                  <a:cubicBezTo>
                    <a:pt x="837" y="314"/>
                    <a:pt x="853" y="325"/>
                    <a:pt x="872" y="325"/>
                  </a:cubicBezTo>
                  <a:cubicBezTo>
                    <a:pt x="868" y="333"/>
                    <a:pt x="858" y="334"/>
                    <a:pt x="849" y="334"/>
                  </a:cubicBezTo>
                  <a:close/>
                  <a:moveTo>
                    <a:pt x="845" y="311"/>
                  </a:moveTo>
                  <a:cubicBezTo>
                    <a:pt x="841" y="305"/>
                    <a:pt x="830" y="298"/>
                    <a:pt x="834" y="290"/>
                  </a:cubicBezTo>
                  <a:cubicBezTo>
                    <a:pt x="849" y="294"/>
                    <a:pt x="870" y="298"/>
                    <a:pt x="874" y="316"/>
                  </a:cubicBezTo>
                  <a:cubicBezTo>
                    <a:pt x="864" y="321"/>
                    <a:pt x="852" y="317"/>
                    <a:pt x="845" y="311"/>
                  </a:cubicBezTo>
                  <a:close/>
                  <a:moveTo>
                    <a:pt x="760" y="317"/>
                  </a:moveTo>
                  <a:cubicBezTo>
                    <a:pt x="771" y="315"/>
                    <a:pt x="779" y="321"/>
                    <a:pt x="787" y="327"/>
                  </a:cubicBezTo>
                  <a:cubicBezTo>
                    <a:pt x="792" y="333"/>
                    <a:pt x="800" y="341"/>
                    <a:pt x="795" y="349"/>
                  </a:cubicBezTo>
                  <a:cubicBezTo>
                    <a:pt x="783" y="341"/>
                    <a:pt x="771" y="332"/>
                    <a:pt x="759" y="323"/>
                  </a:cubicBezTo>
                  <a:cubicBezTo>
                    <a:pt x="756" y="321"/>
                    <a:pt x="758" y="318"/>
                    <a:pt x="760" y="317"/>
                  </a:cubicBezTo>
                  <a:close/>
                  <a:moveTo>
                    <a:pt x="733" y="321"/>
                  </a:moveTo>
                  <a:cubicBezTo>
                    <a:pt x="753" y="324"/>
                    <a:pt x="770" y="337"/>
                    <a:pt x="783" y="353"/>
                  </a:cubicBezTo>
                  <a:cubicBezTo>
                    <a:pt x="772" y="360"/>
                    <a:pt x="760" y="348"/>
                    <a:pt x="748" y="345"/>
                  </a:cubicBezTo>
                  <a:cubicBezTo>
                    <a:pt x="741" y="339"/>
                    <a:pt x="732" y="331"/>
                    <a:pt x="733" y="321"/>
                  </a:cubicBezTo>
                  <a:close/>
                  <a:moveTo>
                    <a:pt x="875" y="84"/>
                  </a:moveTo>
                  <a:cubicBezTo>
                    <a:pt x="880" y="88"/>
                    <a:pt x="881" y="92"/>
                    <a:pt x="882" y="97"/>
                  </a:cubicBezTo>
                  <a:cubicBezTo>
                    <a:pt x="881" y="98"/>
                    <a:pt x="881" y="98"/>
                    <a:pt x="881" y="98"/>
                  </a:cubicBezTo>
                  <a:cubicBezTo>
                    <a:pt x="871" y="90"/>
                    <a:pt x="859" y="84"/>
                    <a:pt x="853" y="73"/>
                  </a:cubicBezTo>
                  <a:cubicBezTo>
                    <a:pt x="862" y="71"/>
                    <a:pt x="871" y="77"/>
                    <a:pt x="875" y="84"/>
                  </a:cubicBezTo>
                  <a:close/>
                  <a:moveTo>
                    <a:pt x="839" y="76"/>
                  </a:moveTo>
                  <a:cubicBezTo>
                    <a:pt x="853" y="84"/>
                    <a:pt x="869" y="94"/>
                    <a:pt x="878" y="106"/>
                  </a:cubicBezTo>
                  <a:cubicBezTo>
                    <a:pt x="875" y="113"/>
                    <a:pt x="866" y="109"/>
                    <a:pt x="860" y="108"/>
                  </a:cubicBezTo>
                  <a:cubicBezTo>
                    <a:pt x="842" y="104"/>
                    <a:pt x="821" y="96"/>
                    <a:pt x="814" y="77"/>
                  </a:cubicBezTo>
                  <a:cubicBezTo>
                    <a:pt x="819" y="70"/>
                    <a:pt x="831" y="75"/>
                    <a:pt x="839" y="76"/>
                  </a:cubicBezTo>
                  <a:close/>
                  <a:moveTo>
                    <a:pt x="756" y="52"/>
                  </a:moveTo>
                  <a:cubicBezTo>
                    <a:pt x="743" y="43"/>
                    <a:pt x="738" y="29"/>
                    <a:pt x="738" y="13"/>
                  </a:cubicBezTo>
                  <a:cubicBezTo>
                    <a:pt x="738" y="9"/>
                    <a:pt x="742" y="10"/>
                    <a:pt x="744" y="12"/>
                  </a:cubicBezTo>
                  <a:cubicBezTo>
                    <a:pt x="755" y="30"/>
                    <a:pt x="755" y="30"/>
                    <a:pt x="755" y="30"/>
                  </a:cubicBezTo>
                  <a:cubicBezTo>
                    <a:pt x="757" y="36"/>
                    <a:pt x="762" y="49"/>
                    <a:pt x="756" y="52"/>
                  </a:cubicBezTo>
                  <a:close/>
                  <a:moveTo>
                    <a:pt x="757" y="18"/>
                  </a:moveTo>
                  <a:cubicBezTo>
                    <a:pt x="758" y="15"/>
                    <a:pt x="758" y="15"/>
                    <a:pt x="758" y="15"/>
                  </a:cubicBezTo>
                  <a:cubicBezTo>
                    <a:pt x="766" y="21"/>
                    <a:pt x="772" y="30"/>
                    <a:pt x="770" y="42"/>
                  </a:cubicBezTo>
                  <a:cubicBezTo>
                    <a:pt x="769" y="44"/>
                    <a:pt x="769" y="46"/>
                    <a:pt x="767" y="46"/>
                  </a:cubicBezTo>
                  <a:lnTo>
                    <a:pt x="757" y="18"/>
                  </a:lnTo>
                  <a:close/>
                  <a:moveTo>
                    <a:pt x="614" y="35"/>
                  </a:moveTo>
                  <a:cubicBezTo>
                    <a:pt x="611" y="40"/>
                    <a:pt x="611" y="40"/>
                    <a:pt x="611" y="40"/>
                  </a:cubicBezTo>
                  <a:cubicBezTo>
                    <a:pt x="608" y="40"/>
                    <a:pt x="608" y="40"/>
                    <a:pt x="608" y="40"/>
                  </a:cubicBezTo>
                  <a:lnTo>
                    <a:pt x="614" y="35"/>
                  </a:lnTo>
                  <a:close/>
                  <a:moveTo>
                    <a:pt x="623" y="41"/>
                  </a:moveTo>
                  <a:cubicBezTo>
                    <a:pt x="628" y="41"/>
                    <a:pt x="633" y="39"/>
                    <a:pt x="638" y="40"/>
                  </a:cubicBezTo>
                  <a:cubicBezTo>
                    <a:pt x="630" y="60"/>
                    <a:pt x="612" y="80"/>
                    <a:pt x="588" y="82"/>
                  </a:cubicBezTo>
                  <a:cubicBezTo>
                    <a:pt x="591" y="66"/>
                    <a:pt x="607" y="48"/>
                    <a:pt x="623" y="41"/>
                  </a:cubicBezTo>
                  <a:close/>
                  <a:moveTo>
                    <a:pt x="581" y="34"/>
                  </a:moveTo>
                  <a:cubicBezTo>
                    <a:pt x="583" y="35"/>
                    <a:pt x="583" y="35"/>
                    <a:pt x="583" y="35"/>
                  </a:cubicBezTo>
                  <a:cubicBezTo>
                    <a:pt x="582" y="47"/>
                    <a:pt x="571" y="57"/>
                    <a:pt x="561" y="61"/>
                  </a:cubicBezTo>
                  <a:cubicBezTo>
                    <a:pt x="557" y="62"/>
                    <a:pt x="557" y="62"/>
                    <a:pt x="557" y="62"/>
                  </a:cubicBezTo>
                  <a:cubicBezTo>
                    <a:pt x="556" y="47"/>
                    <a:pt x="574" y="45"/>
                    <a:pt x="581" y="34"/>
                  </a:cubicBezTo>
                  <a:close/>
                  <a:moveTo>
                    <a:pt x="572" y="30"/>
                  </a:moveTo>
                  <a:cubicBezTo>
                    <a:pt x="570" y="41"/>
                    <a:pt x="556" y="41"/>
                    <a:pt x="551" y="50"/>
                  </a:cubicBezTo>
                  <a:cubicBezTo>
                    <a:pt x="553" y="39"/>
                    <a:pt x="563" y="32"/>
                    <a:pt x="572" y="30"/>
                  </a:cubicBezTo>
                  <a:close/>
                  <a:moveTo>
                    <a:pt x="503" y="104"/>
                  </a:moveTo>
                  <a:cubicBezTo>
                    <a:pt x="498" y="106"/>
                    <a:pt x="491" y="106"/>
                    <a:pt x="487" y="104"/>
                  </a:cubicBezTo>
                  <a:cubicBezTo>
                    <a:pt x="495" y="97"/>
                    <a:pt x="505" y="92"/>
                    <a:pt x="518" y="93"/>
                  </a:cubicBezTo>
                  <a:cubicBezTo>
                    <a:pt x="516" y="99"/>
                    <a:pt x="508" y="102"/>
                    <a:pt x="503" y="104"/>
                  </a:cubicBezTo>
                  <a:close/>
                  <a:moveTo>
                    <a:pt x="486" y="93"/>
                  </a:moveTo>
                  <a:cubicBezTo>
                    <a:pt x="495" y="85"/>
                    <a:pt x="510" y="73"/>
                    <a:pt x="522" y="83"/>
                  </a:cubicBezTo>
                  <a:cubicBezTo>
                    <a:pt x="511" y="86"/>
                    <a:pt x="497" y="88"/>
                    <a:pt x="486" y="93"/>
                  </a:cubicBezTo>
                  <a:close/>
                  <a:moveTo>
                    <a:pt x="506" y="170"/>
                  </a:moveTo>
                  <a:cubicBezTo>
                    <a:pt x="506" y="155"/>
                    <a:pt x="508" y="131"/>
                    <a:pt x="529" y="128"/>
                  </a:cubicBezTo>
                  <a:cubicBezTo>
                    <a:pt x="518" y="141"/>
                    <a:pt x="516" y="158"/>
                    <a:pt x="506" y="170"/>
                  </a:cubicBezTo>
                  <a:close/>
                  <a:moveTo>
                    <a:pt x="516" y="173"/>
                  </a:moveTo>
                  <a:cubicBezTo>
                    <a:pt x="515" y="170"/>
                    <a:pt x="515" y="170"/>
                    <a:pt x="515" y="170"/>
                  </a:cubicBezTo>
                  <a:cubicBezTo>
                    <a:pt x="521" y="154"/>
                    <a:pt x="527" y="132"/>
                    <a:pt x="547" y="128"/>
                  </a:cubicBezTo>
                  <a:cubicBezTo>
                    <a:pt x="549" y="133"/>
                    <a:pt x="549" y="133"/>
                    <a:pt x="549" y="133"/>
                  </a:cubicBezTo>
                  <a:cubicBezTo>
                    <a:pt x="548" y="150"/>
                    <a:pt x="533" y="168"/>
                    <a:pt x="516" y="173"/>
                  </a:cubicBezTo>
                  <a:close/>
                  <a:moveTo>
                    <a:pt x="512" y="350"/>
                  </a:moveTo>
                  <a:cubicBezTo>
                    <a:pt x="505" y="344"/>
                    <a:pt x="495" y="338"/>
                    <a:pt x="497" y="328"/>
                  </a:cubicBezTo>
                  <a:cubicBezTo>
                    <a:pt x="508" y="340"/>
                    <a:pt x="520" y="347"/>
                    <a:pt x="534" y="353"/>
                  </a:cubicBezTo>
                  <a:cubicBezTo>
                    <a:pt x="529" y="357"/>
                    <a:pt x="518" y="353"/>
                    <a:pt x="512" y="350"/>
                  </a:cubicBezTo>
                  <a:close/>
                  <a:moveTo>
                    <a:pt x="500" y="311"/>
                  </a:moveTo>
                  <a:cubicBezTo>
                    <a:pt x="501" y="308"/>
                    <a:pt x="501" y="308"/>
                    <a:pt x="501" y="308"/>
                  </a:cubicBezTo>
                  <a:cubicBezTo>
                    <a:pt x="517" y="316"/>
                    <a:pt x="544" y="324"/>
                    <a:pt x="543" y="348"/>
                  </a:cubicBezTo>
                  <a:cubicBezTo>
                    <a:pt x="524" y="344"/>
                    <a:pt x="504" y="331"/>
                    <a:pt x="500" y="311"/>
                  </a:cubicBezTo>
                  <a:close/>
                  <a:moveTo>
                    <a:pt x="1162" y="287"/>
                  </a:moveTo>
                  <a:cubicBezTo>
                    <a:pt x="1142" y="253"/>
                    <a:pt x="1142" y="253"/>
                    <a:pt x="1142" y="253"/>
                  </a:cubicBezTo>
                  <a:cubicBezTo>
                    <a:pt x="1147" y="249"/>
                    <a:pt x="1154" y="253"/>
                    <a:pt x="1159" y="255"/>
                  </a:cubicBezTo>
                  <a:cubicBezTo>
                    <a:pt x="1167" y="264"/>
                    <a:pt x="1167" y="264"/>
                    <a:pt x="1167" y="264"/>
                  </a:cubicBezTo>
                  <a:cubicBezTo>
                    <a:pt x="1168" y="272"/>
                    <a:pt x="1169" y="282"/>
                    <a:pt x="1162" y="287"/>
                  </a:cubicBezTo>
                  <a:close/>
                  <a:moveTo>
                    <a:pt x="1153" y="291"/>
                  </a:moveTo>
                  <a:cubicBezTo>
                    <a:pt x="1145" y="290"/>
                    <a:pt x="1135" y="285"/>
                    <a:pt x="1132" y="276"/>
                  </a:cubicBezTo>
                  <a:cubicBezTo>
                    <a:pt x="1129" y="269"/>
                    <a:pt x="1130" y="261"/>
                    <a:pt x="1132" y="254"/>
                  </a:cubicBezTo>
                  <a:cubicBezTo>
                    <a:pt x="1145" y="261"/>
                    <a:pt x="1153" y="277"/>
                    <a:pt x="1153" y="291"/>
                  </a:cubicBezTo>
                  <a:close/>
                  <a:moveTo>
                    <a:pt x="1286" y="133"/>
                  </a:moveTo>
                  <a:cubicBezTo>
                    <a:pt x="1280" y="122"/>
                    <a:pt x="1274" y="108"/>
                    <a:pt x="1278" y="95"/>
                  </a:cubicBezTo>
                  <a:cubicBezTo>
                    <a:pt x="1290" y="105"/>
                    <a:pt x="1300" y="121"/>
                    <a:pt x="1302" y="139"/>
                  </a:cubicBezTo>
                  <a:cubicBezTo>
                    <a:pt x="1297" y="142"/>
                    <a:pt x="1290" y="136"/>
                    <a:pt x="1286" y="133"/>
                  </a:cubicBezTo>
                  <a:close/>
                  <a:moveTo>
                    <a:pt x="1308" y="108"/>
                  </a:moveTo>
                  <a:cubicBezTo>
                    <a:pt x="1309" y="115"/>
                    <a:pt x="1311" y="121"/>
                    <a:pt x="1308" y="127"/>
                  </a:cubicBezTo>
                  <a:cubicBezTo>
                    <a:pt x="1306" y="127"/>
                    <a:pt x="1306" y="127"/>
                    <a:pt x="1306" y="127"/>
                  </a:cubicBezTo>
                  <a:cubicBezTo>
                    <a:pt x="1301" y="114"/>
                    <a:pt x="1293" y="102"/>
                    <a:pt x="1286" y="89"/>
                  </a:cubicBezTo>
                  <a:cubicBezTo>
                    <a:pt x="1296" y="92"/>
                    <a:pt x="1304" y="98"/>
                    <a:pt x="1308" y="108"/>
                  </a:cubicBezTo>
                  <a:close/>
                  <a:moveTo>
                    <a:pt x="1306" y="15"/>
                  </a:moveTo>
                  <a:cubicBezTo>
                    <a:pt x="1322" y="25"/>
                    <a:pt x="1322" y="25"/>
                    <a:pt x="1322" y="25"/>
                  </a:cubicBezTo>
                  <a:cubicBezTo>
                    <a:pt x="1330" y="33"/>
                    <a:pt x="1340" y="42"/>
                    <a:pt x="1342" y="53"/>
                  </a:cubicBezTo>
                  <a:cubicBezTo>
                    <a:pt x="1316" y="37"/>
                    <a:pt x="1287" y="24"/>
                    <a:pt x="1255" y="24"/>
                  </a:cubicBezTo>
                  <a:cubicBezTo>
                    <a:pt x="1254" y="22"/>
                    <a:pt x="1254" y="22"/>
                    <a:pt x="1254" y="22"/>
                  </a:cubicBezTo>
                  <a:cubicBezTo>
                    <a:pt x="1267" y="13"/>
                    <a:pt x="1288" y="14"/>
                    <a:pt x="1306" y="15"/>
                  </a:cubicBezTo>
                  <a:close/>
                  <a:moveTo>
                    <a:pt x="1280" y="31"/>
                  </a:moveTo>
                  <a:cubicBezTo>
                    <a:pt x="1303" y="35"/>
                    <a:pt x="1325" y="47"/>
                    <a:pt x="1341" y="65"/>
                  </a:cubicBezTo>
                  <a:cubicBezTo>
                    <a:pt x="1333" y="73"/>
                    <a:pt x="1319" y="72"/>
                    <a:pt x="1308" y="74"/>
                  </a:cubicBezTo>
                  <a:cubicBezTo>
                    <a:pt x="1283" y="72"/>
                    <a:pt x="1253" y="65"/>
                    <a:pt x="1246" y="39"/>
                  </a:cubicBezTo>
                  <a:cubicBezTo>
                    <a:pt x="1250" y="22"/>
                    <a:pt x="1270" y="34"/>
                    <a:pt x="1280" y="31"/>
                  </a:cubicBezTo>
                  <a:close/>
                  <a:moveTo>
                    <a:pt x="1242" y="21"/>
                  </a:moveTo>
                  <a:cubicBezTo>
                    <a:pt x="1243" y="22"/>
                    <a:pt x="1246" y="25"/>
                    <a:pt x="1244" y="28"/>
                  </a:cubicBezTo>
                  <a:cubicBezTo>
                    <a:pt x="1243" y="31"/>
                    <a:pt x="1240" y="31"/>
                    <a:pt x="1239" y="30"/>
                  </a:cubicBezTo>
                  <a:lnTo>
                    <a:pt x="1242" y="21"/>
                  </a:lnTo>
                  <a:close/>
                  <a:moveTo>
                    <a:pt x="1222" y="55"/>
                  </a:moveTo>
                  <a:cubicBezTo>
                    <a:pt x="1227" y="49"/>
                    <a:pt x="1236" y="42"/>
                    <a:pt x="1244" y="46"/>
                  </a:cubicBezTo>
                  <a:cubicBezTo>
                    <a:pt x="1247" y="56"/>
                    <a:pt x="1258" y="63"/>
                    <a:pt x="1263" y="72"/>
                  </a:cubicBezTo>
                  <a:cubicBezTo>
                    <a:pt x="1268" y="89"/>
                    <a:pt x="1259" y="105"/>
                    <a:pt x="1250" y="121"/>
                  </a:cubicBezTo>
                  <a:cubicBezTo>
                    <a:pt x="1247" y="123"/>
                    <a:pt x="1243" y="125"/>
                    <a:pt x="1239" y="124"/>
                  </a:cubicBezTo>
                  <a:cubicBezTo>
                    <a:pt x="1228" y="103"/>
                    <a:pt x="1218" y="78"/>
                    <a:pt x="1222" y="55"/>
                  </a:cubicBezTo>
                  <a:close/>
                  <a:moveTo>
                    <a:pt x="1098" y="66"/>
                  </a:moveTo>
                  <a:cubicBezTo>
                    <a:pt x="1097" y="67"/>
                    <a:pt x="1094" y="68"/>
                    <a:pt x="1092" y="67"/>
                  </a:cubicBezTo>
                  <a:cubicBezTo>
                    <a:pt x="1097" y="32"/>
                    <a:pt x="1134" y="18"/>
                    <a:pt x="1160" y="6"/>
                  </a:cubicBezTo>
                  <a:cubicBezTo>
                    <a:pt x="1169" y="3"/>
                    <a:pt x="1174" y="10"/>
                    <a:pt x="1181" y="14"/>
                  </a:cubicBezTo>
                  <a:cubicBezTo>
                    <a:pt x="1181" y="18"/>
                    <a:pt x="1182" y="23"/>
                    <a:pt x="1178" y="26"/>
                  </a:cubicBezTo>
                  <a:cubicBezTo>
                    <a:pt x="1148" y="33"/>
                    <a:pt x="1124" y="50"/>
                    <a:pt x="1098" y="66"/>
                  </a:cubicBezTo>
                  <a:close/>
                  <a:moveTo>
                    <a:pt x="1166" y="76"/>
                  </a:moveTo>
                  <a:cubicBezTo>
                    <a:pt x="1148" y="86"/>
                    <a:pt x="1126" y="79"/>
                    <a:pt x="1110" y="68"/>
                  </a:cubicBezTo>
                  <a:cubicBezTo>
                    <a:pt x="1117" y="59"/>
                    <a:pt x="1130" y="54"/>
                    <a:pt x="1140" y="46"/>
                  </a:cubicBezTo>
                  <a:cubicBezTo>
                    <a:pt x="1153" y="41"/>
                    <a:pt x="1167" y="29"/>
                    <a:pt x="1182" y="33"/>
                  </a:cubicBezTo>
                  <a:cubicBezTo>
                    <a:pt x="1194" y="49"/>
                    <a:pt x="1194" y="49"/>
                    <a:pt x="1194" y="49"/>
                  </a:cubicBezTo>
                  <a:cubicBezTo>
                    <a:pt x="1192" y="65"/>
                    <a:pt x="1177" y="69"/>
                    <a:pt x="1166" y="76"/>
                  </a:cubicBezTo>
                  <a:close/>
                  <a:moveTo>
                    <a:pt x="1190" y="78"/>
                  </a:moveTo>
                  <a:cubicBezTo>
                    <a:pt x="1193" y="69"/>
                    <a:pt x="1194" y="60"/>
                    <a:pt x="1200" y="52"/>
                  </a:cubicBezTo>
                  <a:cubicBezTo>
                    <a:pt x="1214" y="54"/>
                    <a:pt x="1214" y="54"/>
                    <a:pt x="1214" y="54"/>
                  </a:cubicBezTo>
                  <a:cubicBezTo>
                    <a:pt x="1213" y="83"/>
                    <a:pt x="1228" y="107"/>
                    <a:pt x="1234" y="134"/>
                  </a:cubicBezTo>
                  <a:cubicBezTo>
                    <a:pt x="1228" y="136"/>
                    <a:pt x="1221" y="129"/>
                    <a:pt x="1214" y="126"/>
                  </a:cubicBezTo>
                  <a:cubicBezTo>
                    <a:pt x="1197" y="116"/>
                    <a:pt x="1191" y="96"/>
                    <a:pt x="1190" y="78"/>
                  </a:cubicBezTo>
                  <a:close/>
                  <a:moveTo>
                    <a:pt x="1179" y="207"/>
                  </a:moveTo>
                  <a:cubicBezTo>
                    <a:pt x="1185" y="199"/>
                    <a:pt x="1190" y="191"/>
                    <a:pt x="1195" y="184"/>
                  </a:cubicBezTo>
                  <a:cubicBezTo>
                    <a:pt x="1200" y="184"/>
                    <a:pt x="1199" y="190"/>
                    <a:pt x="1202" y="193"/>
                  </a:cubicBezTo>
                  <a:cubicBezTo>
                    <a:pt x="1200" y="202"/>
                    <a:pt x="1196" y="211"/>
                    <a:pt x="1190" y="218"/>
                  </a:cubicBezTo>
                  <a:cubicBezTo>
                    <a:pt x="1183" y="224"/>
                    <a:pt x="1175" y="225"/>
                    <a:pt x="1166" y="224"/>
                  </a:cubicBezTo>
                  <a:cubicBezTo>
                    <a:pt x="1167" y="218"/>
                    <a:pt x="1176" y="214"/>
                    <a:pt x="1179" y="207"/>
                  </a:cubicBezTo>
                  <a:close/>
                  <a:moveTo>
                    <a:pt x="1151" y="228"/>
                  </a:moveTo>
                  <a:cubicBezTo>
                    <a:pt x="1167" y="229"/>
                    <a:pt x="1188" y="234"/>
                    <a:pt x="1198" y="216"/>
                  </a:cubicBezTo>
                  <a:cubicBezTo>
                    <a:pt x="1208" y="207"/>
                    <a:pt x="1207" y="193"/>
                    <a:pt x="1202" y="181"/>
                  </a:cubicBezTo>
                  <a:cubicBezTo>
                    <a:pt x="1200" y="174"/>
                    <a:pt x="1200" y="174"/>
                    <a:pt x="1200" y="174"/>
                  </a:cubicBezTo>
                  <a:cubicBezTo>
                    <a:pt x="1208" y="131"/>
                    <a:pt x="1208" y="131"/>
                    <a:pt x="1208" y="131"/>
                  </a:cubicBezTo>
                  <a:cubicBezTo>
                    <a:pt x="1219" y="135"/>
                    <a:pt x="1232" y="139"/>
                    <a:pt x="1241" y="149"/>
                  </a:cubicBezTo>
                  <a:cubicBezTo>
                    <a:pt x="1246" y="145"/>
                    <a:pt x="1244" y="137"/>
                    <a:pt x="1243" y="132"/>
                  </a:cubicBezTo>
                  <a:cubicBezTo>
                    <a:pt x="1255" y="125"/>
                    <a:pt x="1261" y="112"/>
                    <a:pt x="1267" y="101"/>
                  </a:cubicBezTo>
                  <a:cubicBezTo>
                    <a:pt x="1269" y="101"/>
                    <a:pt x="1269" y="101"/>
                    <a:pt x="1269" y="101"/>
                  </a:cubicBezTo>
                  <a:cubicBezTo>
                    <a:pt x="1274" y="116"/>
                    <a:pt x="1273" y="134"/>
                    <a:pt x="1290" y="144"/>
                  </a:cubicBezTo>
                  <a:cubicBezTo>
                    <a:pt x="1269" y="156"/>
                    <a:pt x="1243" y="155"/>
                    <a:pt x="1219" y="159"/>
                  </a:cubicBezTo>
                  <a:cubicBezTo>
                    <a:pt x="1217" y="157"/>
                    <a:pt x="1214" y="156"/>
                    <a:pt x="1211" y="157"/>
                  </a:cubicBezTo>
                  <a:cubicBezTo>
                    <a:pt x="1208" y="168"/>
                    <a:pt x="1216" y="177"/>
                    <a:pt x="1215" y="190"/>
                  </a:cubicBezTo>
                  <a:cubicBezTo>
                    <a:pt x="1218" y="231"/>
                    <a:pt x="1201" y="273"/>
                    <a:pt x="1168" y="295"/>
                  </a:cubicBezTo>
                  <a:cubicBezTo>
                    <a:pt x="1166" y="294"/>
                    <a:pt x="1166" y="294"/>
                    <a:pt x="1166" y="294"/>
                  </a:cubicBezTo>
                  <a:cubicBezTo>
                    <a:pt x="1171" y="283"/>
                    <a:pt x="1180" y="272"/>
                    <a:pt x="1171" y="261"/>
                  </a:cubicBezTo>
                  <a:cubicBezTo>
                    <a:pt x="1161" y="239"/>
                    <a:pt x="1133" y="250"/>
                    <a:pt x="1120" y="233"/>
                  </a:cubicBezTo>
                  <a:lnTo>
                    <a:pt x="1151" y="228"/>
                  </a:lnTo>
                  <a:close/>
                  <a:moveTo>
                    <a:pt x="1105" y="236"/>
                  </a:moveTo>
                  <a:cubicBezTo>
                    <a:pt x="1140" y="240"/>
                    <a:pt x="1110" y="288"/>
                    <a:pt x="1144" y="295"/>
                  </a:cubicBezTo>
                  <a:cubicBezTo>
                    <a:pt x="1147" y="297"/>
                    <a:pt x="1155" y="298"/>
                    <a:pt x="1154" y="305"/>
                  </a:cubicBezTo>
                  <a:cubicBezTo>
                    <a:pt x="1133" y="322"/>
                    <a:pt x="1105" y="320"/>
                    <a:pt x="1079" y="326"/>
                  </a:cubicBezTo>
                  <a:cubicBezTo>
                    <a:pt x="1074" y="325"/>
                    <a:pt x="1074" y="325"/>
                    <a:pt x="1074" y="325"/>
                  </a:cubicBezTo>
                  <a:cubicBezTo>
                    <a:pt x="1079" y="309"/>
                    <a:pt x="1091" y="291"/>
                    <a:pt x="1091" y="271"/>
                  </a:cubicBezTo>
                  <a:cubicBezTo>
                    <a:pt x="1090" y="247"/>
                    <a:pt x="1063" y="238"/>
                    <a:pt x="1048" y="226"/>
                  </a:cubicBezTo>
                  <a:cubicBezTo>
                    <a:pt x="1047" y="223"/>
                    <a:pt x="1047" y="223"/>
                    <a:pt x="1047" y="223"/>
                  </a:cubicBezTo>
                  <a:cubicBezTo>
                    <a:pt x="1066" y="227"/>
                    <a:pt x="1087" y="229"/>
                    <a:pt x="1105" y="236"/>
                  </a:cubicBezTo>
                  <a:close/>
                  <a:moveTo>
                    <a:pt x="1072" y="271"/>
                  </a:moveTo>
                  <a:cubicBezTo>
                    <a:pt x="1062" y="244"/>
                    <a:pt x="1062" y="244"/>
                    <a:pt x="1062" y="244"/>
                  </a:cubicBezTo>
                  <a:cubicBezTo>
                    <a:pt x="1072" y="245"/>
                    <a:pt x="1077" y="256"/>
                    <a:pt x="1084" y="262"/>
                  </a:cubicBezTo>
                  <a:cubicBezTo>
                    <a:pt x="1084" y="274"/>
                    <a:pt x="1086" y="286"/>
                    <a:pt x="1078" y="298"/>
                  </a:cubicBezTo>
                  <a:cubicBezTo>
                    <a:pt x="1074" y="291"/>
                    <a:pt x="1075" y="279"/>
                    <a:pt x="1072" y="271"/>
                  </a:cubicBezTo>
                  <a:close/>
                  <a:moveTo>
                    <a:pt x="1043" y="251"/>
                  </a:moveTo>
                  <a:cubicBezTo>
                    <a:pt x="1046" y="237"/>
                    <a:pt x="1046" y="237"/>
                    <a:pt x="1046" y="237"/>
                  </a:cubicBezTo>
                  <a:cubicBezTo>
                    <a:pt x="1060" y="249"/>
                    <a:pt x="1065" y="267"/>
                    <a:pt x="1069" y="286"/>
                  </a:cubicBezTo>
                  <a:cubicBezTo>
                    <a:pt x="1069" y="313"/>
                    <a:pt x="1069" y="313"/>
                    <a:pt x="1069" y="313"/>
                  </a:cubicBezTo>
                  <a:cubicBezTo>
                    <a:pt x="1066" y="313"/>
                    <a:pt x="1066" y="313"/>
                    <a:pt x="1066" y="313"/>
                  </a:cubicBezTo>
                  <a:cubicBezTo>
                    <a:pt x="1048" y="298"/>
                    <a:pt x="1038" y="274"/>
                    <a:pt x="1043" y="251"/>
                  </a:cubicBezTo>
                  <a:close/>
                  <a:moveTo>
                    <a:pt x="918" y="309"/>
                  </a:moveTo>
                  <a:cubicBezTo>
                    <a:pt x="928" y="282"/>
                    <a:pt x="938" y="253"/>
                    <a:pt x="945" y="225"/>
                  </a:cubicBezTo>
                  <a:cubicBezTo>
                    <a:pt x="966" y="246"/>
                    <a:pt x="941" y="279"/>
                    <a:pt x="958" y="304"/>
                  </a:cubicBezTo>
                  <a:cubicBezTo>
                    <a:pt x="964" y="318"/>
                    <a:pt x="978" y="328"/>
                    <a:pt x="984" y="342"/>
                  </a:cubicBezTo>
                  <a:cubicBezTo>
                    <a:pt x="974" y="346"/>
                    <a:pt x="965" y="338"/>
                    <a:pt x="953" y="339"/>
                  </a:cubicBezTo>
                  <a:cubicBezTo>
                    <a:pt x="940" y="338"/>
                    <a:pt x="925" y="340"/>
                    <a:pt x="918" y="328"/>
                  </a:cubicBezTo>
                  <a:cubicBezTo>
                    <a:pt x="914" y="322"/>
                    <a:pt x="913" y="315"/>
                    <a:pt x="918" y="309"/>
                  </a:cubicBezTo>
                  <a:close/>
                  <a:moveTo>
                    <a:pt x="986" y="294"/>
                  </a:moveTo>
                  <a:cubicBezTo>
                    <a:pt x="986" y="305"/>
                    <a:pt x="991" y="317"/>
                    <a:pt x="984" y="327"/>
                  </a:cubicBezTo>
                  <a:cubicBezTo>
                    <a:pt x="969" y="315"/>
                    <a:pt x="954" y="296"/>
                    <a:pt x="957" y="274"/>
                  </a:cubicBezTo>
                  <a:cubicBezTo>
                    <a:pt x="961" y="244"/>
                    <a:pt x="961" y="244"/>
                    <a:pt x="961" y="244"/>
                  </a:cubicBezTo>
                  <a:cubicBezTo>
                    <a:pt x="979" y="255"/>
                    <a:pt x="979" y="277"/>
                    <a:pt x="986" y="294"/>
                  </a:cubicBezTo>
                  <a:close/>
                  <a:moveTo>
                    <a:pt x="982" y="258"/>
                  </a:moveTo>
                  <a:cubicBezTo>
                    <a:pt x="997" y="266"/>
                    <a:pt x="1000" y="290"/>
                    <a:pt x="997" y="307"/>
                  </a:cubicBezTo>
                  <a:cubicBezTo>
                    <a:pt x="998" y="309"/>
                    <a:pt x="996" y="309"/>
                    <a:pt x="995" y="310"/>
                  </a:cubicBezTo>
                  <a:cubicBezTo>
                    <a:pt x="991" y="293"/>
                    <a:pt x="986" y="273"/>
                    <a:pt x="982" y="258"/>
                  </a:cubicBezTo>
                  <a:close/>
                  <a:moveTo>
                    <a:pt x="932" y="348"/>
                  </a:moveTo>
                  <a:cubicBezTo>
                    <a:pt x="934" y="345"/>
                    <a:pt x="934" y="345"/>
                    <a:pt x="934" y="345"/>
                  </a:cubicBezTo>
                  <a:cubicBezTo>
                    <a:pt x="957" y="343"/>
                    <a:pt x="982" y="345"/>
                    <a:pt x="993" y="367"/>
                  </a:cubicBezTo>
                  <a:cubicBezTo>
                    <a:pt x="993" y="370"/>
                    <a:pt x="993" y="370"/>
                    <a:pt x="993" y="370"/>
                  </a:cubicBezTo>
                  <a:cubicBezTo>
                    <a:pt x="972" y="369"/>
                    <a:pt x="944" y="370"/>
                    <a:pt x="932" y="348"/>
                  </a:cubicBezTo>
                  <a:close/>
                  <a:moveTo>
                    <a:pt x="985" y="378"/>
                  </a:moveTo>
                  <a:cubicBezTo>
                    <a:pt x="977" y="386"/>
                    <a:pt x="961" y="391"/>
                    <a:pt x="948" y="387"/>
                  </a:cubicBezTo>
                  <a:cubicBezTo>
                    <a:pt x="937" y="382"/>
                    <a:pt x="930" y="372"/>
                    <a:pt x="927" y="361"/>
                  </a:cubicBezTo>
                  <a:cubicBezTo>
                    <a:pt x="928" y="355"/>
                    <a:pt x="928" y="355"/>
                    <a:pt x="928" y="355"/>
                  </a:cubicBezTo>
                  <a:cubicBezTo>
                    <a:pt x="943" y="369"/>
                    <a:pt x="962" y="377"/>
                    <a:pt x="984" y="377"/>
                  </a:cubicBezTo>
                  <a:lnTo>
                    <a:pt x="985" y="378"/>
                  </a:lnTo>
                  <a:close/>
                  <a:moveTo>
                    <a:pt x="682" y="345"/>
                  </a:moveTo>
                  <a:cubicBezTo>
                    <a:pt x="688" y="356"/>
                    <a:pt x="698" y="368"/>
                    <a:pt x="705" y="374"/>
                  </a:cubicBezTo>
                  <a:cubicBezTo>
                    <a:pt x="687" y="372"/>
                    <a:pt x="670" y="359"/>
                    <a:pt x="660" y="345"/>
                  </a:cubicBezTo>
                  <a:cubicBezTo>
                    <a:pt x="660" y="338"/>
                    <a:pt x="669" y="334"/>
                    <a:pt x="672" y="329"/>
                  </a:cubicBezTo>
                  <a:cubicBezTo>
                    <a:pt x="680" y="332"/>
                    <a:pt x="677" y="341"/>
                    <a:pt x="682" y="345"/>
                  </a:cubicBezTo>
                  <a:close/>
                  <a:moveTo>
                    <a:pt x="796" y="264"/>
                  </a:moveTo>
                  <a:cubicBezTo>
                    <a:pt x="800" y="272"/>
                    <a:pt x="798" y="281"/>
                    <a:pt x="802" y="290"/>
                  </a:cubicBezTo>
                  <a:cubicBezTo>
                    <a:pt x="799" y="294"/>
                    <a:pt x="795" y="290"/>
                    <a:pt x="793" y="289"/>
                  </a:cubicBezTo>
                  <a:cubicBezTo>
                    <a:pt x="773" y="264"/>
                    <a:pt x="748" y="242"/>
                    <a:pt x="718" y="234"/>
                  </a:cubicBezTo>
                  <a:cubicBezTo>
                    <a:pt x="717" y="229"/>
                    <a:pt x="721" y="225"/>
                    <a:pt x="724" y="222"/>
                  </a:cubicBezTo>
                  <a:cubicBezTo>
                    <a:pt x="754" y="219"/>
                    <a:pt x="782" y="238"/>
                    <a:pt x="796" y="264"/>
                  </a:cubicBezTo>
                  <a:close/>
                  <a:moveTo>
                    <a:pt x="775" y="133"/>
                  </a:moveTo>
                  <a:cubicBezTo>
                    <a:pt x="771" y="140"/>
                    <a:pt x="761" y="142"/>
                    <a:pt x="754" y="140"/>
                  </a:cubicBezTo>
                  <a:cubicBezTo>
                    <a:pt x="751" y="138"/>
                    <a:pt x="748" y="135"/>
                    <a:pt x="746" y="132"/>
                  </a:cubicBezTo>
                  <a:cubicBezTo>
                    <a:pt x="754" y="127"/>
                    <a:pt x="768" y="125"/>
                    <a:pt x="775" y="133"/>
                  </a:cubicBezTo>
                  <a:close/>
                  <a:moveTo>
                    <a:pt x="668" y="105"/>
                  </a:moveTo>
                  <a:cubicBezTo>
                    <a:pt x="683" y="119"/>
                    <a:pt x="701" y="132"/>
                    <a:pt x="697" y="154"/>
                  </a:cubicBezTo>
                  <a:cubicBezTo>
                    <a:pt x="700" y="159"/>
                    <a:pt x="694" y="173"/>
                    <a:pt x="703" y="172"/>
                  </a:cubicBezTo>
                  <a:cubicBezTo>
                    <a:pt x="715" y="151"/>
                    <a:pt x="715" y="151"/>
                    <a:pt x="715" y="151"/>
                  </a:cubicBezTo>
                  <a:cubicBezTo>
                    <a:pt x="741" y="164"/>
                    <a:pt x="767" y="145"/>
                    <a:pt x="791" y="136"/>
                  </a:cubicBezTo>
                  <a:cubicBezTo>
                    <a:pt x="798" y="158"/>
                    <a:pt x="794" y="181"/>
                    <a:pt x="781" y="199"/>
                  </a:cubicBezTo>
                  <a:cubicBezTo>
                    <a:pt x="751" y="216"/>
                    <a:pt x="751" y="216"/>
                    <a:pt x="751" y="216"/>
                  </a:cubicBezTo>
                  <a:cubicBezTo>
                    <a:pt x="719" y="215"/>
                    <a:pt x="719" y="215"/>
                    <a:pt x="719" y="215"/>
                  </a:cubicBezTo>
                  <a:cubicBezTo>
                    <a:pt x="715" y="212"/>
                    <a:pt x="716" y="206"/>
                    <a:pt x="714" y="202"/>
                  </a:cubicBezTo>
                  <a:cubicBezTo>
                    <a:pt x="721" y="187"/>
                    <a:pt x="737" y="177"/>
                    <a:pt x="743" y="163"/>
                  </a:cubicBezTo>
                  <a:cubicBezTo>
                    <a:pt x="739" y="163"/>
                    <a:pt x="739" y="163"/>
                    <a:pt x="739" y="163"/>
                  </a:cubicBezTo>
                  <a:cubicBezTo>
                    <a:pt x="716" y="187"/>
                    <a:pt x="716" y="187"/>
                    <a:pt x="716" y="187"/>
                  </a:cubicBezTo>
                  <a:cubicBezTo>
                    <a:pt x="714" y="187"/>
                    <a:pt x="711" y="183"/>
                    <a:pt x="709" y="186"/>
                  </a:cubicBezTo>
                  <a:cubicBezTo>
                    <a:pt x="707" y="190"/>
                    <a:pt x="707" y="190"/>
                    <a:pt x="707" y="190"/>
                  </a:cubicBezTo>
                  <a:cubicBezTo>
                    <a:pt x="711" y="192"/>
                    <a:pt x="711" y="192"/>
                    <a:pt x="711" y="192"/>
                  </a:cubicBezTo>
                  <a:cubicBezTo>
                    <a:pt x="710" y="193"/>
                    <a:pt x="710" y="193"/>
                    <a:pt x="710" y="193"/>
                  </a:cubicBezTo>
                  <a:cubicBezTo>
                    <a:pt x="699" y="186"/>
                    <a:pt x="687" y="185"/>
                    <a:pt x="676" y="183"/>
                  </a:cubicBezTo>
                  <a:cubicBezTo>
                    <a:pt x="671" y="153"/>
                    <a:pt x="664" y="124"/>
                    <a:pt x="653" y="95"/>
                  </a:cubicBezTo>
                  <a:cubicBezTo>
                    <a:pt x="658" y="96"/>
                    <a:pt x="665" y="101"/>
                    <a:pt x="668" y="105"/>
                  </a:cubicBezTo>
                  <a:close/>
                  <a:moveTo>
                    <a:pt x="684" y="191"/>
                  </a:moveTo>
                  <a:cubicBezTo>
                    <a:pt x="684" y="192"/>
                    <a:pt x="682" y="193"/>
                    <a:pt x="680" y="192"/>
                  </a:cubicBezTo>
                  <a:cubicBezTo>
                    <a:pt x="681" y="190"/>
                    <a:pt x="681" y="190"/>
                    <a:pt x="681" y="190"/>
                  </a:cubicBezTo>
                  <a:lnTo>
                    <a:pt x="684" y="191"/>
                  </a:lnTo>
                  <a:close/>
                  <a:moveTo>
                    <a:pt x="671" y="192"/>
                  </a:moveTo>
                  <a:cubicBezTo>
                    <a:pt x="669" y="200"/>
                    <a:pt x="660" y="197"/>
                    <a:pt x="655" y="201"/>
                  </a:cubicBezTo>
                  <a:cubicBezTo>
                    <a:pt x="654" y="197"/>
                    <a:pt x="662" y="192"/>
                    <a:pt x="667" y="191"/>
                  </a:cubicBezTo>
                  <a:cubicBezTo>
                    <a:pt x="668" y="191"/>
                    <a:pt x="670" y="190"/>
                    <a:pt x="671" y="192"/>
                  </a:cubicBezTo>
                  <a:close/>
                  <a:moveTo>
                    <a:pt x="628" y="125"/>
                  </a:moveTo>
                  <a:cubicBezTo>
                    <a:pt x="634" y="117"/>
                    <a:pt x="639" y="107"/>
                    <a:pt x="646" y="100"/>
                  </a:cubicBezTo>
                  <a:cubicBezTo>
                    <a:pt x="652" y="114"/>
                    <a:pt x="652" y="114"/>
                    <a:pt x="652" y="114"/>
                  </a:cubicBezTo>
                  <a:cubicBezTo>
                    <a:pt x="660" y="135"/>
                    <a:pt x="669" y="160"/>
                    <a:pt x="667" y="183"/>
                  </a:cubicBezTo>
                  <a:cubicBezTo>
                    <a:pt x="658" y="187"/>
                    <a:pt x="649" y="200"/>
                    <a:pt x="640" y="192"/>
                  </a:cubicBezTo>
                  <a:cubicBezTo>
                    <a:pt x="624" y="176"/>
                    <a:pt x="618" y="146"/>
                    <a:pt x="628" y="125"/>
                  </a:cubicBezTo>
                  <a:close/>
                  <a:moveTo>
                    <a:pt x="650" y="204"/>
                  </a:moveTo>
                  <a:cubicBezTo>
                    <a:pt x="643" y="211"/>
                    <a:pt x="642" y="224"/>
                    <a:pt x="641" y="233"/>
                  </a:cubicBezTo>
                  <a:cubicBezTo>
                    <a:pt x="636" y="228"/>
                    <a:pt x="639" y="217"/>
                    <a:pt x="641" y="211"/>
                  </a:cubicBezTo>
                  <a:cubicBezTo>
                    <a:pt x="643" y="206"/>
                    <a:pt x="645" y="203"/>
                    <a:pt x="650" y="204"/>
                  </a:cubicBezTo>
                  <a:close/>
                  <a:moveTo>
                    <a:pt x="565" y="182"/>
                  </a:moveTo>
                  <a:cubicBezTo>
                    <a:pt x="582" y="176"/>
                    <a:pt x="606" y="171"/>
                    <a:pt x="623" y="182"/>
                  </a:cubicBezTo>
                  <a:cubicBezTo>
                    <a:pt x="638" y="202"/>
                    <a:pt x="638" y="202"/>
                    <a:pt x="638" y="202"/>
                  </a:cubicBezTo>
                  <a:cubicBezTo>
                    <a:pt x="638" y="206"/>
                    <a:pt x="635" y="210"/>
                    <a:pt x="632" y="211"/>
                  </a:cubicBezTo>
                  <a:cubicBezTo>
                    <a:pt x="617" y="206"/>
                    <a:pt x="602" y="202"/>
                    <a:pt x="585" y="203"/>
                  </a:cubicBezTo>
                  <a:cubicBezTo>
                    <a:pt x="544" y="199"/>
                    <a:pt x="544" y="199"/>
                    <a:pt x="544" y="199"/>
                  </a:cubicBezTo>
                  <a:cubicBezTo>
                    <a:pt x="546" y="191"/>
                    <a:pt x="557" y="187"/>
                    <a:pt x="565" y="182"/>
                  </a:cubicBezTo>
                  <a:close/>
                  <a:moveTo>
                    <a:pt x="556" y="238"/>
                  </a:moveTo>
                  <a:cubicBezTo>
                    <a:pt x="544" y="230"/>
                    <a:pt x="540" y="218"/>
                    <a:pt x="530" y="209"/>
                  </a:cubicBezTo>
                  <a:cubicBezTo>
                    <a:pt x="542" y="204"/>
                    <a:pt x="558" y="208"/>
                    <a:pt x="571" y="208"/>
                  </a:cubicBezTo>
                  <a:cubicBezTo>
                    <a:pt x="591" y="210"/>
                    <a:pt x="613" y="207"/>
                    <a:pt x="629" y="220"/>
                  </a:cubicBezTo>
                  <a:cubicBezTo>
                    <a:pt x="633" y="228"/>
                    <a:pt x="634" y="242"/>
                    <a:pt x="623" y="246"/>
                  </a:cubicBezTo>
                  <a:cubicBezTo>
                    <a:pt x="601" y="253"/>
                    <a:pt x="573" y="253"/>
                    <a:pt x="556" y="238"/>
                  </a:cubicBezTo>
                  <a:close/>
                  <a:moveTo>
                    <a:pt x="613" y="270"/>
                  </a:moveTo>
                  <a:cubicBezTo>
                    <a:pt x="619" y="260"/>
                    <a:pt x="626" y="245"/>
                    <a:pt x="638" y="247"/>
                  </a:cubicBezTo>
                  <a:cubicBezTo>
                    <a:pt x="641" y="251"/>
                    <a:pt x="650" y="260"/>
                    <a:pt x="653" y="250"/>
                  </a:cubicBezTo>
                  <a:cubicBezTo>
                    <a:pt x="657" y="249"/>
                    <a:pt x="655" y="254"/>
                    <a:pt x="658" y="256"/>
                  </a:cubicBezTo>
                  <a:cubicBezTo>
                    <a:pt x="660" y="251"/>
                    <a:pt x="670" y="256"/>
                    <a:pt x="669" y="249"/>
                  </a:cubicBezTo>
                  <a:cubicBezTo>
                    <a:pt x="668" y="248"/>
                    <a:pt x="665" y="247"/>
                    <a:pt x="664" y="246"/>
                  </a:cubicBezTo>
                  <a:cubicBezTo>
                    <a:pt x="665" y="240"/>
                    <a:pt x="670" y="238"/>
                    <a:pt x="675" y="238"/>
                  </a:cubicBezTo>
                  <a:cubicBezTo>
                    <a:pt x="685" y="238"/>
                    <a:pt x="695" y="240"/>
                    <a:pt x="703" y="246"/>
                  </a:cubicBezTo>
                  <a:cubicBezTo>
                    <a:pt x="706" y="244"/>
                    <a:pt x="701" y="241"/>
                    <a:pt x="700" y="239"/>
                  </a:cubicBezTo>
                  <a:cubicBezTo>
                    <a:pt x="710" y="229"/>
                    <a:pt x="719" y="245"/>
                    <a:pt x="730" y="245"/>
                  </a:cubicBezTo>
                  <a:cubicBezTo>
                    <a:pt x="752" y="252"/>
                    <a:pt x="769" y="273"/>
                    <a:pt x="786" y="288"/>
                  </a:cubicBezTo>
                  <a:cubicBezTo>
                    <a:pt x="785" y="293"/>
                    <a:pt x="793" y="293"/>
                    <a:pt x="789" y="297"/>
                  </a:cubicBezTo>
                  <a:cubicBezTo>
                    <a:pt x="767" y="297"/>
                    <a:pt x="740" y="305"/>
                    <a:pt x="722" y="290"/>
                  </a:cubicBezTo>
                  <a:cubicBezTo>
                    <a:pt x="711" y="283"/>
                    <a:pt x="702" y="271"/>
                    <a:pt x="695" y="261"/>
                  </a:cubicBezTo>
                  <a:cubicBezTo>
                    <a:pt x="692" y="262"/>
                    <a:pt x="692" y="262"/>
                    <a:pt x="692" y="262"/>
                  </a:cubicBezTo>
                  <a:cubicBezTo>
                    <a:pt x="691" y="289"/>
                    <a:pt x="681" y="317"/>
                    <a:pt x="657" y="334"/>
                  </a:cubicBezTo>
                  <a:cubicBezTo>
                    <a:pt x="648" y="340"/>
                    <a:pt x="637" y="339"/>
                    <a:pt x="630" y="349"/>
                  </a:cubicBezTo>
                  <a:cubicBezTo>
                    <a:pt x="626" y="332"/>
                    <a:pt x="632" y="313"/>
                    <a:pt x="637" y="295"/>
                  </a:cubicBezTo>
                  <a:cubicBezTo>
                    <a:pt x="641" y="283"/>
                    <a:pt x="652" y="272"/>
                    <a:pt x="658" y="260"/>
                  </a:cubicBezTo>
                  <a:cubicBezTo>
                    <a:pt x="656" y="259"/>
                    <a:pt x="656" y="259"/>
                    <a:pt x="656" y="259"/>
                  </a:cubicBezTo>
                  <a:cubicBezTo>
                    <a:pt x="632" y="281"/>
                    <a:pt x="623" y="313"/>
                    <a:pt x="621" y="347"/>
                  </a:cubicBezTo>
                  <a:cubicBezTo>
                    <a:pt x="619" y="348"/>
                    <a:pt x="616" y="344"/>
                    <a:pt x="615" y="341"/>
                  </a:cubicBezTo>
                  <a:cubicBezTo>
                    <a:pt x="601" y="322"/>
                    <a:pt x="600" y="289"/>
                    <a:pt x="613" y="270"/>
                  </a:cubicBezTo>
                  <a:close/>
                  <a:moveTo>
                    <a:pt x="650" y="348"/>
                  </a:moveTo>
                  <a:cubicBezTo>
                    <a:pt x="649" y="349"/>
                    <a:pt x="649" y="349"/>
                    <a:pt x="649" y="349"/>
                  </a:cubicBezTo>
                  <a:cubicBezTo>
                    <a:pt x="647" y="348"/>
                    <a:pt x="647" y="348"/>
                    <a:pt x="647" y="348"/>
                  </a:cubicBezTo>
                  <a:cubicBezTo>
                    <a:pt x="648" y="348"/>
                    <a:pt x="649" y="347"/>
                    <a:pt x="650" y="348"/>
                  </a:cubicBezTo>
                  <a:close/>
                  <a:moveTo>
                    <a:pt x="572" y="301"/>
                  </a:moveTo>
                  <a:cubicBezTo>
                    <a:pt x="574" y="294"/>
                    <a:pt x="573" y="288"/>
                    <a:pt x="578" y="283"/>
                  </a:cubicBezTo>
                  <a:cubicBezTo>
                    <a:pt x="587" y="287"/>
                    <a:pt x="585" y="296"/>
                    <a:pt x="585" y="304"/>
                  </a:cubicBezTo>
                  <a:cubicBezTo>
                    <a:pt x="583" y="311"/>
                    <a:pt x="583" y="317"/>
                    <a:pt x="578" y="324"/>
                  </a:cubicBezTo>
                  <a:cubicBezTo>
                    <a:pt x="571" y="319"/>
                    <a:pt x="571" y="308"/>
                    <a:pt x="572" y="301"/>
                  </a:cubicBezTo>
                  <a:close/>
                  <a:moveTo>
                    <a:pt x="567" y="337"/>
                  </a:moveTo>
                  <a:cubicBezTo>
                    <a:pt x="562" y="331"/>
                    <a:pt x="558" y="323"/>
                    <a:pt x="557" y="315"/>
                  </a:cubicBezTo>
                  <a:cubicBezTo>
                    <a:pt x="562" y="306"/>
                    <a:pt x="562" y="306"/>
                    <a:pt x="562" y="306"/>
                  </a:cubicBezTo>
                  <a:cubicBezTo>
                    <a:pt x="569" y="314"/>
                    <a:pt x="566" y="328"/>
                    <a:pt x="573" y="336"/>
                  </a:cubicBezTo>
                  <a:cubicBezTo>
                    <a:pt x="573" y="341"/>
                    <a:pt x="569" y="338"/>
                    <a:pt x="567" y="337"/>
                  </a:cubicBezTo>
                  <a:close/>
                  <a:moveTo>
                    <a:pt x="563" y="370"/>
                  </a:moveTo>
                  <a:cubicBezTo>
                    <a:pt x="574" y="357"/>
                    <a:pt x="591" y="355"/>
                    <a:pt x="607" y="350"/>
                  </a:cubicBezTo>
                  <a:cubicBezTo>
                    <a:pt x="610" y="350"/>
                    <a:pt x="614" y="352"/>
                    <a:pt x="615" y="356"/>
                  </a:cubicBezTo>
                  <a:cubicBezTo>
                    <a:pt x="609" y="383"/>
                    <a:pt x="571" y="402"/>
                    <a:pt x="584" y="433"/>
                  </a:cubicBezTo>
                  <a:cubicBezTo>
                    <a:pt x="589" y="449"/>
                    <a:pt x="609" y="454"/>
                    <a:pt x="618" y="468"/>
                  </a:cubicBezTo>
                  <a:cubicBezTo>
                    <a:pt x="620" y="469"/>
                    <a:pt x="623" y="468"/>
                    <a:pt x="624" y="466"/>
                  </a:cubicBezTo>
                  <a:cubicBezTo>
                    <a:pt x="616" y="447"/>
                    <a:pt x="634" y="430"/>
                    <a:pt x="630" y="409"/>
                  </a:cubicBezTo>
                  <a:cubicBezTo>
                    <a:pt x="628" y="396"/>
                    <a:pt x="621" y="385"/>
                    <a:pt x="615" y="374"/>
                  </a:cubicBezTo>
                  <a:cubicBezTo>
                    <a:pt x="615" y="370"/>
                    <a:pt x="618" y="366"/>
                    <a:pt x="621" y="364"/>
                  </a:cubicBezTo>
                  <a:cubicBezTo>
                    <a:pt x="630" y="370"/>
                    <a:pt x="630" y="357"/>
                    <a:pt x="637" y="354"/>
                  </a:cubicBezTo>
                  <a:cubicBezTo>
                    <a:pt x="672" y="363"/>
                    <a:pt x="700" y="388"/>
                    <a:pt x="737" y="391"/>
                  </a:cubicBezTo>
                  <a:cubicBezTo>
                    <a:pt x="749" y="393"/>
                    <a:pt x="763" y="389"/>
                    <a:pt x="771" y="394"/>
                  </a:cubicBezTo>
                  <a:cubicBezTo>
                    <a:pt x="766" y="403"/>
                    <a:pt x="754" y="410"/>
                    <a:pt x="749" y="420"/>
                  </a:cubicBezTo>
                  <a:cubicBezTo>
                    <a:pt x="738" y="431"/>
                    <a:pt x="722" y="440"/>
                    <a:pt x="707" y="434"/>
                  </a:cubicBezTo>
                  <a:cubicBezTo>
                    <a:pt x="694" y="407"/>
                    <a:pt x="660" y="411"/>
                    <a:pt x="644" y="389"/>
                  </a:cubicBezTo>
                  <a:cubicBezTo>
                    <a:pt x="641" y="387"/>
                    <a:pt x="638" y="391"/>
                    <a:pt x="638" y="394"/>
                  </a:cubicBezTo>
                  <a:cubicBezTo>
                    <a:pt x="647" y="436"/>
                    <a:pt x="647" y="436"/>
                    <a:pt x="647" y="436"/>
                  </a:cubicBezTo>
                  <a:cubicBezTo>
                    <a:pt x="657" y="451"/>
                    <a:pt x="674" y="458"/>
                    <a:pt x="691" y="455"/>
                  </a:cubicBezTo>
                  <a:cubicBezTo>
                    <a:pt x="706" y="456"/>
                    <a:pt x="714" y="438"/>
                    <a:pt x="730" y="442"/>
                  </a:cubicBezTo>
                  <a:cubicBezTo>
                    <a:pt x="730" y="447"/>
                    <a:pt x="724" y="451"/>
                    <a:pt x="722" y="456"/>
                  </a:cubicBezTo>
                  <a:cubicBezTo>
                    <a:pt x="717" y="468"/>
                    <a:pt x="718" y="480"/>
                    <a:pt x="723" y="491"/>
                  </a:cubicBezTo>
                  <a:cubicBezTo>
                    <a:pt x="730" y="505"/>
                    <a:pt x="745" y="510"/>
                    <a:pt x="756" y="520"/>
                  </a:cubicBezTo>
                  <a:cubicBezTo>
                    <a:pt x="766" y="519"/>
                    <a:pt x="757" y="508"/>
                    <a:pt x="759" y="503"/>
                  </a:cubicBezTo>
                  <a:cubicBezTo>
                    <a:pt x="776" y="466"/>
                    <a:pt x="727" y="425"/>
                    <a:pt x="776" y="401"/>
                  </a:cubicBezTo>
                  <a:cubicBezTo>
                    <a:pt x="785" y="390"/>
                    <a:pt x="799" y="386"/>
                    <a:pt x="814" y="389"/>
                  </a:cubicBezTo>
                  <a:cubicBezTo>
                    <a:pt x="811" y="404"/>
                    <a:pt x="793" y="407"/>
                    <a:pt x="788" y="420"/>
                  </a:cubicBezTo>
                  <a:cubicBezTo>
                    <a:pt x="785" y="438"/>
                    <a:pt x="800" y="457"/>
                    <a:pt x="786" y="472"/>
                  </a:cubicBezTo>
                  <a:cubicBezTo>
                    <a:pt x="786" y="475"/>
                    <a:pt x="788" y="476"/>
                    <a:pt x="790" y="476"/>
                  </a:cubicBezTo>
                  <a:cubicBezTo>
                    <a:pt x="828" y="455"/>
                    <a:pt x="795" y="404"/>
                    <a:pt x="832" y="383"/>
                  </a:cubicBezTo>
                  <a:cubicBezTo>
                    <a:pt x="860" y="372"/>
                    <a:pt x="882" y="352"/>
                    <a:pt x="905" y="330"/>
                  </a:cubicBezTo>
                  <a:cubicBezTo>
                    <a:pt x="907" y="344"/>
                    <a:pt x="906" y="363"/>
                    <a:pt x="889" y="368"/>
                  </a:cubicBezTo>
                  <a:cubicBezTo>
                    <a:pt x="851" y="383"/>
                    <a:pt x="843" y="425"/>
                    <a:pt x="826" y="456"/>
                  </a:cubicBezTo>
                  <a:cubicBezTo>
                    <a:pt x="828" y="458"/>
                    <a:pt x="828" y="458"/>
                    <a:pt x="828" y="458"/>
                  </a:cubicBezTo>
                  <a:cubicBezTo>
                    <a:pt x="845" y="437"/>
                    <a:pt x="877" y="447"/>
                    <a:pt x="892" y="425"/>
                  </a:cubicBezTo>
                  <a:cubicBezTo>
                    <a:pt x="916" y="402"/>
                    <a:pt x="908" y="367"/>
                    <a:pt x="913" y="336"/>
                  </a:cubicBezTo>
                  <a:cubicBezTo>
                    <a:pt x="916" y="333"/>
                    <a:pt x="918" y="339"/>
                    <a:pt x="919" y="341"/>
                  </a:cubicBezTo>
                  <a:cubicBezTo>
                    <a:pt x="922" y="361"/>
                    <a:pt x="926" y="388"/>
                    <a:pt x="949" y="393"/>
                  </a:cubicBezTo>
                  <a:cubicBezTo>
                    <a:pt x="972" y="399"/>
                    <a:pt x="987" y="380"/>
                    <a:pt x="1009" y="382"/>
                  </a:cubicBezTo>
                  <a:cubicBezTo>
                    <a:pt x="1004" y="372"/>
                    <a:pt x="996" y="360"/>
                    <a:pt x="990" y="350"/>
                  </a:cubicBezTo>
                  <a:cubicBezTo>
                    <a:pt x="1000" y="321"/>
                    <a:pt x="1013" y="286"/>
                    <a:pt x="993" y="258"/>
                  </a:cubicBezTo>
                  <a:cubicBezTo>
                    <a:pt x="969" y="241"/>
                    <a:pt x="969" y="241"/>
                    <a:pt x="969" y="241"/>
                  </a:cubicBezTo>
                  <a:cubicBezTo>
                    <a:pt x="947" y="214"/>
                    <a:pt x="947" y="214"/>
                    <a:pt x="947" y="214"/>
                  </a:cubicBezTo>
                  <a:cubicBezTo>
                    <a:pt x="944" y="195"/>
                    <a:pt x="946" y="177"/>
                    <a:pt x="946" y="160"/>
                  </a:cubicBezTo>
                  <a:cubicBezTo>
                    <a:pt x="971" y="184"/>
                    <a:pt x="1000" y="202"/>
                    <a:pt x="1031" y="215"/>
                  </a:cubicBezTo>
                  <a:cubicBezTo>
                    <a:pt x="1045" y="227"/>
                    <a:pt x="1036" y="245"/>
                    <a:pt x="1036" y="260"/>
                  </a:cubicBezTo>
                  <a:cubicBezTo>
                    <a:pt x="1033" y="282"/>
                    <a:pt x="1045" y="300"/>
                    <a:pt x="1060" y="314"/>
                  </a:cubicBezTo>
                  <a:cubicBezTo>
                    <a:pt x="1061" y="317"/>
                    <a:pt x="1063" y="322"/>
                    <a:pt x="1060" y="327"/>
                  </a:cubicBezTo>
                  <a:cubicBezTo>
                    <a:pt x="1045" y="333"/>
                    <a:pt x="1031" y="325"/>
                    <a:pt x="1015" y="328"/>
                  </a:cubicBezTo>
                  <a:cubicBezTo>
                    <a:pt x="1012" y="373"/>
                    <a:pt x="1014" y="422"/>
                    <a:pt x="973" y="449"/>
                  </a:cubicBezTo>
                  <a:cubicBezTo>
                    <a:pt x="942" y="474"/>
                    <a:pt x="895" y="466"/>
                    <a:pt x="858" y="475"/>
                  </a:cubicBezTo>
                  <a:cubicBezTo>
                    <a:pt x="830" y="481"/>
                    <a:pt x="804" y="491"/>
                    <a:pt x="781" y="506"/>
                  </a:cubicBezTo>
                  <a:cubicBezTo>
                    <a:pt x="770" y="516"/>
                    <a:pt x="759" y="526"/>
                    <a:pt x="750" y="539"/>
                  </a:cubicBezTo>
                  <a:cubicBezTo>
                    <a:pt x="740" y="527"/>
                    <a:pt x="726" y="512"/>
                    <a:pt x="712" y="501"/>
                  </a:cubicBezTo>
                  <a:cubicBezTo>
                    <a:pt x="688" y="484"/>
                    <a:pt x="657" y="482"/>
                    <a:pt x="628" y="475"/>
                  </a:cubicBezTo>
                  <a:cubicBezTo>
                    <a:pt x="590" y="469"/>
                    <a:pt x="549" y="465"/>
                    <a:pt x="522" y="437"/>
                  </a:cubicBezTo>
                  <a:cubicBezTo>
                    <a:pt x="527" y="429"/>
                    <a:pt x="537" y="425"/>
                    <a:pt x="544" y="418"/>
                  </a:cubicBezTo>
                  <a:cubicBezTo>
                    <a:pt x="559" y="406"/>
                    <a:pt x="564" y="388"/>
                    <a:pt x="563" y="370"/>
                  </a:cubicBezTo>
                  <a:close/>
                  <a:moveTo>
                    <a:pt x="625" y="417"/>
                  </a:moveTo>
                  <a:cubicBezTo>
                    <a:pt x="622" y="429"/>
                    <a:pt x="622" y="440"/>
                    <a:pt x="614" y="450"/>
                  </a:cubicBezTo>
                  <a:cubicBezTo>
                    <a:pt x="602" y="433"/>
                    <a:pt x="598" y="402"/>
                    <a:pt x="610" y="384"/>
                  </a:cubicBezTo>
                  <a:cubicBezTo>
                    <a:pt x="620" y="390"/>
                    <a:pt x="622" y="407"/>
                    <a:pt x="625" y="417"/>
                  </a:cubicBezTo>
                  <a:close/>
                  <a:moveTo>
                    <a:pt x="601" y="442"/>
                  </a:moveTo>
                  <a:cubicBezTo>
                    <a:pt x="595" y="441"/>
                    <a:pt x="591" y="431"/>
                    <a:pt x="589" y="426"/>
                  </a:cubicBezTo>
                  <a:cubicBezTo>
                    <a:pt x="586" y="416"/>
                    <a:pt x="590" y="408"/>
                    <a:pt x="595" y="400"/>
                  </a:cubicBezTo>
                  <a:cubicBezTo>
                    <a:pt x="597" y="402"/>
                    <a:pt x="597" y="402"/>
                    <a:pt x="597" y="402"/>
                  </a:cubicBezTo>
                  <a:cubicBezTo>
                    <a:pt x="598" y="415"/>
                    <a:pt x="596" y="431"/>
                    <a:pt x="601" y="442"/>
                  </a:cubicBezTo>
                  <a:close/>
                  <a:moveTo>
                    <a:pt x="740" y="479"/>
                  </a:moveTo>
                  <a:cubicBezTo>
                    <a:pt x="739" y="465"/>
                    <a:pt x="736" y="450"/>
                    <a:pt x="745" y="439"/>
                  </a:cubicBezTo>
                  <a:cubicBezTo>
                    <a:pt x="755" y="454"/>
                    <a:pt x="757" y="478"/>
                    <a:pt x="754" y="497"/>
                  </a:cubicBezTo>
                  <a:cubicBezTo>
                    <a:pt x="744" y="498"/>
                    <a:pt x="744" y="486"/>
                    <a:pt x="740" y="479"/>
                  </a:cubicBezTo>
                  <a:close/>
                  <a:moveTo>
                    <a:pt x="742" y="501"/>
                  </a:moveTo>
                  <a:cubicBezTo>
                    <a:pt x="732" y="498"/>
                    <a:pt x="727" y="487"/>
                    <a:pt x="725" y="477"/>
                  </a:cubicBezTo>
                  <a:cubicBezTo>
                    <a:pt x="725" y="470"/>
                    <a:pt x="727" y="462"/>
                    <a:pt x="729" y="456"/>
                  </a:cubicBezTo>
                  <a:cubicBezTo>
                    <a:pt x="737" y="464"/>
                    <a:pt x="731" y="477"/>
                    <a:pt x="737" y="486"/>
                  </a:cubicBezTo>
                  <a:cubicBezTo>
                    <a:pt x="740" y="490"/>
                    <a:pt x="741" y="498"/>
                    <a:pt x="742" y="501"/>
                  </a:cubicBezTo>
                  <a:close/>
                  <a:moveTo>
                    <a:pt x="701" y="445"/>
                  </a:moveTo>
                  <a:cubicBezTo>
                    <a:pt x="695" y="451"/>
                    <a:pt x="684" y="450"/>
                    <a:pt x="675" y="449"/>
                  </a:cubicBezTo>
                  <a:cubicBezTo>
                    <a:pt x="666" y="447"/>
                    <a:pt x="655" y="439"/>
                    <a:pt x="651" y="430"/>
                  </a:cubicBezTo>
                  <a:cubicBezTo>
                    <a:pt x="653" y="423"/>
                    <a:pt x="653" y="423"/>
                    <a:pt x="653" y="423"/>
                  </a:cubicBezTo>
                  <a:cubicBezTo>
                    <a:pt x="668" y="433"/>
                    <a:pt x="684" y="441"/>
                    <a:pt x="701" y="445"/>
                  </a:cubicBezTo>
                  <a:close/>
                  <a:moveTo>
                    <a:pt x="654" y="409"/>
                  </a:moveTo>
                  <a:cubicBezTo>
                    <a:pt x="671" y="409"/>
                    <a:pt x="687" y="420"/>
                    <a:pt x="697" y="433"/>
                  </a:cubicBezTo>
                  <a:cubicBezTo>
                    <a:pt x="692" y="437"/>
                    <a:pt x="683" y="433"/>
                    <a:pt x="677" y="429"/>
                  </a:cubicBezTo>
                  <a:cubicBezTo>
                    <a:pt x="667" y="426"/>
                    <a:pt x="655" y="420"/>
                    <a:pt x="654" y="409"/>
                  </a:cubicBezTo>
                  <a:close/>
                  <a:moveTo>
                    <a:pt x="806" y="412"/>
                  </a:moveTo>
                  <a:cubicBezTo>
                    <a:pt x="806" y="428"/>
                    <a:pt x="807" y="440"/>
                    <a:pt x="801" y="455"/>
                  </a:cubicBezTo>
                  <a:cubicBezTo>
                    <a:pt x="797" y="445"/>
                    <a:pt x="789" y="431"/>
                    <a:pt x="796" y="419"/>
                  </a:cubicBezTo>
                  <a:cubicBezTo>
                    <a:pt x="799" y="417"/>
                    <a:pt x="801" y="410"/>
                    <a:pt x="806" y="412"/>
                  </a:cubicBezTo>
                  <a:close/>
                  <a:moveTo>
                    <a:pt x="890" y="410"/>
                  </a:moveTo>
                  <a:cubicBezTo>
                    <a:pt x="902" y="394"/>
                    <a:pt x="902" y="394"/>
                    <a:pt x="902" y="394"/>
                  </a:cubicBezTo>
                  <a:cubicBezTo>
                    <a:pt x="904" y="407"/>
                    <a:pt x="892" y="417"/>
                    <a:pt x="883" y="427"/>
                  </a:cubicBezTo>
                  <a:cubicBezTo>
                    <a:pt x="866" y="436"/>
                    <a:pt x="866" y="436"/>
                    <a:pt x="866" y="436"/>
                  </a:cubicBezTo>
                  <a:cubicBezTo>
                    <a:pt x="872" y="428"/>
                    <a:pt x="883" y="419"/>
                    <a:pt x="890" y="410"/>
                  </a:cubicBezTo>
                  <a:close/>
                  <a:moveTo>
                    <a:pt x="843" y="439"/>
                  </a:moveTo>
                  <a:cubicBezTo>
                    <a:pt x="851" y="412"/>
                    <a:pt x="867" y="379"/>
                    <a:pt x="898" y="369"/>
                  </a:cubicBezTo>
                  <a:cubicBezTo>
                    <a:pt x="904" y="370"/>
                    <a:pt x="900" y="376"/>
                    <a:pt x="899" y="379"/>
                  </a:cubicBezTo>
                  <a:cubicBezTo>
                    <a:pt x="892" y="405"/>
                    <a:pt x="868" y="429"/>
                    <a:pt x="843" y="439"/>
                  </a:cubicBezTo>
                  <a:close/>
                  <a:moveTo>
                    <a:pt x="554" y="379"/>
                  </a:moveTo>
                  <a:cubicBezTo>
                    <a:pt x="559" y="393"/>
                    <a:pt x="549" y="404"/>
                    <a:pt x="540" y="415"/>
                  </a:cubicBezTo>
                  <a:cubicBezTo>
                    <a:pt x="535" y="418"/>
                    <a:pt x="531" y="422"/>
                    <a:pt x="526" y="423"/>
                  </a:cubicBezTo>
                  <a:cubicBezTo>
                    <a:pt x="529" y="408"/>
                    <a:pt x="539" y="392"/>
                    <a:pt x="552" y="379"/>
                  </a:cubicBezTo>
                  <a:lnTo>
                    <a:pt x="554" y="379"/>
                  </a:lnTo>
                  <a:close/>
                  <a:moveTo>
                    <a:pt x="526" y="391"/>
                  </a:moveTo>
                  <a:cubicBezTo>
                    <a:pt x="530" y="389"/>
                    <a:pt x="532" y="384"/>
                    <a:pt x="537" y="383"/>
                  </a:cubicBezTo>
                  <a:cubicBezTo>
                    <a:pt x="534" y="393"/>
                    <a:pt x="526" y="403"/>
                    <a:pt x="520" y="413"/>
                  </a:cubicBezTo>
                  <a:cubicBezTo>
                    <a:pt x="519" y="414"/>
                    <a:pt x="519" y="414"/>
                    <a:pt x="519" y="414"/>
                  </a:cubicBezTo>
                  <a:cubicBezTo>
                    <a:pt x="516" y="407"/>
                    <a:pt x="522" y="399"/>
                    <a:pt x="526" y="391"/>
                  </a:cubicBezTo>
                  <a:close/>
                  <a:moveTo>
                    <a:pt x="541" y="251"/>
                  </a:moveTo>
                  <a:cubicBezTo>
                    <a:pt x="544" y="253"/>
                    <a:pt x="547" y="255"/>
                    <a:pt x="548" y="258"/>
                  </a:cubicBezTo>
                  <a:cubicBezTo>
                    <a:pt x="542" y="260"/>
                    <a:pt x="534" y="253"/>
                    <a:pt x="525" y="250"/>
                  </a:cubicBezTo>
                  <a:cubicBezTo>
                    <a:pt x="529" y="247"/>
                    <a:pt x="537" y="249"/>
                    <a:pt x="541" y="251"/>
                  </a:cubicBezTo>
                  <a:close/>
                  <a:moveTo>
                    <a:pt x="545" y="269"/>
                  </a:moveTo>
                  <a:cubicBezTo>
                    <a:pt x="546" y="272"/>
                    <a:pt x="542" y="273"/>
                    <a:pt x="540" y="273"/>
                  </a:cubicBezTo>
                  <a:cubicBezTo>
                    <a:pt x="523" y="275"/>
                    <a:pt x="501" y="274"/>
                    <a:pt x="492" y="257"/>
                  </a:cubicBezTo>
                  <a:cubicBezTo>
                    <a:pt x="510" y="252"/>
                    <a:pt x="531" y="256"/>
                    <a:pt x="545" y="269"/>
                  </a:cubicBezTo>
                  <a:close/>
                  <a:moveTo>
                    <a:pt x="467" y="234"/>
                  </a:moveTo>
                  <a:cubicBezTo>
                    <a:pt x="454" y="229"/>
                    <a:pt x="439" y="220"/>
                    <a:pt x="436" y="205"/>
                  </a:cubicBezTo>
                  <a:cubicBezTo>
                    <a:pt x="438" y="198"/>
                    <a:pt x="438" y="198"/>
                    <a:pt x="438" y="198"/>
                  </a:cubicBezTo>
                  <a:cubicBezTo>
                    <a:pt x="448" y="209"/>
                    <a:pt x="468" y="218"/>
                    <a:pt x="467" y="234"/>
                  </a:cubicBezTo>
                  <a:close/>
                  <a:moveTo>
                    <a:pt x="448" y="193"/>
                  </a:moveTo>
                  <a:cubicBezTo>
                    <a:pt x="460" y="198"/>
                    <a:pt x="474" y="202"/>
                    <a:pt x="476" y="215"/>
                  </a:cubicBezTo>
                  <a:cubicBezTo>
                    <a:pt x="477" y="219"/>
                    <a:pt x="481" y="225"/>
                    <a:pt x="477" y="228"/>
                  </a:cubicBezTo>
                  <a:cubicBezTo>
                    <a:pt x="470" y="215"/>
                    <a:pt x="456" y="206"/>
                    <a:pt x="448" y="193"/>
                  </a:cubicBezTo>
                  <a:close/>
                  <a:moveTo>
                    <a:pt x="350" y="77"/>
                  </a:moveTo>
                  <a:cubicBezTo>
                    <a:pt x="350" y="74"/>
                    <a:pt x="350" y="74"/>
                    <a:pt x="350" y="74"/>
                  </a:cubicBezTo>
                  <a:cubicBezTo>
                    <a:pt x="369" y="64"/>
                    <a:pt x="392" y="67"/>
                    <a:pt x="412" y="74"/>
                  </a:cubicBezTo>
                  <a:cubicBezTo>
                    <a:pt x="412" y="75"/>
                    <a:pt x="412" y="75"/>
                    <a:pt x="412" y="75"/>
                  </a:cubicBezTo>
                  <a:cubicBezTo>
                    <a:pt x="393" y="86"/>
                    <a:pt x="369" y="84"/>
                    <a:pt x="350" y="77"/>
                  </a:cubicBezTo>
                  <a:close/>
                  <a:moveTo>
                    <a:pt x="377" y="60"/>
                  </a:moveTo>
                  <a:cubicBezTo>
                    <a:pt x="371" y="60"/>
                    <a:pt x="363" y="63"/>
                    <a:pt x="359" y="61"/>
                  </a:cubicBezTo>
                  <a:cubicBezTo>
                    <a:pt x="362" y="54"/>
                    <a:pt x="370" y="49"/>
                    <a:pt x="378" y="48"/>
                  </a:cubicBezTo>
                  <a:cubicBezTo>
                    <a:pt x="393" y="47"/>
                    <a:pt x="410" y="48"/>
                    <a:pt x="418" y="63"/>
                  </a:cubicBezTo>
                  <a:cubicBezTo>
                    <a:pt x="418" y="65"/>
                    <a:pt x="418" y="65"/>
                    <a:pt x="418" y="65"/>
                  </a:cubicBezTo>
                  <a:cubicBezTo>
                    <a:pt x="404" y="62"/>
                    <a:pt x="391" y="60"/>
                    <a:pt x="377" y="60"/>
                  </a:cubicBezTo>
                  <a:close/>
                  <a:moveTo>
                    <a:pt x="301" y="210"/>
                  </a:moveTo>
                  <a:cubicBezTo>
                    <a:pt x="300" y="211"/>
                    <a:pt x="300" y="211"/>
                    <a:pt x="299" y="211"/>
                  </a:cubicBezTo>
                  <a:cubicBezTo>
                    <a:pt x="300" y="209"/>
                    <a:pt x="301" y="205"/>
                    <a:pt x="304" y="204"/>
                  </a:cubicBezTo>
                  <a:cubicBezTo>
                    <a:pt x="304" y="206"/>
                    <a:pt x="303" y="210"/>
                    <a:pt x="301" y="210"/>
                  </a:cubicBezTo>
                  <a:close/>
                  <a:moveTo>
                    <a:pt x="354" y="300"/>
                  </a:moveTo>
                  <a:cubicBezTo>
                    <a:pt x="368" y="290"/>
                    <a:pt x="391" y="292"/>
                    <a:pt x="408" y="293"/>
                  </a:cubicBezTo>
                  <a:cubicBezTo>
                    <a:pt x="405" y="303"/>
                    <a:pt x="394" y="303"/>
                    <a:pt x="386" y="307"/>
                  </a:cubicBezTo>
                  <a:cubicBezTo>
                    <a:pt x="375" y="310"/>
                    <a:pt x="361" y="308"/>
                    <a:pt x="354" y="300"/>
                  </a:cubicBezTo>
                  <a:close/>
                  <a:moveTo>
                    <a:pt x="379" y="285"/>
                  </a:moveTo>
                  <a:cubicBezTo>
                    <a:pt x="386" y="280"/>
                    <a:pt x="398" y="277"/>
                    <a:pt x="406" y="283"/>
                  </a:cubicBezTo>
                  <a:cubicBezTo>
                    <a:pt x="398" y="283"/>
                    <a:pt x="390" y="284"/>
                    <a:pt x="381" y="285"/>
                  </a:cubicBezTo>
                  <a:lnTo>
                    <a:pt x="379" y="285"/>
                  </a:lnTo>
                  <a:close/>
                  <a:moveTo>
                    <a:pt x="439" y="307"/>
                  </a:moveTo>
                  <a:cubicBezTo>
                    <a:pt x="440" y="312"/>
                    <a:pt x="444" y="316"/>
                    <a:pt x="442" y="321"/>
                  </a:cubicBezTo>
                  <a:cubicBezTo>
                    <a:pt x="426" y="325"/>
                    <a:pt x="406" y="322"/>
                    <a:pt x="390" y="316"/>
                  </a:cubicBezTo>
                  <a:cubicBezTo>
                    <a:pt x="399" y="310"/>
                    <a:pt x="409" y="306"/>
                    <a:pt x="418" y="297"/>
                  </a:cubicBezTo>
                  <a:cubicBezTo>
                    <a:pt x="426" y="297"/>
                    <a:pt x="434" y="300"/>
                    <a:pt x="439" y="307"/>
                  </a:cubicBezTo>
                  <a:close/>
                  <a:moveTo>
                    <a:pt x="462" y="136"/>
                  </a:moveTo>
                  <a:cubicBezTo>
                    <a:pt x="457" y="151"/>
                    <a:pt x="442" y="164"/>
                    <a:pt x="425" y="167"/>
                  </a:cubicBezTo>
                  <a:cubicBezTo>
                    <a:pt x="422" y="166"/>
                    <a:pt x="422" y="166"/>
                    <a:pt x="422" y="166"/>
                  </a:cubicBezTo>
                  <a:cubicBezTo>
                    <a:pt x="429" y="150"/>
                    <a:pt x="446" y="142"/>
                    <a:pt x="461" y="135"/>
                  </a:cubicBezTo>
                  <a:lnTo>
                    <a:pt x="462" y="136"/>
                  </a:lnTo>
                  <a:close/>
                  <a:moveTo>
                    <a:pt x="424" y="134"/>
                  </a:moveTo>
                  <a:cubicBezTo>
                    <a:pt x="433" y="126"/>
                    <a:pt x="446" y="120"/>
                    <a:pt x="457" y="126"/>
                  </a:cubicBezTo>
                  <a:cubicBezTo>
                    <a:pt x="445" y="136"/>
                    <a:pt x="430" y="142"/>
                    <a:pt x="422" y="154"/>
                  </a:cubicBezTo>
                  <a:cubicBezTo>
                    <a:pt x="419" y="155"/>
                    <a:pt x="419" y="155"/>
                    <a:pt x="419" y="155"/>
                  </a:cubicBezTo>
                  <a:cubicBezTo>
                    <a:pt x="413" y="149"/>
                    <a:pt x="421" y="141"/>
                    <a:pt x="424" y="134"/>
                  </a:cubicBezTo>
                  <a:close/>
                  <a:moveTo>
                    <a:pt x="411" y="178"/>
                  </a:moveTo>
                  <a:cubicBezTo>
                    <a:pt x="414" y="178"/>
                    <a:pt x="414" y="178"/>
                    <a:pt x="414" y="178"/>
                  </a:cubicBezTo>
                  <a:cubicBezTo>
                    <a:pt x="414" y="196"/>
                    <a:pt x="417" y="218"/>
                    <a:pt x="417" y="235"/>
                  </a:cubicBezTo>
                  <a:cubicBezTo>
                    <a:pt x="412" y="230"/>
                    <a:pt x="401" y="225"/>
                    <a:pt x="399" y="216"/>
                  </a:cubicBezTo>
                  <a:cubicBezTo>
                    <a:pt x="400" y="202"/>
                    <a:pt x="402" y="190"/>
                    <a:pt x="411" y="178"/>
                  </a:cubicBezTo>
                  <a:close/>
                  <a:moveTo>
                    <a:pt x="385" y="127"/>
                  </a:moveTo>
                  <a:cubicBezTo>
                    <a:pt x="388" y="126"/>
                    <a:pt x="388" y="126"/>
                    <a:pt x="388" y="126"/>
                  </a:cubicBezTo>
                  <a:cubicBezTo>
                    <a:pt x="394" y="140"/>
                    <a:pt x="399" y="162"/>
                    <a:pt x="386" y="175"/>
                  </a:cubicBezTo>
                  <a:cubicBezTo>
                    <a:pt x="382" y="178"/>
                    <a:pt x="381" y="184"/>
                    <a:pt x="375" y="182"/>
                  </a:cubicBezTo>
                  <a:cubicBezTo>
                    <a:pt x="369" y="161"/>
                    <a:pt x="376" y="144"/>
                    <a:pt x="385" y="127"/>
                  </a:cubicBezTo>
                  <a:close/>
                  <a:moveTo>
                    <a:pt x="366" y="163"/>
                  </a:moveTo>
                  <a:cubicBezTo>
                    <a:pt x="363" y="157"/>
                    <a:pt x="362" y="146"/>
                    <a:pt x="367" y="141"/>
                  </a:cubicBezTo>
                  <a:cubicBezTo>
                    <a:pt x="370" y="140"/>
                    <a:pt x="370" y="140"/>
                    <a:pt x="370" y="140"/>
                  </a:cubicBezTo>
                  <a:cubicBezTo>
                    <a:pt x="370" y="148"/>
                    <a:pt x="367" y="155"/>
                    <a:pt x="366" y="163"/>
                  </a:cubicBezTo>
                  <a:close/>
                  <a:moveTo>
                    <a:pt x="325" y="197"/>
                  </a:moveTo>
                  <a:cubicBezTo>
                    <a:pt x="337" y="191"/>
                    <a:pt x="355" y="193"/>
                    <a:pt x="365" y="202"/>
                  </a:cubicBezTo>
                  <a:cubicBezTo>
                    <a:pt x="358" y="207"/>
                    <a:pt x="348" y="212"/>
                    <a:pt x="342" y="219"/>
                  </a:cubicBezTo>
                  <a:cubicBezTo>
                    <a:pt x="334" y="223"/>
                    <a:pt x="324" y="229"/>
                    <a:pt x="324" y="239"/>
                  </a:cubicBezTo>
                  <a:cubicBezTo>
                    <a:pt x="322" y="254"/>
                    <a:pt x="328" y="270"/>
                    <a:pt x="339" y="281"/>
                  </a:cubicBezTo>
                  <a:cubicBezTo>
                    <a:pt x="347" y="263"/>
                    <a:pt x="369" y="251"/>
                    <a:pt x="370" y="229"/>
                  </a:cubicBezTo>
                  <a:cubicBezTo>
                    <a:pt x="373" y="223"/>
                    <a:pt x="364" y="211"/>
                    <a:pt x="376" y="211"/>
                  </a:cubicBezTo>
                  <a:cubicBezTo>
                    <a:pt x="392" y="219"/>
                    <a:pt x="402" y="230"/>
                    <a:pt x="412" y="244"/>
                  </a:cubicBezTo>
                  <a:cubicBezTo>
                    <a:pt x="415" y="249"/>
                    <a:pt x="420" y="253"/>
                    <a:pt x="423" y="257"/>
                  </a:cubicBezTo>
                  <a:cubicBezTo>
                    <a:pt x="431" y="289"/>
                    <a:pt x="431" y="289"/>
                    <a:pt x="431" y="289"/>
                  </a:cubicBezTo>
                  <a:cubicBezTo>
                    <a:pt x="420" y="293"/>
                    <a:pt x="414" y="275"/>
                    <a:pt x="403" y="273"/>
                  </a:cubicBezTo>
                  <a:cubicBezTo>
                    <a:pt x="384" y="273"/>
                    <a:pt x="362" y="277"/>
                    <a:pt x="349" y="293"/>
                  </a:cubicBezTo>
                  <a:cubicBezTo>
                    <a:pt x="337" y="294"/>
                    <a:pt x="330" y="283"/>
                    <a:pt x="323" y="274"/>
                  </a:cubicBezTo>
                  <a:cubicBezTo>
                    <a:pt x="314" y="262"/>
                    <a:pt x="304" y="248"/>
                    <a:pt x="303" y="234"/>
                  </a:cubicBezTo>
                  <a:cubicBezTo>
                    <a:pt x="316" y="225"/>
                    <a:pt x="324" y="212"/>
                    <a:pt x="325" y="197"/>
                  </a:cubicBezTo>
                  <a:close/>
                  <a:moveTo>
                    <a:pt x="344" y="263"/>
                  </a:moveTo>
                  <a:cubicBezTo>
                    <a:pt x="337" y="247"/>
                    <a:pt x="344" y="229"/>
                    <a:pt x="354" y="217"/>
                  </a:cubicBezTo>
                  <a:cubicBezTo>
                    <a:pt x="356" y="215"/>
                    <a:pt x="362" y="213"/>
                    <a:pt x="363" y="218"/>
                  </a:cubicBezTo>
                  <a:cubicBezTo>
                    <a:pt x="364" y="236"/>
                    <a:pt x="359" y="252"/>
                    <a:pt x="344" y="263"/>
                  </a:cubicBezTo>
                  <a:close/>
                  <a:moveTo>
                    <a:pt x="337" y="233"/>
                  </a:moveTo>
                  <a:cubicBezTo>
                    <a:pt x="334" y="256"/>
                    <a:pt x="334" y="256"/>
                    <a:pt x="334" y="256"/>
                  </a:cubicBezTo>
                  <a:cubicBezTo>
                    <a:pt x="331" y="257"/>
                    <a:pt x="329" y="252"/>
                    <a:pt x="329" y="249"/>
                  </a:cubicBezTo>
                  <a:cubicBezTo>
                    <a:pt x="328" y="243"/>
                    <a:pt x="330" y="237"/>
                    <a:pt x="334" y="233"/>
                  </a:cubicBezTo>
                  <a:lnTo>
                    <a:pt x="337" y="233"/>
                  </a:lnTo>
                  <a:close/>
                  <a:moveTo>
                    <a:pt x="307" y="219"/>
                  </a:moveTo>
                  <a:cubicBezTo>
                    <a:pt x="308" y="215"/>
                    <a:pt x="309" y="207"/>
                    <a:pt x="316" y="206"/>
                  </a:cubicBezTo>
                  <a:cubicBezTo>
                    <a:pt x="317" y="213"/>
                    <a:pt x="311" y="217"/>
                    <a:pt x="307" y="219"/>
                  </a:cubicBezTo>
                  <a:close/>
                  <a:moveTo>
                    <a:pt x="327" y="120"/>
                  </a:moveTo>
                  <a:cubicBezTo>
                    <a:pt x="330" y="118"/>
                    <a:pt x="332" y="114"/>
                    <a:pt x="336" y="113"/>
                  </a:cubicBezTo>
                  <a:cubicBezTo>
                    <a:pt x="339" y="131"/>
                    <a:pt x="333" y="151"/>
                    <a:pt x="319" y="163"/>
                  </a:cubicBezTo>
                  <a:cubicBezTo>
                    <a:pt x="308" y="149"/>
                    <a:pt x="322" y="133"/>
                    <a:pt x="327" y="120"/>
                  </a:cubicBezTo>
                  <a:close/>
                  <a:moveTo>
                    <a:pt x="308" y="131"/>
                  </a:moveTo>
                  <a:cubicBezTo>
                    <a:pt x="311" y="128"/>
                    <a:pt x="312" y="124"/>
                    <a:pt x="316" y="124"/>
                  </a:cubicBezTo>
                  <a:cubicBezTo>
                    <a:pt x="314" y="133"/>
                    <a:pt x="308" y="144"/>
                    <a:pt x="309" y="155"/>
                  </a:cubicBezTo>
                  <a:cubicBezTo>
                    <a:pt x="303" y="150"/>
                    <a:pt x="305" y="139"/>
                    <a:pt x="308" y="131"/>
                  </a:cubicBezTo>
                  <a:close/>
                  <a:moveTo>
                    <a:pt x="293" y="129"/>
                  </a:moveTo>
                  <a:cubicBezTo>
                    <a:pt x="287" y="129"/>
                    <a:pt x="287" y="129"/>
                    <a:pt x="287" y="129"/>
                  </a:cubicBezTo>
                  <a:cubicBezTo>
                    <a:pt x="276" y="117"/>
                    <a:pt x="258" y="103"/>
                    <a:pt x="264" y="85"/>
                  </a:cubicBezTo>
                  <a:cubicBezTo>
                    <a:pt x="278" y="97"/>
                    <a:pt x="296" y="110"/>
                    <a:pt x="293" y="129"/>
                  </a:cubicBezTo>
                  <a:close/>
                  <a:moveTo>
                    <a:pt x="279" y="133"/>
                  </a:moveTo>
                  <a:cubicBezTo>
                    <a:pt x="273" y="133"/>
                    <a:pt x="267" y="129"/>
                    <a:pt x="263" y="125"/>
                  </a:cubicBezTo>
                  <a:cubicBezTo>
                    <a:pt x="259" y="120"/>
                    <a:pt x="253" y="113"/>
                    <a:pt x="257" y="106"/>
                  </a:cubicBezTo>
                  <a:cubicBezTo>
                    <a:pt x="267" y="113"/>
                    <a:pt x="272" y="125"/>
                    <a:pt x="279" y="133"/>
                  </a:cubicBezTo>
                  <a:close/>
                  <a:moveTo>
                    <a:pt x="246" y="22"/>
                  </a:moveTo>
                  <a:cubicBezTo>
                    <a:pt x="253" y="22"/>
                    <a:pt x="268" y="12"/>
                    <a:pt x="268" y="27"/>
                  </a:cubicBezTo>
                  <a:cubicBezTo>
                    <a:pt x="268" y="48"/>
                    <a:pt x="256" y="72"/>
                    <a:pt x="236" y="81"/>
                  </a:cubicBezTo>
                  <a:cubicBezTo>
                    <a:pt x="234" y="81"/>
                    <a:pt x="234" y="81"/>
                    <a:pt x="234" y="81"/>
                  </a:cubicBezTo>
                  <a:cubicBezTo>
                    <a:pt x="238" y="63"/>
                    <a:pt x="247" y="43"/>
                    <a:pt x="246" y="22"/>
                  </a:cubicBezTo>
                  <a:close/>
                  <a:moveTo>
                    <a:pt x="213" y="10"/>
                  </a:moveTo>
                  <a:cubicBezTo>
                    <a:pt x="222" y="12"/>
                    <a:pt x="227" y="22"/>
                    <a:pt x="237" y="21"/>
                  </a:cubicBezTo>
                  <a:cubicBezTo>
                    <a:pt x="246" y="40"/>
                    <a:pt x="234" y="60"/>
                    <a:pt x="227" y="76"/>
                  </a:cubicBezTo>
                  <a:cubicBezTo>
                    <a:pt x="223" y="80"/>
                    <a:pt x="220" y="74"/>
                    <a:pt x="218" y="71"/>
                  </a:cubicBezTo>
                  <a:cubicBezTo>
                    <a:pt x="209" y="53"/>
                    <a:pt x="200" y="29"/>
                    <a:pt x="213" y="10"/>
                  </a:cubicBezTo>
                  <a:close/>
                  <a:moveTo>
                    <a:pt x="91" y="12"/>
                  </a:moveTo>
                  <a:cubicBezTo>
                    <a:pt x="102" y="10"/>
                    <a:pt x="114" y="12"/>
                    <a:pt x="121" y="19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18" y="31"/>
                    <a:pt x="107" y="26"/>
                    <a:pt x="98" y="21"/>
                  </a:cubicBezTo>
                  <a:cubicBezTo>
                    <a:pt x="96" y="18"/>
                    <a:pt x="88" y="17"/>
                    <a:pt x="91" y="12"/>
                  </a:cubicBezTo>
                  <a:close/>
                  <a:moveTo>
                    <a:pt x="125" y="39"/>
                  </a:moveTo>
                  <a:cubicBezTo>
                    <a:pt x="120" y="43"/>
                    <a:pt x="112" y="44"/>
                    <a:pt x="104" y="42"/>
                  </a:cubicBezTo>
                  <a:cubicBezTo>
                    <a:pt x="95" y="40"/>
                    <a:pt x="86" y="32"/>
                    <a:pt x="85" y="23"/>
                  </a:cubicBezTo>
                  <a:cubicBezTo>
                    <a:pt x="98" y="28"/>
                    <a:pt x="110" y="34"/>
                    <a:pt x="125" y="39"/>
                  </a:cubicBezTo>
                  <a:close/>
                  <a:moveTo>
                    <a:pt x="97" y="87"/>
                  </a:moveTo>
                  <a:cubicBezTo>
                    <a:pt x="100" y="88"/>
                    <a:pt x="104" y="91"/>
                    <a:pt x="104" y="94"/>
                  </a:cubicBezTo>
                  <a:cubicBezTo>
                    <a:pt x="101" y="93"/>
                    <a:pt x="97" y="89"/>
                    <a:pt x="97" y="87"/>
                  </a:cubicBezTo>
                  <a:close/>
                  <a:moveTo>
                    <a:pt x="128" y="118"/>
                  </a:moveTo>
                  <a:cubicBezTo>
                    <a:pt x="123" y="111"/>
                    <a:pt x="113" y="108"/>
                    <a:pt x="108" y="100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32" y="118"/>
                    <a:pt x="157" y="127"/>
                    <a:pt x="181" y="144"/>
                  </a:cubicBezTo>
                  <a:cubicBezTo>
                    <a:pt x="164" y="141"/>
                    <a:pt x="145" y="128"/>
                    <a:pt x="128" y="118"/>
                  </a:cubicBezTo>
                  <a:close/>
                  <a:moveTo>
                    <a:pt x="184" y="144"/>
                  </a:moveTo>
                  <a:cubicBezTo>
                    <a:pt x="188" y="142"/>
                    <a:pt x="192" y="144"/>
                    <a:pt x="195" y="147"/>
                  </a:cubicBezTo>
                  <a:cubicBezTo>
                    <a:pt x="194" y="146"/>
                    <a:pt x="187" y="149"/>
                    <a:pt x="184" y="144"/>
                  </a:cubicBezTo>
                  <a:close/>
                  <a:moveTo>
                    <a:pt x="127" y="103"/>
                  </a:moveTo>
                  <a:cubicBezTo>
                    <a:pt x="100" y="82"/>
                    <a:pt x="78" y="54"/>
                    <a:pt x="69" y="22"/>
                  </a:cubicBezTo>
                  <a:cubicBezTo>
                    <a:pt x="78" y="26"/>
                    <a:pt x="82" y="37"/>
                    <a:pt x="90" y="43"/>
                  </a:cubicBezTo>
                  <a:cubicBezTo>
                    <a:pt x="101" y="51"/>
                    <a:pt x="116" y="50"/>
                    <a:pt x="128" y="47"/>
                  </a:cubicBezTo>
                  <a:cubicBezTo>
                    <a:pt x="133" y="46"/>
                    <a:pt x="135" y="39"/>
                    <a:pt x="140" y="40"/>
                  </a:cubicBezTo>
                  <a:cubicBezTo>
                    <a:pt x="150" y="55"/>
                    <a:pt x="137" y="74"/>
                    <a:pt x="146" y="89"/>
                  </a:cubicBezTo>
                  <a:cubicBezTo>
                    <a:pt x="156" y="113"/>
                    <a:pt x="185" y="119"/>
                    <a:pt x="208" y="122"/>
                  </a:cubicBezTo>
                  <a:cubicBezTo>
                    <a:pt x="209" y="109"/>
                    <a:pt x="205" y="96"/>
                    <a:pt x="203" y="84"/>
                  </a:cubicBezTo>
                  <a:cubicBezTo>
                    <a:pt x="192" y="63"/>
                    <a:pt x="173" y="48"/>
                    <a:pt x="149" y="46"/>
                  </a:cubicBezTo>
                  <a:cubicBezTo>
                    <a:pt x="148" y="35"/>
                    <a:pt x="156" y="21"/>
                    <a:pt x="167" y="16"/>
                  </a:cubicBezTo>
                  <a:cubicBezTo>
                    <a:pt x="176" y="22"/>
                    <a:pt x="193" y="12"/>
                    <a:pt x="199" y="24"/>
                  </a:cubicBezTo>
                  <a:cubicBezTo>
                    <a:pt x="195" y="49"/>
                    <a:pt x="215" y="65"/>
                    <a:pt x="213" y="88"/>
                  </a:cubicBezTo>
                  <a:cubicBezTo>
                    <a:pt x="212" y="89"/>
                    <a:pt x="211" y="92"/>
                    <a:pt x="212" y="94"/>
                  </a:cubicBezTo>
                  <a:cubicBezTo>
                    <a:pt x="218" y="101"/>
                    <a:pt x="225" y="93"/>
                    <a:pt x="231" y="91"/>
                  </a:cubicBezTo>
                  <a:cubicBezTo>
                    <a:pt x="238" y="89"/>
                    <a:pt x="245" y="84"/>
                    <a:pt x="252" y="81"/>
                  </a:cubicBezTo>
                  <a:cubicBezTo>
                    <a:pt x="251" y="100"/>
                    <a:pt x="242" y="117"/>
                    <a:pt x="260" y="131"/>
                  </a:cubicBezTo>
                  <a:cubicBezTo>
                    <a:pt x="271" y="148"/>
                    <a:pt x="297" y="136"/>
                    <a:pt x="301" y="157"/>
                  </a:cubicBezTo>
                  <a:cubicBezTo>
                    <a:pt x="302" y="172"/>
                    <a:pt x="317" y="176"/>
                    <a:pt x="320" y="189"/>
                  </a:cubicBezTo>
                  <a:cubicBezTo>
                    <a:pt x="312" y="196"/>
                    <a:pt x="300" y="197"/>
                    <a:pt x="292" y="203"/>
                  </a:cubicBezTo>
                  <a:cubicBezTo>
                    <a:pt x="282" y="186"/>
                    <a:pt x="287" y="170"/>
                    <a:pt x="284" y="152"/>
                  </a:cubicBezTo>
                  <a:cubicBezTo>
                    <a:pt x="278" y="150"/>
                    <a:pt x="278" y="150"/>
                    <a:pt x="278" y="150"/>
                  </a:cubicBezTo>
                  <a:cubicBezTo>
                    <a:pt x="221" y="151"/>
                    <a:pt x="171" y="135"/>
                    <a:pt x="127" y="103"/>
                  </a:cubicBezTo>
                  <a:close/>
                  <a:moveTo>
                    <a:pt x="189" y="106"/>
                  </a:moveTo>
                  <a:cubicBezTo>
                    <a:pt x="189" y="108"/>
                    <a:pt x="191" y="109"/>
                    <a:pt x="191" y="111"/>
                  </a:cubicBezTo>
                  <a:cubicBezTo>
                    <a:pt x="175" y="110"/>
                    <a:pt x="157" y="101"/>
                    <a:pt x="151" y="85"/>
                  </a:cubicBezTo>
                  <a:cubicBezTo>
                    <a:pt x="150" y="73"/>
                    <a:pt x="150" y="73"/>
                    <a:pt x="150" y="73"/>
                  </a:cubicBezTo>
                  <a:cubicBezTo>
                    <a:pt x="161" y="85"/>
                    <a:pt x="174" y="98"/>
                    <a:pt x="189" y="106"/>
                  </a:cubicBezTo>
                  <a:close/>
                  <a:moveTo>
                    <a:pt x="155" y="56"/>
                  </a:moveTo>
                  <a:cubicBezTo>
                    <a:pt x="175" y="53"/>
                    <a:pt x="188" y="74"/>
                    <a:pt x="197" y="90"/>
                  </a:cubicBezTo>
                  <a:cubicBezTo>
                    <a:pt x="197" y="93"/>
                    <a:pt x="199" y="97"/>
                    <a:pt x="197" y="102"/>
                  </a:cubicBezTo>
                  <a:cubicBezTo>
                    <a:pt x="185" y="99"/>
                    <a:pt x="175" y="88"/>
                    <a:pt x="167" y="79"/>
                  </a:cubicBezTo>
                  <a:cubicBezTo>
                    <a:pt x="160" y="73"/>
                    <a:pt x="153" y="64"/>
                    <a:pt x="15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0" name="Freeform 669"/>
            <p:cNvSpPr/>
            <p:nvPr/>
          </p:nvSpPr>
          <p:spPr bwMode="auto">
            <a:xfrm>
              <a:off x="4290" y="159"/>
              <a:ext cx="7" cy="7"/>
            </a:xfrm>
            <a:custGeom>
              <a:avLst/>
              <a:gdLst>
                <a:gd name="T0" fmla="*/ 0 w 3"/>
                <a:gd name="T1" fmla="*/ 1 h 3"/>
                <a:gd name="T2" fmla="*/ 0 w 3"/>
                <a:gd name="T3" fmla="*/ 3 h 3"/>
                <a:gd name="T4" fmla="*/ 3 w 3"/>
                <a:gd name="T5" fmla="*/ 3 h 3"/>
                <a:gd name="T6" fmla="*/ 3 w 3"/>
                <a:gd name="T7" fmla="*/ 2 h 3"/>
                <a:gd name="T8" fmla="*/ 0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1" name="Freeform 670"/>
            <p:cNvSpPr/>
            <p:nvPr/>
          </p:nvSpPr>
          <p:spPr bwMode="auto">
            <a:xfrm>
              <a:off x="4245" y="-10"/>
              <a:ext cx="97" cy="131"/>
            </a:xfrm>
            <a:custGeom>
              <a:avLst/>
              <a:gdLst>
                <a:gd name="T0" fmla="*/ 31 w 41"/>
                <a:gd name="T1" fmla="*/ 44 h 55"/>
                <a:gd name="T2" fmla="*/ 41 w 41"/>
                <a:gd name="T3" fmla="*/ 0 h 55"/>
                <a:gd name="T4" fmla="*/ 26 w 41"/>
                <a:gd name="T5" fmla="*/ 0 h 55"/>
                <a:gd name="T6" fmla="*/ 27 w 41"/>
                <a:gd name="T7" fmla="*/ 20 h 55"/>
                <a:gd name="T8" fmla="*/ 23 w 41"/>
                <a:gd name="T9" fmla="*/ 20 h 55"/>
                <a:gd name="T10" fmla="*/ 8 w 41"/>
                <a:gd name="T11" fmla="*/ 0 h 55"/>
                <a:gd name="T12" fmla="*/ 0 w 41"/>
                <a:gd name="T13" fmla="*/ 0 h 55"/>
                <a:gd name="T14" fmla="*/ 18 w 41"/>
                <a:gd name="T15" fmla="*/ 54 h 55"/>
                <a:gd name="T16" fmla="*/ 20 w 41"/>
                <a:gd name="T17" fmla="*/ 55 h 55"/>
                <a:gd name="T18" fmla="*/ 31 w 41"/>
                <a:gd name="T19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55">
                  <a:moveTo>
                    <a:pt x="31" y="44"/>
                  </a:moveTo>
                  <a:cubicBezTo>
                    <a:pt x="33" y="29"/>
                    <a:pt x="40" y="14"/>
                    <a:pt x="4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7"/>
                    <a:pt x="29" y="13"/>
                    <a:pt x="27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7" y="14"/>
                    <a:pt x="12" y="7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6"/>
                    <a:pt x="35" y="34"/>
                    <a:pt x="18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6" y="54"/>
                    <a:pt x="27" y="48"/>
                    <a:pt x="3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2" name="Freeform 671"/>
            <p:cNvSpPr>
              <a:spLocks noEditPoints="1"/>
            </p:cNvSpPr>
            <p:nvPr/>
          </p:nvSpPr>
          <p:spPr bwMode="auto">
            <a:xfrm>
              <a:off x="4311" y="-10"/>
              <a:ext cx="421" cy="399"/>
            </a:xfrm>
            <a:custGeom>
              <a:avLst/>
              <a:gdLst>
                <a:gd name="T0" fmla="*/ 177 w 178"/>
                <a:gd name="T1" fmla="*/ 2 h 168"/>
                <a:gd name="T2" fmla="*/ 178 w 178"/>
                <a:gd name="T3" fmla="*/ 0 h 168"/>
                <a:gd name="T4" fmla="*/ 118 w 178"/>
                <a:gd name="T5" fmla="*/ 0 h 168"/>
                <a:gd name="T6" fmla="*/ 92 w 178"/>
                <a:gd name="T7" fmla="*/ 5 h 168"/>
                <a:gd name="T8" fmla="*/ 47 w 178"/>
                <a:gd name="T9" fmla="*/ 62 h 168"/>
                <a:gd name="T10" fmla="*/ 0 w 178"/>
                <a:gd name="T11" fmla="*/ 75 h 168"/>
                <a:gd name="T12" fmla="*/ 15 w 178"/>
                <a:gd name="T13" fmla="*/ 90 h 168"/>
                <a:gd name="T14" fmla="*/ 22 w 178"/>
                <a:gd name="T15" fmla="*/ 123 h 168"/>
                <a:gd name="T16" fmla="*/ 63 w 178"/>
                <a:gd name="T17" fmla="*/ 168 h 168"/>
                <a:gd name="T18" fmla="*/ 77 w 178"/>
                <a:gd name="T19" fmla="*/ 132 h 168"/>
                <a:gd name="T20" fmla="*/ 27 w 178"/>
                <a:gd name="T21" fmla="*/ 79 h 168"/>
                <a:gd name="T22" fmla="*/ 111 w 178"/>
                <a:gd name="T23" fmla="*/ 40 h 168"/>
                <a:gd name="T24" fmla="*/ 129 w 178"/>
                <a:gd name="T25" fmla="*/ 7 h 168"/>
                <a:gd name="T26" fmla="*/ 128 w 178"/>
                <a:gd name="T27" fmla="*/ 1 h 168"/>
                <a:gd name="T28" fmla="*/ 177 w 178"/>
                <a:gd name="T29" fmla="*/ 2 h 168"/>
                <a:gd name="T30" fmla="*/ 42 w 178"/>
                <a:gd name="T31" fmla="*/ 95 h 168"/>
                <a:gd name="T32" fmla="*/ 71 w 178"/>
                <a:gd name="T33" fmla="*/ 138 h 168"/>
                <a:gd name="T34" fmla="*/ 63 w 178"/>
                <a:gd name="T35" fmla="*/ 157 h 168"/>
                <a:gd name="T36" fmla="*/ 60 w 178"/>
                <a:gd name="T37" fmla="*/ 153 h 168"/>
                <a:gd name="T38" fmla="*/ 41 w 178"/>
                <a:gd name="T39" fmla="*/ 97 h 168"/>
                <a:gd name="T40" fmla="*/ 42 w 178"/>
                <a:gd name="T41" fmla="*/ 95 h 168"/>
                <a:gd name="T42" fmla="*/ 30 w 178"/>
                <a:gd name="T43" fmla="*/ 93 h 168"/>
                <a:gd name="T44" fmla="*/ 43 w 178"/>
                <a:gd name="T45" fmla="*/ 113 h 168"/>
                <a:gd name="T46" fmla="*/ 51 w 178"/>
                <a:gd name="T47" fmla="*/ 151 h 168"/>
                <a:gd name="T48" fmla="*/ 22 w 178"/>
                <a:gd name="T49" fmla="*/ 93 h 168"/>
                <a:gd name="T50" fmla="*/ 30 w 178"/>
                <a:gd name="T51" fmla="*/ 93 h 168"/>
                <a:gd name="T52" fmla="*/ 84 w 178"/>
                <a:gd name="T53" fmla="*/ 14 h 168"/>
                <a:gd name="T54" fmla="*/ 90 w 178"/>
                <a:gd name="T55" fmla="*/ 18 h 168"/>
                <a:gd name="T56" fmla="*/ 60 w 178"/>
                <a:gd name="T57" fmla="*/ 55 h 168"/>
                <a:gd name="T58" fmla="*/ 84 w 178"/>
                <a:gd name="T59" fmla="*/ 14 h 168"/>
                <a:gd name="T60" fmla="*/ 91 w 178"/>
                <a:gd name="T61" fmla="*/ 56 h 168"/>
                <a:gd name="T62" fmla="*/ 67 w 178"/>
                <a:gd name="T63" fmla="*/ 61 h 168"/>
                <a:gd name="T64" fmla="*/ 66 w 178"/>
                <a:gd name="T65" fmla="*/ 60 h 168"/>
                <a:gd name="T66" fmla="*/ 113 w 178"/>
                <a:gd name="T67" fmla="*/ 10 h 168"/>
                <a:gd name="T68" fmla="*/ 91 w 178"/>
                <a:gd name="T69" fmla="*/ 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8" h="168">
                  <a:moveTo>
                    <a:pt x="177" y="2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0" y="3"/>
                    <a:pt x="102" y="9"/>
                    <a:pt x="92" y="5"/>
                  </a:cubicBezTo>
                  <a:cubicBezTo>
                    <a:pt x="63" y="8"/>
                    <a:pt x="55" y="41"/>
                    <a:pt x="47" y="62"/>
                  </a:cubicBezTo>
                  <a:cubicBezTo>
                    <a:pt x="34" y="76"/>
                    <a:pt x="14" y="69"/>
                    <a:pt x="0" y="75"/>
                  </a:cubicBezTo>
                  <a:cubicBezTo>
                    <a:pt x="4" y="80"/>
                    <a:pt x="14" y="81"/>
                    <a:pt x="15" y="90"/>
                  </a:cubicBezTo>
                  <a:cubicBezTo>
                    <a:pt x="23" y="101"/>
                    <a:pt x="15" y="113"/>
                    <a:pt x="22" y="123"/>
                  </a:cubicBezTo>
                  <a:cubicBezTo>
                    <a:pt x="26" y="145"/>
                    <a:pt x="45" y="157"/>
                    <a:pt x="63" y="168"/>
                  </a:cubicBezTo>
                  <a:cubicBezTo>
                    <a:pt x="72" y="159"/>
                    <a:pt x="78" y="146"/>
                    <a:pt x="77" y="132"/>
                  </a:cubicBezTo>
                  <a:cubicBezTo>
                    <a:pt x="72" y="108"/>
                    <a:pt x="49" y="87"/>
                    <a:pt x="27" y="79"/>
                  </a:cubicBezTo>
                  <a:cubicBezTo>
                    <a:pt x="53" y="60"/>
                    <a:pt x="97" y="79"/>
                    <a:pt x="111" y="40"/>
                  </a:cubicBezTo>
                  <a:cubicBezTo>
                    <a:pt x="116" y="29"/>
                    <a:pt x="118" y="14"/>
                    <a:pt x="129" y="7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46" y="5"/>
                    <a:pt x="160" y="2"/>
                    <a:pt x="177" y="2"/>
                  </a:cubicBezTo>
                  <a:close/>
                  <a:moveTo>
                    <a:pt x="42" y="95"/>
                  </a:moveTo>
                  <a:cubicBezTo>
                    <a:pt x="59" y="102"/>
                    <a:pt x="68" y="120"/>
                    <a:pt x="71" y="138"/>
                  </a:cubicBezTo>
                  <a:cubicBezTo>
                    <a:pt x="69" y="146"/>
                    <a:pt x="71" y="153"/>
                    <a:pt x="63" y="157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4" y="134"/>
                    <a:pt x="53" y="114"/>
                    <a:pt x="41" y="97"/>
                  </a:cubicBezTo>
                  <a:lnTo>
                    <a:pt x="42" y="95"/>
                  </a:lnTo>
                  <a:close/>
                  <a:moveTo>
                    <a:pt x="30" y="93"/>
                  </a:moveTo>
                  <a:cubicBezTo>
                    <a:pt x="43" y="113"/>
                    <a:pt x="43" y="113"/>
                    <a:pt x="43" y="113"/>
                  </a:cubicBezTo>
                  <a:cubicBezTo>
                    <a:pt x="45" y="127"/>
                    <a:pt x="52" y="138"/>
                    <a:pt x="51" y="151"/>
                  </a:cubicBezTo>
                  <a:cubicBezTo>
                    <a:pt x="28" y="140"/>
                    <a:pt x="21" y="116"/>
                    <a:pt x="22" y="93"/>
                  </a:cubicBezTo>
                  <a:cubicBezTo>
                    <a:pt x="23" y="89"/>
                    <a:pt x="27" y="93"/>
                    <a:pt x="30" y="93"/>
                  </a:cubicBezTo>
                  <a:close/>
                  <a:moveTo>
                    <a:pt x="84" y="14"/>
                  </a:moveTo>
                  <a:cubicBezTo>
                    <a:pt x="87" y="14"/>
                    <a:pt x="95" y="11"/>
                    <a:pt x="90" y="18"/>
                  </a:cubicBezTo>
                  <a:cubicBezTo>
                    <a:pt x="80" y="30"/>
                    <a:pt x="75" y="48"/>
                    <a:pt x="60" y="55"/>
                  </a:cubicBezTo>
                  <a:cubicBezTo>
                    <a:pt x="60" y="42"/>
                    <a:pt x="68" y="22"/>
                    <a:pt x="84" y="14"/>
                  </a:cubicBezTo>
                  <a:close/>
                  <a:moveTo>
                    <a:pt x="91" y="56"/>
                  </a:moveTo>
                  <a:cubicBezTo>
                    <a:pt x="82" y="59"/>
                    <a:pt x="76" y="64"/>
                    <a:pt x="67" y="61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88" y="45"/>
                    <a:pt x="87" y="15"/>
                    <a:pt x="113" y="10"/>
                  </a:cubicBezTo>
                  <a:cubicBezTo>
                    <a:pt x="113" y="27"/>
                    <a:pt x="104" y="45"/>
                    <a:pt x="9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3" name="Freeform 672"/>
            <p:cNvSpPr/>
            <p:nvPr/>
          </p:nvSpPr>
          <p:spPr bwMode="auto">
            <a:xfrm>
              <a:off x="4074" y="-10"/>
              <a:ext cx="171" cy="107"/>
            </a:xfrm>
            <a:custGeom>
              <a:avLst/>
              <a:gdLst>
                <a:gd name="T0" fmla="*/ 72 w 72"/>
                <a:gd name="T1" fmla="*/ 42 h 45"/>
                <a:gd name="T2" fmla="*/ 72 w 72"/>
                <a:gd name="T3" fmla="*/ 27 h 45"/>
                <a:gd name="T4" fmla="*/ 59 w 72"/>
                <a:gd name="T5" fmla="*/ 0 h 45"/>
                <a:gd name="T6" fmla="*/ 50 w 72"/>
                <a:gd name="T7" fmla="*/ 0 h 45"/>
                <a:gd name="T8" fmla="*/ 59 w 72"/>
                <a:gd name="T9" fmla="*/ 10 h 45"/>
                <a:gd name="T10" fmla="*/ 64 w 72"/>
                <a:gd name="T11" fmla="*/ 24 h 45"/>
                <a:gd name="T12" fmla="*/ 59 w 72"/>
                <a:gd name="T13" fmla="*/ 22 h 45"/>
                <a:gd name="T14" fmla="*/ 40 w 72"/>
                <a:gd name="T15" fmla="*/ 0 h 45"/>
                <a:gd name="T16" fmla="*/ 29 w 72"/>
                <a:gd name="T17" fmla="*/ 0 h 45"/>
                <a:gd name="T18" fmla="*/ 57 w 72"/>
                <a:gd name="T19" fmla="*/ 30 h 45"/>
                <a:gd name="T20" fmla="*/ 56 w 72"/>
                <a:gd name="T21" fmla="*/ 35 h 45"/>
                <a:gd name="T22" fmla="*/ 11 w 72"/>
                <a:gd name="T23" fmla="*/ 12 h 45"/>
                <a:gd name="T24" fmla="*/ 8 w 72"/>
                <a:gd name="T25" fmla="*/ 0 h 45"/>
                <a:gd name="T26" fmla="*/ 0 w 72"/>
                <a:gd name="T27" fmla="*/ 0 h 45"/>
                <a:gd name="T28" fmla="*/ 16 w 72"/>
                <a:gd name="T29" fmla="*/ 28 h 45"/>
                <a:gd name="T30" fmla="*/ 69 w 72"/>
                <a:gd name="T31" fmla="*/ 45 h 45"/>
                <a:gd name="T32" fmla="*/ 72 w 72"/>
                <a:gd name="T33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" h="45">
                  <a:moveTo>
                    <a:pt x="72" y="42"/>
                  </a:moveTo>
                  <a:cubicBezTo>
                    <a:pt x="64" y="37"/>
                    <a:pt x="72" y="32"/>
                    <a:pt x="72" y="27"/>
                  </a:cubicBezTo>
                  <a:cubicBezTo>
                    <a:pt x="69" y="17"/>
                    <a:pt x="65" y="8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3"/>
                    <a:pt x="56" y="7"/>
                    <a:pt x="59" y="10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1" y="6"/>
                    <a:pt x="49" y="19"/>
                    <a:pt x="57" y="30"/>
                  </a:cubicBezTo>
                  <a:cubicBezTo>
                    <a:pt x="58" y="31"/>
                    <a:pt x="59" y="34"/>
                    <a:pt x="56" y="35"/>
                  </a:cubicBezTo>
                  <a:cubicBezTo>
                    <a:pt x="38" y="35"/>
                    <a:pt x="19" y="29"/>
                    <a:pt x="11" y="1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9"/>
                    <a:pt x="5" y="21"/>
                    <a:pt x="16" y="28"/>
                  </a:cubicBezTo>
                  <a:cubicBezTo>
                    <a:pt x="32" y="38"/>
                    <a:pt x="52" y="39"/>
                    <a:pt x="69" y="45"/>
                  </a:cubicBezTo>
                  <a:lnTo>
                    <a:pt x="7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4" name="Freeform 673"/>
            <p:cNvSpPr/>
            <p:nvPr/>
          </p:nvSpPr>
          <p:spPr bwMode="auto">
            <a:xfrm>
              <a:off x="4230" y="138"/>
              <a:ext cx="45" cy="33"/>
            </a:xfrm>
            <a:custGeom>
              <a:avLst/>
              <a:gdLst>
                <a:gd name="T0" fmla="*/ 19 w 19"/>
                <a:gd name="T1" fmla="*/ 10 h 14"/>
                <a:gd name="T2" fmla="*/ 9 w 19"/>
                <a:gd name="T3" fmla="*/ 1 h 14"/>
                <a:gd name="T4" fmla="*/ 1 w 19"/>
                <a:gd name="T5" fmla="*/ 10 h 14"/>
                <a:gd name="T6" fmla="*/ 19 w 19"/>
                <a:gd name="T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4">
                  <a:moveTo>
                    <a:pt x="19" y="10"/>
                  </a:moveTo>
                  <a:cubicBezTo>
                    <a:pt x="13" y="8"/>
                    <a:pt x="16" y="0"/>
                    <a:pt x="9" y="1"/>
                  </a:cubicBezTo>
                  <a:cubicBezTo>
                    <a:pt x="6" y="3"/>
                    <a:pt x="0" y="5"/>
                    <a:pt x="1" y="10"/>
                  </a:cubicBezTo>
                  <a:cubicBezTo>
                    <a:pt x="7" y="9"/>
                    <a:pt x="14" y="1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5" name="Freeform 674"/>
            <p:cNvSpPr/>
            <p:nvPr/>
          </p:nvSpPr>
          <p:spPr bwMode="auto">
            <a:xfrm>
              <a:off x="5324" y="-10"/>
              <a:ext cx="121" cy="76"/>
            </a:xfrm>
            <a:custGeom>
              <a:avLst/>
              <a:gdLst>
                <a:gd name="T0" fmla="*/ 42 w 51"/>
                <a:gd name="T1" fmla="*/ 32 h 32"/>
                <a:gd name="T2" fmla="*/ 49 w 51"/>
                <a:gd name="T3" fmla="*/ 14 h 32"/>
                <a:gd name="T4" fmla="*/ 51 w 51"/>
                <a:gd name="T5" fmla="*/ 0 h 32"/>
                <a:gd name="T6" fmla="*/ 46 w 51"/>
                <a:gd name="T7" fmla="*/ 0 h 32"/>
                <a:gd name="T8" fmla="*/ 44 w 51"/>
                <a:gd name="T9" fmla="*/ 8 h 32"/>
                <a:gd name="T10" fmla="*/ 41 w 51"/>
                <a:gd name="T11" fmla="*/ 7 h 32"/>
                <a:gd name="T12" fmla="*/ 37 w 51"/>
                <a:gd name="T13" fmla="*/ 0 h 32"/>
                <a:gd name="T14" fmla="*/ 32 w 51"/>
                <a:gd name="T15" fmla="*/ 0 h 32"/>
                <a:gd name="T16" fmla="*/ 37 w 51"/>
                <a:gd name="T17" fmla="*/ 19 h 32"/>
                <a:gd name="T18" fmla="*/ 8 w 51"/>
                <a:gd name="T19" fmla="*/ 0 h 32"/>
                <a:gd name="T20" fmla="*/ 0 w 51"/>
                <a:gd name="T21" fmla="*/ 0 h 32"/>
                <a:gd name="T22" fmla="*/ 42 w 51"/>
                <a:gd name="T2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32">
                  <a:moveTo>
                    <a:pt x="42" y="32"/>
                  </a:moveTo>
                  <a:cubicBezTo>
                    <a:pt x="47" y="30"/>
                    <a:pt x="49" y="21"/>
                    <a:pt x="49" y="14"/>
                  </a:cubicBezTo>
                  <a:cubicBezTo>
                    <a:pt x="50" y="9"/>
                    <a:pt x="51" y="5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3"/>
                    <a:pt x="46" y="5"/>
                    <a:pt x="44" y="8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9" y="5"/>
                    <a:pt x="38" y="2"/>
                    <a:pt x="37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6"/>
                    <a:pt x="36" y="12"/>
                    <a:pt x="37" y="19"/>
                  </a:cubicBezTo>
                  <a:cubicBezTo>
                    <a:pt x="24" y="19"/>
                    <a:pt x="16" y="1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14"/>
                    <a:pt x="25" y="26"/>
                    <a:pt x="42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18" name="Freeform 675"/>
            <p:cNvSpPr>
              <a:spLocks noEditPoints="1"/>
            </p:cNvSpPr>
            <p:nvPr/>
          </p:nvSpPr>
          <p:spPr bwMode="auto">
            <a:xfrm>
              <a:off x="3610" y="-10"/>
              <a:ext cx="159" cy="226"/>
            </a:xfrm>
            <a:custGeom>
              <a:avLst/>
              <a:gdLst>
                <a:gd name="T0" fmla="*/ 35 w 67"/>
                <a:gd name="T1" fmla="*/ 1 h 95"/>
                <a:gd name="T2" fmla="*/ 43 w 67"/>
                <a:gd name="T3" fmla="*/ 50 h 95"/>
                <a:gd name="T4" fmla="*/ 48 w 67"/>
                <a:gd name="T5" fmla="*/ 54 h 95"/>
                <a:gd name="T6" fmla="*/ 46 w 67"/>
                <a:gd name="T7" fmla="*/ 7 h 95"/>
                <a:gd name="T8" fmla="*/ 62 w 67"/>
                <a:gd name="T9" fmla="*/ 38 h 95"/>
                <a:gd name="T10" fmla="*/ 57 w 67"/>
                <a:gd name="T11" fmla="*/ 66 h 95"/>
                <a:gd name="T12" fmla="*/ 48 w 67"/>
                <a:gd name="T13" fmla="*/ 79 h 95"/>
                <a:gd name="T14" fmla="*/ 46 w 67"/>
                <a:gd name="T15" fmla="*/ 55 h 95"/>
                <a:gd name="T16" fmla="*/ 38 w 67"/>
                <a:gd name="T17" fmla="*/ 65 h 95"/>
                <a:gd name="T18" fmla="*/ 23 w 67"/>
                <a:gd name="T19" fmla="*/ 0 h 95"/>
                <a:gd name="T20" fmla="*/ 16 w 67"/>
                <a:gd name="T21" fmla="*/ 0 h 95"/>
                <a:gd name="T22" fmla="*/ 15 w 67"/>
                <a:gd name="T23" fmla="*/ 7 h 95"/>
                <a:gd name="T24" fmla="*/ 43 w 67"/>
                <a:gd name="T25" fmla="*/ 93 h 95"/>
                <a:gd name="T26" fmla="*/ 47 w 67"/>
                <a:gd name="T27" fmla="*/ 95 h 95"/>
                <a:gd name="T28" fmla="*/ 67 w 67"/>
                <a:gd name="T29" fmla="*/ 56 h 95"/>
                <a:gd name="T30" fmla="*/ 52 w 67"/>
                <a:gd name="T31" fmla="*/ 1 h 95"/>
                <a:gd name="T32" fmla="*/ 51 w 67"/>
                <a:gd name="T33" fmla="*/ 0 h 95"/>
                <a:gd name="T34" fmla="*/ 33 w 67"/>
                <a:gd name="T35" fmla="*/ 0 h 95"/>
                <a:gd name="T36" fmla="*/ 35 w 67"/>
                <a:gd name="T37" fmla="*/ 1 h 95"/>
                <a:gd name="T38" fmla="*/ 42 w 67"/>
                <a:gd name="T39" fmla="*/ 5 h 95"/>
                <a:gd name="T40" fmla="*/ 43 w 67"/>
                <a:gd name="T41" fmla="*/ 9 h 95"/>
                <a:gd name="T42" fmla="*/ 42 w 67"/>
                <a:gd name="T43" fmla="*/ 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95">
                  <a:moveTo>
                    <a:pt x="35" y="1"/>
                  </a:moveTo>
                  <a:cubicBezTo>
                    <a:pt x="41" y="17"/>
                    <a:pt x="47" y="34"/>
                    <a:pt x="43" y="50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53" y="41"/>
                    <a:pt x="49" y="21"/>
                    <a:pt x="46" y="7"/>
                  </a:cubicBezTo>
                  <a:cubicBezTo>
                    <a:pt x="57" y="13"/>
                    <a:pt x="59" y="27"/>
                    <a:pt x="62" y="38"/>
                  </a:cubicBezTo>
                  <a:cubicBezTo>
                    <a:pt x="64" y="47"/>
                    <a:pt x="57" y="57"/>
                    <a:pt x="57" y="66"/>
                  </a:cubicBezTo>
                  <a:cubicBezTo>
                    <a:pt x="51" y="69"/>
                    <a:pt x="54" y="77"/>
                    <a:pt x="48" y="79"/>
                  </a:cubicBezTo>
                  <a:cubicBezTo>
                    <a:pt x="43" y="71"/>
                    <a:pt x="55" y="61"/>
                    <a:pt x="46" y="55"/>
                  </a:cubicBezTo>
                  <a:cubicBezTo>
                    <a:pt x="42" y="57"/>
                    <a:pt x="43" y="67"/>
                    <a:pt x="38" y="65"/>
                  </a:cubicBezTo>
                  <a:cubicBezTo>
                    <a:pt x="22" y="49"/>
                    <a:pt x="15" y="23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2"/>
                    <a:pt x="15" y="5"/>
                    <a:pt x="15" y="7"/>
                  </a:cubicBezTo>
                  <a:cubicBezTo>
                    <a:pt x="0" y="42"/>
                    <a:pt x="36" y="62"/>
                    <a:pt x="43" y="93"/>
                  </a:cubicBezTo>
                  <a:cubicBezTo>
                    <a:pt x="44" y="93"/>
                    <a:pt x="45" y="95"/>
                    <a:pt x="47" y="95"/>
                  </a:cubicBezTo>
                  <a:cubicBezTo>
                    <a:pt x="58" y="83"/>
                    <a:pt x="61" y="70"/>
                    <a:pt x="67" y="56"/>
                  </a:cubicBezTo>
                  <a:cubicBezTo>
                    <a:pt x="66" y="36"/>
                    <a:pt x="67" y="16"/>
                    <a:pt x="52" y="1"/>
                  </a:cubicBezTo>
                  <a:cubicBezTo>
                    <a:pt x="52" y="1"/>
                    <a:pt x="51" y="0"/>
                    <a:pt x="5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1"/>
                    <a:pt x="34" y="1"/>
                    <a:pt x="35" y="1"/>
                  </a:cubicBezTo>
                  <a:close/>
                  <a:moveTo>
                    <a:pt x="42" y="5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1" y="6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0" name="Freeform 676"/>
            <p:cNvSpPr/>
            <p:nvPr/>
          </p:nvSpPr>
          <p:spPr bwMode="auto">
            <a:xfrm>
              <a:off x="3876" y="-10"/>
              <a:ext cx="359" cy="240"/>
            </a:xfrm>
            <a:custGeom>
              <a:avLst/>
              <a:gdLst>
                <a:gd name="T0" fmla="*/ 149 w 152"/>
                <a:gd name="T1" fmla="*/ 101 h 101"/>
                <a:gd name="T2" fmla="*/ 131 w 152"/>
                <a:gd name="T3" fmla="*/ 73 h 101"/>
                <a:gd name="T4" fmla="*/ 146 w 152"/>
                <a:gd name="T5" fmla="*/ 67 h 101"/>
                <a:gd name="T6" fmla="*/ 119 w 152"/>
                <a:gd name="T7" fmla="*/ 65 h 101"/>
                <a:gd name="T8" fmla="*/ 33 w 152"/>
                <a:gd name="T9" fmla="*/ 6 h 101"/>
                <a:gd name="T10" fmla="*/ 43 w 152"/>
                <a:gd name="T11" fmla="*/ 0 h 101"/>
                <a:gd name="T12" fmla="*/ 0 w 152"/>
                <a:gd name="T13" fmla="*/ 0 h 101"/>
                <a:gd name="T14" fmla="*/ 91 w 152"/>
                <a:gd name="T15" fmla="*/ 50 h 101"/>
                <a:gd name="T16" fmla="*/ 149 w 152"/>
                <a:gd name="T1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01">
                  <a:moveTo>
                    <a:pt x="149" y="101"/>
                  </a:moveTo>
                  <a:cubicBezTo>
                    <a:pt x="152" y="89"/>
                    <a:pt x="137" y="83"/>
                    <a:pt x="131" y="73"/>
                  </a:cubicBezTo>
                  <a:cubicBezTo>
                    <a:pt x="132" y="68"/>
                    <a:pt x="149" y="75"/>
                    <a:pt x="146" y="67"/>
                  </a:cubicBezTo>
                  <a:cubicBezTo>
                    <a:pt x="119" y="65"/>
                    <a:pt x="119" y="65"/>
                    <a:pt x="119" y="65"/>
                  </a:cubicBezTo>
                  <a:cubicBezTo>
                    <a:pt x="93" y="39"/>
                    <a:pt x="61" y="28"/>
                    <a:pt x="33" y="6"/>
                  </a:cubicBezTo>
                  <a:cubicBezTo>
                    <a:pt x="36" y="4"/>
                    <a:pt x="40" y="2"/>
                    <a:pt x="4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12"/>
                    <a:pt x="62" y="29"/>
                    <a:pt x="91" y="50"/>
                  </a:cubicBezTo>
                  <a:cubicBezTo>
                    <a:pt x="110" y="67"/>
                    <a:pt x="132" y="81"/>
                    <a:pt x="149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1" name="Freeform 677"/>
            <p:cNvSpPr/>
            <p:nvPr/>
          </p:nvSpPr>
          <p:spPr bwMode="auto">
            <a:xfrm>
              <a:off x="2224" y="-10"/>
              <a:ext cx="16" cy="5"/>
            </a:xfrm>
            <a:custGeom>
              <a:avLst/>
              <a:gdLst>
                <a:gd name="T0" fmla="*/ 4 w 7"/>
                <a:gd name="T1" fmla="*/ 2 h 2"/>
                <a:gd name="T2" fmla="*/ 7 w 7"/>
                <a:gd name="T3" fmla="*/ 0 h 2"/>
                <a:gd name="T4" fmla="*/ 0 w 7"/>
                <a:gd name="T5" fmla="*/ 0 h 2"/>
                <a:gd name="T6" fmla="*/ 4 w 7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">
                  <a:moveTo>
                    <a:pt x="4" y="2"/>
                  </a:moveTo>
                  <a:cubicBezTo>
                    <a:pt x="5" y="1"/>
                    <a:pt x="6" y="1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2" name="Freeform 678"/>
            <p:cNvSpPr/>
            <p:nvPr/>
          </p:nvSpPr>
          <p:spPr bwMode="auto">
            <a:xfrm>
              <a:off x="4356" y="-10"/>
              <a:ext cx="149" cy="62"/>
            </a:xfrm>
            <a:custGeom>
              <a:avLst/>
              <a:gdLst>
                <a:gd name="T0" fmla="*/ 5 w 63"/>
                <a:gd name="T1" fmla="*/ 26 h 26"/>
                <a:gd name="T2" fmla="*/ 51 w 63"/>
                <a:gd name="T3" fmla="*/ 11 h 26"/>
                <a:gd name="T4" fmla="*/ 63 w 63"/>
                <a:gd name="T5" fmla="*/ 0 h 26"/>
                <a:gd name="T6" fmla="*/ 53 w 63"/>
                <a:gd name="T7" fmla="*/ 0 h 26"/>
                <a:gd name="T8" fmla="*/ 18 w 63"/>
                <a:gd name="T9" fmla="*/ 14 h 26"/>
                <a:gd name="T10" fmla="*/ 20 w 63"/>
                <a:gd name="T11" fmla="*/ 0 h 26"/>
                <a:gd name="T12" fmla="*/ 13 w 63"/>
                <a:gd name="T13" fmla="*/ 0 h 26"/>
                <a:gd name="T14" fmla="*/ 9 w 63"/>
                <a:gd name="T15" fmla="*/ 13 h 26"/>
                <a:gd name="T16" fmla="*/ 6 w 63"/>
                <a:gd name="T17" fmla="*/ 0 h 26"/>
                <a:gd name="T18" fmla="*/ 0 w 63"/>
                <a:gd name="T19" fmla="*/ 0 h 26"/>
                <a:gd name="T20" fmla="*/ 2 w 63"/>
                <a:gd name="T21" fmla="*/ 25 h 26"/>
                <a:gd name="T22" fmla="*/ 5 w 63"/>
                <a:gd name="T2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26">
                  <a:moveTo>
                    <a:pt x="5" y="26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5" y="8"/>
                    <a:pt x="59" y="4"/>
                    <a:pt x="6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43" y="7"/>
                    <a:pt x="30" y="12"/>
                    <a:pt x="18" y="14"/>
                  </a:cubicBezTo>
                  <a:cubicBezTo>
                    <a:pt x="18" y="9"/>
                    <a:pt x="19" y="5"/>
                    <a:pt x="2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4"/>
                    <a:pt x="10" y="8"/>
                    <a:pt x="9" y="13"/>
                  </a:cubicBezTo>
                  <a:cubicBezTo>
                    <a:pt x="7" y="9"/>
                    <a:pt x="6" y="4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2" y="25"/>
                  </a:cubicBezTo>
                  <a:lnTo>
                    <a:pt x="5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</p:grpSp>
      <p:grpSp>
        <p:nvGrpSpPr>
          <p:cNvPr id="23" name="Group 667"/>
          <p:cNvGrpSpPr>
            <a:grpSpLocks noChangeAspect="1"/>
          </p:cNvGrpSpPr>
          <p:nvPr userDrawn="1"/>
        </p:nvGrpSpPr>
        <p:grpSpPr bwMode="auto">
          <a:xfrm rot="16200000">
            <a:off x="7382510" y="83185"/>
            <a:ext cx="319088" cy="271145"/>
            <a:chOff x="2060" y="-19"/>
            <a:chExt cx="3564" cy="1484"/>
          </a:xfrm>
          <a:solidFill>
            <a:srgbClr val="FF0000"/>
          </a:solidFill>
        </p:grpSpPr>
        <p:sp>
          <p:nvSpPr>
            <p:cNvPr id="24" name="Freeform 668"/>
            <p:cNvSpPr>
              <a:spLocks noEditPoints="1"/>
            </p:cNvSpPr>
            <p:nvPr/>
          </p:nvSpPr>
          <p:spPr bwMode="auto">
            <a:xfrm>
              <a:off x="2060" y="-19"/>
              <a:ext cx="3564" cy="1484"/>
            </a:xfrm>
            <a:custGeom>
              <a:avLst/>
              <a:gdLst>
                <a:gd name="T0" fmla="*/ 1056 w 1506"/>
                <a:gd name="T1" fmla="*/ 369 h 625"/>
                <a:gd name="T2" fmla="*/ 968 w 1506"/>
                <a:gd name="T3" fmla="*/ 470 h 625"/>
                <a:gd name="T4" fmla="*/ 421 w 1506"/>
                <a:gd name="T5" fmla="*/ 329 h 625"/>
                <a:gd name="T6" fmla="*/ 1313 w 1506"/>
                <a:gd name="T7" fmla="*/ 108 h 625"/>
                <a:gd name="T8" fmla="*/ 1300 w 1506"/>
                <a:gd name="T9" fmla="*/ 4 h 625"/>
                <a:gd name="T10" fmla="*/ 1196 w 1506"/>
                <a:gd name="T11" fmla="*/ 29 h 625"/>
                <a:gd name="T12" fmla="*/ 1152 w 1506"/>
                <a:gd name="T13" fmla="*/ 222 h 625"/>
                <a:gd name="T14" fmla="*/ 934 w 1506"/>
                <a:gd name="T15" fmla="*/ 123 h 625"/>
                <a:gd name="T16" fmla="*/ 913 w 1506"/>
                <a:gd name="T17" fmla="*/ 301 h 625"/>
                <a:gd name="T18" fmla="*/ 751 w 1506"/>
                <a:gd name="T19" fmla="*/ 312 h 625"/>
                <a:gd name="T20" fmla="*/ 891 w 1506"/>
                <a:gd name="T21" fmla="*/ 117 h 625"/>
                <a:gd name="T22" fmla="*/ 619 w 1506"/>
                <a:gd name="T23" fmla="*/ 170 h 625"/>
                <a:gd name="T24" fmla="*/ 459 w 1506"/>
                <a:gd name="T25" fmla="*/ 107 h 625"/>
                <a:gd name="T26" fmla="*/ 606 w 1506"/>
                <a:gd name="T27" fmla="*/ 342 h 625"/>
                <a:gd name="T28" fmla="*/ 482 w 1506"/>
                <a:gd name="T29" fmla="*/ 326 h 625"/>
                <a:gd name="T30" fmla="*/ 479 w 1506"/>
                <a:gd name="T31" fmla="*/ 121 h 625"/>
                <a:gd name="T32" fmla="*/ 469 w 1506"/>
                <a:gd name="T33" fmla="*/ 28 h 625"/>
                <a:gd name="T34" fmla="*/ 349 w 1506"/>
                <a:gd name="T35" fmla="*/ 86 h 625"/>
                <a:gd name="T36" fmla="*/ 317 w 1506"/>
                <a:gd name="T37" fmla="*/ 112 h 625"/>
                <a:gd name="T38" fmla="*/ 270 w 1506"/>
                <a:gd name="T39" fmla="*/ 4 h 625"/>
                <a:gd name="T40" fmla="*/ 68 w 1506"/>
                <a:gd name="T41" fmla="*/ 15 h 625"/>
                <a:gd name="T42" fmla="*/ 656 w 1506"/>
                <a:gd name="T43" fmla="*/ 521 h 625"/>
                <a:gd name="T44" fmla="*/ 272 w 1506"/>
                <a:gd name="T45" fmla="*/ 304 h 625"/>
                <a:gd name="T46" fmla="*/ 1259 w 1506"/>
                <a:gd name="T47" fmla="*/ 253 h 625"/>
                <a:gd name="T48" fmla="*/ 1164 w 1506"/>
                <a:gd name="T49" fmla="*/ 161 h 625"/>
                <a:gd name="T50" fmla="*/ 826 w 1506"/>
                <a:gd name="T51" fmla="*/ 194 h 625"/>
                <a:gd name="T52" fmla="*/ 898 w 1506"/>
                <a:gd name="T53" fmla="*/ 210 h 625"/>
                <a:gd name="T54" fmla="*/ 783 w 1506"/>
                <a:gd name="T55" fmla="*/ 353 h 625"/>
                <a:gd name="T56" fmla="*/ 756 w 1506"/>
                <a:gd name="T57" fmla="*/ 52 h 625"/>
                <a:gd name="T58" fmla="*/ 557 w 1506"/>
                <a:gd name="T59" fmla="*/ 62 h 625"/>
                <a:gd name="T60" fmla="*/ 547 w 1506"/>
                <a:gd name="T61" fmla="*/ 128 h 625"/>
                <a:gd name="T62" fmla="*/ 1132 w 1506"/>
                <a:gd name="T63" fmla="*/ 276 h 625"/>
                <a:gd name="T64" fmla="*/ 1306 w 1506"/>
                <a:gd name="T65" fmla="*/ 15 h 625"/>
                <a:gd name="T66" fmla="*/ 1092 w 1506"/>
                <a:gd name="T67" fmla="*/ 67 h 625"/>
                <a:gd name="T68" fmla="*/ 1179 w 1506"/>
                <a:gd name="T69" fmla="*/ 207 h 625"/>
                <a:gd name="T70" fmla="*/ 1211 w 1506"/>
                <a:gd name="T71" fmla="*/ 157 h 625"/>
                <a:gd name="T72" fmla="*/ 1062 w 1506"/>
                <a:gd name="T73" fmla="*/ 244 h 625"/>
                <a:gd name="T74" fmla="*/ 986 w 1506"/>
                <a:gd name="T75" fmla="*/ 294 h 625"/>
                <a:gd name="T76" fmla="*/ 928 w 1506"/>
                <a:gd name="T77" fmla="*/ 355 h 625"/>
                <a:gd name="T78" fmla="*/ 775 w 1506"/>
                <a:gd name="T79" fmla="*/ 133 h 625"/>
                <a:gd name="T80" fmla="*/ 676 w 1506"/>
                <a:gd name="T81" fmla="*/ 183 h 625"/>
                <a:gd name="T82" fmla="*/ 650 w 1506"/>
                <a:gd name="T83" fmla="*/ 204 h 625"/>
                <a:gd name="T84" fmla="*/ 613 w 1506"/>
                <a:gd name="T85" fmla="*/ 270 h 625"/>
                <a:gd name="T86" fmla="*/ 637 w 1506"/>
                <a:gd name="T87" fmla="*/ 295 h 625"/>
                <a:gd name="T88" fmla="*/ 562 w 1506"/>
                <a:gd name="T89" fmla="*/ 306 h 625"/>
                <a:gd name="T90" fmla="*/ 644 w 1506"/>
                <a:gd name="T91" fmla="*/ 389 h 625"/>
                <a:gd name="T92" fmla="*/ 826 w 1506"/>
                <a:gd name="T93" fmla="*/ 456 h 625"/>
                <a:gd name="T94" fmla="*/ 973 w 1506"/>
                <a:gd name="T95" fmla="*/ 449 h 625"/>
                <a:gd name="T96" fmla="*/ 601 w 1506"/>
                <a:gd name="T97" fmla="*/ 442 h 625"/>
                <a:gd name="T98" fmla="*/ 677 w 1506"/>
                <a:gd name="T99" fmla="*/ 429 h 625"/>
                <a:gd name="T100" fmla="*/ 526 w 1506"/>
                <a:gd name="T101" fmla="*/ 423 h 625"/>
                <a:gd name="T102" fmla="*/ 436 w 1506"/>
                <a:gd name="T103" fmla="*/ 205 h 625"/>
                <a:gd name="T104" fmla="*/ 377 w 1506"/>
                <a:gd name="T105" fmla="*/ 60 h 625"/>
                <a:gd name="T106" fmla="*/ 439 w 1506"/>
                <a:gd name="T107" fmla="*/ 307 h 625"/>
                <a:gd name="T108" fmla="*/ 388 w 1506"/>
                <a:gd name="T109" fmla="*/ 126 h 625"/>
                <a:gd name="T110" fmla="*/ 431 w 1506"/>
                <a:gd name="T111" fmla="*/ 289 h 625"/>
                <a:gd name="T112" fmla="*/ 307 w 1506"/>
                <a:gd name="T113" fmla="*/ 219 h 625"/>
                <a:gd name="T114" fmla="*/ 246 w 1506"/>
                <a:gd name="T115" fmla="*/ 22 h 625"/>
                <a:gd name="T116" fmla="*/ 85 w 1506"/>
                <a:gd name="T117" fmla="*/ 23 h 625"/>
                <a:gd name="T118" fmla="*/ 140 w 1506"/>
                <a:gd name="T119" fmla="*/ 40 h 625"/>
                <a:gd name="T120" fmla="*/ 127 w 1506"/>
                <a:gd name="T121" fmla="*/ 103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06" h="625">
                  <a:moveTo>
                    <a:pt x="1501" y="4"/>
                  </a:moveTo>
                  <a:cubicBezTo>
                    <a:pt x="1491" y="65"/>
                    <a:pt x="1456" y="121"/>
                    <a:pt x="1405" y="159"/>
                  </a:cubicBezTo>
                  <a:cubicBezTo>
                    <a:pt x="1364" y="192"/>
                    <a:pt x="1314" y="202"/>
                    <a:pt x="1262" y="209"/>
                  </a:cubicBezTo>
                  <a:cubicBezTo>
                    <a:pt x="1259" y="212"/>
                    <a:pt x="1262" y="216"/>
                    <a:pt x="1263" y="219"/>
                  </a:cubicBezTo>
                  <a:cubicBezTo>
                    <a:pt x="1256" y="279"/>
                    <a:pt x="1219" y="334"/>
                    <a:pt x="1162" y="357"/>
                  </a:cubicBezTo>
                  <a:cubicBezTo>
                    <a:pt x="1135" y="369"/>
                    <a:pt x="1101" y="375"/>
                    <a:pt x="1072" y="374"/>
                  </a:cubicBezTo>
                  <a:cubicBezTo>
                    <a:pt x="1057" y="378"/>
                    <a:pt x="1067" y="398"/>
                    <a:pt x="1060" y="406"/>
                  </a:cubicBezTo>
                  <a:cubicBezTo>
                    <a:pt x="1052" y="441"/>
                    <a:pt x="1026" y="475"/>
                    <a:pt x="995" y="498"/>
                  </a:cubicBezTo>
                  <a:cubicBezTo>
                    <a:pt x="974" y="505"/>
                    <a:pt x="954" y="510"/>
                    <a:pt x="931" y="511"/>
                  </a:cubicBezTo>
                  <a:cubicBezTo>
                    <a:pt x="917" y="518"/>
                    <a:pt x="898" y="511"/>
                    <a:pt x="884" y="520"/>
                  </a:cubicBezTo>
                  <a:cubicBezTo>
                    <a:pt x="842" y="528"/>
                    <a:pt x="797" y="545"/>
                    <a:pt x="775" y="587"/>
                  </a:cubicBezTo>
                  <a:cubicBezTo>
                    <a:pt x="758" y="614"/>
                    <a:pt x="758" y="614"/>
                    <a:pt x="758" y="614"/>
                  </a:cubicBezTo>
                  <a:cubicBezTo>
                    <a:pt x="755" y="614"/>
                    <a:pt x="755" y="614"/>
                    <a:pt x="755" y="614"/>
                  </a:cubicBezTo>
                  <a:cubicBezTo>
                    <a:pt x="758" y="571"/>
                    <a:pt x="799" y="544"/>
                    <a:pt x="833" y="527"/>
                  </a:cubicBezTo>
                  <a:cubicBezTo>
                    <a:pt x="897" y="500"/>
                    <a:pt x="986" y="518"/>
                    <a:pt x="1027" y="452"/>
                  </a:cubicBezTo>
                  <a:cubicBezTo>
                    <a:pt x="1041" y="429"/>
                    <a:pt x="1048" y="400"/>
                    <a:pt x="1054" y="373"/>
                  </a:cubicBezTo>
                  <a:cubicBezTo>
                    <a:pt x="1056" y="369"/>
                    <a:pt x="1056" y="369"/>
                    <a:pt x="1056" y="369"/>
                  </a:cubicBezTo>
                  <a:cubicBezTo>
                    <a:pt x="1126" y="367"/>
                    <a:pt x="1195" y="345"/>
                    <a:pt x="1230" y="280"/>
                  </a:cubicBezTo>
                  <a:cubicBezTo>
                    <a:pt x="1241" y="256"/>
                    <a:pt x="1251" y="232"/>
                    <a:pt x="1254" y="203"/>
                  </a:cubicBezTo>
                  <a:cubicBezTo>
                    <a:pt x="1263" y="197"/>
                    <a:pt x="1276" y="202"/>
                    <a:pt x="1286" y="198"/>
                  </a:cubicBezTo>
                  <a:cubicBezTo>
                    <a:pt x="1315" y="188"/>
                    <a:pt x="1349" y="186"/>
                    <a:pt x="1375" y="166"/>
                  </a:cubicBezTo>
                  <a:cubicBezTo>
                    <a:pt x="1413" y="139"/>
                    <a:pt x="1449" y="109"/>
                    <a:pt x="1469" y="65"/>
                  </a:cubicBezTo>
                  <a:cubicBezTo>
                    <a:pt x="1477" y="45"/>
                    <a:pt x="1485" y="25"/>
                    <a:pt x="1489" y="4"/>
                  </a:cubicBezTo>
                  <a:cubicBezTo>
                    <a:pt x="1466" y="4"/>
                    <a:pt x="1466" y="4"/>
                    <a:pt x="1466" y="4"/>
                  </a:cubicBezTo>
                  <a:cubicBezTo>
                    <a:pt x="1465" y="4"/>
                    <a:pt x="1465" y="5"/>
                    <a:pt x="1465" y="5"/>
                  </a:cubicBezTo>
                  <a:cubicBezTo>
                    <a:pt x="1463" y="46"/>
                    <a:pt x="1433" y="74"/>
                    <a:pt x="1409" y="105"/>
                  </a:cubicBezTo>
                  <a:cubicBezTo>
                    <a:pt x="1379" y="128"/>
                    <a:pt x="1347" y="155"/>
                    <a:pt x="1308" y="163"/>
                  </a:cubicBezTo>
                  <a:cubicBezTo>
                    <a:pt x="1289" y="174"/>
                    <a:pt x="1264" y="177"/>
                    <a:pt x="1242" y="177"/>
                  </a:cubicBezTo>
                  <a:cubicBezTo>
                    <a:pt x="1239" y="177"/>
                    <a:pt x="1233" y="180"/>
                    <a:pt x="1233" y="184"/>
                  </a:cubicBezTo>
                  <a:cubicBezTo>
                    <a:pt x="1238" y="242"/>
                    <a:pt x="1206" y="294"/>
                    <a:pt x="1154" y="323"/>
                  </a:cubicBezTo>
                  <a:cubicBezTo>
                    <a:pt x="1122" y="342"/>
                    <a:pt x="1085" y="343"/>
                    <a:pt x="1048" y="344"/>
                  </a:cubicBezTo>
                  <a:cubicBezTo>
                    <a:pt x="1041" y="345"/>
                    <a:pt x="1035" y="340"/>
                    <a:pt x="1031" y="346"/>
                  </a:cubicBezTo>
                  <a:cubicBezTo>
                    <a:pt x="1032" y="366"/>
                    <a:pt x="1024" y="387"/>
                    <a:pt x="1023" y="406"/>
                  </a:cubicBezTo>
                  <a:cubicBezTo>
                    <a:pt x="1016" y="433"/>
                    <a:pt x="994" y="459"/>
                    <a:pt x="968" y="470"/>
                  </a:cubicBezTo>
                  <a:cubicBezTo>
                    <a:pt x="932" y="493"/>
                    <a:pt x="888" y="485"/>
                    <a:pt x="848" y="497"/>
                  </a:cubicBezTo>
                  <a:cubicBezTo>
                    <a:pt x="807" y="503"/>
                    <a:pt x="772" y="533"/>
                    <a:pt x="752" y="568"/>
                  </a:cubicBezTo>
                  <a:cubicBezTo>
                    <a:pt x="749" y="568"/>
                    <a:pt x="749" y="568"/>
                    <a:pt x="749" y="568"/>
                  </a:cubicBezTo>
                  <a:cubicBezTo>
                    <a:pt x="731" y="543"/>
                    <a:pt x="710" y="518"/>
                    <a:pt x="680" y="505"/>
                  </a:cubicBezTo>
                  <a:cubicBezTo>
                    <a:pt x="630" y="477"/>
                    <a:pt x="569" y="491"/>
                    <a:pt x="521" y="459"/>
                  </a:cubicBezTo>
                  <a:cubicBezTo>
                    <a:pt x="492" y="445"/>
                    <a:pt x="483" y="414"/>
                    <a:pt x="476" y="388"/>
                  </a:cubicBezTo>
                  <a:cubicBezTo>
                    <a:pt x="466" y="373"/>
                    <a:pt x="470" y="355"/>
                    <a:pt x="467" y="339"/>
                  </a:cubicBezTo>
                  <a:cubicBezTo>
                    <a:pt x="416" y="341"/>
                    <a:pt x="370" y="333"/>
                    <a:pt x="330" y="307"/>
                  </a:cubicBezTo>
                  <a:cubicBezTo>
                    <a:pt x="309" y="289"/>
                    <a:pt x="297" y="266"/>
                    <a:pt x="287" y="243"/>
                  </a:cubicBezTo>
                  <a:cubicBezTo>
                    <a:pt x="275" y="219"/>
                    <a:pt x="265" y="191"/>
                    <a:pt x="268" y="162"/>
                  </a:cubicBezTo>
                  <a:cubicBezTo>
                    <a:pt x="261" y="163"/>
                    <a:pt x="252" y="162"/>
                    <a:pt x="245" y="165"/>
                  </a:cubicBezTo>
                  <a:cubicBezTo>
                    <a:pt x="236" y="159"/>
                    <a:pt x="222" y="163"/>
                    <a:pt x="218" y="154"/>
                  </a:cubicBezTo>
                  <a:cubicBezTo>
                    <a:pt x="220" y="152"/>
                    <a:pt x="220" y="152"/>
                    <a:pt x="220" y="152"/>
                  </a:cubicBezTo>
                  <a:cubicBezTo>
                    <a:pt x="237" y="155"/>
                    <a:pt x="254" y="159"/>
                    <a:pt x="273" y="156"/>
                  </a:cubicBezTo>
                  <a:cubicBezTo>
                    <a:pt x="278" y="159"/>
                    <a:pt x="278" y="159"/>
                    <a:pt x="278" y="159"/>
                  </a:cubicBezTo>
                  <a:cubicBezTo>
                    <a:pt x="277" y="202"/>
                    <a:pt x="294" y="243"/>
                    <a:pt x="318" y="277"/>
                  </a:cubicBezTo>
                  <a:cubicBezTo>
                    <a:pt x="343" y="312"/>
                    <a:pt x="381" y="325"/>
                    <a:pt x="421" y="329"/>
                  </a:cubicBezTo>
                  <a:cubicBezTo>
                    <a:pt x="438" y="331"/>
                    <a:pt x="458" y="324"/>
                    <a:pt x="474" y="332"/>
                  </a:cubicBezTo>
                  <a:cubicBezTo>
                    <a:pt x="475" y="336"/>
                    <a:pt x="477" y="340"/>
                    <a:pt x="474" y="344"/>
                  </a:cubicBezTo>
                  <a:cubicBezTo>
                    <a:pt x="481" y="385"/>
                    <a:pt x="488" y="429"/>
                    <a:pt x="530" y="452"/>
                  </a:cubicBezTo>
                  <a:cubicBezTo>
                    <a:pt x="553" y="464"/>
                    <a:pt x="575" y="476"/>
                    <a:pt x="602" y="475"/>
                  </a:cubicBezTo>
                  <a:cubicBezTo>
                    <a:pt x="655" y="487"/>
                    <a:pt x="723" y="491"/>
                    <a:pt x="747" y="552"/>
                  </a:cubicBezTo>
                  <a:cubicBezTo>
                    <a:pt x="760" y="544"/>
                    <a:pt x="763" y="526"/>
                    <a:pt x="776" y="517"/>
                  </a:cubicBezTo>
                  <a:cubicBezTo>
                    <a:pt x="814" y="490"/>
                    <a:pt x="858" y="474"/>
                    <a:pt x="908" y="475"/>
                  </a:cubicBezTo>
                  <a:cubicBezTo>
                    <a:pt x="942" y="472"/>
                    <a:pt x="976" y="461"/>
                    <a:pt x="997" y="432"/>
                  </a:cubicBezTo>
                  <a:cubicBezTo>
                    <a:pt x="1019" y="406"/>
                    <a:pt x="1015" y="372"/>
                    <a:pt x="1020" y="339"/>
                  </a:cubicBezTo>
                  <a:cubicBezTo>
                    <a:pt x="1025" y="334"/>
                    <a:pt x="1025" y="334"/>
                    <a:pt x="1025" y="334"/>
                  </a:cubicBezTo>
                  <a:cubicBezTo>
                    <a:pt x="1074" y="332"/>
                    <a:pt x="1132" y="331"/>
                    <a:pt x="1172" y="301"/>
                  </a:cubicBezTo>
                  <a:cubicBezTo>
                    <a:pt x="1208" y="274"/>
                    <a:pt x="1222" y="232"/>
                    <a:pt x="1220" y="187"/>
                  </a:cubicBezTo>
                  <a:cubicBezTo>
                    <a:pt x="1219" y="180"/>
                    <a:pt x="1215" y="170"/>
                    <a:pt x="1217" y="164"/>
                  </a:cubicBezTo>
                  <a:cubicBezTo>
                    <a:pt x="1264" y="160"/>
                    <a:pt x="1306" y="151"/>
                    <a:pt x="1346" y="130"/>
                  </a:cubicBezTo>
                  <a:cubicBezTo>
                    <a:pt x="1346" y="126"/>
                    <a:pt x="1346" y="126"/>
                    <a:pt x="1346" y="126"/>
                  </a:cubicBezTo>
                  <a:cubicBezTo>
                    <a:pt x="1335" y="128"/>
                    <a:pt x="1325" y="137"/>
                    <a:pt x="1315" y="136"/>
                  </a:cubicBezTo>
                  <a:cubicBezTo>
                    <a:pt x="1314" y="127"/>
                    <a:pt x="1314" y="118"/>
                    <a:pt x="1313" y="108"/>
                  </a:cubicBezTo>
                  <a:cubicBezTo>
                    <a:pt x="1311" y="95"/>
                    <a:pt x="1297" y="88"/>
                    <a:pt x="1289" y="81"/>
                  </a:cubicBezTo>
                  <a:cubicBezTo>
                    <a:pt x="1306" y="81"/>
                    <a:pt x="1327" y="72"/>
                    <a:pt x="1343" y="82"/>
                  </a:cubicBezTo>
                  <a:cubicBezTo>
                    <a:pt x="1350" y="84"/>
                    <a:pt x="1354" y="101"/>
                    <a:pt x="1363" y="91"/>
                  </a:cubicBezTo>
                  <a:cubicBezTo>
                    <a:pt x="1366" y="83"/>
                    <a:pt x="1360" y="76"/>
                    <a:pt x="1357" y="70"/>
                  </a:cubicBezTo>
                  <a:cubicBezTo>
                    <a:pt x="1368" y="72"/>
                    <a:pt x="1379" y="76"/>
                    <a:pt x="1390" y="77"/>
                  </a:cubicBezTo>
                  <a:cubicBezTo>
                    <a:pt x="1397" y="77"/>
                    <a:pt x="1406" y="68"/>
                    <a:pt x="1410" y="77"/>
                  </a:cubicBezTo>
                  <a:cubicBezTo>
                    <a:pt x="1394" y="97"/>
                    <a:pt x="1369" y="109"/>
                    <a:pt x="1350" y="125"/>
                  </a:cubicBezTo>
                  <a:cubicBezTo>
                    <a:pt x="1361" y="122"/>
                    <a:pt x="1373" y="114"/>
                    <a:pt x="1383" y="107"/>
                  </a:cubicBezTo>
                  <a:cubicBezTo>
                    <a:pt x="1423" y="85"/>
                    <a:pt x="1444" y="45"/>
                    <a:pt x="1454" y="4"/>
                  </a:cubicBezTo>
                  <a:cubicBezTo>
                    <a:pt x="1449" y="4"/>
                    <a:pt x="1449" y="4"/>
                    <a:pt x="1449" y="4"/>
                  </a:cubicBezTo>
                  <a:cubicBezTo>
                    <a:pt x="1443" y="24"/>
                    <a:pt x="1437" y="44"/>
                    <a:pt x="1424" y="61"/>
                  </a:cubicBezTo>
                  <a:cubicBezTo>
                    <a:pt x="1423" y="63"/>
                    <a:pt x="1423" y="63"/>
                    <a:pt x="1423" y="63"/>
                  </a:cubicBezTo>
                  <a:cubicBezTo>
                    <a:pt x="1419" y="49"/>
                    <a:pt x="1411" y="33"/>
                    <a:pt x="1396" y="29"/>
                  </a:cubicBezTo>
                  <a:cubicBezTo>
                    <a:pt x="1379" y="27"/>
                    <a:pt x="1361" y="30"/>
                    <a:pt x="1347" y="39"/>
                  </a:cubicBezTo>
                  <a:cubicBezTo>
                    <a:pt x="1338" y="36"/>
                    <a:pt x="1332" y="25"/>
                    <a:pt x="1322" y="19"/>
                  </a:cubicBezTo>
                  <a:cubicBezTo>
                    <a:pt x="1315" y="13"/>
                    <a:pt x="1306" y="8"/>
                    <a:pt x="1296" y="7"/>
                  </a:cubicBezTo>
                  <a:cubicBezTo>
                    <a:pt x="1297" y="6"/>
                    <a:pt x="1299" y="5"/>
                    <a:pt x="1300" y="4"/>
                  </a:cubicBezTo>
                  <a:cubicBezTo>
                    <a:pt x="1286" y="4"/>
                    <a:pt x="1286" y="4"/>
                    <a:pt x="1286" y="4"/>
                  </a:cubicBezTo>
                  <a:cubicBezTo>
                    <a:pt x="1285" y="4"/>
                    <a:pt x="1284" y="5"/>
                    <a:pt x="1283" y="5"/>
                  </a:cubicBezTo>
                  <a:cubicBezTo>
                    <a:pt x="1275" y="10"/>
                    <a:pt x="1263" y="10"/>
                    <a:pt x="1254" y="12"/>
                  </a:cubicBezTo>
                  <a:cubicBezTo>
                    <a:pt x="1252" y="10"/>
                    <a:pt x="1251" y="7"/>
                    <a:pt x="1251" y="4"/>
                  </a:cubicBezTo>
                  <a:cubicBezTo>
                    <a:pt x="1244" y="4"/>
                    <a:pt x="1244" y="4"/>
                    <a:pt x="1244" y="4"/>
                  </a:cubicBezTo>
                  <a:cubicBezTo>
                    <a:pt x="1246" y="9"/>
                    <a:pt x="1249" y="14"/>
                    <a:pt x="1243" y="17"/>
                  </a:cubicBezTo>
                  <a:cubicBezTo>
                    <a:pt x="1240" y="14"/>
                    <a:pt x="1238" y="9"/>
                    <a:pt x="1234" y="4"/>
                  </a:cubicBezTo>
                  <a:cubicBezTo>
                    <a:pt x="1220" y="4"/>
                    <a:pt x="1220" y="4"/>
                    <a:pt x="1220" y="4"/>
                  </a:cubicBezTo>
                  <a:cubicBezTo>
                    <a:pt x="1226" y="5"/>
                    <a:pt x="1233" y="8"/>
                    <a:pt x="1235" y="16"/>
                  </a:cubicBezTo>
                  <a:cubicBezTo>
                    <a:pt x="1235" y="22"/>
                    <a:pt x="1233" y="30"/>
                    <a:pt x="1227" y="31"/>
                  </a:cubicBezTo>
                  <a:cubicBezTo>
                    <a:pt x="1220" y="34"/>
                    <a:pt x="1213" y="35"/>
                    <a:pt x="1207" y="32"/>
                  </a:cubicBezTo>
                  <a:cubicBezTo>
                    <a:pt x="1200" y="28"/>
                    <a:pt x="1200" y="20"/>
                    <a:pt x="1202" y="14"/>
                  </a:cubicBezTo>
                  <a:cubicBezTo>
                    <a:pt x="1204" y="7"/>
                    <a:pt x="1211" y="8"/>
                    <a:pt x="1215" y="4"/>
                  </a:cubicBezTo>
                  <a:cubicBezTo>
                    <a:pt x="1215" y="4"/>
                    <a:pt x="1216" y="4"/>
                    <a:pt x="1216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201" y="4"/>
                    <a:pt x="1201" y="4"/>
                    <a:pt x="1201" y="4"/>
                  </a:cubicBezTo>
                  <a:cubicBezTo>
                    <a:pt x="1196" y="12"/>
                    <a:pt x="1192" y="20"/>
                    <a:pt x="1196" y="29"/>
                  </a:cubicBezTo>
                  <a:cubicBezTo>
                    <a:pt x="1202" y="40"/>
                    <a:pt x="1216" y="43"/>
                    <a:pt x="1227" y="38"/>
                  </a:cubicBezTo>
                  <a:cubicBezTo>
                    <a:pt x="1237" y="33"/>
                    <a:pt x="1237" y="33"/>
                    <a:pt x="1237" y="33"/>
                  </a:cubicBezTo>
                  <a:cubicBezTo>
                    <a:pt x="1236" y="41"/>
                    <a:pt x="1225" y="43"/>
                    <a:pt x="1218" y="46"/>
                  </a:cubicBezTo>
                  <a:cubicBezTo>
                    <a:pt x="1210" y="48"/>
                    <a:pt x="1203" y="45"/>
                    <a:pt x="1197" y="42"/>
                  </a:cubicBezTo>
                  <a:cubicBezTo>
                    <a:pt x="1190" y="35"/>
                    <a:pt x="1187" y="26"/>
                    <a:pt x="1187" y="17"/>
                  </a:cubicBezTo>
                  <a:cubicBezTo>
                    <a:pt x="1187" y="12"/>
                    <a:pt x="1189" y="7"/>
                    <a:pt x="1192" y="4"/>
                  </a:cubicBezTo>
                  <a:cubicBezTo>
                    <a:pt x="1184" y="4"/>
                    <a:pt x="1184" y="4"/>
                    <a:pt x="1184" y="4"/>
                  </a:cubicBezTo>
                  <a:cubicBezTo>
                    <a:pt x="1183" y="5"/>
                    <a:pt x="1181" y="5"/>
                    <a:pt x="1178" y="4"/>
                  </a:cubicBezTo>
                  <a:cubicBezTo>
                    <a:pt x="1151" y="4"/>
                    <a:pt x="1151" y="4"/>
                    <a:pt x="1151" y="4"/>
                  </a:cubicBezTo>
                  <a:cubicBezTo>
                    <a:pt x="1123" y="15"/>
                    <a:pt x="1092" y="35"/>
                    <a:pt x="1085" y="67"/>
                  </a:cubicBezTo>
                  <a:cubicBezTo>
                    <a:pt x="1087" y="71"/>
                    <a:pt x="1084" y="78"/>
                    <a:pt x="1090" y="78"/>
                  </a:cubicBezTo>
                  <a:cubicBezTo>
                    <a:pt x="1111" y="68"/>
                    <a:pt x="1128" y="90"/>
                    <a:pt x="1150" y="86"/>
                  </a:cubicBezTo>
                  <a:cubicBezTo>
                    <a:pt x="1161" y="83"/>
                    <a:pt x="1172" y="80"/>
                    <a:pt x="1182" y="74"/>
                  </a:cubicBezTo>
                  <a:cubicBezTo>
                    <a:pt x="1186" y="86"/>
                    <a:pt x="1186" y="103"/>
                    <a:pt x="1194" y="115"/>
                  </a:cubicBezTo>
                  <a:cubicBezTo>
                    <a:pt x="1208" y="128"/>
                    <a:pt x="1200" y="149"/>
                    <a:pt x="1196" y="165"/>
                  </a:cubicBezTo>
                  <a:cubicBezTo>
                    <a:pt x="1181" y="164"/>
                    <a:pt x="1194" y="178"/>
                    <a:pt x="1189" y="184"/>
                  </a:cubicBezTo>
                  <a:cubicBezTo>
                    <a:pt x="1180" y="201"/>
                    <a:pt x="1170" y="216"/>
                    <a:pt x="1152" y="222"/>
                  </a:cubicBezTo>
                  <a:cubicBezTo>
                    <a:pt x="1135" y="223"/>
                    <a:pt x="1123" y="230"/>
                    <a:pt x="1108" y="225"/>
                  </a:cubicBezTo>
                  <a:cubicBezTo>
                    <a:pt x="1109" y="221"/>
                    <a:pt x="1109" y="221"/>
                    <a:pt x="1109" y="221"/>
                  </a:cubicBezTo>
                  <a:cubicBezTo>
                    <a:pt x="1128" y="206"/>
                    <a:pt x="1142" y="193"/>
                    <a:pt x="1161" y="180"/>
                  </a:cubicBezTo>
                  <a:cubicBezTo>
                    <a:pt x="1174" y="167"/>
                    <a:pt x="1174" y="151"/>
                    <a:pt x="1174" y="134"/>
                  </a:cubicBezTo>
                  <a:cubicBezTo>
                    <a:pt x="1170" y="115"/>
                    <a:pt x="1151" y="104"/>
                    <a:pt x="1134" y="100"/>
                  </a:cubicBezTo>
                  <a:cubicBezTo>
                    <a:pt x="1130" y="106"/>
                    <a:pt x="1137" y="116"/>
                    <a:pt x="1134" y="125"/>
                  </a:cubicBezTo>
                  <a:cubicBezTo>
                    <a:pt x="1129" y="146"/>
                    <a:pt x="1127" y="166"/>
                    <a:pt x="1134" y="187"/>
                  </a:cubicBezTo>
                  <a:cubicBezTo>
                    <a:pt x="1124" y="206"/>
                    <a:pt x="1104" y="227"/>
                    <a:pt x="1078" y="224"/>
                  </a:cubicBezTo>
                  <a:cubicBezTo>
                    <a:pt x="1057" y="219"/>
                    <a:pt x="1034" y="212"/>
                    <a:pt x="1016" y="202"/>
                  </a:cubicBezTo>
                  <a:cubicBezTo>
                    <a:pt x="1037" y="194"/>
                    <a:pt x="1056" y="181"/>
                    <a:pt x="1077" y="172"/>
                  </a:cubicBezTo>
                  <a:cubicBezTo>
                    <a:pt x="1093" y="163"/>
                    <a:pt x="1101" y="146"/>
                    <a:pt x="1107" y="131"/>
                  </a:cubicBezTo>
                  <a:cubicBezTo>
                    <a:pt x="1109" y="114"/>
                    <a:pt x="1105" y="97"/>
                    <a:pt x="1098" y="83"/>
                  </a:cubicBezTo>
                  <a:cubicBezTo>
                    <a:pt x="1094" y="87"/>
                    <a:pt x="1091" y="94"/>
                    <a:pt x="1089" y="100"/>
                  </a:cubicBezTo>
                  <a:cubicBezTo>
                    <a:pt x="1075" y="114"/>
                    <a:pt x="1054" y="124"/>
                    <a:pt x="1048" y="146"/>
                  </a:cubicBezTo>
                  <a:cubicBezTo>
                    <a:pt x="1048" y="161"/>
                    <a:pt x="1041" y="175"/>
                    <a:pt x="1033" y="188"/>
                  </a:cubicBezTo>
                  <a:cubicBezTo>
                    <a:pt x="1022" y="192"/>
                    <a:pt x="1009" y="200"/>
                    <a:pt x="997" y="193"/>
                  </a:cubicBezTo>
                  <a:cubicBezTo>
                    <a:pt x="971" y="178"/>
                    <a:pt x="942" y="153"/>
                    <a:pt x="934" y="123"/>
                  </a:cubicBezTo>
                  <a:cubicBezTo>
                    <a:pt x="932" y="119"/>
                    <a:pt x="929" y="115"/>
                    <a:pt x="927" y="111"/>
                  </a:cubicBezTo>
                  <a:cubicBezTo>
                    <a:pt x="924" y="114"/>
                    <a:pt x="924" y="114"/>
                    <a:pt x="924" y="114"/>
                  </a:cubicBezTo>
                  <a:cubicBezTo>
                    <a:pt x="921" y="114"/>
                    <a:pt x="921" y="110"/>
                    <a:pt x="919" y="108"/>
                  </a:cubicBezTo>
                  <a:cubicBezTo>
                    <a:pt x="919" y="128"/>
                    <a:pt x="913" y="155"/>
                    <a:pt x="890" y="162"/>
                  </a:cubicBezTo>
                  <a:cubicBezTo>
                    <a:pt x="871" y="167"/>
                    <a:pt x="847" y="156"/>
                    <a:pt x="832" y="172"/>
                  </a:cubicBezTo>
                  <a:cubicBezTo>
                    <a:pt x="826" y="182"/>
                    <a:pt x="811" y="182"/>
                    <a:pt x="801" y="185"/>
                  </a:cubicBezTo>
                  <a:cubicBezTo>
                    <a:pt x="812" y="200"/>
                    <a:pt x="831" y="205"/>
                    <a:pt x="850" y="204"/>
                  </a:cubicBezTo>
                  <a:cubicBezTo>
                    <a:pt x="866" y="199"/>
                    <a:pt x="882" y="193"/>
                    <a:pt x="893" y="178"/>
                  </a:cubicBezTo>
                  <a:cubicBezTo>
                    <a:pt x="896" y="178"/>
                    <a:pt x="896" y="178"/>
                    <a:pt x="896" y="178"/>
                  </a:cubicBezTo>
                  <a:cubicBezTo>
                    <a:pt x="897" y="198"/>
                    <a:pt x="870" y="212"/>
                    <a:pt x="873" y="233"/>
                  </a:cubicBezTo>
                  <a:cubicBezTo>
                    <a:pt x="870" y="254"/>
                    <a:pt x="892" y="267"/>
                    <a:pt x="899" y="285"/>
                  </a:cubicBezTo>
                  <a:cubicBezTo>
                    <a:pt x="900" y="287"/>
                    <a:pt x="902" y="287"/>
                    <a:pt x="904" y="285"/>
                  </a:cubicBezTo>
                  <a:cubicBezTo>
                    <a:pt x="908" y="263"/>
                    <a:pt x="920" y="242"/>
                    <a:pt x="911" y="220"/>
                  </a:cubicBezTo>
                  <a:cubicBezTo>
                    <a:pt x="902" y="205"/>
                    <a:pt x="901" y="187"/>
                    <a:pt x="905" y="170"/>
                  </a:cubicBezTo>
                  <a:cubicBezTo>
                    <a:pt x="910" y="154"/>
                    <a:pt x="919" y="139"/>
                    <a:pt x="924" y="123"/>
                  </a:cubicBezTo>
                  <a:cubicBezTo>
                    <a:pt x="939" y="133"/>
                    <a:pt x="936" y="155"/>
                    <a:pt x="939" y="172"/>
                  </a:cubicBezTo>
                  <a:cubicBezTo>
                    <a:pt x="944" y="219"/>
                    <a:pt x="934" y="261"/>
                    <a:pt x="913" y="301"/>
                  </a:cubicBezTo>
                  <a:cubicBezTo>
                    <a:pt x="906" y="309"/>
                    <a:pt x="896" y="310"/>
                    <a:pt x="886" y="314"/>
                  </a:cubicBezTo>
                  <a:cubicBezTo>
                    <a:pt x="871" y="303"/>
                    <a:pt x="859" y="286"/>
                    <a:pt x="840" y="286"/>
                  </a:cubicBezTo>
                  <a:cubicBezTo>
                    <a:pt x="832" y="282"/>
                    <a:pt x="833" y="273"/>
                    <a:pt x="827" y="268"/>
                  </a:cubicBezTo>
                  <a:cubicBezTo>
                    <a:pt x="819" y="273"/>
                    <a:pt x="825" y="283"/>
                    <a:pt x="821" y="290"/>
                  </a:cubicBezTo>
                  <a:cubicBezTo>
                    <a:pt x="817" y="301"/>
                    <a:pt x="814" y="312"/>
                    <a:pt x="819" y="323"/>
                  </a:cubicBezTo>
                  <a:cubicBezTo>
                    <a:pt x="825" y="337"/>
                    <a:pt x="840" y="340"/>
                    <a:pt x="853" y="341"/>
                  </a:cubicBezTo>
                  <a:cubicBezTo>
                    <a:pt x="868" y="339"/>
                    <a:pt x="881" y="329"/>
                    <a:pt x="894" y="320"/>
                  </a:cubicBezTo>
                  <a:cubicBezTo>
                    <a:pt x="898" y="319"/>
                    <a:pt x="898" y="319"/>
                    <a:pt x="898" y="319"/>
                  </a:cubicBezTo>
                  <a:cubicBezTo>
                    <a:pt x="890" y="343"/>
                    <a:pt x="863" y="360"/>
                    <a:pt x="841" y="372"/>
                  </a:cubicBezTo>
                  <a:cubicBezTo>
                    <a:pt x="809" y="386"/>
                    <a:pt x="769" y="387"/>
                    <a:pt x="733" y="383"/>
                  </a:cubicBezTo>
                  <a:cubicBezTo>
                    <a:pt x="720" y="375"/>
                    <a:pt x="702" y="368"/>
                    <a:pt x="696" y="352"/>
                  </a:cubicBezTo>
                  <a:cubicBezTo>
                    <a:pt x="697" y="342"/>
                    <a:pt x="702" y="329"/>
                    <a:pt x="713" y="325"/>
                  </a:cubicBezTo>
                  <a:cubicBezTo>
                    <a:pt x="730" y="320"/>
                    <a:pt x="728" y="339"/>
                    <a:pt x="739" y="346"/>
                  </a:cubicBezTo>
                  <a:cubicBezTo>
                    <a:pt x="756" y="358"/>
                    <a:pt x="777" y="366"/>
                    <a:pt x="799" y="358"/>
                  </a:cubicBezTo>
                  <a:cubicBezTo>
                    <a:pt x="803" y="356"/>
                    <a:pt x="810" y="363"/>
                    <a:pt x="810" y="355"/>
                  </a:cubicBezTo>
                  <a:cubicBezTo>
                    <a:pt x="804" y="341"/>
                    <a:pt x="800" y="326"/>
                    <a:pt x="787" y="318"/>
                  </a:cubicBezTo>
                  <a:cubicBezTo>
                    <a:pt x="777" y="311"/>
                    <a:pt x="763" y="305"/>
                    <a:pt x="751" y="312"/>
                  </a:cubicBezTo>
                  <a:cubicBezTo>
                    <a:pt x="739" y="321"/>
                    <a:pt x="728" y="307"/>
                    <a:pt x="717" y="315"/>
                  </a:cubicBezTo>
                  <a:cubicBezTo>
                    <a:pt x="704" y="321"/>
                    <a:pt x="697" y="331"/>
                    <a:pt x="690" y="341"/>
                  </a:cubicBezTo>
                  <a:cubicBezTo>
                    <a:pt x="685" y="336"/>
                    <a:pt x="682" y="329"/>
                    <a:pt x="681" y="322"/>
                  </a:cubicBezTo>
                  <a:cubicBezTo>
                    <a:pt x="683" y="306"/>
                    <a:pt x="695" y="294"/>
                    <a:pt x="695" y="278"/>
                  </a:cubicBezTo>
                  <a:cubicBezTo>
                    <a:pt x="698" y="276"/>
                    <a:pt x="698" y="276"/>
                    <a:pt x="698" y="276"/>
                  </a:cubicBezTo>
                  <a:cubicBezTo>
                    <a:pt x="713" y="298"/>
                    <a:pt x="739" y="312"/>
                    <a:pt x="765" y="305"/>
                  </a:cubicBezTo>
                  <a:cubicBezTo>
                    <a:pt x="779" y="301"/>
                    <a:pt x="793" y="310"/>
                    <a:pt x="806" y="306"/>
                  </a:cubicBezTo>
                  <a:cubicBezTo>
                    <a:pt x="811" y="280"/>
                    <a:pt x="803" y="252"/>
                    <a:pt x="781" y="236"/>
                  </a:cubicBezTo>
                  <a:cubicBezTo>
                    <a:pt x="775" y="229"/>
                    <a:pt x="768" y="227"/>
                    <a:pt x="762" y="222"/>
                  </a:cubicBezTo>
                  <a:cubicBezTo>
                    <a:pt x="765" y="214"/>
                    <a:pt x="775" y="210"/>
                    <a:pt x="782" y="207"/>
                  </a:cubicBezTo>
                  <a:cubicBezTo>
                    <a:pt x="800" y="186"/>
                    <a:pt x="802" y="163"/>
                    <a:pt x="800" y="136"/>
                  </a:cubicBezTo>
                  <a:cubicBezTo>
                    <a:pt x="800" y="132"/>
                    <a:pt x="804" y="128"/>
                    <a:pt x="799" y="124"/>
                  </a:cubicBezTo>
                  <a:cubicBezTo>
                    <a:pt x="781" y="127"/>
                    <a:pt x="762" y="118"/>
                    <a:pt x="744" y="123"/>
                  </a:cubicBezTo>
                  <a:cubicBezTo>
                    <a:pt x="754" y="100"/>
                    <a:pt x="774" y="79"/>
                    <a:pt x="801" y="74"/>
                  </a:cubicBezTo>
                  <a:cubicBezTo>
                    <a:pt x="805" y="75"/>
                    <a:pt x="805" y="75"/>
                    <a:pt x="805" y="75"/>
                  </a:cubicBezTo>
                  <a:cubicBezTo>
                    <a:pt x="814" y="88"/>
                    <a:pt x="821" y="105"/>
                    <a:pt x="838" y="108"/>
                  </a:cubicBezTo>
                  <a:cubicBezTo>
                    <a:pt x="856" y="112"/>
                    <a:pt x="871" y="118"/>
                    <a:pt x="891" y="117"/>
                  </a:cubicBezTo>
                  <a:cubicBezTo>
                    <a:pt x="894" y="109"/>
                    <a:pt x="889" y="97"/>
                    <a:pt x="885" y="88"/>
                  </a:cubicBezTo>
                  <a:cubicBezTo>
                    <a:pt x="879" y="76"/>
                    <a:pt x="868" y="64"/>
                    <a:pt x="852" y="64"/>
                  </a:cubicBezTo>
                  <a:cubicBezTo>
                    <a:pt x="838" y="65"/>
                    <a:pt x="824" y="70"/>
                    <a:pt x="810" y="66"/>
                  </a:cubicBezTo>
                  <a:cubicBezTo>
                    <a:pt x="793" y="68"/>
                    <a:pt x="779" y="76"/>
                    <a:pt x="764" y="82"/>
                  </a:cubicBezTo>
                  <a:cubicBezTo>
                    <a:pt x="762" y="71"/>
                    <a:pt x="770" y="63"/>
                    <a:pt x="774" y="54"/>
                  </a:cubicBezTo>
                  <a:cubicBezTo>
                    <a:pt x="774" y="42"/>
                    <a:pt x="779" y="31"/>
                    <a:pt x="773" y="20"/>
                  </a:cubicBezTo>
                  <a:cubicBezTo>
                    <a:pt x="767" y="9"/>
                    <a:pt x="755" y="7"/>
                    <a:pt x="745" y="4"/>
                  </a:cubicBezTo>
                  <a:cubicBezTo>
                    <a:pt x="727" y="4"/>
                    <a:pt x="727" y="4"/>
                    <a:pt x="727" y="4"/>
                  </a:cubicBezTo>
                  <a:cubicBezTo>
                    <a:pt x="733" y="18"/>
                    <a:pt x="733" y="36"/>
                    <a:pt x="742" y="49"/>
                  </a:cubicBezTo>
                  <a:cubicBezTo>
                    <a:pt x="748" y="60"/>
                    <a:pt x="766" y="66"/>
                    <a:pt x="756" y="82"/>
                  </a:cubicBezTo>
                  <a:cubicBezTo>
                    <a:pt x="754" y="95"/>
                    <a:pt x="754" y="95"/>
                    <a:pt x="754" y="95"/>
                  </a:cubicBezTo>
                  <a:cubicBezTo>
                    <a:pt x="745" y="105"/>
                    <a:pt x="738" y="117"/>
                    <a:pt x="732" y="128"/>
                  </a:cubicBezTo>
                  <a:cubicBezTo>
                    <a:pt x="724" y="136"/>
                    <a:pt x="713" y="141"/>
                    <a:pt x="709" y="150"/>
                  </a:cubicBezTo>
                  <a:cubicBezTo>
                    <a:pt x="704" y="144"/>
                    <a:pt x="703" y="135"/>
                    <a:pt x="699" y="127"/>
                  </a:cubicBezTo>
                  <a:cubicBezTo>
                    <a:pt x="683" y="105"/>
                    <a:pt x="663" y="89"/>
                    <a:pt x="639" y="77"/>
                  </a:cubicBezTo>
                  <a:cubicBezTo>
                    <a:pt x="631" y="81"/>
                    <a:pt x="637" y="90"/>
                    <a:pt x="638" y="95"/>
                  </a:cubicBezTo>
                  <a:cubicBezTo>
                    <a:pt x="624" y="117"/>
                    <a:pt x="613" y="142"/>
                    <a:pt x="619" y="170"/>
                  </a:cubicBezTo>
                  <a:cubicBezTo>
                    <a:pt x="615" y="172"/>
                    <a:pt x="608" y="170"/>
                    <a:pt x="604" y="169"/>
                  </a:cubicBezTo>
                  <a:cubicBezTo>
                    <a:pt x="600" y="151"/>
                    <a:pt x="593" y="133"/>
                    <a:pt x="582" y="117"/>
                  </a:cubicBezTo>
                  <a:cubicBezTo>
                    <a:pt x="582" y="108"/>
                    <a:pt x="578" y="94"/>
                    <a:pt x="587" y="90"/>
                  </a:cubicBezTo>
                  <a:cubicBezTo>
                    <a:pt x="614" y="84"/>
                    <a:pt x="641" y="66"/>
                    <a:pt x="646" y="37"/>
                  </a:cubicBezTo>
                  <a:cubicBezTo>
                    <a:pt x="645" y="29"/>
                    <a:pt x="634" y="30"/>
                    <a:pt x="628" y="28"/>
                  </a:cubicBezTo>
                  <a:cubicBezTo>
                    <a:pt x="609" y="23"/>
                    <a:pt x="594" y="42"/>
                    <a:pt x="585" y="55"/>
                  </a:cubicBezTo>
                  <a:cubicBezTo>
                    <a:pt x="589" y="72"/>
                    <a:pt x="572" y="82"/>
                    <a:pt x="576" y="99"/>
                  </a:cubicBezTo>
                  <a:cubicBezTo>
                    <a:pt x="574" y="101"/>
                    <a:pt x="576" y="108"/>
                    <a:pt x="571" y="106"/>
                  </a:cubicBezTo>
                  <a:cubicBezTo>
                    <a:pt x="561" y="98"/>
                    <a:pt x="547" y="87"/>
                    <a:pt x="551" y="73"/>
                  </a:cubicBezTo>
                  <a:cubicBezTo>
                    <a:pt x="553" y="67"/>
                    <a:pt x="561" y="73"/>
                    <a:pt x="565" y="67"/>
                  </a:cubicBezTo>
                  <a:cubicBezTo>
                    <a:pt x="586" y="59"/>
                    <a:pt x="593" y="38"/>
                    <a:pt x="591" y="17"/>
                  </a:cubicBezTo>
                  <a:cubicBezTo>
                    <a:pt x="583" y="11"/>
                    <a:pt x="577" y="22"/>
                    <a:pt x="569" y="23"/>
                  </a:cubicBezTo>
                  <a:cubicBezTo>
                    <a:pt x="555" y="28"/>
                    <a:pt x="541" y="42"/>
                    <a:pt x="541" y="58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25" y="74"/>
                    <a:pt x="500" y="67"/>
                    <a:pt x="484" y="82"/>
                  </a:cubicBezTo>
                  <a:cubicBezTo>
                    <a:pt x="474" y="88"/>
                    <a:pt x="473" y="101"/>
                    <a:pt x="461" y="103"/>
                  </a:cubicBezTo>
                  <a:cubicBezTo>
                    <a:pt x="459" y="104"/>
                    <a:pt x="459" y="105"/>
                    <a:pt x="459" y="107"/>
                  </a:cubicBezTo>
                  <a:cubicBezTo>
                    <a:pt x="467" y="112"/>
                    <a:pt x="481" y="111"/>
                    <a:pt x="491" y="114"/>
                  </a:cubicBezTo>
                  <a:cubicBezTo>
                    <a:pt x="516" y="117"/>
                    <a:pt x="533" y="81"/>
                    <a:pt x="557" y="102"/>
                  </a:cubicBezTo>
                  <a:cubicBezTo>
                    <a:pt x="563" y="107"/>
                    <a:pt x="569" y="112"/>
                    <a:pt x="571" y="119"/>
                  </a:cubicBezTo>
                  <a:cubicBezTo>
                    <a:pt x="552" y="125"/>
                    <a:pt x="529" y="112"/>
                    <a:pt x="513" y="127"/>
                  </a:cubicBezTo>
                  <a:cubicBezTo>
                    <a:pt x="499" y="145"/>
                    <a:pt x="495" y="167"/>
                    <a:pt x="495" y="191"/>
                  </a:cubicBezTo>
                  <a:cubicBezTo>
                    <a:pt x="494" y="193"/>
                    <a:pt x="490" y="195"/>
                    <a:pt x="493" y="198"/>
                  </a:cubicBezTo>
                  <a:cubicBezTo>
                    <a:pt x="501" y="197"/>
                    <a:pt x="506" y="185"/>
                    <a:pt x="514" y="182"/>
                  </a:cubicBezTo>
                  <a:cubicBezTo>
                    <a:pt x="536" y="173"/>
                    <a:pt x="556" y="152"/>
                    <a:pt x="556" y="128"/>
                  </a:cubicBezTo>
                  <a:cubicBezTo>
                    <a:pt x="569" y="122"/>
                    <a:pt x="578" y="132"/>
                    <a:pt x="587" y="139"/>
                  </a:cubicBezTo>
                  <a:cubicBezTo>
                    <a:pt x="589" y="148"/>
                    <a:pt x="600" y="160"/>
                    <a:pt x="591" y="169"/>
                  </a:cubicBezTo>
                  <a:cubicBezTo>
                    <a:pt x="565" y="171"/>
                    <a:pt x="545" y="186"/>
                    <a:pt x="525" y="202"/>
                  </a:cubicBezTo>
                  <a:cubicBezTo>
                    <a:pt x="518" y="201"/>
                    <a:pt x="510" y="205"/>
                    <a:pt x="507" y="210"/>
                  </a:cubicBezTo>
                  <a:cubicBezTo>
                    <a:pt x="510" y="220"/>
                    <a:pt x="521" y="211"/>
                    <a:pt x="527" y="217"/>
                  </a:cubicBezTo>
                  <a:cubicBezTo>
                    <a:pt x="540" y="233"/>
                    <a:pt x="556" y="251"/>
                    <a:pt x="576" y="255"/>
                  </a:cubicBezTo>
                  <a:cubicBezTo>
                    <a:pt x="608" y="257"/>
                    <a:pt x="608" y="257"/>
                    <a:pt x="608" y="257"/>
                  </a:cubicBezTo>
                  <a:cubicBezTo>
                    <a:pt x="611" y="265"/>
                    <a:pt x="601" y="275"/>
                    <a:pt x="600" y="285"/>
                  </a:cubicBezTo>
                  <a:cubicBezTo>
                    <a:pt x="596" y="304"/>
                    <a:pt x="598" y="325"/>
                    <a:pt x="606" y="342"/>
                  </a:cubicBezTo>
                  <a:cubicBezTo>
                    <a:pt x="602" y="345"/>
                    <a:pt x="595" y="346"/>
                    <a:pt x="589" y="345"/>
                  </a:cubicBezTo>
                  <a:cubicBezTo>
                    <a:pt x="576" y="341"/>
                    <a:pt x="586" y="327"/>
                    <a:pt x="587" y="320"/>
                  </a:cubicBezTo>
                  <a:cubicBezTo>
                    <a:pt x="594" y="308"/>
                    <a:pt x="593" y="289"/>
                    <a:pt x="586" y="277"/>
                  </a:cubicBezTo>
                  <a:cubicBezTo>
                    <a:pt x="584" y="276"/>
                    <a:pt x="578" y="268"/>
                    <a:pt x="576" y="275"/>
                  </a:cubicBezTo>
                  <a:cubicBezTo>
                    <a:pt x="563" y="288"/>
                    <a:pt x="551" y="302"/>
                    <a:pt x="550" y="320"/>
                  </a:cubicBezTo>
                  <a:cubicBezTo>
                    <a:pt x="553" y="332"/>
                    <a:pt x="561" y="344"/>
                    <a:pt x="572" y="350"/>
                  </a:cubicBezTo>
                  <a:cubicBezTo>
                    <a:pt x="566" y="352"/>
                    <a:pt x="559" y="352"/>
                    <a:pt x="554" y="349"/>
                  </a:cubicBezTo>
                  <a:cubicBezTo>
                    <a:pt x="550" y="341"/>
                    <a:pt x="547" y="331"/>
                    <a:pt x="540" y="323"/>
                  </a:cubicBezTo>
                  <a:cubicBezTo>
                    <a:pt x="527" y="312"/>
                    <a:pt x="507" y="310"/>
                    <a:pt x="500" y="292"/>
                  </a:cubicBezTo>
                  <a:cubicBezTo>
                    <a:pt x="487" y="297"/>
                    <a:pt x="495" y="313"/>
                    <a:pt x="487" y="322"/>
                  </a:cubicBezTo>
                  <a:cubicBezTo>
                    <a:pt x="486" y="337"/>
                    <a:pt x="495" y="350"/>
                    <a:pt x="508" y="356"/>
                  </a:cubicBezTo>
                  <a:cubicBezTo>
                    <a:pt x="525" y="367"/>
                    <a:pt x="544" y="359"/>
                    <a:pt x="561" y="358"/>
                  </a:cubicBezTo>
                  <a:cubicBezTo>
                    <a:pt x="563" y="361"/>
                    <a:pt x="563" y="361"/>
                    <a:pt x="561" y="363"/>
                  </a:cubicBezTo>
                  <a:cubicBezTo>
                    <a:pt x="542" y="370"/>
                    <a:pt x="519" y="379"/>
                    <a:pt x="514" y="402"/>
                  </a:cubicBezTo>
                  <a:cubicBezTo>
                    <a:pt x="512" y="410"/>
                    <a:pt x="508" y="419"/>
                    <a:pt x="513" y="427"/>
                  </a:cubicBezTo>
                  <a:cubicBezTo>
                    <a:pt x="507" y="426"/>
                    <a:pt x="500" y="416"/>
                    <a:pt x="497" y="409"/>
                  </a:cubicBezTo>
                  <a:cubicBezTo>
                    <a:pt x="484" y="384"/>
                    <a:pt x="484" y="354"/>
                    <a:pt x="482" y="326"/>
                  </a:cubicBezTo>
                  <a:cubicBezTo>
                    <a:pt x="472" y="318"/>
                    <a:pt x="453" y="330"/>
                    <a:pt x="448" y="314"/>
                  </a:cubicBezTo>
                  <a:cubicBezTo>
                    <a:pt x="448" y="300"/>
                    <a:pt x="449" y="282"/>
                    <a:pt x="463" y="272"/>
                  </a:cubicBezTo>
                  <a:cubicBezTo>
                    <a:pt x="469" y="267"/>
                    <a:pt x="476" y="260"/>
                    <a:pt x="484" y="263"/>
                  </a:cubicBezTo>
                  <a:cubicBezTo>
                    <a:pt x="504" y="282"/>
                    <a:pt x="538" y="285"/>
                    <a:pt x="562" y="273"/>
                  </a:cubicBezTo>
                  <a:cubicBezTo>
                    <a:pt x="559" y="260"/>
                    <a:pt x="554" y="250"/>
                    <a:pt x="541" y="243"/>
                  </a:cubicBezTo>
                  <a:cubicBezTo>
                    <a:pt x="519" y="235"/>
                    <a:pt x="499" y="254"/>
                    <a:pt x="477" y="252"/>
                  </a:cubicBezTo>
                  <a:cubicBezTo>
                    <a:pt x="474" y="243"/>
                    <a:pt x="484" y="238"/>
                    <a:pt x="485" y="229"/>
                  </a:cubicBezTo>
                  <a:cubicBezTo>
                    <a:pt x="486" y="216"/>
                    <a:pt x="481" y="201"/>
                    <a:pt x="468" y="195"/>
                  </a:cubicBezTo>
                  <a:cubicBezTo>
                    <a:pt x="460" y="187"/>
                    <a:pt x="448" y="187"/>
                    <a:pt x="442" y="177"/>
                  </a:cubicBezTo>
                  <a:cubicBezTo>
                    <a:pt x="432" y="175"/>
                    <a:pt x="432" y="187"/>
                    <a:pt x="430" y="192"/>
                  </a:cubicBezTo>
                  <a:cubicBezTo>
                    <a:pt x="426" y="205"/>
                    <a:pt x="434" y="217"/>
                    <a:pt x="441" y="227"/>
                  </a:cubicBezTo>
                  <a:cubicBezTo>
                    <a:pt x="450" y="236"/>
                    <a:pt x="462" y="237"/>
                    <a:pt x="468" y="249"/>
                  </a:cubicBezTo>
                  <a:cubicBezTo>
                    <a:pt x="465" y="265"/>
                    <a:pt x="450" y="276"/>
                    <a:pt x="441" y="289"/>
                  </a:cubicBezTo>
                  <a:cubicBezTo>
                    <a:pt x="428" y="271"/>
                    <a:pt x="427" y="244"/>
                    <a:pt x="424" y="222"/>
                  </a:cubicBezTo>
                  <a:cubicBezTo>
                    <a:pt x="420" y="207"/>
                    <a:pt x="421" y="189"/>
                    <a:pt x="423" y="176"/>
                  </a:cubicBezTo>
                  <a:cubicBezTo>
                    <a:pt x="450" y="172"/>
                    <a:pt x="465" y="148"/>
                    <a:pt x="476" y="126"/>
                  </a:cubicBezTo>
                  <a:cubicBezTo>
                    <a:pt x="478" y="126"/>
                    <a:pt x="481" y="123"/>
                    <a:pt x="479" y="121"/>
                  </a:cubicBezTo>
                  <a:cubicBezTo>
                    <a:pt x="466" y="116"/>
                    <a:pt x="453" y="113"/>
                    <a:pt x="439" y="116"/>
                  </a:cubicBezTo>
                  <a:cubicBezTo>
                    <a:pt x="438" y="107"/>
                    <a:pt x="447" y="99"/>
                    <a:pt x="454" y="91"/>
                  </a:cubicBezTo>
                  <a:cubicBezTo>
                    <a:pt x="471" y="66"/>
                    <a:pt x="497" y="46"/>
                    <a:pt x="519" y="26"/>
                  </a:cubicBezTo>
                  <a:cubicBezTo>
                    <a:pt x="518" y="23"/>
                    <a:pt x="518" y="23"/>
                    <a:pt x="518" y="23"/>
                  </a:cubicBezTo>
                  <a:cubicBezTo>
                    <a:pt x="510" y="20"/>
                    <a:pt x="509" y="32"/>
                    <a:pt x="502" y="33"/>
                  </a:cubicBezTo>
                  <a:cubicBezTo>
                    <a:pt x="486" y="44"/>
                    <a:pt x="477" y="58"/>
                    <a:pt x="462" y="70"/>
                  </a:cubicBezTo>
                  <a:cubicBezTo>
                    <a:pt x="466" y="49"/>
                    <a:pt x="471" y="29"/>
                    <a:pt x="490" y="14"/>
                  </a:cubicBezTo>
                  <a:cubicBezTo>
                    <a:pt x="503" y="10"/>
                    <a:pt x="514" y="18"/>
                    <a:pt x="526" y="20"/>
                  </a:cubicBezTo>
                  <a:cubicBezTo>
                    <a:pt x="545" y="24"/>
                    <a:pt x="567" y="19"/>
                    <a:pt x="581" y="5"/>
                  </a:cubicBezTo>
                  <a:cubicBezTo>
                    <a:pt x="581" y="5"/>
                    <a:pt x="581" y="4"/>
                    <a:pt x="580" y="4"/>
                  </a:cubicBezTo>
                  <a:cubicBezTo>
                    <a:pt x="564" y="4"/>
                    <a:pt x="564" y="4"/>
                    <a:pt x="564" y="4"/>
                  </a:cubicBezTo>
                  <a:cubicBezTo>
                    <a:pt x="565" y="4"/>
                    <a:pt x="566" y="5"/>
                    <a:pt x="566" y="5"/>
                  </a:cubicBezTo>
                  <a:cubicBezTo>
                    <a:pt x="567" y="9"/>
                    <a:pt x="562" y="13"/>
                    <a:pt x="558" y="13"/>
                  </a:cubicBezTo>
                  <a:cubicBezTo>
                    <a:pt x="540" y="17"/>
                    <a:pt x="520" y="15"/>
                    <a:pt x="505" y="5"/>
                  </a:cubicBezTo>
                  <a:cubicBezTo>
                    <a:pt x="506" y="5"/>
                    <a:pt x="506" y="4"/>
                    <a:pt x="507" y="4"/>
                  </a:cubicBezTo>
                  <a:cubicBezTo>
                    <a:pt x="492" y="4"/>
                    <a:pt x="492" y="4"/>
                    <a:pt x="492" y="4"/>
                  </a:cubicBezTo>
                  <a:cubicBezTo>
                    <a:pt x="484" y="11"/>
                    <a:pt x="477" y="20"/>
                    <a:pt x="469" y="28"/>
                  </a:cubicBezTo>
                  <a:cubicBezTo>
                    <a:pt x="464" y="21"/>
                    <a:pt x="463" y="12"/>
                    <a:pt x="462" y="4"/>
                  </a:cubicBezTo>
                  <a:cubicBezTo>
                    <a:pt x="453" y="4"/>
                    <a:pt x="453" y="4"/>
                    <a:pt x="453" y="4"/>
                  </a:cubicBezTo>
                  <a:cubicBezTo>
                    <a:pt x="453" y="5"/>
                    <a:pt x="453" y="5"/>
                    <a:pt x="453" y="5"/>
                  </a:cubicBezTo>
                  <a:cubicBezTo>
                    <a:pt x="452" y="4"/>
                    <a:pt x="452" y="4"/>
                    <a:pt x="452" y="4"/>
                  </a:cubicBezTo>
                  <a:cubicBezTo>
                    <a:pt x="437" y="4"/>
                    <a:pt x="437" y="4"/>
                    <a:pt x="437" y="4"/>
                  </a:cubicBezTo>
                  <a:cubicBezTo>
                    <a:pt x="451" y="14"/>
                    <a:pt x="451" y="14"/>
                    <a:pt x="451" y="14"/>
                  </a:cubicBezTo>
                  <a:cubicBezTo>
                    <a:pt x="452" y="17"/>
                    <a:pt x="454" y="23"/>
                    <a:pt x="448" y="24"/>
                  </a:cubicBezTo>
                  <a:cubicBezTo>
                    <a:pt x="434" y="24"/>
                    <a:pt x="422" y="15"/>
                    <a:pt x="416" y="4"/>
                  </a:cubicBezTo>
                  <a:cubicBezTo>
                    <a:pt x="405" y="4"/>
                    <a:pt x="405" y="4"/>
                    <a:pt x="405" y="4"/>
                  </a:cubicBezTo>
                  <a:cubicBezTo>
                    <a:pt x="417" y="21"/>
                    <a:pt x="437" y="35"/>
                    <a:pt x="459" y="31"/>
                  </a:cubicBezTo>
                  <a:cubicBezTo>
                    <a:pt x="467" y="42"/>
                    <a:pt x="457" y="51"/>
                    <a:pt x="455" y="61"/>
                  </a:cubicBezTo>
                  <a:cubicBezTo>
                    <a:pt x="449" y="71"/>
                    <a:pt x="453" y="84"/>
                    <a:pt x="443" y="93"/>
                  </a:cubicBezTo>
                  <a:cubicBezTo>
                    <a:pt x="424" y="81"/>
                    <a:pt x="433" y="53"/>
                    <a:pt x="408" y="45"/>
                  </a:cubicBezTo>
                  <a:cubicBezTo>
                    <a:pt x="394" y="36"/>
                    <a:pt x="376" y="42"/>
                    <a:pt x="363" y="46"/>
                  </a:cubicBezTo>
                  <a:cubicBezTo>
                    <a:pt x="346" y="54"/>
                    <a:pt x="342" y="75"/>
                    <a:pt x="324" y="80"/>
                  </a:cubicBezTo>
                  <a:cubicBezTo>
                    <a:pt x="323" y="82"/>
                    <a:pt x="323" y="82"/>
                    <a:pt x="323" y="82"/>
                  </a:cubicBezTo>
                  <a:cubicBezTo>
                    <a:pt x="329" y="91"/>
                    <a:pt x="340" y="82"/>
                    <a:pt x="349" y="86"/>
                  </a:cubicBezTo>
                  <a:cubicBezTo>
                    <a:pt x="372" y="94"/>
                    <a:pt x="398" y="90"/>
                    <a:pt x="420" y="81"/>
                  </a:cubicBezTo>
                  <a:cubicBezTo>
                    <a:pt x="426" y="80"/>
                    <a:pt x="429" y="87"/>
                    <a:pt x="430" y="90"/>
                  </a:cubicBezTo>
                  <a:cubicBezTo>
                    <a:pt x="425" y="99"/>
                    <a:pt x="439" y="100"/>
                    <a:pt x="432" y="109"/>
                  </a:cubicBezTo>
                  <a:cubicBezTo>
                    <a:pt x="429" y="126"/>
                    <a:pt x="408" y="137"/>
                    <a:pt x="407" y="154"/>
                  </a:cubicBezTo>
                  <a:cubicBezTo>
                    <a:pt x="408" y="164"/>
                    <a:pt x="407" y="174"/>
                    <a:pt x="398" y="181"/>
                  </a:cubicBezTo>
                  <a:cubicBezTo>
                    <a:pt x="398" y="190"/>
                    <a:pt x="396" y="200"/>
                    <a:pt x="392" y="209"/>
                  </a:cubicBezTo>
                  <a:cubicBezTo>
                    <a:pt x="387" y="211"/>
                    <a:pt x="383" y="205"/>
                    <a:pt x="380" y="201"/>
                  </a:cubicBezTo>
                  <a:cubicBezTo>
                    <a:pt x="380" y="185"/>
                    <a:pt x="396" y="178"/>
                    <a:pt x="400" y="163"/>
                  </a:cubicBezTo>
                  <a:cubicBezTo>
                    <a:pt x="405" y="147"/>
                    <a:pt x="396" y="127"/>
                    <a:pt x="394" y="110"/>
                  </a:cubicBezTo>
                  <a:cubicBezTo>
                    <a:pt x="391" y="109"/>
                    <a:pt x="391" y="109"/>
                    <a:pt x="391" y="109"/>
                  </a:cubicBezTo>
                  <a:cubicBezTo>
                    <a:pt x="376" y="122"/>
                    <a:pt x="358" y="133"/>
                    <a:pt x="355" y="153"/>
                  </a:cubicBezTo>
                  <a:cubicBezTo>
                    <a:pt x="357" y="165"/>
                    <a:pt x="360" y="178"/>
                    <a:pt x="368" y="188"/>
                  </a:cubicBezTo>
                  <a:cubicBezTo>
                    <a:pt x="368" y="192"/>
                    <a:pt x="368" y="192"/>
                    <a:pt x="368" y="192"/>
                  </a:cubicBezTo>
                  <a:cubicBezTo>
                    <a:pt x="353" y="179"/>
                    <a:pt x="329" y="197"/>
                    <a:pt x="320" y="176"/>
                  </a:cubicBezTo>
                  <a:cubicBezTo>
                    <a:pt x="320" y="168"/>
                    <a:pt x="330" y="163"/>
                    <a:pt x="334" y="157"/>
                  </a:cubicBezTo>
                  <a:cubicBezTo>
                    <a:pt x="344" y="140"/>
                    <a:pt x="350" y="113"/>
                    <a:pt x="337" y="96"/>
                  </a:cubicBezTo>
                  <a:cubicBezTo>
                    <a:pt x="329" y="99"/>
                    <a:pt x="329" y="113"/>
                    <a:pt x="317" y="112"/>
                  </a:cubicBezTo>
                  <a:cubicBezTo>
                    <a:pt x="304" y="123"/>
                    <a:pt x="304" y="123"/>
                    <a:pt x="304" y="123"/>
                  </a:cubicBezTo>
                  <a:cubicBezTo>
                    <a:pt x="299" y="99"/>
                    <a:pt x="271" y="87"/>
                    <a:pt x="264" y="65"/>
                  </a:cubicBezTo>
                  <a:cubicBezTo>
                    <a:pt x="270" y="54"/>
                    <a:pt x="273" y="42"/>
                    <a:pt x="275" y="31"/>
                  </a:cubicBezTo>
                  <a:cubicBezTo>
                    <a:pt x="291" y="46"/>
                    <a:pt x="315" y="54"/>
                    <a:pt x="337" y="47"/>
                  </a:cubicBezTo>
                  <a:cubicBezTo>
                    <a:pt x="343" y="42"/>
                    <a:pt x="354" y="50"/>
                    <a:pt x="356" y="37"/>
                  </a:cubicBezTo>
                  <a:cubicBezTo>
                    <a:pt x="354" y="26"/>
                    <a:pt x="351" y="14"/>
                    <a:pt x="346" y="4"/>
                  </a:cubicBezTo>
                  <a:cubicBezTo>
                    <a:pt x="338" y="4"/>
                    <a:pt x="338" y="4"/>
                    <a:pt x="338" y="4"/>
                  </a:cubicBezTo>
                  <a:cubicBezTo>
                    <a:pt x="340" y="7"/>
                    <a:pt x="341" y="10"/>
                    <a:pt x="343" y="13"/>
                  </a:cubicBezTo>
                  <a:cubicBezTo>
                    <a:pt x="344" y="17"/>
                    <a:pt x="346" y="20"/>
                    <a:pt x="344" y="25"/>
                  </a:cubicBezTo>
                  <a:cubicBezTo>
                    <a:pt x="339" y="23"/>
                    <a:pt x="339" y="23"/>
                    <a:pt x="339" y="23"/>
                  </a:cubicBezTo>
                  <a:cubicBezTo>
                    <a:pt x="332" y="15"/>
                    <a:pt x="326" y="9"/>
                    <a:pt x="318" y="4"/>
                  </a:cubicBezTo>
                  <a:cubicBezTo>
                    <a:pt x="304" y="4"/>
                    <a:pt x="304" y="4"/>
                    <a:pt x="304" y="4"/>
                  </a:cubicBezTo>
                  <a:cubicBezTo>
                    <a:pt x="319" y="11"/>
                    <a:pt x="331" y="22"/>
                    <a:pt x="339" y="36"/>
                  </a:cubicBezTo>
                  <a:cubicBezTo>
                    <a:pt x="333" y="44"/>
                    <a:pt x="318" y="42"/>
                    <a:pt x="308" y="42"/>
                  </a:cubicBezTo>
                  <a:cubicBezTo>
                    <a:pt x="292" y="40"/>
                    <a:pt x="279" y="27"/>
                    <a:pt x="274" y="13"/>
                  </a:cubicBezTo>
                  <a:cubicBezTo>
                    <a:pt x="279" y="4"/>
                    <a:pt x="279" y="4"/>
                    <a:pt x="279" y="4"/>
                  </a:cubicBezTo>
                  <a:cubicBezTo>
                    <a:pt x="270" y="4"/>
                    <a:pt x="270" y="4"/>
                    <a:pt x="270" y="4"/>
                  </a:cubicBezTo>
                  <a:cubicBezTo>
                    <a:pt x="265" y="9"/>
                    <a:pt x="258" y="11"/>
                    <a:pt x="252" y="12"/>
                  </a:cubicBezTo>
                  <a:cubicBezTo>
                    <a:pt x="255" y="10"/>
                    <a:pt x="259" y="7"/>
                    <a:pt x="262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50" y="4"/>
                    <a:pt x="250" y="4"/>
                    <a:pt x="250" y="4"/>
                  </a:cubicBezTo>
                  <a:cubicBezTo>
                    <a:pt x="247" y="5"/>
                    <a:pt x="245" y="5"/>
                    <a:pt x="242" y="4"/>
                  </a:cubicBezTo>
                  <a:cubicBezTo>
                    <a:pt x="230" y="4"/>
                    <a:pt x="230" y="4"/>
                    <a:pt x="230" y="4"/>
                  </a:cubicBezTo>
                  <a:cubicBezTo>
                    <a:pt x="233" y="7"/>
                    <a:pt x="236" y="10"/>
                    <a:pt x="239" y="12"/>
                  </a:cubicBezTo>
                  <a:cubicBezTo>
                    <a:pt x="236" y="16"/>
                    <a:pt x="231" y="12"/>
                    <a:pt x="228" y="11"/>
                  </a:cubicBezTo>
                  <a:cubicBezTo>
                    <a:pt x="224" y="9"/>
                    <a:pt x="222" y="7"/>
                    <a:pt x="220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199" y="14"/>
                    <a:pt x="180" y="13"/>
                    <a:pt x="167" y="10"/>
                  </a:cubicBezTo>
                  <a:cubicBezTo>
                    <a:pt x="164" y="8"/>
                    <a:pt x="160" y="6"/>
                    <a:pt x="157" y="4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51" y="7"/>
                    <a:pt x="154" y="10"/>
                    <a:pt x="158" y="13"/>
                  </a:cubicBezTo>
                  <a:cubicBezTo>
                    <a:pt x="155" y="19"/>
                    <a:pt x="149" y="24"/>
                    <a:pt x="144" y="29"/>
                  </a:cubicBezTo>
                  <a:cubicBezTo>
                    <a:pt x="130" y="27"/>
                    <a:pt x="126" y="10"/>
                    <a:pt x="115" y="6"/>
                  </a:cubicBezTo>
                  <a:cubicBezTo>
                    <a:pt x="98" y="0"/>
                    <a:pt x="82" y="9"/>
                    <a:pt x="68" y="15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65" y="9"/>
                    <a:pt x="64" y="7"/>
                    <a:pt x="64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1" y="32"/>
                    <a:pt x="75" y="59"/>
                    <a:pt x="95" y="80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71" y="66"/>
                    <a:pt x="60" y="39"/>
                    <a:pt x="49" y="13"/>
                  </a:cubicBezTo>
                  <a:cubicBezTo>
                    <a:pt x="48" y="9"/>
                    <a:pt x="48" y="7"/>
                    <a:pt x="4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9" y="16"/>
                    <a:pt x="24" y="28"/>
                    <a:pt x="26" y="41"/>
                  </a:cubicBezTo>
                  <a:cubicBezTo>
                    <a:pt x="43" y="79"/>
                    <a:pt x="59" y="126"/>
                    <a:pt x="104" y="142"/>
                  </a:cubicBezTo>
                  <a:cubicBezTo>
                    <a:pt x="133" y="165"/>
                    <a:pt x="169" y="175"/>
                    <a:pt x="204" y="183"/>
                  </a:cubicBezTo>
                  <a:cubicBezTo>
                    <a:pt x="217" y="187"/>
                    <a:pt x="235" y="183"/>
                    <a:pt x="241" y="197"/>
                  </a:cubicBezTo>
                  <a:cubicBezTo>
                    <a:pt x="252" y="248"/>
                    <a:pt x="274" y="302"/>
                    <a:pt x="321" y="333"/>
                  </a:cubicBezTo>
                  <a:cubicBezTo>
                    <a:pt x="356" y="352"/>
                    <a:pt x="392" y="367"/>
                    <a:pt x="434" y="365"/>
                  </a:cubicBezTo>
                  <a:cubicBezTo>
                    <a:pt x="440" y="371"/>
                    <a:pt x="444" y="379"/>
                    <a:pt x="442" y="387"/>
                  </a:cubicBezTo>
                  <a:cubicBezTo>
                    <a:pt x="459" y="430"/>
                    <a:pt x="489" y="473"/>
                    <a:pt x="534" y="490"/>
                  </a:cubicBezTo>
                  <a:cubicBezTo>
                    <a:pt x="571" y="509"/>
                    <a:pt x="618" y="503"/>
                    <a:pt x="656" y="521"/>
                  </a:cubicBezTo>
                  <a:cubicBezTo>
                    <a:pt x="694" y="535"/>
                    <a:pt x="728" y="570"/>
                    <a:pt x="742" y="608"/>
                  </a:cubicBezTo>
                  <a:cubicBezTo>
                    <a:pt x="742" y="610"/>
                    <a:pt x="742" y="610"/>
                    <a:pt x="742" y="610"/>
                  </a:cubicBezTo>
                  <a:cubicBezTo>
                    <a:pt x="720" y="577"/>
                    <a:pt x="686" y="539"/>
                    <a:pt x="646" y="526"/>
                  </a:cubicBezTo>
                  <a:cubicBezTo>
                    <a:pt x="605" y="514"/>
                    <a:pt x="561" y="513"/>
                    <a:pt x="523" y="494"/>
                  </a:cubicBezTo>
                  <a:cubicBezTo>
                    <a:pt x="473" y="474"/>
                    <a:pt x="445" y="424"/>
                    <a:pt x="432" y="377"/>
                  </a:cubicBezTo>
                  <a:cubicBezTo>
                    <a:pt x="422" y="371"/>
                    <a:pt x="409" y="375"/>
                    <a:pt x="399" y="373"/>
                  </a:cubicBezTo>
                  <a:cubicBezTo>
                    <a:pt x="334" y="374"/>
                    <a:pt x="282" y="319"/>
                    <a:pt x="254" y="264"/>
                  </a:cubicBezTo>
                  <a:cubicBezTo>
                    <a:pt x="244" y="246"/>
                    <a:pt x="246" y="223"/>
                    <a:pt x="239" y="205"/>
                  </a:cubicBezTo>
                  <a:cubicBezTo>
                    <a:pt x="232" y="196"/>
                    <a:pt x="218" y="200"/>
                    <a:pt x="208" y="197"/>
                  </a:cubicBezTo>
                  <a:cubicBezTo>
                    <a:pt x="185" y="196"/>
                    <a:pt x="166" y="184"/>
                    <a:pt x="143" y="180"/>
                  </a:cubicBezTo>
                  <a:cubicBezTo>
                    <a:pt x="99" y="166"/>
                    <a:pt x="55" y="129"/>
                    <a:pt x="38" y="85"/>
                  </a:cubicBezTo>
                  <a:cubicBezTo>
                    <a:pt x="25" y="59"/>
                    <a:pt x="12" y="33"/>
                    <a:pt x="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5" y="30"/>
                    <a:pt x="14" y="54"/>
                    <a:pt x="25" y="76"/>
                  </a:cubicBezTo>
                  <a:cubicBezTo>
                    <a:pt x="50" y="140"/>
                    <a:pt x="112" y="184"/>
                    <a:pt x="177" y="196"/>
                  </a:cubicBezTo>
                  <a:cubicBezTo>
                    <a:pt x="195" y="202"/>
                    <a:pt x="216" y="202"/>
                    <a:pt x="234" y="210"/>
                  </a:cubicBezTo>
                  <a:cubicBezTo>
                    <a:pt x="240" y="244"/>
                    <a:pt x="249" y="278"/>
                    <a:pt x="272" y="304"/>
                  </a:cubicBezTo>
                  <a:cubicBezTo>
                    <a:pt x="300" y="346"/>
                    <a:pt x="343" y="375"/>
                    <a:pt x="392" y="378"/>
                  </a:cubicBezTo>
                  <a:cubicBezTo>
                    <a:pt x="402" y="383"/>
                    <a:pt x="419" y="375"/>
                    <a:pt x="427" y="383"/>
                  </a:cubicBezTo>
                  <a:cubicBezTo>
                    <a:pt x="432" y="403"/>
                    <a:pt x="443" y="418"/>
                    <a:pt x="450" y="437"/>
                  </a:cubicBezTo>
                  <a:cubicBezTo>
                    <a:pt x="468" y="470"/>
                    <a:pt x="500" y="489"/>
                    <a:pt x="532" y="504"/>
                  </a:cubicBezTo>
                  <a:cubicBezTo>
                    <a:pt x="576" y="523"/>
                    <a:pt x="627" y="519"/>
                    <a:pt x="669" y="542"/>
                  </a:cubicBezTo>
                  <a:cubicBezTo>
                    <a:pt x="698" y="562"/>
                    <a:pt x="728" y="592"/>
                    <a:pt x="740" y="624"/>
                  </a:cubicBezTo>
                  <a:cubicBezTo>
                    <a:pt x="742" y="624"/>
                    <a:pt x="742" y="624"/>
                    <a:pt x="742" y="624"/>
                  </a:cubicBezTo>
                  <a:cubicBezTo>
                    <a:pt x="747" y="625"/>
                    <a:pt x="743" y="619"/>
                    <a:pt x="744" y="614"/>
                  </a:cubicBezTo>
                  <a:cubicBezTo>
                    <a:pt x="747" y="617"/>
                    <a:pt x="754" y="617"/>
                    <a:pt x="757" y="622"/>
                  </a:cubicBezTo>
                  <a:cubicBezTo>
                    <a:pt x="766" y="614"/>
                    <a:pt x="772" y="600"/>
                    <a:pt x="778" y="590"/>
                  </a:cubicBezTo>
                  <a:cubicBezTo>
                    <a:pt x="802" y="550"/>
                    <a:pt x="845" y="531"/>
                    <a:pt x="888" y="523"/>
                  </a:cubicBezTo>
                  <a:cubicBezTo>
                    <a:pt x="912" y="520"/>
                    <a:pt x="934" y="514"/>
                    <a:pt x="959" y="513"/>
                  </a:cubicBezTo>
                  <a:cubicBezTo>
                    <a:pt x="994" y="510"/>
                    <a:pt x="1024" y="486"/>
                    <a:pt x="1042" y="457"/>
                  </a:cubicBezTo>
                  <a:cubicBezTo>
                    <a:pt x="1060" y="435"/>
                    <a:pt x="1062" y="407"/>
                    <a:pt x="1072" y="381"/>
                  </a:cubicBezTo>
                  <a:cubicBezTo>
                    <a:pt x="1098" y="377"/>
                    <a:pt x="1125" y="375"/>
                    <a:pt x="1150" y="368"/>
                  </a:cubicBezTo>
                  <a:cubicBezTo>
                    <a:pt x="1195" y="345"/>
                    <a:pt x="1195" y="345"/>
                    <a:pt x="1195" y="345"/>
                  </a:cubicBezTo>
                  <a:cubicBezTo>
                    <a:pt x="1229" y="323"/>
                    <a:pt x="1247" y="288"/>
                    <a:pt x="1259" y="253"/>
                  </a:cubicBezTo>
                  <a:cubicBezTo>
                    <a:pt x="1264" y="240"/>
                    <a:pt x="1264" y="224"/>
                    <a:pt x="1270" y="213"/>
                  </a:cubicBezTo>
                  <a:cubicBezTo>
                    <a:pt x="1330" y="205"/>
                    <a:pt x="1390" y="188"/>
                    <a:pt x="1431" y="141"/>
                  </a:cubicBezTo>
                  <a:cubicBezTo>
                    <a:pt x="1473" y="104"/>
                    <a:pt x="1497" y="56"/>
                    <a:pt x="1506" y="4"/>
                  </a:cubicBezTo>
                  <a:lnTo>
                    <a:pt x="1501" y="4"/>
                  </a:lnTo>
                  <a:close/>
                  <a:moveTo>
                    <a:pt x="1411" y="46"/>
                  </a:moveTo>
                  <a:cubicBezTo>
                    <a:pt x="1414" y="51"/>
                    <a:pt x="1416" y="56"/>
                    <a:pt x="1414" y="62"/>
                  </a:cubicBezTo>
                  <a:cubicBezTo>
                    <a:pt x="1405" y="61"/>
                    <a:pt x="1399" y="49"/>
                    <a:pt x="1390" y="46"/>
                  </a:cubicBezTo>
                  <a:cubicBezTo>
                    <a:pt x="1384" y="40"/>
                    <a:pt x="1372" y="43"/>
                    <a:pt x="1370" y="36"/>
                  </a:cubicBezTo>
                  <a:cubicBezTo>
                    <a:pt x="1384" y="33"/>
                    <a:pt x="1401" y="34"/>
                    <a:pt x="1411" y="46"/>
                  </a:cubicBezTo>
                  <a:close/>
                  <a:moveTo>
                    <a:pt x="1356" y="44"/>
                  </a:moveTo>
                  <a:cubicBezTo>
                    <a:pt x="1372" y="45"/>
                    <a:pt x="1393" y="47"/>
                    <a:pt x="1403" y="64"/>
                  </a:cubicBezTo>
                  <a:cubicBezTo>
                    <a:pt x="1403" y="69"/>
                    <a:pt x="1397" y="69"/>
                    <a:pt x="1394" y="71"/>
                  </a:cubicBezTo>
                  <a:cubicBezTo>
                    <a:pt x="1377" y="71"/>
                    <a:pt x="1359" y="68"/>
                    <a:pt x="1350" y="52"/>
                  </a:cubicBezTo>
                  <a:cubicBezTo>
                    <a:pt x="1346" y="47"/>
                    <a:pt x="1351" y="44"/>
                    <a:pt x="1356" y="44"/>
                  </a:cubicBezTo>
                  <a:close/>
                  <a:moveTo>
                    <a:pt x="1153" y="116"/>
                  </a:moveTo>
                  <a:cubicBezTo>
                    <a:pt x="1160" y="118"/>
                    <a:pt x="1166" y="125"/>
                    <a:pt x="1169" y="131"/>
                  </a:cubicBezTo>
                  <a:cubicBezTo>
                    <a:pt x="1170" y="142"/>
                    <a:pt x="1170" y="154"/>
                    <a:pt x="1164" y="161"/>
                  </a:cubicBezTo>
                  <a:cubicBezTo>
                    <a:pt x="1169" y="169"/>
                    <a:pt x="1159" y="173"/>
                    <a:pt x="1157" y="179"/>
                  </a:cubicBezTo>
                  <a:cubicBezTo>
                    <a:pt x="1148" y="184"/>
                    <a:pt x="1148" y="184"/>
                    <a:pt x="1148" y="184"/>
                  </a:cubicBezTo>
                  <a:cubicBezTo>
                    <a:pt x="1147" y="176"/>
                    <a:pt x="1155" y="168"/>
                    <a:pt x="1155" y="159"/>
                  </a:cubicBezTo>
                  <a:cubicBezTo>
                    <a:pt x="1161" y="144"/>
                    <a:pt x="1152" y="131"/>
                    <a:pt x="1153" y="116"/>
                  </a:cubicBezTo>
                  <a:close/>
                  <a:moveTo>
                    <a:pt x="1142" y="114"/>
                  </a:moveTo>
                  <a:cubicBezTo>
                    <a:pt x="1151" y="128"/>
                    <a:pt x="1154" y="148"/>
                    <a:pt x="1149" y="165"/>
                  </a:cubicBezTo>
                  <a:cubicBezTo>
                    <a:pt x="1146" y="169"/>
                    <a:pt x="1145" y="176"/>
                    <a:pt x="1139" y="177"/>
                  </a:cubicBezTo>
                  <a:cubicBezTo>
                    <a:pt x="1127" y="155"/>
                    <a:pt x="1142" y="136"/>
                    <a:pt x="1142" y="114"/>
                  </a:cubicBezTo>
                  <a:close/>
                  <a:moveTo>
                    <a:pt x="1091" y="152"/>
                  </a:moveTo>
                  <a:cubicBezTo>
                    <a:pt x="1085" y="160"/>
                    <a:pt x="1081" y="166"/>
                    <a:pt x="1070" y="167"/>
                  </a:cubicBezTo>
                  <a:cubicBezTo>
                    <a:pt x="1069" y="166"/>
                    <a:pt x="1069" y="166"/>
                    <a:pt x="1069" y="166"/>
                  </a:cubicBezTo>
                  <a:cubicBezTo>
                    <a:pt x="1083" y="149"/>
                    <a:pt x="1089" y="126"/>
                    <a:pt x="1098" y="105"/>
                  </a:cubicBezTo>
                  <a:cubicBezTo>
                    <a:pt x="1106" y="119"/>
                    <a:pt x="1098" y="139"/>
                    <a:pt x="1091" y="152"/>
                  </a:cubicBezTo>
                  <a:close/>
                  <a:moveTo>
                    <a:pt x="1089" y="111"/>
                  </a:moveTo>
                  <a:cubicBezTo>
                    <a:pt x="1082" y="135"/>
                    <a:pt x="1072" y="164"/>
                    <a:pt x="1049" y="176"/>
                  </a:cubicBezTo>
                  <a:cubicBezTo>
                    <a:pt x="1047" y="149"/>
                    <a:pt x="1064" y="120"/>
                    <a:pt x="1089" y="111"/>
                  </a:cubicBezTo>
                  <a:close/>
                  <a:moveTo>
                    <a:pt x="826" y="194"/>
                  </a:moveTo>
                  <a:cubicBezTo>
                    <a:pt x="824" y="193"/>
                    <a:pt x="824" y="193"/>
                    <a:pt x="824" y="193"/>
                  </a:cubicBezTo>
                  <a:cubicBezTo>
                    <a:pt x="833" y="188"/>
                    <a:pt x="844" y="190"/>
                    <a:pt x="854" y="190"/>
                  </a:cubicBezTo>
                  <a:cubicBezTo>
                    <a:pt x="859" y="188"/>
                    <a:pt x="865" y="187"/>
                    <a:pt x="869" y="189"/>
                  </a:cubicBezTo>
                  <a:cubicBezTo>
                    <a:pt x="857" y="198"/>
                    <a:pt x="839" y="200"/>
                    <a:pt x="826" y="194"/>
                  </a:cubicBezTo>
                  <a:close/>
                  <a:moveTo>
                    <a:pt x="867" y="180"/>
                  </a:moveTo>
                  <a:cubicBezTo>
                    <a:pt x="856" y="183"/>
                    <a:pt x="845" y="186"/>
                    <a:pt x="833" y="183"/>
                  </a:cubicBezTo>
                  <a:cubicBezTo>
                    <a:pt x="831" y="174"/>
                    <a:pt x="843" y="174"/>
                    <a:pt x="848" y="169"/>
                  </a:cubicBezTo>
                  <a:cubicBezTo>
                    <a:pt x="860" y="166"/>
                    <a:pt x="873" y="169"/>
                    <a:pt x="884" y="170"/>
                  </a:cubicBezTo>
                  <a:cubicBezTo>
                    <a:pt x="883" y="177"/>
                    <a:pt x="873" y="178"/>
                    <a:pt x="867" y="180"/>
                  </a:cubicBezTo>
                  <a:close/>
                  <a:moveTo>
                    <a:pt x="896" y="265"/>
                  </a:moveTo>
                  <a:cubicBezTo>
                    <a:pt x="884" y="258"/>
                    <a:pt x="881" y="246"/>
                    <a:pt x="879" y="234"/>
                  </a:cubicBezTo>
                  <a:cubicBezTo>
                    <a:pt x="879" y="224"/>
                    <a:pt x="879" y="212"/>
                    <a:pt x="891" y="210"/>
                  </a:cubicBezTo>
                  <a:cubicBezTo>
                    <a:pt x="894" y="227"/>
                    <a:pt x="891" y="246"/>
                    <a:pt x="898" y="263"/>
                  </a:cubicBezTo>
                  <a:lnTo>
                    <a:pt x="896" y="265"/>
                  </a:lnTo>
                  <a:close/>
                  <a:moveTo>
                    <a:pt x="910" y="241"/>
                  </a:moveTo>
                  <a:cubicBezTo>
                    <a:pt x="909" y="247"/>
                    <a:pt x="907" y="252"/>
                    <a:pt x="904" y="257"/>
                  </a:cubicBezTo>
                  <a:cubicBezTo>
                    <a:pt x="899" y="243"/>
                    <a:pt x="894" y="226"/>
                    <a:pt x="898" y="210"/>
                  </a:cubicBezTo>
                  <a:cubicBezTo>
                    <a:pt x="907" y="215"/>
                    <a:pt x="909" y="228"/>
                    <a:pt x="910" y="241"/>
                  </a:cubicBezTo>
                  <a:close/>
                  <a:moveTo>
                    <a:pt x="849" y="334"/>
                  </a:moveTo>
                  <a:cubicBezTo>
                    <a:pt x="840" y="335"/>
                    <a:pt x="830" y="331"/>
                    <a:pt x="826" y="323"/>
                  </a:cubicBezTo>
                  <a:cubicBezTo>
                    <a:pt x="823" y="316"/>
                    <a:pt x="822" y="307"/>
                    <a:pt x="826" y="299"/>
                  </a:cubicBezTo>
                  <a:cubicBezTo>
                    <a:pt x="837" y="314"/>
                    <a:pt x="853" y="325"/>
                    <a:pt x="872" y="325"/>
                  </a:cubicBezTo>
                  <a:cubicBezTo>
                    <a:pt x="868" y="333"/>
                    <a:pt x="858" y="334"/>
                    <a:pt x="849" y="334"/>
                  </a:cubicBezTo>
                  <a:close/>
                  <a:moveTo>
                    <a:pt x="845" y="311"/>
                  </a:moveTo>
                  <a:cubicBezTo>
                    <a:pt x="841" y="305"/>
                    <a:pt x="830" y="298"/>
                    <a:pt x="834" y="290"/>
                  </a:cubicBezTo>
                  <a:cubicBezTo>
                    <a:pt x="849" y="294"/>
                    <a:pt x="870" y="298"/>
                    <a:pt x="874" y="316"/>
                  </a:cubicBezTo>
                  <a:cubicBezTo>
                    <a:pt x="864" y="321"/>
                    <a:pt x="852" y="317"/>
                    <a:pt x="845" y="311"/>
                  </a:cubicBezTo>
                  <a:close/>
                  <a:moveTo>
                    <a:pt x="760" y="317"/>
                  </a:moveTo>
                  <a:cubicBezTo>
                    <a:pt x="771" y="315"/>
                    <a:pt x="779" y="321"/>
                    <a:pt x="787" y="327"/>
                  </a:cubicBezTo>
                  <a:cubicBezTo>
                    <a:pt x="792" y="333"/>
                    <a:pt x="800" y="341"/>
                    <a:pt x="795" y="349"/>
                  </a:cubicBezTo>
                  <a:cubicBezTo>
                    <a:pt x="783" y="341"/>
                    <a:pt x="771" y="332"/>
                    <a:pt x="759" y="323"/>
                  </a:cubicBezTo>
                  <a:cubicBezTo>
                    <a:pt x="756" y="321"/>
                    <a:pt x="758" y="318"/>
                    <a:pt x="760" y="317"/>
                  </a:cubicBezTo>
                  <a:close/>
                  <a:moveTo>
                    <a:pt x="733" y="321"/>
                  </a:moveTo>
                  <a:cubicBezTo>
                    <a:pt x="753" y="324"/>
                    <a:pt x="770" y="337"/>
                    <a:pt x="783" y="353"/>
                  </a:cubicBezTo>
                  <a:cubicBezTo>
                    <a:pt x="772" y="360"/>
                    <a:pt x="760" y="348"/>
                    <a:pt x="748" y="345"/>
                  </a:cubicBezTo>
                  <a:cubicBezTo>
                    <a:pt x="741" y="339"/>
                    <a:pt x="732" y="331"/>
                    <a:pt x="733" y="321"/>
                  </a:cubicBezTo>
                  <a:close/>
                  <a:moveTo>
                    <a:pt x="875" y="84"/>
                  </a:moveTo>
                  <a:cubicBezTo>
                    <a:pt x="880" y="88"/>
                    <a:pt x="881" y="92"/>
                    <a:pt x="882" y="97"/>
                  </a:cubicBezTo>
                  <a:cubicBezTo>
                    <a:pt x="881" y="98"/>
                    <a:pt x="881" y="98"/>
                    <a:pt x="881" y="98"/>
                  </a:cubicBezTo>
                  <a:cubicBezTo>
                    <a:pt x="871" y="90"/>
                    <a:pt x="859" y="84"/>
                    <a:pt x="853" y="73"/>
                  </a:cubicBezTo>
                  <a:cubicBezTo>
                    <a:pt x="862" y="71"/>
                    <a:pt x="871" y="77"/>
                    <a:pt x="875" y="84"/>
                  </a:cubicBezTo>
                  <a:close/>
                  <a:moveTo>
                    <a:pt x="839" y="76"/>
                  </a:moveTo>
                  <a:cubicBezTo>
                    <a:pt x="853" y="84"/>
                    <a:pt x="869" y="94"/>
                    <a:pt x="878" y="106"/>
                  </a:cubicBezTo>
                  <a:cubicBezTo>
                    <a:pt x="875" y="113"/>
                    <a:pt x="866" y="109"/>
                    <a:pt x="860" y="108"/>
                  </a:cubicBezTo>
                  <a:cubicBezTo>
                    <a:pt x="842" y="104"/>
                    <a:pt x="821" y="96"/>
                    <a:pt x="814" y="77"/>
                  </a:cubicBezTo>
                  <a:cubicBezTo>
                    <a:pt x="819" y="70"/>
                    <a:pt x="831" y="75"/>
                    <a:pt x="839" y="76"/>
                  </a:cubicBezTo>
                  <a:close/>
                  <a:moveTo>
                    <a:pt x="756" y="52"/>
                  </a:moveTo>
                  <a:cubicBezTo>
                    <a:pt x="743" y="43"/>
                    <a:pt x="738" y="29"/>
                    <a:pt x="738" y="13"/>
                  </a:cubicBezTo>
                  <a:cubicBezTo>
                    <a:pt x="738" y="9"/>
                    <a:pt x="742" y="10"/>
                    <a:pt x="744" y="12"/>
                  </a:cubicBezTo>
                  <a:cubicBezTo>
                    <a:pt x="755" y="30"/>
                    <a:pt x="755" y="30"/>
                    <a:pt x="755" y="30"/>
                  </a:cubicBezTo>
                  <a:cubicBezTo>
                    <a:pt x="757" y="36"/>
                    <a:pt x="762" y="49"/>
                    <a:pt x="756" y="52"/>
                  </a:cubicBezTo>
                  <a:close/>
                  <a:moveTo>
                    <a:pt x="757" y="18"/>
                  </a:moveTo>
                  <a:cubicBezTo>
                    <a:pt x="758" y="15"/>
                    <a:pt x="758" y="15"/>
                    <a:pt x="758" y="15"/>
                  </a:cubicBezTo>
                  <a:cubicBezTo>
                    <a:pt x="766" y="21"/>
                    <a:pt x="772" y="30"/>
                    <a:pt x="770" y="42"/>
                  </a:cubicBezTo>
                  <a:cubicBezTo>
                    <a:pt x="769" y="44"/>
                    <a:pt x="769" y="46"/>
                    <a:pt x="767" y="46"/>
                  </a:cubicBezTo>
                  <a:lnTo>
                    <a:pt x="757" y="18"/>
                  </a:lnTo>
                  <a:close/>
                  <a:moveTo>
                    <a:pt x="614" y="35"/>
                  </a:moveTo>
                  <a:cubicBezTo>
                    <a:pt x="611" y="40"/>
                    <a:pt x="611" y="40"/>
                    <a:pt x="611" y="40"/>
                  </a:cubicBezTo>
                  <a:cubicBezTo>
                    <a:pt x="608" y="40"/>
                    <a:pt x="608" y="40"/>
                    <a:pt x="608" y="40"/>
                  </a:cubicBezTo>
                  <a:lnTo>
                    <a:pt x="614" y="35"/>
                  </a:lnTo>
                  <a:close/>
                  <a:moveTo>
                    <a:pt x="623" y="41"/>
                  </a:moveTo>
                  <a:cubicBezTo>
                    <a:pt x="628" y="41"/>
                    <a:pt x="633" y="39"/>
                    <a:pt x="638" y="40"/>
                  </a:cubicBezTo>
                  <a:cubicBezTo>
                    <a:pt x="630" y="60"/>
                    <a:pt x="612" y="80"/>
                    <a:pt x="588" y="82"/>
                  </a:cubicBezTo>
                  <a:cubicBezTo>
                    <a:pt x="591" y="66"/>
                    <a:pt x="607" y="48"/>
                    <a:pt x="623" y="41"/>
                  </a:cubicBezTo>
                  <a:close/>
                  <a:moveTo>
                    <a:pt x="581" y="34"/>
                  </a:moveTo>
                  <a:cubicBezTo>
                    <a:pt x="583" y="35"/>
                    <a:pt x="583" y="35"/>
                    <a:pt x="583" y="35"/>
                  </a:cubicBezTo>
                  <a:cubicBezTo>
                    <a:pt x="582" y="47"/>
                    <a:pt x="571" y="57"/>
                    <a:pt x="561" y="61"/>
                  </a:cubicBezTo>
                  <a:cubicBezTo>
                    <a:pt x="557" y="62"/>
                    <a:pt x="557" y="62"/>
                    <a:pt x="557" y="62"/>
                  </a:cubicBezTo>
                  <a:cubicBezTo>
                    <a:pt x="556" y="47"/>
                    <a:pt x="574" y="45"/>
                    <a:pt x="581" y="34"/>
                  </a:cubicBezTo>
                  <a:close/>
                  <a:moveTo>
                    <a:pt x="572" y="30"/>
                  </a:moveTo>
                  <a:cubicBezTo>
                    <a:pt x="570" y="41"/>
                    <a:pt x="556" y="41"/>
                    <a:pt x="551" y="50"/>
                  </a:cubicBezTo>
                  <a:cubicBezTo>
                    <a:pt x="553" y="39"/>
                    <a:pt x="563" y="32"/>
                    <a:pt x="572" y="30"/>
                  </a:cubicBezTo>
                  <a:close/>
                  <a:moveTo>
                    <a:pt x="503" y="104"/>
                  </a:moveTo>
                  <a:cubicBezTo>
                    <a:pt x="498" y="106"/>
                    <a:pt x="491" y="106"/>
                    <a:pt x="487" y="104"/>
                  </a:cubicBezTo>
                  <a:cubicBezTo>
                    <a:pt x="495" y="97"/>
                    <a:pt x="505" y="92"/>
                    <a:pt x="518" y="93"/>
                  </a:cubicBezTo>
                  <a:cubicBezTo>
                    <a:pt x="516" y="99"/>
                    <a:pt x="508" y="102"/>
                    <a:pt x="503" y="104"/>
                  </a:cubicBezTo>
                  <a:close/>
                  <a:moveTo>
                    <a:pt x="486" y="93"/>
                  </a:moveTo>
                  <a:cubicBezTo>
                    <a:pt x="495" y="85"/>
                    <a:pt x="510" y="73"/>
                    <a:pt x="522" y="83"/>
                  </a:cubicBezTo>
                  <a:cubicBezTo>
                    <a:pt x="511" y="86"/>
                    <a:pt x="497" y="88"/>
                    <a:pt x="486" y="93"/>
                  </a:cubicBezTo>
                  <a:close/>
                  <a:moveTo>
                    <a:pt x="506" y="170"/>
                  </a:moveTo>
                  <a:cubicBezTo>
                    <a:pt x="506" y="155"/>
                    <a:pt x="508" y="131"/>
                    <a:pt x="529" y="128"/>
                  </a:cubicBezTo>
                  <a:cubicBezTo>
                    <a:pt x="518" y="141"/>
                    <a:pt x="516" y="158"/>
                    <a:pt x="506" y="170"/>
                  </a:cubicBezTo>
                  <a:close/>
                  <a:moveTo>
                    <a:pt x="516" y="173"/>
                  </a:moveTo>
                  <a:cubicBezTo>
                    <a:pt x="515" y="170"/>
                    <a:pt x="515" y="170"/>
                    <a:pt x="515" y="170"/>
                  </a:cubicBezTo>
                  <a:cubicBezTo>
                    <a:pt x="521" y="154"/>
                    <a:pt x="527" y="132"/>
                    <a:pt x="547" y="128"/>
                  </a:cubicBezTo>
                  <a:cubicBezTo>
                    <a:pt x="549" y="133"/>
                    <a:pt x="549" y="133"/>
                    <a:pt x="549" y="133"/>
                  </a:cubicBezTo>
                  <a:cubicBezTo>
                    <a:pt x="548" y="150"/>
                    <a:pt x="533" y="168"/>
                    <a:pt x="516" y="173"/>
                  </a:cubicBezTo>
                  <a:close/>
                  <a:moveTo>
                    <a:pt x="512" y="350"/>
                  </a:moveTo>
                  <a:cubicBezTo>
                    <a:pt x="505" y="344"/>
                    <a:pt x="495" y="338"/>
                    <a:pt x="497" y="328"/>
                  </a:cubicBezTo>
                  <a:cubicBezTo>
                    <a:pt x="508" y="340"/>
                    <a:pt x="520" y="347"/>
                    <a:pt x="534" y="353"/>
                  </a:cubicBezTo>
                  <a:cubicBezTo>
                    <a:pt x="529" y="357"/>
                    <a:pt x="518" y="353"/>
                    <a:pt x="512" y="350"/>
                  </a:cubicBezTo>
                  <a:close/>
                  <a:moveTo>
                    <a:pt x="500" y="311"/>
                  </a:moveTo>
                  <a:cubicBezTo>
                    <a:pt x="501" y="308"/>
                    <a:pt x="501" y="308"/>
                    <a:pt x="501" y="308"/>
                  </a:cubicBezTo>
                  <a:cubicBezTo>
                    <a:pt x="517" y="316"/>
                    <a:pt x="544" y="324"/>
                    <a:pt x="543" y="348"/>
                  </a:cubicBezTo>
                  <a:cubicBezTo>
                    <a:pt x="524" y="344"/>
                    <a:pt x="504" y="331"/>
                    <a:pt x="500" y="311"/>
                  </a:cubicBezTo>
                  <a:close/>
                  <a:moveTo>
                    <a:pt x="1162" y="287"/>
                  </a:moveTo>
                  <a:cubicBezTo>
                    <a:pt x="1142" y="253"/>
                    <a:pt x="1142" y="253"/>
                    <a:pt x="1142" y="253"/>
                  </a:cubicBezTo>
                  <a:cubicBezTo>
                    <a:pt x="1147" y="249"/>
                    <a:pt x="1154" y="253"/>
                    <a:pt x="1159" y="255"/>
                  </a:cubicBezTo>
                  <a:cubicBezTo>
                    <a:pt x="1167" y="264"/>
                    <a:pt x="1167" y="264"/>
                    <a:pt x="1167" y="264"/>
                  </a:cubicBezTo>
                  <a:cubicBezTo>
                    <a:pt x="1168" y="272"/>
                    <a:pt x="1169" y="282"/>
                    <a:pt x="1162" y="287"/>
                  </a:cubicBezTo>
                  <a:close/>
                  <a:moveTo>
                    <a:pt x="1153" y="291"/>
                  </a:moveTo>
                  <a:cubicBezTo>
                    <a:pt x="1145" y="290"/>
                    <a:pt x="1135" y="285"/>
                    <a:pt x="1132" y="276"/>
                  </a:cubicBezTo>
                  <a:cubicBezTo>
                    <a:pt x="1129" y="269"/>
                    <a:pt x="1130" y="261"/>
                    <a:pt x="1132" y="254"/>
                  </a:cubicBezTo>
                  <a:cubicBezTo>
                    <a:pt x="1145" y="261"/>
                    <a:pt x="1153" y="277"/>
                    <a:pt x="1153" y="291"/>
                  </a:cubicBezTo>
                  <a:close/>
                  <a:moveTo>
                    <a:pt x="1286" y="133"/>
                  </a:moveTo>
                  <a:cubicBezTo>
                    <a:pt x="1280" y="122"/>
                    <a:pt x="1274" y="108"/>
                    <a:pt x="1278" y="95"/>
                  </a:cubicBezTo>
                  <a:cubicBezTo>
                    <a:pt x="1290" y="105"/>
                    <a:pt x="1300" y="121"/>
                    <a:pt x="1302" y="139"/>
                  </a:cubicBezTo>
                  <a:cubicBezTo>
                    <a:pt x="1297" y="142"/>
                    <a:pt x="1290" y="136"/>
                    <a:pt x="1286" y="133"/>
                  </a:cubicBezTo>
                  <a:close/>
                  <a:moveTo>
                    <a:pt x="1308" y="108"/>
                  </a:moveTo>
                  <a:cubicBezTo>
                    <a:pt x="1309" y="115"/>
                    <a:pt x="1311" y="121"/>
                    <a:pt x="1308" y="127"/>
                  </a:cubicBezTo>
                  <a:cubicBezTo>
                    <a:pt x="1306" y="127"/>
                    <a:pt x="1306" y="127"/>
                    <a:pt x="1306" y="127"/>
                  </a:cubicBezTo>
                  <a:cubicBezTo>
                    <a:pt x="1301" y="114"/>
                    <a:pt x="1293" y="102"/>
                    <a:pt x="1286" y="89"/>
                  </a:cubicBezTo>
                  <a:cubicBezTo>
                    <a:pt x="1296" y="92"/>
                    <a:pt x="1304" y="98"/>
                    <a:pt x="1308" y="108"/>
                  </a:cubicBezTo>
                  <a:close/>
                  <a:moveTo>
                    <a:pt x="1306" y="15"/>
                  </a:moveTo>
                  <a:cubicBezTo>
                    <a:pt x="1322" y="25"/>
                    <a:pt x="1322" y="25"/>
                    <a:pt x="1322" y="25"/>
                  </a:cubicBezTo>
                  <a:cubicBezTo>
                    <a:pt x="1330" y="33"/>
                    <a:pt x="1340" y="42"/>
                    <a:pt x="1342" y="53"/>
                  </a:cubicBezTo>
                  <a:cubicBezTo>
                    <a:pt x="1316" y="37"/>
                    <a:pt x="1287" y="24"/>
                    <a:pt x="1255" y="24"/>
                  </a:cubicBezTo>
                  <a:cubicBezTo>
                    <a:pt x="1254" y="22"/>
                    <a:pt x="1254" y="22"/>
                    <a:pt x="1254" y="22"/>
                  </a:cubicBezTo>
                  <a:cubicBezTo>
                    <a:pt x="1267" y="13"/>
                    <a:pt x="1288" y="14"/>
                    <a:pt x="1306" y="15"/>
                  </a:cubicBezTo>
                  <a:close/>
                  <a:moveTo>
                    <a:pt x="1280" y="31"/>
                  </a:moveTo>
                  <a:cubicBezTo>
                    <a:pt x="1303" y="35"/>
                    <a:pt x="1325" y="47"/>
                    <a:pt x="1341" y="65"/>
                  </a:cubicBezTo>
                  <a:cubicBezTo>
                    <a:pt x="1333" y="73"/>
                    <a:pt x="1319" y="72"/>
                    <a:pt x="1308" y="74"/>
                  </a:cubicBezTo>
                  <a:cubicBezTo>
                    <a:pt x="1283" y="72"/>
                    <a:pt x="1253" y="65"/>
                    <a:pt x="1246" y="39"/>
                  </a:cubicBezTo>
                  <a:cubicBezTo>
                    <a:pt x="1250" y="22"/>
                    <a:pt x="1270" y="34"/>
                    <a:pt x="1280" y="31"/>
                  </a:cubicBezTo>
                  <a:close/>
                  <a:moveTo>
                    <a:pt x="1242" y="21"/>
                  </a:moveTo>
                  <a:cubicBezTo>
                    <a:pt x="1243" y="22"/>
                    <a:pt x="1246" y="25"/>
                    <a:pt x="1244" y="28"/>
                  </a:cubicBezTo>
                  <a:cubicBezTo>
                    <a:pt x="1243" y="31"/>
                    <a:pt x="1240" y="31"/>
                    <a:pt x="1239" y="30"/>
                  </a:cubicBezTo>
                  <a:lnTo>
                    <a:pt x="1242" y="21"/>
                  </a:lnTo>
                  <a:close/>
                  <a:moveTo>
                    <a:pt x="1222" y="55"/>
                  </a:moveTo>
                  <a:cubicBezTo>
                    <a:pt x="1227" y="49"/>
                    <a:pt x="1236" y="42"/>
                    <a:pt x="1244" y="46"/>
                  </a:cubicBezTo>
                  <a:cubicBezTo>
                    <a:pt x="1247" y="56"/>
                    <a:pt x="1258" y="63"/>
                    <a:pt x="1263" y="72"/>
                  </a:cubicBezTo>
                  <a:cubicBezTo>
                    <a:pt x="1268" y="89"/>
                    <a:pt x="1259" y="105"/>
                    <a:pt x="1250" y="121"/>
                  </a:cubicBezTo>
                  <a:cubicBezTo>
                    <a:pt x="1247" y="123"/>
                    <a:pt x="1243" y="125"/>
                    <a:pt x="1239" y="124"/>
                  </a:cubicBezTo>
                  <a:cubicBezTo>
                    <a:pt x="1228" y="103"/>
                    <a:pt x="1218" y="78"/>
                    <a:pt x="1222" y="55"/>
                  </a:cubicBezTo>
                  <a:close/>
                  <a:moveTo>
                    <a:pt x="1098" y="66"/>
                  </a:moveTo>
                  <a:cubicBezTo>
                    <a:pt x="1097" y="67"/>
                    <a:pt x="1094" y="68"/>
                    <a:pt x="1092" y="67"/>
                  </a:cubicBezTo>
                  <a:cubicBezTo>
                    <a:pt x="1097" y="32"/>
                    <a:pt x="1134" y="18"/>
                    <a:pt x="1160" y="6"/>
                  </a:cubicBezTo>
                  <a:cubicBezTo>
                    <a:pt x="1169" y="3"/>
                    <a:pt x="1174" y="10"/>
                    <a:pt x="1181" y="14"/>
                  </a:cubicBezTo>
                  <a:cubicBezTo>
                    <a:pt x="1181" y="18"/>
                    <a:pt x="1182" y="23"/>
                    <a:pt x="1178" y="26"/>
                  </a:cubicBezTo>
                  <a:cubicBezTo>
                    <a:pt x="1148" y="33"/>
                    <a:pt x="1124" y="50"/>
                    <a:pt x="1098" y="66"/>
                  </a:cubicBezTo>
                  <a:close/>
                  <a:moveTo>
                    <a:pt x="1166" y="76"/>
                  </a:moveTo>
                  <a:cubicBezTo>
                    <a:pt x="1148" y="86"/>
                    <a:pt x="1126" y="79"/>
                    <a:pt x="1110" y="68"/>
                  </a:cubicBezTo>
                  <a:cubicBezTo>
                    <a:pt x="1117" y="59"/>
                    <a:pt x="1130" y="54"/>
                    <a:pt x="1140" y="46"/>
                  </a:cubicBezTo>
                  <a:cubicBezTo>
                    <a:pt x="1153" y="41"/>
                    <a:pt x="1167" y="29"/>
                    <a:pt x="1182" y="33"/>
                  </a:cubicBezTo>
                  <a:cubicBezTo>
                    <a:pt x="1194" y="49"/>
                    <a:pt x="1194" y="49"/>
                    <a:pt x="1194" y="49"/>
                  </a:cubicBezTo>
                  <a:cubicBezTo>
                    <a:pt x="1192" y="65"/>
                    <a:pt x="1177" y="69"/>
                    <a:pt x="1166" y="76"/>
                  </a:cubicBezTo>
                  <a:close/>
                  <a:moveTo>
                    <a:pt x="1190" y="78"/>
                  </a:moveTo>
                  <a:cubicBezTo>
                    <a:pt x="1193" y="69"/>
                    <a:pt x="1194" y="60"/>
                    <a:pt x="1200" y="52"/>
                  </a:cubicBezTo>
                  <a:cubicBezTo>
                    <a:pt x="1214" y="54"/>
                    <a:pt x="1214" y="54"/>
                    <a:pt x="1214" y="54"/>
                  </a:cubicBezTo>
                  <a:cubicBezTo>
                    <a:pt x="1213" y="83"/>
                    <a:pt x="1228" y="107"/>
                    <a:pt x="1234" y="134"/>
                  </a:cubicBezTo>
                  <a:cubicBezTo>
                    <a:pt x="1228" y="136"/>
                    <a:pt x="1221" y="129"/>
                    <a:pt x="1214" y="126"/>
                  </a:cubicBezTo>
                  <a:cubicBezTo>
                    <a:pt x="1197" y="116"/>
                    <a:pt x="1191" y="96"/>
                    <a:pt x="1190" y="78"/>
                  </a:cubicBezTo>
                  <a:close/>
                  <a:moveTo>
                    <a:pt x="1179" y="207"/>
                  </a:moveTo>
                  <a:cubicBezTo>
                    <a:pt x="1185" y="199"/>
                    <a:pt x="1190" y="191"/>
                    <a:pt x="1195" y="184"/>
                  </a:cubicBezTo>
                  <a:cubicBezTo>
                    <a:pt x="1200" y="184"/>
                    <a:pt x="1199" y="190"/>
                    <a:pt x="1202" y="193"/>
                  </a:cubicBezTo>
                  <a:cubicBezTo>
                    <a:pt x="1200" y="202"/>
                    <a:pt x="1196" y="211"/>
                    <a:pt x="1190" y="218"/>
                  </a:cubicBezTo>
                  <a:cubicBezTo>
                    <a:pt x="1183" y="224"/>
                    <a:pt x="1175" y="225"/>
                    <a:pt x="1166" y="224"/>
                  </a:cubicBezTo>
                  <a:cubicBezTo>
                    <a:pt x="1167" y="218"/>
                    <a:pt x="1176" y="214"/>
                    <a:pt x="1179" y="207"/>
                  </a:cubicBezTo>
                  <a:close/>
                  <a:moveTo>
                    <a:pt x="1151" y="228"/>
                  </a:moveTo>
                  <a:cubicBezTo>
                    <a:pt x="1167" y="229"/>
                    <a:pt x="1188" y="234"/>
                    <a:pt x="1198" y="216"/>
                  </a:cubicBezTo>
                  <a:cubicBezTo>
                    <a:pt x="1208" y="207"/>
                    <a:pt x="1207" y="193"/>
                    <a:pt x="1202" y="181"/>
                  </a:cubicBezTo>
                  <a:cubicBezTo>
                    <a:pt x="1200" y="174"/>
                    <a:pt x="1200" y="174"/>
                    <a:pt x="1200" y="174"/>
                  </a:cubicBezTo>
                  <a:cubicBezTo>
                    <a:pt x="1208" y="131"/>
                    <a:pt x="1208" y="131"/>
                    <a:pt x="1208" y="131"/>
                  </a:cubicBezTo>
                  <a:cubicBezTo>
                    <a:pt x="1219" y="135"/>
                    <a:pt x="1232" y="139"/>
                    <a:pt x="1241" y="149"/>
                  </a:cubicBezTo>
                  <a:cubicBezTo>
                    <a:pt x="1246" y="145"/>
                    <a:pt x="1244" y="137"/>
                    <a:pt x="1243" y="132"/>
                  </a:cubicBezTo>
                  <a:cubicBezTo>
                    <a:pt x="1255" y="125"/>
                    <a:pt x="1261" y="112"/>
                    <a:pt x="1267" y="101"/>
                  </a:cubicBezTo>
                  <a:cubicBezTo>
                    <a:pt x="1269" y="101"/>
                    <a:pt x="1269" y="101"/>
                    <a:pt x="1269" y="101"/>
                  </a:cubicBezTo>
                  <a:cubicBezTo>
                    <a:pt x="1274" y="116"/>
                    <a:pt x="1273" y="134"/>
                    <a:pt x="1290" y="144"/>
                  </a:cubicBezTo>
                  <a:cubicBezTo>
                    <a:pt x="1269" y="156"/>
                    <a:pt x="1243" y="155"/>
                    <a:pt x="1219" y="159"/>
                  </a:cubicBezTo>
                  <a:cubicBezTo>
                    <a:pt x="1217" y="157"/>
                    <a:pt x="1214" y="156"/>
                    <a:pt x="1211" y="157"/>
                  </a:cubicBezTo>
                  <a:cubicBezTo>
                    <a:pt x="1208" y="168"/>
                    <a:pt x="1216" y="177"/>
                    <a:pt x="1215" y="190"/>
                  </a:cubicBezTo>
                  <a:cubicBezTo>
                    <a:pt x="1218" y="231"/>
                    <a:pt x="1201" y="273"/>
                    <a:pt x="1168" y="295"/>
                  </a:cubicBezTo>
                  <a:cubicBezTo>
                    <a:pt x="1166" y="294"/>
                    <a:pt x="1166" y="294"/>
                    <a:pt x="1166" y="294"/>
                  </a:cubicBezTo>
                  <a:cubicBezTo>
                    <a:pt x="1171" y="283"/>
                    <a:pt x="1180" y="272"/>
                    <a:pt x="1171" y="261"/>
                  </a:cubicBezTo>
                  <a:cubicBezTo>
                    <a:pt x="1161" y="239"/>
                    <a:pt x="1133" y="250"/>
                    <a:pt x="1120" y="233"/>
                  </a:cubicBezTo>
                  <a:lnTo>
                    <a:pt x="1151" y="228"/>
                  </a:lnTo>
                  <a:close/>
                  <a:moveTo>
                    <a:pt x="1105" y="236"/>
                  </a:moveTo>
                  <a:cubicBezTo>
                    <a:pt x="1140" y="240"/>
                    <a:pt x="1110" y="288"/>
                    <a:pt x="1144" y="295"/>
                  </a:cubicBezTo>
                  <a:cubicBezTo>
                    <a:pt x="1147" y="297"/>
                    <a:pt x="1155" y="298"/>
                    <a:pt x="1154" y="305"/>
                  </a:cubicBezTo>
                  <a:cubicBezTo>
                    <a:pt x="1133" y="322"/>
                    <a:pt x="1105" y="320"/>
                    <a:pt x="1079" y="326"/>
                  </a:cubicBezTo>
                  <a:cubicBezTo>
                    <a:pt x="1074" y="325"/>
                    <a:pt x="1074" y="325"/>
                    <a:pt x="1074" y="325"/>
                  </a:cubicBezTo>
                  <a:cubicBezTo>
                    <a:pt x="1079" y="309"/>
                    <a:pt x="1091" y="291"/>
                    <a:pt x="1091" y="271"/>
                  </a:cubicBezTo>
                  <a:cubicBezTo>
                    <a:pt x="1090" y="247"/>
                    <a:pt x="1063" y="238"/>
                    <a:pt x="1048" y="226"/>
                  </a:cubicBezTo>
                  <a:cubicBezTo>
                    <a:pt x="1047" y="223"/>
                    <a:pt x="1047" y="223"/>
                    <a:pt x="1047" y="223"/>
                  </a:cubicBezTo>
                  <a:cubicBezTo>
                    <a:pt x="1066" y="227"/>
                    <a:pt x="1087" y="229"/>
                    <a:pt x="1105" y="236"/>
                  </a:cubicBezTo>
                  <a:close/>
                  <a:moveTo>
                    <a:pt x="1072" y="271"/>
                  </a:moveTo>
                  <a:cubicBezTo>
                    <a:pt x="1062" y="244"/>
                    <a:pt x="1062" y="244"/>
                    <a:pt x="1062" y="244"/>
                  </a:cubicBezTo>
                  <a:cubicBezTo>
                    <a:pt x="1072" y="245"/>
                    <a:pt x="1077" y="256"/>
                    <a:pt x="1084" y="262"/>
                  </a:cubicBezTo>
                  <a:cubicBezTo>
                    <a:pt x="1084" y="274"/>
                    <a:pt x="1086" y="286"/>
                    <a:pt x="1078" y="298"/>
                  </a:cubicBezTo>
                  <a:cubicBezTo>
                    <a:pt x="1074" y="291"/>
                    <a:pt x="1075" y="279"/>
                    <a:pt x="1072" y="271"/>
                  </a:cubicBezTo>
                  <a:close/>
                  <a:moveTo>
                    <a:pt x="1043" y="251"/>
                  </a:moveTo>
                  <a:cubicBezTo>
                    <a:pt x="1046" y="237"/>
                    <a:pt x="1046" y="237"/>
                    <a:pt x="1046" y="237"/>
                  </a:cubicBezTo>
                  <a:cubicBezTo>
                    <a:pt x="1060" y="249"/>
                    <a:pt x="1065" y="267"/>
                    <a:pt x="1069" y="286"/>
                  </a:cubicBezTo>
                  <a:cubicBezTo>
                    <a:pt x="1069" y="313"/>
                    <a:pt x="1069" y="313"/>
                    <a:pt x="1069" y="313"/>
                  </a:cubicBezTo>
                  <a:cubicBezTo>
                    <a:pt x="1066" y="313"/>
                    <a:pt x="1066" y="313"/>
                    <a:pt x="1066" y="313"/>
                  </a:cubicBezTo>
                  <a:cubicBezTo>
                    <a:pt x="1048" y="298"/>
                    <a:pt x="1038" y="274"/>
                    <a:pt x="1043" y="251"/>
                  </a:cubicBezTo>
                  <a:close/>
                  <a:moveTo>
                    <a:pt x="918" y="309"/>
                  </a:moveTo>
                  <a:cubicBezTo>
                    <a:pt x="928" y="282"/>
                    <a:pt x="938" y="253"/>
                    <a:pt x="945" y="225"/>
                  </a:cubicBezTo>
                  <a:cubicBezTo>
                    <a:pt x="966" y="246"/>
                    <a:pt x="941" y="279"/>
                    <a:pt x="958" y="304"/>
                  </a:cubicBezTo>
                  <a:cubicBezTo>
                    <a:pt x="964" y="318"/>
                    <a:pt x="978" y="328"/>
                    <a:pt x="984" y="342"/>
                  </a:cubicBezTo>
                  <a:cubicBezTo>
                    <a:pt x="974" y="346"/>
                    <a:pt x="965" y="338"/>
                    <a:pt x="953" y="339"/>
                  </a:cubicBezTo>
                  <a:cubicBezTo>
                    <a:pt x="940" y="338"/>
                    <a:pt x="925" y="340"/>
                    <a:pt x="918" y="328"/>
                  </a:cubicBezTo>
                  <a:cubicBezTo>
                    <a:pt x="914" y="322"/>
                    <a:pt x="913" y="315"/>
                    <a:pt x="918" y="309"/>
                  </a:cubicBezTo>
                  <a:close/>
                  <a:moveTo>
                    <a:pt x="986" y="294"/>
                  </a:moveTo>
                  <a:cubicBezTo>
                    <a:pt x="986" y="305"/>
                    <a:pt x="991" y="317"/>
                    <a:pt x="984" y="327"/>
                  </a:cubicBezTo>
                  <a:cubicBezTo>
                    <a:pt x="969" y="315"/>
                    <a:pt x="954" y="296"/>
                    <a:pt x="957" y="274"/>
                  </a:cubicBezTo>
                  <a:cubicBezTo>
                    <a:pt x="961" y="244"/>
                    <a:pt x="961" y="244"/>
                    <a:pt x="961" y="244"/>
                  </a:cubicBezTo>
                  <a:cubicBezTo>
                    <a:pt x="979" y="255"/>
                    <a:pt x="979" y="277"/>
                    <a:pt x="986" y="294"/>
                  </a:cubicBezTo>
                  <a:close/>
                  <a:moveTo>
                    <a:pt x="982" y="258"/>
                  </a:moveTo>
                  <a:cubicBezTo>
                    <a:pt x="997" y="266"/>
                    <a:pt x="1000" y="290"/>
                    <a:pt x="997" y="307"/>
                  </a:cubicBezTo>
                  <a:cubicBezTo>
                    <a:pt x="998" y="309"/>
                    <a:pt x="996" y="309"/>
                    <a:pt x="995" y="310"/>
                  </a:cubicBezTo>
                  <a:cubicBezTo>
                    <a:pt x="991" y="293"/>
                    <a:pt x="986" y="273"/>
                    <a:pt x="982" y="258"/>
                  </a:cubicBezTo>
                  <a:close/>
                  <a:moveTo>
                    <a:pt x="932" y="348"/>
                  </a:moveTo>
                  <a:cubicBezTo>
                    <a:pt x="934" y="345"/>
                    <a:pt x="934" y="345"/>
                    <a:pt x="934" y="345"/>
                  </a:cubicBezTo>
                  <a:cubicBezTo>
                    <a:pt x="957" y="343"/>
                    <a:pt x="982" y="345"/>
                    <a:pt x="993" y="367"/>
                  </a:cubicBezTo>
                  <a:cubicBezTo>
                    <a:pt x="993" y="370"/>
                    <a:pt x="993" y="370"/>
                    <a:pt x="993" y="370"/>
                  </a:cubicBezTo>
                  <a:cubicBezTo>
                    <a:pt x="972" y="369"/>
                    <a:pt x="944" y="370"/>
                    <a:pt x="932" y="348"/>
                  </a:cubicBezTo>
                  <a:close/>
                  <a:moveTo>
                    <a:pt x="985" y="378"/>
                  </a:moveTo>
                  <a:cubicBezTo>
                    <a:pt x="977" y="386"/>
                    <a:pt x="961" y="391"/>
                    <a:pt x="948" y="387"/>
                  </a:cubicBezTo>
                  <a:cubicBezTo>
                    <a:pt x="937" y="382"/>
                    <a:pt x="930" y="372"/>
                    <a:pt x="927" y="361"/>
                  </a:cubicBezTo>
                  <a:cubicBezTo>
                    <a:pt x="928" y="355"/>
                    <a:pt x="928" y="355"/>
                    <a:pt x="928" y="355"/>
                  </a:cubicBezTo>
                  <a:cubicBezTo>
                    <a:pt x="943" y="369"/>
                    <a:pt x="962" y="377"/>
                    <a:pt x="984" y="377"/>
                  </a:cubicBezTo>
                  <a:lnTo>
                    <a:pt x="985" y="378"/>
                  </a:lnTo>
                  <a:close/>
                  <a:moveTo>
                    <a:pt x="682" y="345"/>
                  </a:moveTo>
                  <a:cubicBezTo>
                    <a:pt x="688" y="356"/>
                    <a:pt x="698" y="368"/>
                    <a:pt x="705" y="374"/>
                  </a:cubicBezTo>
                  <a:cubicBezTo>
                    <a:pt x="687" y="372"/>
                    <a:pt x="670" y="359"/>
                    <a:pt x="660" y="345"/>
                  </a:cubicBezTo>
                  <a:cubicBezTo>
                    <a:pt x="660" y="338"/>
                    <a:pt x="669" y="334"/>
                    <a:pt x="672" y="329"/>
                  </a:cubicBezTo>
                  <a:cubicBezTo>
                    <a:pt x="680" y="332"/>
                    <a:pt x="677" y="341"/>
                    <a:pt x="682" y="345"/>
                  </a:cubicBezTo>
                  <a:close/>
                  <a:moveTo>
                    <a:pt x="796" y="264"/>
                  </a:moveTo>
                  <a:cubicBezTo>
                    <a:pt x="800" y="272"/>
                    <a:pt x="798" y="281"/>
                    <a:pt x="802" y="290"/>
                  </a:cubicBezTo>
                  <a:cubicBezTo>
                    <a:pt x="799" y="294"/>
                    <a:pt x="795" y="290"/>
                    <a:pt x="793" y="289"/>
                  </a:cubicBezTo>
                  <a:cubicBezTo>
                    <a:pt x="773" y="264"/>
                    <a:pt x="748" y="242"/>
                    <a:pt x="718" y="234"/>
                  </a:cubicBezTo>
                  <a:cubicBezTo>
                    <a:pt x="717" y="229"/>
                    <a:pt x="721" y="225"/>
                    <a:pt x="724" y="222"/>
                  </a:cubicBezTo>
                  <a:cubicBezTo>
                    <a:pt x="754" y="219"/>
                    <a:pt x="782" y="238"/>
                    <a:pt x="796" y="264"/>
                  </a:cubicBezTo>
                  <a:close/>
                  <a:moveTo>
                    <a:pt x="775" y="133"/>
                  </a:moveTo>
                  <a:cubicBezTo>
                    <a:pt x="771" y="140"/>
                    <a:pt x="761" y="142"/>
                    <a:pt x="754" y="140"/>
                  </a:cubicBezTo>
                  <a:cubicBezTo>
                    <a:pt x="751" y="138"/>
                    <a:pt x="748" y="135"/>
                    <a:pt x="746" y="132"/>
                  </a:cubicBezTo>
                  <a:cubicBezTo>
                    <a:pt x="754" y="127"/>
                    <a:pt x="768" y="125"/>
                    <a:pt x="775" y="133"/>
                  </a:cubicBezTo>
                  <a:close/>
                  <a:moveTo>
                    <a:pt x="668" y="105"/>
                  </a:moveTo>
                  <a:cubicBezTo>
                    <a:pt x="683" y="119"/>
                    <a:pt x="701" y="132"/>
                    <a:pt x="697" y="154"/>
                  </a:cubicBezTo>
                  <a:cubicBezTo>
                    <a:pt x="700" y="159"/>
                    <a:pt x="694" y="173"/>
                    <a:pt x="703" y="172"/>
                  </a:cubicBezTo>
                  <a:cubicBezTo>
                    <a:pt x="715" y="151"/>
                    <a:pt x="715" y="151"/>
                    <a:pt x="715" y="151"/>
                  </a:cubicBezTo>
                  <a:cubicBezTo>
                    <a:pt x="741" y="164"/>
                    <a:pt x="767" y="145"/>
                    <a:pt x="791" y="136"/>
                  </a:cubicBezTo>
                  <a:cubicBezTo>
                    <a:pt x="798" y="158"/>
                    <a:pt x="794" y="181"/>
                    <a:pt x="781" y="199"/>
                  </a:cubicBezTo>
                  <a:cubicBezTo>
                    <a:pt x="751" y="216"/>
                    <a:pt x="751" y="216"/>
                    <a:pt x="751" y="216"/>
                  </a:cubicBezTo>
                  <a:cubicBezTo>
                    <a:pt x="719" y="215"/>
                    <a:pt x="719" y="215"/>
                    <a:pt x="719" y="215"/>
                  </a:cubicBezTo>
                  <a:cubicBezTo>
                    <a:pt x="715" y="212"/>
                    <a:pt x="716" y="206"/>
                    <a:pt x="714" y="202"/>
                  </a:cubicBezTo>
                  <a:cubicBezTo>
                    <a:pt x="721" y="187"/>
                    <a:pt x="737" y="177"/>
                    <a:pt x="743" y="163"/>
                  </a:cubicBezTo>
                  <a:cubicBezTo>
                    <a:pt x="739" y="163"/>
                    <a:pt x="739" y="163"/>
                    <a:pt x="739" y="163"/>
                  </a:cubicBezTo>
                  <a:cubicBezTo>
                    <a:pt x="716" y="187"/>
                    <a:pt x="716" y="187"/>
                    <a:pt x="716" y="187"/>
                  </a:cubicBezTo>
                  <a:cubicBezTo>
                    <a:pt x="714" y="187"/>
                    <a:pt x="711" y="183"/>
                    <a:pt x="709" y="186"/>
                  </a:cubicBezTo>
                  <a:cubicBezTo>
                    <a:pt x="707" y="190"/>
                    <a:pt x="707" y="190"/>
                    <a:pt x="707" y="190"/>
                  </a:cubicBezTo>
                  <a:cubicBezTo>
                    <a:pt x="711" y="192"/>
                    <a:pt x="711" y="192"/>
                    <a:pt x="711" y="192"/>
                  </a:cubicBezTo>
                  <a:cubicBezTo>
                    <a:pt x="710" y="193"/>
                    <a:pt x="710" y="193"/>
                    <a:pt x="710" y="193"/>
                  </a:cubicBezTo>
                  <a:cubicBezTo>
                    <a:pt x="699" y="186"/>
                    <a:pt x="687" y="185"/>
                    <a:pt x="676" y="183"/>
                  </a:cubicBezTo>
                  <a:cubicBezTo>
                    <a:pt x="671" y="153"/>
                    <a:pt x="664" y="124"/>
                    <a:pt x="653" y="95"/>
                  </a:cubicBezTo>
                  <a:cubicBezTo>
                    <a:pt x="658" y="96"/>
                    <a:pt x="665" y="101"/>
                    <a:pt x="668" y="105"/>
                  </a:cubicBezTo>
                  <a:close/>
                  <a:moveTo>
                    <a:pt x="684" y="191"/>
                  </a:moveTo>
                  <a:cubicBezTo>
                    <a:pt x="684" y="192"/>
                    <a:pt x="682" y="193"/>
                    <a:pt x="680" y="192"/>
                  </a:cubicBezTo>
                  <a:cubicBezTo>
                    <a:pt x="681" y="190"/>
                    <a:pt x="681" y="190"/>
                    <a:pt x="681" y="190"/>
                  </a:cubicBezTo>
                  <a:lnTo>
                    <a:pt x="684" y="191"/>
                  </a:lnTo>
                  <a:close/>
                  <a:moveTo>
                    <a:pt x="671" y="192"/>
                  </a:moveTo>
                  <a:cubicBezTo>
                    <a:pt x="669" y="200"/>
                    <a:pt x="660" y="197"/>
                    <a:pt x="655" y="201"/>
                  </a:cubicBezTo>
                  <a:cubicBezTo>
                    <a:pt x="654" y="197"/>
                    <a:pt x="662" y="192"/>
                    <a:pt x="667" y="191"/>
                  </a:cubicBezTo>
                  <a:cubicBezTo>
                    <a:pt x="668" y="191"/>
                    <a:pt x="670" y="190"/>
                    <a:pt x="671" y="192"/>
                  </a:cubicBezTo>
                  <a:close/>
                  <a:moveTo>
                    <a:pt x="628" y="125"/>
                  </a:moveTo>
                  <a:cubicBezTo>
                    <a:pt x="634" y="117"/>
                    <a:pt x="639" y="107"/>
                    <a:pt x="646" y="100"/>
                  </a:cubicBezTo>
                  <a:cubicBezTo>
                    <a:pt x="652" y="114"/>
                    <a:pt x="652" y="114"/>
                    <a:pt x="652" y="114"/>
                  </a:cubicBezTo>
                  <a:cubicBezTo>
                    <a:pt x="660" y="135"/>
                    <a:pt x="669" y="160"/>
                    <a:pt x="667" y="183"/>
                  </a:cubicBezTo>
                  <a:cubicBezTo>
                    <a:pt x="658" y="187"/>
                    <a:pt x="649" y="200"/>
                    <a:pt x="640" y="192"/>
                  </a:cubicBezTo>
                  <a:cubicBezTo>
                    <a:pt x="624" y="176"/>
                    <a:pt x="618" y="146"/>
                    <a:pt x="628" y="125"/>
                  </a:cubicBezTo>
                  <a:close/>
                  <a:moveTo>
                    <a:pt x="650" y="204"/>
                  </a:moveTo>
                  <a:cubicBezTo>
                    <a:pt x="643" y="211"/>
                    <a:pt x="642" y="224"/>
                    <a:pt x="641" y="233"/>
                  </a:cubicBezTo>
                  <a:cubicBezTo>
                    <a:pt x="636" y="228"/>
                    <a:pt x="639" y="217"/>
                    <a:pt x="641" y="211"/>
                  </a:cubicBezTo>
                  <a:cubicBezTo>
                    <a:pt x="643" y="206"/>
                    <a:pt x="645" y="203"/>
                    <a:pt x="650" y="204"/>
                  </a:cubicBezTo>
                  <a:close/>
                  <a:moveTo>
                    <a:pt x="565" y="182"/>
                  </a:moveTo>
                  <a:cubicBezTo>
                    <a:pt x="582" y="176"/>
                    <a:pt x="606" y="171"/>
                    <a:pt x="623" y="182"/>
                  </a:cubicBezTo>
                  <a:cubicBezTo>
                    <a:pt x="638" y="202"/>
                    <a:pt x="638" y="202"/>
                    <a:pt x="638" y="202"/>
                  </a:cubicBezTo>
                  <a:cubicBezTo>
                    <a:pt x="638" y="206"/>
                    <a:pt x="635" y="210"/>
                    <a:pt x="632" y="211"/>
                  </a:cubicBezTo>
                  <a:cubicBezTo>
                    <a:pt x="617" y="206"/>
                    <a:pt x="602" y="202"/>
                    <a:pt x="585" y="203"/>
                  </a:cubicBezTo>
                  <a:cubicBezTo>
                    <a:pt x="544" y="199"/>
                    <a:pt x="544" y="199"/>
                    <a:pt x="544" y="199"/>
                  </a:cubicBezTo>
                  <a:cubicBezTo>
                    <a:pt x="546" y="191"/>
                    <a:pt x="557" y="187"/>
                    <a:pt x="565" y="182"/>
                  </a:cubicBezTo>
                  <a:close/>
                  <a:moveTo>
                    <a:pt x="556" y="238"/>
                  </a:moveTo>
                  <a:cubicBezTo>
                    <a:pt x="544" y="230"/>
                    <a:pt x="540" y="218"/>
                    <a:pt x="530" y="209"/>
                  </a:cubicBezTo>
                  <a:cubicBezTo>
                    <a:pt x="542" y="204"/>
                    <a:pt x="558" y="208"/>
                    <a:pt x="571" y="208"/>
                  </a:cubicBezTo>
                  <a:cubicBezTo>
                    <a:pt x="591" y="210"/>
                    <a:pt x="613" y="207"/>
                    <a:pt x="629" y="220"/>
                  </a:cubicBezTo>
                  <a:cubicBezTo>
                    <a:pt x="633" y="228"/>
                    <a:pt x="634" y="242"/>
                    <a:pt x="623" y="246"/>
                  </a:cubicBezTo>
                  <a:cubicBezTo>
                    <a:pt x="601" y="253"/>
                    <a:pt x="573" y="253"/>
                    <a:pt x="556" y="238"/>
                  </a:cubicBezTo>
                  <a:close/>
                  <a:moveTo>
                    <a:pt x="613" y="270"/>
                  </a:moveTo>
                  <a:cubicBezTo>
                    <a:pt x="619" y="260"/>
                    <a:pt x="626" y="245"/>
                    <a:pt x="638" y="247"/>
                  </a:cubicBezTo>
                  <a:cubicBezTo>
                    <a:pt x="641" y="251"/>
                    <a:pt x="650" y="260"/>
                    <a:pt x="653" y="250"/>
                  </a:cubicBezTo>
                  <a:cubicBezTo>
                    <a:pt x="657" y="249"/>
                    <a:pt x="655" y="254"/>
                    <a:pt x="658" y="256"/>
                  </a:cubicBezTo>
                  <a:cubicBezTo>
                    <a:pt x="660" y="251"/>
                    <a:pt x="670" y="256"/>
                    <a:pt x="669" y="249"/>
                  </a:cubicBezTo>
                  <a:cubicBezTo>
                    <a:pt x="668" y="248"/>
                    <a:pt x="665" y="247"/>
                    <a:pt x="664" y="246"/>
                  </a:cubicBezTo>
                  <a:cubicBezTo>
                    <a:pt x="665" y="240"/>
                    <a:pt x="670" y="238"/>
                    <a:pt x="675" y="238"/>
                  </a:cubicBezTo>
                  <a:cubicBezTo>
                    <a:pt x="685" y="238"/>
                    <a:pt x="695" y="240"/>
                    <a:pt x="703" y="246"/>
                  </a:cubicBezTo>
                  <a:cubicBezTo>
                    <a:pt x="706" y="244"/>
                    <a:pt x="701" y="241"/>
                    <a:pt x="700" y="239"/>
                  </a:cubicBezTo>
                  <a:cubicBezTo>
                    <a:pt x="710" y="229"/>
                    <a:pt x="719" y="245"/>
                    <a:pt x="730" y="245"/>
                  </a:cubicBezTo>
                  <a:cubicBezTo>
                    <a:pt x="752" y="252"/>
                    <a:pt x="769" y="273"/>
                    <a:pt x="786" y="288"/>
                  </a:cubicBezTo>
                  <a:cubicBezTo>
                    <a:pt x="785" y="293"/>
                    <a:pt x="793" y="293"/>
                    <a:pt x="789" y="297"/>
                  </a:cubicBezTo>
                  <a:cubicBezTo>
                    <a:pt x="767" y="297"/>
                    <a:pt x="740" y="305"/>
                    <a:pt x="722" y="290"/>
                  </a:cubicBezTo>
                  <a:cubicBezTo>
                    <a:pt x="711" y="283"/>
                    <a:pt x="702" y="271"/>
                    <a:pt x="695" y="261"/>
                  </a:cubicBezTo>
                  <a:cubicBezTo>
                    <a:pt x="692" y="262"/>
                    <a:pt x="692" y="262"/>
                    <a:pt x="692" y="262"/>
                  </a:cubicBezTo>
                  <a:cubicBezTo>
                    <a:pt x="691" y="289"/>
                    <a:pt x="681" y="317"/>
                    <a:pt x="657" y="334"/>
                  </a:cubicBezTo>
                  <a:cubicBezTo>
                    <a:pt x="648" y="340"/>
                    <a:pt x="637" y="339"/>
                    <a:pt x="630" y="349"/>
                  </a:cubicBezTo>
                  <a:cubicBezTo>
                    <a:pt x="626" y="332"/>
                    <a:pt x="632" y="313"/>
                    <a:pt x="637" y="295"/>
                  </a:cubicBezTo>
                  <a:cubicBezTo>
                    <a:pt x="641" y="283"/>
                    <a:pt x="652" y="272"/>
                    <a:pt x="658" y="260"/>
                  </a:cubicBezTo>
                  <a:cubicBezTo>
                    <a:pt x="656" y="259"/>
                    <a:pt x="656" y="259"/>
                    <a:pt x="656" y="259"/>
                  </a:cubicBezTo>
                  <a:cubicBezTo>
                    <a:pt x="632" y="281"/>
                    <a:pt x="623" y="313"/>
                    <a:pt x="621" y="347"/>
                  </a:cubicBezTo>
                  <a:cubicBezTo>
                    <a:pt x="619" y="348"/>
                    <a:pt x="616" y="344"/>
                    <a:pt x="615" y="341"/>
                  </a:cubicBezTo>
                  <a:cubicBezTo>
                    <a:pt x="601" y="322"/>
                    <a:pt x="600" y="289"/>
                    <a:pt x="613" y="270"/>
                  </a:cubicBezTo>
                  <a:close/>
                  <a:moveTo>
                    <a:pt x="650" y="348"/>
                  </a:moveTo>
                  <a:cubicBezTo>
                    <a:pt x="649" y="349"/>
                    <a:pt x="649" y="349"/>
                    <a:pt x="649" y="349"/>
                  </a:cubicBezTo>
                  <a:cubicBezTo>
                    <a:pt x="647" y="348"/>
                    <a:pt x="647" y="348"/>
                    <a:pt x="647" y="348"/>
                  </a:cubicBezTo>
                  <a:cubicBezTo>
                    <a:pt x="648" y="348"/>
                    <a:pt x="649" y="347"/>
                    <a:pt x="650" y="348"/>
                  </a:cubicBezTo>
                  <a:close/>
                  <a:moveTo>
                    <a:pt x="572" y="301"/>
                  </a:moveTo>
                  <a:cubicBezTo>
                    <a:pt x="574" y="294"/>
                    <a:pt x="573" y="288"/>
                    <a:pt x="578" y="283"/>
                  </a:cubicBezTo>
                  <a:cubicBezTo>
                    <a:pt x="587" y="287"/>
                    <a:pt x="585" y="296"/>
                    <a:pt x="585" y="304"/>
                  </a:cubicBezTo>
                  <a:cubicBezTo>
                    <a:pt x="583" y="311"/>
                    <a:pt x="583" y="317"/>
                    <a:pt x="578" y="324"/>
                  </a:cubicBezTo>
                  <a:cubicBezTo>
                    <a:pt x="571" y="319"/>
                    <a:pt x="571" y="308"/>
                    <a:pt x="572" y="301"/>
                  </a:cubicBezTo>
                  <a:close/>
                  <a:moveTo>
                    <a:pt x="567" y="337"/>
                  </a:moveTo>
                  <a:cubicBezTo>
                    <a:pt x="562" y="331"/>
                    <a:pt x="558" y="323"/>
                    <a:pt x="557" y="315"/>
                  </a:cubicBezTo>
                  <a:cubicBezTo>
                    <a:pt x="562" y="306"/>
                    <a:pt x="562" y="306"/>
                    <a:pt x="562" y="306"/>
                  </a:cubicBezTo>
                  <a:cubicBezTo>
                    <a:pt x="569" y="314"/>
                    <a:pt x="566" y="328"/>
                    <a:pt x="573" y="336"/>
                  </a:cubicBezTo>
                  <a:cubicBezTo>
                    <a:pt x="573" y="341"/>
                    <a:pt x="569" y="338"/>
                    <a:pt x="567" y="337"/>
                  </a:cubicBezTo>
                  <a:close/>
                  <a:moveTo>
                    <a:pt x="563" y="370"/>
                  </a:moveTo>
                  <a:cubicBezTo>
                    <a:pt x="574" y="357"/>
                    <a:pt x="591" y="355"/>
                    <a:pt x="607" y="350"/>
                  </a:cubicBezTo>
                  <a:cubicBezTo>
                    <a:pt x="610" y="350"/>
                    <a:pt x="614" y="352"/>
                    <a:pt x="615" y="356"/>
                  </a:cubicBezTo>
                  <a:cubicBezTo>
                    <a:pt x="609" y="383"/>
                    <a:pt x="571" y="402"/>
                    <a:pt x="584" y="433"/>
                  </a:cubicBezTo>
                  <a:cubicBezTo>
                    <a:pt x="589" y="449"/>
                    <a:pt x="609" y="454"/>
                    <a:pt x="618" y="468"/>
                  </a:cubicBezTo>
                  <a:cubicBezTo>
                    <a:pt x="620" y="469"/>
                    <a:pt x="623" y="468"/>
                    <a:pt x="624" y="466"/>
                  </a:cubicBezTo>
                  <a:cubicBezTo>
                    <a:pt x="616" y="447"/>
                    <a:pt x="634" y="430"/>
                    <a:pt x="630" y="409"/>
                  </a:cubicBezTo>
                  <a:cubicBezTo>
                    <a:pt x="628" y="396"/>
                    <a:pt x="621" y="385"/>
                    <a:pt x="615" y="374"/>
                  </a:cubicBezTo>
                  <a:cubicBezTo>
                    <a:pt x="615" y="370"/>
                    <a:pt x="618" y="366"/>
                    <a:pt x="621" y="364"/>
                  </a:cubicBezTo>
                  <a:cubicBezTo>
                    <a:pt x="630" y="370"/>
                    <a:pt x="630" y="357"/>
                    <a:pt x="637" y="354"/>
                  </a:cubicBezTo>
                  <a:cubicBezTo>
                    <a:pt x="672" y="363"/>
                    <a:pt x="700" y="388"/>
                    <a:pt x="737" y="391"/>
                  </a:cubicBezTo>
                  <a:cubicBezTo>
                    <a:pt x="749" y="393"/>
                    <a:pt x="763" y="389"/>
                    <a:pt x="771" y="394"/>
                  </a:cubicBezTo>
                  <a:cubicBezTo>
                    <a:pt x="766" y="403"/>
                    <a:pt x="754" y="410"/>
                    <a:pt x="749" y="420"/>
                  </a:cubicBezTo>
                  <a:cubicBezTo>
                    <a:pt x="738" y="431"/>
                    <a:pt x="722" y="440"/>
                    <a:pt x="707" y="434"/>
                  </a:cubicBezTo>
                  <a:cubicBezTo>
                    <a:pt x="694" y="407"/>
                    <a:pt x="660" y="411"/>
                    <a:pt x="644" y="389"/>
                  </a:cubicBezTo>
                  <a:cubicBezTo>
                    <a:pt x="641" y="387"/>
                    <a:pt x="638" y="391"/>
                    <a:pt x="638" y="394"/>
                  </a:cubicBezTo>
                  <a:cubicBezTo>
                    <a:pt x="647" y="436"/>
                    <a:pt x="647" y="436"/>
                    <a:pt x="647" y="436"/>
                  </a:cubicBezTo>
                  <a:cubicBezTo>
                    <a:pt x="657" y="451"/>
                    <a:pt x="674" y="458"/>
                    <a:pt x="691" y="455"/>
                  </a:cubicBezTo>
                  <a:cubicBezTo>
                    <a:pt x="706" y="456"/>
                    <a:pt x="714" y="438"/>
                    <a:pt x="730" y="442"/>
                  </a:cubicBezTo>
                  <a:cubicBezTo>
                    <a:pt x="730" y="447"/>
                    <a:pt x="724" y="451"/>
                    <a:pt x="722" y="456"/>
                  </a:cubicBezTo>
                  <a:cubicBezTo>
                    <a:pt x="717" y="468"/>
                    <a:pt x="718" y="480"/>
                    <a:pt x="723" y="491"/>
                  </a:cubicBezTo>
                  <a:cubicBezTo>
                    <a:pt x="730" y="505"/>
                    <a:pt x="745" y="510"/>
                    <a:pt x="756" y="520"/>
                  </a:cubicBezTo>
                  <a:cubicBezTo>
                    <a:pt x="766" y="519"/>
                    <a:pt x="757" y="508"/>
                    <a:pt x="759" y="503"/>
                  </a:cubicBezTo>
                  <a:cubicBezTo>
                    <a:pt x="776" y="466"/>
                    <a:pt x="727" y="425"/>
                    <a:pt x="776" y="401"/>
                  </a:cubicBezTo>
                  <a:cubicBezTo>
                    <a:pt x="785" y="390"/>
                    <a:pt x="799" y="386"/>
                    <a:pt x="814" y="389"/>
                  </a:cubicBezTo>
                  <a:cubicBezTo>
                    <a:pt x="811" y="404"/>
                    <a:pt x="793" y="407"/>
                    <a:pt x="788" y="420"/>
                  </a:cubicBezTo>
                  <a:cubicBezTo>
                    <a:pt x="785" y="438"/>
                    <a:pt x="800" y="457"/>
                    <a:pt x="786" y="472"/>
                  </a:cubicBezTo>
                  <a:cubicBezTo>
                    <a:pt x="786" y="475"/>
                    <a:pt x="788" y="476"/>
                    <a:pt x="790" y="476"/>
                  </a:cubicBezTo>
                  <a:cubicBezTo>
                    <a:pt x="828" y="455"/>
                    <a:pt x="795" y="404"/>
                    <a:pt x="832" y="383"/>
                  </a:cubicBezTo>
                  <a:cubicBezTo>
                    <a:pt x="860" y="372"/>
                    <a:pt x="882" y="352"/>
                    <a:pt x="905" y="330"/>
                  </a:cubicBezTo>
                  <a:cubicBezTo>
                    <a:pt x="907" y="344"/>
                    <a:pt x="906" y="363"/>
                    <a:pt x="889" y="368"/>
                  </a:cubicBezTo>
                  <a:cubicBezTo>
                    <a:pt x="851" y="383"/>
                    <a:pt x="843" y="425"/>
                    <a:pt x="826" y="456"/>
                  </a:cubicBezTo>
                  <a:cubicBezTo>
                    <a:pt x="828" y="458"/>
                    <a:pt x="828" y="458"/>
                    <a:pt x="828" y="458"/>
                  </a:cubicBezTo>
                  <a:cubicBezTo>
                    <a:pt x="845" y="437"/>
                    <a:pt x="877" y="447"/>
                    <a:pt x="892" y="425"/>
                  </a:cubicBezTo>
                  <a:cubicBezTo>
                    <a:pt x="916" y="402"/>
                    <a:pt x="908" y="367"/>
                    <a:pt x="913" y="336"/>
                  </a:cubicBezTo>
                  <a:cubicBezTo>
                    <a:pt x="916" y="333"/>
                    <a:pt x="918" y="339"/>
                    <a:pt x="919" y="341"/>
                  </a:cubicBezTo>
                  <a:cubicBezTo>
                    <a:pt x="922" y="361"/>
                    <a:pt x="926" y="388"/>
                    <a:pt x="949" y="393"/>
                  </a:cubicBezTo>
                  <a:cubicBezTo>
                    <a:pt x="972" y="399"/>
                    <a:pt x="987" y="380"/>
                    <a:pt x="1009" y="382"/>
                  </a:cubicBezTo>
                  <a:cubicBezTo>
                    <a:pt x="1004" y="372"/>
                    <a:pt x="996" y="360"/>
                    <a:pt x="990" y="350"/>
                  </a:cubicBezTo>
                  <a:cubicBezTo>
                    <a:pt x="1000" y="321"/>
                    <a:pt x="1013" y="286"/>
                    <a:pt x="993" y="258"/>
                  </a:cubicBezTo>
                  <a:cubicBezTo>
                    <a:pt x="969" y="241"/>
                    <a:pt x="969" y="241"/>
                    <a:pt x="969" y="241"/>
                  </a:cubicBezTo>
                  <a:cubicBezTo>
                    <a:pt x="947" y="214"/>
                    <a:pt x="947" y="214"/>
                    <a:pt x="947" y="214"/>
                  </a:cubicBezTo>
                  <a:cubicBezTo>
                    <a:pt x="944" y="195"/>
                    <a:pt x="946" y="177"/>
                    <a:pt x="946" y="160"/>
                  </a:cubicBezTo>
                  <a:cubicBezTo>
                    <a:pt x="971" y="184"/>
                    <a:pt x="1000" y="202"/>
                    <a:pt x="1031" y="215"/>
                  </a:cubicBezTo>
                  <a:cubicBezTo>
                    <a:pt x="1045" y="227"/>
                    <a:pt x="1036" y="245"/>
                    <a:pt x="1036" y="260"/>
                  </a:cubicBezTo>
                  <a:cubicBezTo>
                    <a:pt x="1033" y="282"/>
                    <a:pt x="1045" y="300"/>
                    <a:pt x="1060" y="314"/>
                  </a:cubicBezTo>
                  <a:cubicBezTo>
                    <a:pt x="1061" y="317"/>
                    <a:pt x="1063" y="322"/>
                    <a:pt x="1060" y="327"/>
                  </a:cubicBezTo>
                  <a:cubicBezTo>
                    <a:pt x="1045" y="333"/>
                    <a:pt x="1031" y="325"/>
                    <a:pt x="1015" y="328"/>
                  </a:cubicBezTo>
                  <a:cubicBezTo>
                    <a:pt x="1012" y="373"/>
                    <a:pt x="1014" y="422"/>
                    <a:pt x="973" y="449"/>
                  </a:cubicBezTo>
                  <a:cubicBezTo>
                    <a:pt x="942" y="474"/>
                    <a:pt x="895" y="466"/>
                    <a:pt x="858" y="475"/>
                  </a:cubicBezTo>
                  <a:cubicBezTo>
                    <a:pt x="830" y="481"/>
                    <a:pt x="804" y="491"/>
                    <a:pt x="781" y="506"/>
                  </a:cubicBezTo>
                  <a:cubicBezTo>
                    <a:pt x="770" y="516"/>
                    <a:pt x="759" y="526"/>
                    <a:pt x="750" y="539"/>
                  </a:cubicBezTo>
                  <a:cubicBezTo>
                    <a:pt x="740" y="527"/>
                    <a:pt x="726" y="512"/>
                    <a:pt x="712" y="501"/>
                  </a:cubicBezTo>
                  <a:cubicBezTo>
                    <a:pt x="688" y="484"/>
                    <a:pt x="657" y="482"/>
                    <a:pt x="628" y="475"/>
                  </a:cubicBezTo>
                  <a:cubicBezTo>
                    <a:pt x="590" y="469"/>
                    <a:pt x="549" y="465"/>
                    <a:pt x="522" y="437"/>
                  </a:cubicBezTo>
                  <a:cubicBezTo>
                    <a:pt x="527" y="429"/>
                    <a:pt x="537" y="425"/>
                    <a:pt x="544" y="418"/>
                  </a:cubicBezTo>
                  <a:cubicBezTo>
                    <a:pt x="559" y="406"/>
                    <a:pt x="564" y="388"/>
                    <a:pt x="563" y="370"/>
                  </a:cubicBezTo>
                  <a:close/>
                  <a:moveTo>
                    <a:pt x="625" y="417"/>
                  </a:moveTo>
                  <a:cubicBezTo>
                    <a:pt x="622" y="429"/>
                    <a:pt x="622" y="440"/>
                    <a:pt x="614" y="450"/>
                  </a:cubicBezTo>
                  <a:cubicBezTo>
                    <a:pt x="602" y="433"/>
                    <a:pt x="598" y="402"/>
                    <a:pt x="610" y="384"/>
                  </a:cubicBezTo>
                  <a:cubicBezTo>
                    <a:pt x="620" y="390"/>
                    <a:pt x="622" y="407"/>
                    <a:pt x="625" y="417"/>
                  </a:cubicBezTo>
                  <a:close/>
                  <a:moveTo>
                    <a:pt x="601" y="442"/>
                  </a:moveTo>
                  <a:cubicBezTo>
                    <a:pt x="595" y="441"/>
                    <a:pt x="591" y="431"/>
                    <a:pt x="589" y="426"/>
                  </a:cubicBezTo>
                  <a:cubicBezTo>
                    <a:pt x="586" y="416"/>
                    <a:pt x="590" y="408"/>
                    <a:pt x="595" y="400"/>
                  </a:cubicBezTo>
                  <a:cubicBezTo>
                    <a:pt x="597" y="402"/>
                    <a:pt x="597" y="402"/>
                    <a:pt x="597" y="402"/>
                  </a:cubicBezTo>
                  <a:cubicBezTo>
                    <a:pt x="598" y="415"/>
                    <a:pt x="596" y="431"/>
                    <a:pt x="601" y="442"/>
                  </a:cubicBezTo>
                  <a:close/>
                  <a:moveTo>
                    <a:pt x="740" y="479"/>
                  </a:moveTo>
                  <a:cubicBezTo>
                    <a:pt x="739" y="465"/>
                    <a:pt x="736" y="450"/>
                    <a:pt x="745" y="439"/>
                  </a:cubicBezTo>
                  <a:cubicBezTo>
                    <a:pt x="755" y="454"/>
                    <a:pt x="757" y="478"/>
                    <a:pt x="754" y="497"/>
                  </a:cubicBezTo>
                  <a:cubicBezTo>
                    <a:pt x="744" y="498"/>
                    <a:pt x="744" y="486"/>
                    <a:pt x="740" y="479"/>
                  </a:cubicBezTo>
                  <a:close/>
                  <a:moveTo>
                    <a:pt x="742" y="501"/>
                  </a:moveTo>
                  <a:cubicBezTo>
                    <a:pt x="732" y="498"/>
                    <a:pt x="727" y="487"/>
                    <a:pt x="725" y="477"/>
                  </a:cubicBezTo>
                  <a:cubicBezTo>
                    <a:pt x="725" y="470"/>
                    <a:pt x="727" y="462"/>
                    <a:pt x="729" y="456"/>
                  </a:cubicBezTo>
                  <a:cubicBezTo>
                    <a:pt x="737" y="464"/>
                    <a:pt x="731" y="477"/>
                    <a:pt x="737" y="486"/>
                  </a:cubicBezTo>
                  <a:cubicBezTo>
                    <a:pt x="740" y="490"/>
                    <a:pt x="741" y="498"/>
                    <a:pt x="742" y="501"/>
                  </a:cubicBezTo>
                  <a:close/>
                  <a:moveTo>
                    <a:pt x="701" y="445"/>
                  </a:moveTo>
                  <a:cubicBezTo>
                    <a:pt x="695" y="451"/>
                    <a:pt x="684" y="450"/>
                    <a:pt x="675" y="449"/>
                  </a:cubicBezTo>
                  <a:cubicBezTo>
                    <a:pt x="666" y="447"/>
                    <a:pt x="655" y="439"/>
                    <a:pt x="651" y="430"/>
                  </a:cubicBezTo>
                  <a:cubicBezTo>
                    <a:pt x="653" y="423"/>
                    <a:pt x="653" y="423"/>
                    <a:pt x="653" y="423"/>
                  </a:cubicBezTo>
                  <a:cubicBezTo>
                    <a:pt x="668" y="433"/>
                    <a:pt x="684" y="441"/>
                    <a:pt x="701" y="445"/>
                  </a:cubicBezTo>
                  <a:close/>
                  <a:moveTo>
                    <a:pt x="654" y="409"/>
                  </a:moveTo>
                  <a:cubicBezTo>
                    <a:pt x="671" y="409"/>
                    <a:pt x="687" y="420"/>
                    <a:pt x="697" y="433"/>
                  </a:cubicBezTo>
                  <a:cubicBezTo>
                    <a:pt x="692" y="437"/>
                    <a:pt x="683" y="433"/>
                    <a:pt x="677" y="429"/>
                  </a:cubicBezTo>
                  <a:cubicBezTo>
                    <a:pt x="667" y="426"/>
                    <a:pt x="655" y="420"/>
                    <a:pt x="654" y="409"/>
                  </a:cubicBezTo>
                  <a:close/>
                  <a:moveTo>
                    <a:pt x="806" y="412"/>
                  </a:moveTo>
                  <a:cubicBezTo>
                    <a:pt x="806" y="428"/>
                    <a:pt x="807" y="440"/>
                    <a:pt x="801" y="455"/>
                  </a:cubicBezTo>
                  <a:cubicBezTo>
                    <a:pt x="797" y="445"/>
                    <a:pt x="789" y="431"/>
                    <a:pt x="796" y="419"/>
                  </a:cubicBezTo>
                  <a:cubicBezTo>
                    <a:pt x="799" y="417"/>
                    <a:pt x="801" y="410"/>
                    <a:pt x="806" y="412"/>
                  </a:cubicBezTo>
                  <a:close/>
                  <a:moveTo>
                    <a:pt x="890" y="410"/>
                  </a:moveTo>
                  <a:cubicBezTo>
                    <a:pt x="902" y="394"/>
                    <a:pt x="902" y="394"/>
                    <a:pt x="902" y="394"/>
                  </a:cubicBezTo>
                  <a:cubicBezTo>
                    <a:pt x="904" y="407"/>
                    <a:pt x="892" y="417"/>
                    <a:pt x="883" y="427"/>
                  </a:cubicBezTo>
                  <a:cubicBezTo>
                    <a:pt x="866" y="436"/>
                    <a:pt x="866" y="436"/>
                    <a:pt x="866" y="436"/>
                  </a:cubicBezTo>
                  <a:cubicBezTo>
                    <a:pt x="872" y="428"/>
                    <a:pt x="883" y="419"/>
                    <a:pt x="890" y="410"/>
                  </a:cubicBezTo>
                  <a:close/>
                  <a:moveTo>
                    <a:pt x="843" y="439"/>
                  </a:moveTo>
                  <a:cubicBezTo>
                    <a:pt x="851" y="412"/>
                    <a:pt x="867" y="379"/>
                    <a:pt x="898" y="369"/>
                  </a:cubicBezTo>
                  <a:cubicBezTo>
                    <a:pt x="904" y="370"/>
                    <a:pt x="900" y="376"/>
                    <a:pt x="899" y="379"/>
                  </a:cubicBezTo>
                  <a:cubicBezTo>
                    <a:pt x="892" y="405"/>
                    <a:pt x="868" y="429"/>
                    <a:pt x="843" y="439"/>
                  </a:cubicBezTo>
                  <a:close/>
                  <a:moveTo>
                    <a:pt x="554" y="379"/>
                  </a:moveTo>
                  <a:cubicBezTo>
                    <a:pt x="559" y="393"/>
                    <a:pt x="549" y="404"/>
                    <a:pt x="540" y="415"/>
                  </a:cubicBezTo>
                  <a:cubicBezTo>
                    <a:pt x="535" y="418"/>
                    <a:pt x="531" y="422"/>
                    <a:pt x="526" y="423"/>
                  </a:cubicBezTo>
                  <a:cubicBezTo>
                    <a:pt x="529" y="408"/>
                    <a:pt x="539" y="392"/>
                    <a:pt x="552" y="379"/>
                  </a:cubicBezTo>
                  <a:lnTo>
                    <a:pt x="554" y="379"/>
                  </a:lnTo>
                  <a:close/>
                  <a:moveTo>
                    <a:pt x="526" y="391"/>
                  </a:moveTo>
                  <a:cubicBezTo>
                    <a:pt x="530" y="389"/>
                    <a:pt x="532" y="384"/>
                    <a:pt x="537" y="383"/>
                  </a:cubicBezTo>
                  <a:cubicBezTo>
                    <a:pt x="534" y="393"/>
                    <a:pt x="526" y="403"/>
                    <a:pt x="520" y="413"/>
                  </a:cubicBezTo>
                  <a:cubicBezTo>
                    <a:pt x="519" y="414"/>
                    <a:pt x="519" y="414"/>
                    <a:pt x="519" y="414"/>
                  </a:cubicBezTo>
                  <a:cubicBezTo>
                    <a:pt x="516" y="407"/>
                    <a:pt x="522" y="399"/>
                    <a:pt x="526" y="391"/>
                  </a:cubicBezTo>
                  <a:close/>
                  <a:moveTo>
                    <a:pt x="541" y="251"/>
                  </a:moveTo>
                  <a:cubicBezTo>
                    <a:pt x="544" y="253"/>
                    <a:pt x="547" y="255"/>
                    <a:pt x="548" y="258"/>
                  </a:cubicBezTo>
                  <a:cubicBezTo>
                    <a:pt x="542" y="260"/>
                    <a:pt x="534" y="253"/>
                    <a:pt x="525" y="250"/>
                  </a:cubicBezTo>
                  <a:cubicBezTo>
                    <a:pt x="529" y="247"/>
                    <a:pt x="537" y="249"/>
                    <a:pt x="541" y="251"/>
                  </a:cubicBezTo>
                  <a:close/>
                  <a:moveTo>
                    <a:pt x="545" y="269"/>
                  </a:moveTo>
                  <a:cubicBezTo>
                    <a:pt x="546" y="272"/>
                    <a:pt x="542" y="273"/>
                    <a:pt x="540" y="273"/>
                  </a:cubicBezTo>
                  <a:cubicBezTo>
                    <a:pt x="523" y="275"/>
                    <a:pt x="501" y="274"/>
                    <a:pt x="492" y="257"/>
                  </a:cubicBezTo>
                  <a:cubicBezTo>
                    <a:pt x="510" y="252"/>
                    <a:pt x="531" y="256"/>
                    <a:pt x="545" y="269"/>
                  </a:cubicBezTo>
                  <a:close/>
                  <a:moveTo>
                    <a:pt x="467" y="234"/>
                  </a:moveTo>
                  <a:cubicBezTo>
                    <a:pt x="454" y="229"/>
                    <a:pt x="439" y="220"/>
                    <a:pt x="436" y="205"/>
                  </a:cubicBezTo>
                  <a:cubicBezTo>
                    <a:pt x="438" y="198"/>
                    <a:pt x="438" y="198"/>
                    <a:pt x="438" y="198"/>
                  </a:cubicBezTo>
                  <a:cubicBezTo>
                    <a:pt x="448" y="209"/>
                    <a:pt x="468" y="218"/>
                    <a:pt x="467" y="234"/>
                  </a:cubicBezTo>
                  <a:close/>
                  <a:moveTo>
                    <a:pt x="448" y="193"/>
                  </a:moveTo>
                  <a:cubicBezTo>
                    <a:pt x="460" y="198"/>
                    <a:pt x="474" y="202"/>
                    <a:pt x="476" y="215"/>
                  </a:cubicBezTo>
                  <a:cubicBezTo>
                    <a:pt x="477" y="219"/>
                    <a:pt x="481" y="225"/>
                    <a:pt x="477" y="228"/>
                  </a:cubicBezTo>
                  <a:cubicBezTo>
                    <a:pt x="470" y="215"/>
                    <a:pt x="456" y="206"/>
                    <a:pt x="448" y="193"/>
                  </a:cubicBezTo>
                  <a:close/>
                  <a:moveTo>
                    <a:pt x="350" y="77"/>
                  </a:moveTo>
                  <a:cubicBezTo>
                    <a:pt x="350" y="74"/>
                    <a:pt x="350" y="74"/>
                    <a:pt x="350" y="74"/>
                  </a:cubicBezTo>
                  <a:cubicBezTo>
                    <a:pt x="369" y="64"/>
                    <a:pt x="392" y="67"/>
                    <a:pt x="412" y="74"/>
                  </a:cubicBezTo>
                  <a:cubicBezTo>
                    <a:pt x="412" y="75"/>
                    <a:pt x="412" y="75"/>
                    <a:pt x="412" y="75"/>
                  </a:cubicBezTo>
                  <a:cubicBezTo>
                    <a:pt x="393" y="86"/>
                    <a:pt x="369" y="84"/>
                    <a:pt x="350" y="77"/>
                  </a:cubicBezTo>
                  <a:close/>
                  <a:moveTo>
                    <a:pt x="377" y="60"/>
                  </a:moveTo>
                  <a:cubicBezTo>
                    <a:pt x="371" y="60"/>
                    <a:pt x="363" y="63"/>
                    <a:pt x="359" y="61"/>
                  </a:cubicBezTo>
                  <a:cubicBezTo>
                    <a:pt x="362" y="54"/>
                    <a:pt x="370" y="49"/>
                    <a:pt x="378" y="48"/>
                  </a:cubicBezTo>
                  <a:cubicBezTo>
                    <a:pt x="393" y="47"/>
                    <a:pt x="410" y="48"/>
                    <a:pt x="418" y="63"/>
                  </a:cubicBezTo>
                  <a:cubicBezTo>
                    <a:pt x="418" y="65"/>
                    <a:pt x="418" y="65"/>
                    <a:pt x="418" y="65"/>
                  </a:cubicBezTo>
                  <a:cubicBezTo>
                    <a:pt x="404" y="62"/>
                    <a:pt x="391" y="60"/>
                    <a:pt x="377" y="60"/>
                  </a:cubicBezTo>
                  <a:close/>
                  <a:moveTo>
                    <a:pt x="301" y="210"/>
                  </a:moveTo>
                  <a:cubicBezTo>
                    <a:pt x="300" y="211"/>
                    <a:pt x="300" y="211"/>
                    <a:pt x="299" y="211"/>
                  </a:cubicBezTo>
                  <a:cubicBezTo>
                    <a:pt x="300" y="209"/>
                    <a:pt x="301" y="205"/>
                    <a:pt x="304" y="204"/>
                  </a:cubicBezTo>
                  <a:cubicBezTo>
                    <a:pt x="304" y="206"/>
                    <a:pt x="303" y="210"/>
                    <a:pt x="301" y="210"/>
                  </a:cubicBezTo>
                  <a:close/>
                  <a:moveTo>
                    <a:pt x="354" y="300"/>
                  </a:moveTo>
                  <a:cubicBezTo>
                    <a:pt x="368" y="290"/>
                    <a:pt x="391" y="292"/>
                    <a:pt x="408" y="293"/>
                  </a:cubicBezTo>
                  <a:cubicBezTo>
                    <a:pt x="405" y="303"/>
                    <a:pt x="394" y="303"/>
                    <a:pt x="386" y="307"/>
                  </a:cubicBezTo>
                  <a:cubicBezTo>
                    <a:pt x="375" y="310"/>
                    <a:pt x="361" y="308"/>
                    <a:pt x="354" y="300"/>
                  </a:cubicBezTo>
                  <a:close/>
                  <a:moveTo>
                    <a:pt x="379" y="285"/>
                  </a:moveTo>
                  <a:cubicBezTo>
                    <a:pt x="386" y="280"/>
                    <a:pt x="398" y="277"/>
                    <a:pt x="406" y="283"/>
                  </a:cubicBezTo>
                  <a:cubicBezTo>
                    <a:pt x="398" y="283"/>
                    <a:pt x="390" y="284"/>
                    <a:pt x="381" y="285"/>
                  </a:cubicBezTo>
                  <a:lnTo>
                    <a:pt x="379" y="285"/>
                  </a:lnTo>
                  <a:close/>
                  <a:moveTo>
                    <a:pt x="439" y="307"/>
                  </a:moveTo>
                  <a:cubicBezTo>
                    <a:pt x="440" y="312"/>
                    <a:pt x="444" y="316"/>
                    <a:pt x="442" y="321"/>
                  </a:cubicBezTo>
                  <a:cubicBezTo>
                    <a:pt x="426" y="325"/>
                    <a:pt x="406" y="322"/>
                    <a:pt x="390" y="316"/>
                  </a:cubicBezTo>
                  <a:cubicBezTo>
                    <a:pt x="399" y="310"/>
                    <a:pt x="409" y="306"/>
                    <a:pt x="418" y="297"/>
                  </a:cubicBezTo>
                  <a:cubicBezTo>
                    <a:pt x="426" y="297"/>
                    <a:pt x="434" y="300"/>
                    <a:pt x="439" y="307"/>
                  </a:cubicBezTo>
                  <a:close/>
                  <a:moveTo>
                    <a:pt x="462" y="136"/>
                  </a:moveTo>
                  <a:cubicBezTo>
                    <a:pt x="457" y="151"/>
                    <a:pt x="442" y="164"/>
                    <a:pt x="425" y="167"/>
                  </a:cubicBezTo>
                  <a:cubicBezTo>
                    <a:pt x="422" y="166"/>
                    <a:pt x="422" y="166"/>
                    <a:pt x="422" y="166"/>
                  </a:cubicBezTo>
                  <a:cubicBezTo>
                    <a:pt x="429" y="150"/>
                    <a:pt x="446" y="142"/>
                    <a:pt x="461" y="135"/>
                  </a:cubicBezTo>
                  <a:lnTo>
                    <a:pt x="462" y="136"/>
                  </a:lnTo>
                  <a:close/>
                  <a:moveTo>
                    <a:pt x="424" y="134"/>
                  </a:moveTo>
                  <a:cubicBezTo>
                    <a:pt x="433" y="126"/>
                    <a:pt x="446" y="120"/>
                    <a:pt x="457" y="126"/>
                  </a:cubicBezTo>
                  <a:cubicBezTo>
                    <a:pt x="445" y="136"/>
                    <a:pt x="430" y="142"/>
                    <a:pt x="422" y="154"/>
                  </a:cubicBezTo>
                  <a:cubicBezTo>
                    <a:pt x="419" y="155"/>
                    <a:pt x="419" y="155"/>
                    <a:pt x="419" y="155"/>
                  </a:cubicBezTo>
                  <a:cubicBezTo>
                    <a:pt x="413" y="149"/>
                    <a:pt x="421" y="141"/>
                    <a:pt x="424" y="134"/>
                  </a:cubicBezTo>
                  <a:close/>
                  <a:moveTo>
                    <a:pt x="411" y="178"/>
                  </a:moveTo>
                  <a:cubicBezTo>
                    <a:pt x="414" y="178"/>
                    <a:pt x="414" y="178"/>
                    <a:pt x="414" y="178"/>
                  </a:cubicBezTo>
                  <a:cubicBezTo>
                    <a:pt x="414" y="196"/>
                    <a:pt x="417" y="218"/>
                    <a:pt x="417" y="235"/>
                  </a:cubicBezTo>
                  <a:cubicBezTo>
                    <a:pt x="412" y="230"/>
                    <a:pt x="401" y="225"/>
                    <a:pt x="399" y="216"/>
                  </a:cubicBezTo>
                  <a:cubicBezTo>
                    <a:pt x="400" y="202"/>
                    <a:pt x="402" y="190"/>
                    <a:pt x="411" y="178"/>
                  </a:cubicBezTo>
                  <a:close/>
                  <a:moveTo>
                    <a:pt x="385" y="127"/>
                  </a:moveTo>
                  <a:cubicBezTo>
                    <a:pt x="388" y="126"/>
                    <a:pt x="388" y="126"/>
                    <a:pt x="388" y="126"/>
                  </a:cubicBezTo>
                  <a:cubicBezTo>
                    <a:pt x="394" y="140"/>
                    <a:pt x="399" y="162"/>
                    <a:pt x="386" y="175"/>
                  </a:cubicBezTo>
                  <a:cubicBezTo>
                    <a:pt x="382" y="178"/>
                    <a:pt x="381" y="184"/>
                    <a:pt x="375" y="182"/>
                  </a:cubicBezTo>
                  <a:cubicBezTo>
                    <a:pt x="369" y="161"/>
                    <a:pt x="376" y="144"/>
                    <a:pt x="385" y="127"/>
                  </a:cubicBezTo>
                  <a:close/>
                  <a:moveTo>
                    <a:pt x="366" y="163"/>
                  </a:moveTo>
                  <a:cubicBezTo>
                    <a:pt x="363" y="157"/>
                    <a:pt x="362" y="146"/>
                    <a:pt x="367" y="141"/>
                  </a:cubicBezTo>
                  <a:cubicBezTo>
                    <a:pt x="370" y="140"/>
                    <a:pt x="370" y="140"/>
                    <a:pt x="370" y="140"/>
                  </a:cubicBezTo>
                  <a:cubicBezTo>
                    <a:pt x="370" y="148"/>
                    <a:pt x="367" y="155"/>
                    <a:pt x="366" y="163"/>
                  </a:cubicBezTo>
                  <a:close/>
                  <a:moveTo>
                    <a:pt x="325" y="197"/>
                  </a:moveTo>
                  <a:cubicBezTo>
                    <a:pt x="337" y="191"/>
                    <a:pt x="355" y="193"/>
                    <a:pt x="365" y="202"/>
                  </a:cubicBezTo>
                  <a:cubicBezTo>
                    <a:pt x="358" y="207"/>
                    <a:pt x="348" y="212"/>
                    <a:pt x="342" y="219"/>
                  </a:cubicBezTo>
                  <a:cubicBezTo>
                    <a:pt x="334" y="223"/>
                    <a:pt x="324" y="229"/>
                    <a:pt x="324" y="239"/>
                  </a:cubicBezTo>
                  <a:cubicBezTo>
                    <a:pt x="322" y="254"/>
                    <a:pt x="328" y="270"/>
                    <a:pt x="339" y="281"/>
                  </a:cubicBezTo>
                  <a:cubicBezTo>
                    <a:pt x="347" y="263"/>
                    <a:pt x="369" y="251"/>
                    <a:pt x="370" y="229"/>
                  </a:cubicBezTo>
                  <a:cubicBezTo>
                    <a:pt x="373" y="223"/>
                    <a:pt x="364" y="211"/>
                    <a:pt x="376" y="211"/>
                  </a:cubicBezTo>
                  <a:cubicBezTo>
                    <a:pt x="392" y="219"/>
                    <a:pt x="402" y="230"/>
                    <a:pt x="412" y="244"/>
                  </a:cubicBezTo>
                  <a:cubicBezTo>
                    <a:pt x="415" y="249"/>
                    <a:pt x="420" y="253"/>
                    <a:pt x="423" y="257"/>
                  </a:cubicBezTo>
                  <a:cubicBezTo>
                    <a:pt x="431" y="289"/>
                    <a:pt x="431" y="289"/>
                    <a:pt x="431" y="289"/>
                  </a:cubicBezTo>
                  <a:cubicBezTo>
                    <a:pt x="420" y="293"/>
                    <a:pt x="414" y="275"/>
                    <a:pt x="403" y="273"/>
                  </a:cubicBezTo>
                  <a:cubicBezTo>
                    <a:pt x="384" y="273"/>
                    <a:pt x="362" y="277"/>
                    <a:pt x="349" y="293"/>
                  </a:cubicBezTo>
                  <a:cubicBezTo>
                    <a:pt x="337" y="294"/>
                    <a:pt x="330" y="283"/>
                    <a:pt x="323" y="274"/>
                  </a:cubicBezTo>
                  <a:cubicBezTo>
                    <a:pt x="314" y="262"/>
                    <a:pt x="304" y="248"/>
                    <a:pt x="303" y="234"/>
                  </a:cubicBezTo>
                  <a:cubicBezTo>
                    <a:pt x="316" y="225"/>
                    <a:pt x="324" y="212"/>
                    <a:pt x="325" y="197"/>
                  </a:cubicBezTo>
                  <a:close/>
                  <a:moveTo>
                    <a:pt x="344" y="263"/>
                  </a:moveTo>
                  <a:cubicBezTo>
                    <a:pt x="337" y="247"/>
                    <a:pt x="344" y="229"/>
                    <a:pt x="354" y="217"/>
                  </a:cubicBezTo>
                  <a:cubicBezTo>
                    <a:pt x="356" y="215"/>
                    <a:pt x="362" y="213"/>
                    <a:pt x="363" y="218"/>
                  </a:cubicBezTo>
                  <a:cubicBezTo>
                    <a:pt x="364" y="236"/>
                    <a:pt x="359" y="252"/>
                    <a:pt x="344" y="263"/>
                  </a:cubicBezTo>
                  <a:close/>
                  <a:moveTo>
                    <a:pt x="337" y="233"/>
                  </a:moveTo>
                  <a:cubicBezTo>
                    <a:pt x="334" y="256"/>
                    <a:pt x="334" y="256"/>
                    <a:pt x="334" y="256"/>
                  </a:cubicBezTo>
                  <a:cubicBezTo>
                    <a:pt x="331" y="257"/>
                    <a:pt x="329" y="252"/>
                    <a:pt x="329" y="249"/>
                  </a:cubicBezTo>
                  <a:cubicBezTo>
                    <a:pt x="328" y="243"/>
                    <a:pt x="330" y="237"/>
                    <a:pt x="334" y="233"/>
                  </a:cubicBezTo>
                  <a:lnTo>
                    <a:pt x="337" y="233"/>
                  </a:lnTo>
                  <a:close/>
                  <a:moveTo>
                    <a:pt x="307" y="219"/>
                  </a:moveTo>
                  <a:cubicBezTo>
                    <a:pt x="308" y="215"/>
                    <a:pt x="309" y="207"/>
                    <a:pt x="316" y="206"/>
                  </a:cubicBezTo>
                  <a:cubicBezTo>
                    <a:pt x="317" y="213"/>
                    <a:pt x="311" y="217"/>
                    <a:pt x="307" y="219"/>
                  </a:cubicBezTo>
                  <a:close/>
                  <a:moveTo>
                    <a:pt x="327" y="120"/>
                  </a:moveTo>
                  <a:cubicBezTo>
                    <a:pt x="330" y="118"/>
                    <a:pt x="332" y="114"/>
                    <a:pt x="336" y="113"/>
                  </a:cubicBezTo>
                  <a:cubicBezTo>
                    <a:pt x="339" y="131"/>
                    <a:pt x="333" y="151"/>
                    <a:pt x="319" y="163"/>
                  </a:cubicBezTo>
                  <a:cubicBezTo>
                    <a:pt x="308" y="149"/>
                    <a:pt x="322" y="133"/>
                    <a:pt x="327" y="120"/>
                  </a:cubicBezTo>
                  <a:close/>
                  <a:moveTo>
                    <a:pt x="308" y="131"/>
                  </a:moveTo>
                  <a:cubicBezTo>
                    <a:pt x="311" y="128"/>
                    <a:pt x="312" y="124"/>
                    <a:pt x="316" y="124"/>
                  </a:cubicBezTo>
                  <a:cubicBezTo>
                    <a:pt x="314" y="133"/>
                    <a:pt x="308" y="144"/>
                    <a:pt x="309" y="155"/>
                  </a:cubicBezTo>
                  <a:cubicBezTo>
                    <a:pt x="303" y="150"/>
                    <a:pt x="305" y="139"/>
                    <a:pt x="308" y="131"/>
                  </a:cubicBezTo>
                  <a:close/>
                  <a:moveTo>
                    <a:pt x="293" y="129"/>
                  </a:moveTo>
                  <a:cubicBezTo>
                    <a:pt x="287" y="129"/>
                    <a:pt x="287" y="129"/>
                    <a:pt x="287" y="129"/>
                  </a:cubicBezTo>
                  <a:cubicBezTo>
                    <a:pt x="276" y="117"/>
                    <a:pt x="258" y="103"/>
                    <a:pt x="264" y="85"/>
                  </a:cubicBezTo>
                  <a:cubicBezTo>
                    <a:pt x="278" y="97"/>
                    <a:pt x="296" y="110"/>
                    <a:pt x="293" y="129"/>
                  </a:cubicBezTo>
                  <a:close/>
                  <a:moveTo>
                    <a:pt x="279" y="133"/>
                  </a:moveTo>
                  <a:cubicBezTo>
                    <a:pt x="273" y="133"/>
                    <a:pt x="267" y="129"/>
                    <a:pt x="263" y="125"/>
                  </a:cubicBezTo>
                  <a:cubicBezTo>
                    <a:pt x="259" y="120"/>
                    <a:pt x="253" y="113"/>
                    <a:pt x="257" y="106"/>
                  </a:cubicBezTo>
                  <a:cubicBezTo>
                    <a:pt x="267" y="113"/>
                    <a:pt x="272" y="125"/>
                    <a:pt x="279" y="133"/>
                  </a:cubicBezTo>
                  <a:close/>
                  <a:moveTo>
                    <a:pt x="246" y="22"/>
                  </a:moveTo>
                  <a:cubicBezTo>
                    <a:pt x="253" y="22"/>
                    <a:pt x="268" y="12"/>
                    <a:pt x="268" y="27"/>
                  </a:cubicBezTo>
                  <a:cubicBezTo>
                    <a:pt x="268" y="48"/>
                    <a:pt x="256" y="72"/>
                    <a:pt x="236" y="81"/>
                  </a:cubicBezTo>
                  <a:cubicBezTo>
                    <a:pt x="234" y="81"/>
                    <a:pt x="234" y="81"/>
                    <a:pt x="234" y="81"/>
                  </a:cubicBezTo>
                  <a:cubicBezTo>
                    <a:pt x="238" y="63"/>
                    <a:pt x="247" y="43"/>
                    <a:pt x="246" y="22"/>
                  </a:cubicBezTo>
                  <a:close/>
                  <a:moveTo>
                    <a:pt x="213" y="10"/>
                  </a:moveTo>
                  <a:cubicBezTo>
                    <a:pt x="222" y="12"/>
                    <a:pt x="227" y="22"/>
                    <a:pt x="237" y="21"/>
                  </a:cubicBezTo>
                  <a:cubicBezTo>
                    <a:pt x="246" y="40"/>
                    <a:pt x="234" y="60"/>
                    <a:pt x="227" y="76"/>
                  </a:cubicBezTo>
                  <a:cubicBezTo>
                    <a:pt x="223" y="80"/>
                    <a:pt x="220" y="74"/>
                    <a:pt x="218" y="71"/>
                  </a:cubicBezTo>
                  <a:cubicBezTo>
                    <a:pt x="209" y="53"/>
                    <a:pt x="200" y="29"/>
                    <a:pt x="213" y="10"/>
                  </a:cubicBezTo>
                  <a:close/>
                  <a:moveTo>
                    <a:pt x="91" y="12"/>
                  </a:moveTo>
                  <a:cubicBezTo>
                    <a:pt x="102" y="10"/>
                    <a:pt x="114" y="12"/>
                    <a:pt x="121" y="19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18" y="31"/>
                    <a:pt x="107" y="26"/>
                    <a:pt x="98" y="21"/>
                  </a:cubicBezTo>
                  <a:cubicBezTo>
                    <a:pt x="96" y="18"/>
                    <a:pt x="88" y="17"/>
                    <a:pt x="91" y="12"/>
                  </a:cubicBezTo>
                  <a:close/>
                  <a:moveTo>
                    <a:pt x="125" y="39"/>
                  </a:moveTo>
                  <a:cubicBezTo>
                    <a:pt x="120" y="43"/>
                    <a:pt x="112" y="44"/>
                    <a:pt x="104" y="42"/>
                  </a:cubicBezTo>
                  <a:cubicBezTo>
                    <a:pt x="95" y="40"/>
                    <a:pt x="86" y="32"/>
                    <a:pt x="85" y="23"/>
                  </a:cubicBezTo>
                  <a:cubicBezTo>
                    <a:pt x="98" y="28"/>
                    <a:pt x="110" y="34"/>
                    <a:pt x="125" y="39"/>
                  </a:cubicBezTo>
                  <a:close/>
                  <a:moveTo>
                    <a:pt x="97" y="87"/>
                  </a:moveTo>
                  <a:cubicBezTo>
                    <a:pt x="100" y="88"/>
                    <a:pt x="104" y="91"/>
                    <a:pt x="104" y="94"/>
                  </a:cubicBezTo>
                  <a:cubicBezTo>
                    <a:pt x="101" y="93"/>
                    <a:pt x="97" y="89"/>
                    <a:pt x="97" y="87"/>
                  </a:cubicBezTo>
                  <a:close/>
                  <a:moveTo>
                    <a:pt x="128" y="118"/>
                  </a:moveTo>
                  <a:cubicBezTo>
                    <a:pt x="123" y="111"/>
                    <a:pt x="113" y="108"/>
                    <a:pt x="108" y="100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132" y="118"/>
                    <a:pt x="157" y="127"/>
                    <a:pt x="181" y="144"/>
                  </a:cubicBezTo>
                  <a:cubicBezTo>
                    <a:pt x="164" y="141"/>
                    <a:pt x="145" y="128"/>
                    <a:pt x="128" y="118"/>
                  </a:cubicBezTo>
                  <a:close/>
                  <a:moveTo>
                    <a:pt x="184" y="144"/>
                  </a:moveTo>
                  <a:cubicBezTo>
                    <a:pt x="188" y="142"/>
                    <a:pt x="192" y="144"/>
                    <a:pt x="195" y="147"/>
                  </a:cubicBezTo>
                  <a:cubicBezTo>
                    <a:pt x="194" y="146"/>
                    <a:pt x="187" y="149"/>
                    <a:pt x="184" y="144"/>
                  </a:cubicBezTo>
                  <a:close/>
                  <a:moveTo>
                    <a:pt x="127" y="103"/>
                  </a:moveTo>
                  <a:cubicBezTo>
                    <a:pt x="100" y="82"/>
                    <a:pt x="78" y="54"/>
                    <a:pt x="69" y="22"/>
                  </a:cubicBezTo>
                  <a:cubicBezTo>
                    <a:pt x="78" y="26"/>
                    <a:pt x="82" y="37"/>
                    <a:pt x="90" y="43"/>
                  </a:cubicBezTo>
                  <a:cubicBezTo>
                    <a:pt x="101" y="51"/>
                    <a:pt x="116" y="50"/>
                    <a:pt x="128" y="47"/>
                  </a:cubicBezTo>
                  <a:cubicBezTo>
                    <a:pt x="133" y="46"/>
                    <a:pt x="135" y="39"/>
                    <a:pt x="140" y="40"/>
                  </a:cubicBezTo>
                  <a:cubicBezTo>
                    <a:pt x="150" y="55"/>
                    <a:pt x="137" y="74"/>
                    <a:pt x="146" y="89"/>
                  </a:cubicBezTo>
                  <a:cubicBezTo>
                    <a:pt x="156" y="113"/>
                    <a:pt x="185" y="119"/>
                    <a:pt x="208" y="122"/>
                  </a:cubicBezTo>
                  <a:cubicBezTo>
                    <a:pt x="209" y="109"/>
                    <a:pt x="205" y="96"/>
                    <a:pt x="203" y="84"/>
                  </a:cubicBezTo>
                  <a:cubicBezTo>
                    <a:pt x="192" y="63"/>
                    <a:pt x="173" y="48"/>
                    <a:pt x="149" y="46"/>
                  </a:cubicBezTo>
                  <a:cubicBezTo>
                    <a:pt x="148" y="35"/>
                    <a:pt x="156" y="21"/>
                    <a:pt x="167" y="16"/>
                  </a:cubicBezTo>
                  <a:cubicBezTo>
                    <a:pt x="176" y="22"/>
                    <a:pt x="193" y="12"/>
                    <a:pt x="199" y="24"/>
                  </a:cubicBezTo>
                  <a:cubicBezTo>
                    <a:pt x="195" y="49"/>
                    <a:pt x="215" y="65"/>
                    <a:pt x="213" y="88"/>
                  </a:cubicBezTo>
                  <a:cubicBezTo>
                    <a:pt x="212" y="89"/>
                    <a:pt x="211" y="92"/>
                    <a:pt x="212" y="94"/>
                  </a:cubicBezTo>
                  <a:cubicBezTo>
                    <a:pt x="218" y="101"/>
                    <a:pt x="225" y="93"/>
                    <a:pt x="231" y="91"/>
                  </a:cubicBezTo>
                  <a:cubicBezTo>
                    <a:pt x="238" y="89"/>
                    <a:pt x="245" y="84"/>
                    <a:pt x="252" y="81"/>
                  </a:cubicBezTo>
                  <a:cubicBezTo>
                    <a:pt x="251" y="100"/>
                    <a:pt x="242" y="117"/>
                    <a:pt x="260" y="131"/>
                  </a:cubicBezTo>
                  <a:cubicBezTo>
                    <a:pt x="271" y="148"/>
                    <a:pt x="297" y="136"/>
                    <a:pt x="301" y="157"/>
                  </a:cubicBezTo>
                  <a:cubicBezTo>
                    <a:pt x="302" y="172"/>
                    <a:pt x="317" y="176"/>
                    <a:pt x="320" y="189"/>
                  </a:cubicBezTo>
                  <a:cubicBezTo>
                    <a:pt x="312" y="196"/>
                    <a:pt x="300" y="197"/>
                    <a:pt x="292" y="203"/>
                  </a:cubicBezTo>
                  <a:cubicBezTo>
                    <a:pt x="282" y="186"/>
                    <a:pt x="287" y="170"/>
                    <a:pt x="284" y="152"/>
                  </a:cubicBezTo>
                  <a:cubicBezTo>
                    <a:pt x="278" y="150"/>
                    <a:pt x="278" y="150"/>
                    <a:pt x="278" y="150"/>
                  </a:cubicBezTo>
                  <a:cubicBezTo>
                    <a:pt x="221" y="151"/>
                    <a:pt x="171" y="135"/>
                    <a:pt x="127" y="103"/>
                  </a:cubicBezTo>
                  <a:close/>
                  <a:moveTo>
                    <a:pt x="189" y="106"/>
                  </a:moveTo>
                  <a:cubicBezTo>
                    <a:pt x="189" y="108"/>
                    <a:pt x="191" y="109"/>
                    <a:pt x="191" y="111"/>
                  </a:cubicBezTo>
                  <a:cubicBezTo>
                    <a:pt x="175" y="110"/>
                    <a:pt x="157" y="101"/>
                    <a:pt x="151" y="85"/>
                  </a:cubicBezTo>
                  <a:cubicBezTo>
                    <a:pt x="150" y="73"/>
                    <a:pt x="150" y="73"/>
                    <a:pt x="150" y="73"/>
                  </a:cubicBezTo>
                  <a:cubicBezTo>
                    <a:pt x="161" y="85"/>
                    <a:pt x="174" y="98"/>
                    <a:pt x="189" y="106"/>
                  </a:cubicBezTo>
                  <a:close/>
                  <a:moveTo>
                    <a:pt x="155" y="56"/>
                  </a:moveTo>
                  <a:cubicBezTo>
                    <a:pt x="175" y="53"/>
                    <a:pt x="188" y="74"/>
                    <a:pt x="197" y="90"/>
                  </a:cubicBezTo>
                  <a:cubicBezTo>
                    <a:pt x="197" y="93"/>
                    <a:pt x="199" y="97"/>
                    <a:pt x="197" y="102"/>
                  </a:cubicBezTo>
                  <a:cubicBezTo>
                    <a:pt x="185" y="99"/>
                    <a:pt x="175" y="88"/>
                    <a:pt x="167" y="79"/>
                  </a:cubicBezTo>
                  <a:cubicBezTo>
                    <a:pt x="160" y="73"/>
                    <a:pt x="153" y="64"/>
                    <a:pt x="15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5" name="Freeform 669"/>
            <p:cNvSpPr/>
            <p:nvPr/>
          </p:nvSpPr>
          <p:spPr bwMode="auto">
            <a:xfrm>
              <a:off x="4290" y="159"/>
              <a:ext cx="7" cy="7"/>
            </a:xfrm>
            <a:custGeom>
              <a:avLst/>
              <a:gdLst>
                <a:gd name="T0" fmla="*/ 0 w 3"/>
                <a:gd name="T1" fmla="*/ 1 h 3"/>
                <a:gd name="T2" fmla="*/ 0 w 3"/>
                <a:gd name="T3" fmla="*/ 3 h 3"/>
                <a:gd name="T4" fmla="*/ 3 w 3"/>
                <a:gd name="T5" fmla="*/ 3 h 3"/>
                <a:gd name="T6" fmla="*/ 3 w 3"/>
                <a:gd name="T7" fmla="*/ 2 h 3"/>
                <a:gd name="T8" fmla="*/ 0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0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6" name="Freeform 670"/>
            <p:cNvSpPr/>
            <p:nvPr/>
          </p:nvSpPr>
          <p:spPr bwMode="auto">
            <a:xfrm>
              <a:off x="4245" y="-10"/>
              <a:ext cx="97" cy="131"/>
            </a:xfrm>
            <a:custGeom>
              <a:avLst/>
              <a:gdLst>
                <a:gd name="T0" fmla="*/ 31 w 41"/>
                <a:gd name="T1" fmla="*/ 44 h 55"/>
                <a:gd name="T2" fmla="*/ 41 w 41"/>
                <a:gd name="T3" fmla="*/ 0 h 55"/>
                <a:gd name="T4" fmla="*/ 26 w 41"/>
                <a:gd name="T5" fmla="*/ 0 h 55"/>
                <a:gd name="T6" fmla="*/ 27 w 41"/>
                <a:gd name="T7" fmla="*/ 20 h 55"/>
                <a:gd name="T8" fmla="*/ 23 w 41"/>
                <a:gd name="T9" fmla="*/ 20 h 55"/>
                <a:gd name="T10" fmla="*/ 8 w 41"/>
                <a:gd name="T11" fmla="*/ 0 h 55"/>
                <a:gd name="T12" fmla="*/ 0 w 41"/>
                <a:gd name="T13" fmla="*/ 0 h 55"/>
                <a:gd name="T14" fmla="*/ 18 w 41"/>
                <a:gd name="T15" fmla="*/ 54 h 55"/>
                <a:gd name="T16" fmla="*/ 20 w 41"/>
                <a:gd name="T17" fmla="*/ 55 h 55"/>
                <a:gd name="T18" fmla="*/ 31 w 41"/>
                <a:gd name="T19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55">
                  <a:moveTo>
                    <a:pt x="31" y="44"/>
                  </a:moveTo>
                  <a:cubicBezTo>
                    <a:pt x="33" y="29"/>
                    <a:pt x="40" y="14"/>
                    <a:pt x="4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7"/>
                    <a:pt x="29" y="13"/>
                    <a:pt x="27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7" y="14"/>
                    <a:pt x="12" y="7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16"/>
                    <a:pt x="35" y="34"/>
                    <a:pt x="18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6" y="54"/>
                    <a:pt x="27" y="48"/>
                    <a:pt x="3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7" name="Freeform 671"/>
            <p:cNvSpPr>
              <a:spLocks noEditPoints="1"/>
            </p:cNvSpPr>
            <p:nvPr/>
          </p:nvSpPr>
          <p:spPr bwMode="auto">
            <a:xfrm>
              <a:off x="4311" y="-10"/>
              <a:ext cx="421" cy="399"/>
            </a:xfrm>
            <a:custGeom>
              <a:avLst/>
              <a:gdLst>
                <a:gd name="T0" fmla="*/ 177 w 178"/>
                <a:gd name="T1" fmla="*/ 2 h 168"/>
                <a:gd name="T2" fmla="*/ 178 w 178"/>
                <a:gd name="T3" fmla="*/ 0 h 168"/>
                <a:gd name="T4" fmla="*/ 118 w 178"/>
                <a:gd name="T5" fmla="*/ 0 h 168"/>
                <a:gd name="T6" fmla="*/ 92 w 178"/>
                <a:gd name="T7" fmla="*/ 5 h 168"/>
                <a:gd name="T8" fmla="*/ 47 w 178"/>
                <a:gd name="T9" fmla="*/ 62 h 168"/>
                <a:gd name="T10" fmla="*/ 0 w 178"/>
                <a:gd name="T11" fmla="*/ 75 h 168"/>
                <a:gd name="T12" fmla="*/ 15 w 178"/>
                <a:gd name="T13" fmla="*/ 90 h 168"/>
                <a:gd name="T14" fmla="*/ 22 w 178"/>
                <a:gd name="T15" fmla="*/ 123 h 168"/>
                <a:gd name="T16" fmla="*/ 63 w 178"/>
                <a:gd name="T17" fmla="*/ 168 h 168"/>
                <a:gd name="T18" fmla="*/ 77 w 178"/>
                <a:gd name="T19" fmla="*/ 132 h 168"/>
                <a:gd name="T20" fmla="*/ 27 w 178"/>
                <a:gd name="T21" fmla="*/ 79 h 168"/>
                <a:gd name="T22" fmla="*/ 111 w 178"/>
                <a:gd name="T23" fmla="*/ 40 h 168"/>
                <a:gd name="T24" fmla="*/ 129 w 178"/>
                <a:gd name="T25" fmla="*/ 7 h 168"/>
                <a:gd name="T26" fmla="*/ 128 w 178"/>
                <a:gd name="T27" fmla="*/ 1 h 168"/>
                <a:gd name="T28" fmla="*/ 177 w 178"/>
                <a:gd name="T29" fmla="*/ 2 h 168"/>
                <a:gd name="T30" fmla="*/ 42 w 178"/>
                <a:gd name="T31" fmla="*/ 95 h 168"/>
                <a:gd name="T32" fmla="*/ 71 w 178"/>
                <a:gd name="T33" fmla="*/ 138 h 168"/>
                <a:gd name="T34" fmla="*/ 63 w 178"/>
                <a:gd name="T35" fmla="*/ 157 h 168"/>
                <a:gd name="T36" fmla="*/ 60 w 178"/>
                <a:gd name="T37" fmla="*/ 153 h 168"/>
                <a:gd name="T38" fmla="*/ 41 w 178"/>
                <a:gd name="T39" fmla="*/ 97 h 168"/>
                <a:gd name="T40" fmla="*/ 42 w 178"/>
                <a:gd name="T41" fmla="*/ 95 h 168"/>
                <a:gd name="T42" fmla="*/ 30 w 178"/>
                <a:gd name="T43" fmla="*/ 93 h 168"/>
                <a:gd name="T44" fmla="*/ 43 w 178"/>
                <a:gd name="T45" fmla="*/ 113 h 168"/>
                <a:gd name="T46" fmla="*/ 51 w 178"/>
                <a:gd name="T47" fmla="*/ 151 h 168"/>
                <a:gd name="T48" fmla="*/ 22 w 178"/>
                <a:gd name="T49" fmla="*/ 93 h 168"/>
                <a:gd name="T50" fmla="*/ 30 w 178"/>
                <a:gd name="T51" fmla="*/ 93 h 168"/>
                <a:gd name="T52" fmla="*/ 84 w 178"/>
                <a:gd name="T53" fmla="*/ 14 h 168"/>
                <a:gd name="T54" fmla="*/ 90 w 178"/>
                <a:gd name="T55" fmla="*/ 18 h 168"/>
                <a:gd name="T56" fmla="*/ 60 w 178"/>
                <a:gd name="T57" fmla="*/ 55 h 168"/>
                <a:gd name="T58" fmla="*/ 84 w 178"/>
                <a:gd name="T59" fmla="*/ 14 h 168"/>
                <a:gd name="T60" fmla="*/ 91 w 178"/>
                <a:gd name="T61" fmla="*/ 56 h 168"/>
                <a:gd name="T62" fmla="*/ 67 w 178"/>
                <a:gd name="T63" fmla="*/ 61 h 168"/>
                <a:gd name="T64" fmla="*/ 66 w 178"/>
                <a:gd name="T65" fmla="*/ 60 h 168"/>
                <a:gd name="T66" fmla="*/ 113 w 178"/>
                <a:gd name="T67" fmla="*/ 10 h 168"/>
                <a:gd name="T68" fmla="*/ 91 w 178"/>
                <a:gd name="T69" fmla="*/ 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8" h="168">
                  <a:moveTo>
                    <a:pt x="177" y="2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0" y="3"/>
                    <a:pt x="102" y="9"/>
                    <a:pt x="92" y="5"/>
                  </a:cubicBezTo>
                  <a:cubicBezTo>
                    <a:pt x="63" y="8"/>
                    <a:pt x="55" y="41"/>
                    <a:pt x="47" y="62"/>
                  </a:cubicBezTo>
                  <a:cubicBezTo>
                    <a:pt x="34" y="76"/>
                    <a:pt x="14" y="69"/>
                    <a:pt x="0" y="75"/>
                  </a:cubicBezTo>
                  <a:cubicBezTo>
                    <a:pt x="4" y="80"/>
                    <a:pt x="14" y="81"/>
                    <a:pt x="15" y="90"/>
                  </a:cubicBezTo>
                  <a:cubicBezTo>
                    <a:pt x="23" y="101"/>
                    <a:pt x="15" y="113"/>
                    <a:pt x="22" y="123"/>
                  </a:cubicBezTo>
                  <a:cubicBezTo>
                    <a:pt x="26" y="145"/>
                    <a:pt x="45" y="157"/>
                    <a:pt x="63" y="168"/>
                  </a:cubicBezTo>
                  <a:cubicBezTo>
                    <a:pt x="72" y="159"/>
                    <a:pt x="78" y="146"/>
                    <a:pt x="77" y="132"/>
                  </a:cubicBezTo>
                  <a:cubicBezTo>
                    <a:pt x="72" y="108"/>
                    <a:pt x="49" y="87"/>
                    <a:pt x="27" y="79"/>
                  </a:cubicBezTo>
                  <a:cubicBezTo>
                    <a:pt x="53" y="60"/>
                    <a:pt x="97" y="79"/>
                    <a:pt x="111" y="40"/>
                  </a:cubicBezTo>
                  <a:cubicBezTo>
                    <a:pt x="116" y="29"/>
                    <a:pt x="118" y="14"/>
                    <a:pt x="129" y="7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46" y="5"/>
                    <a:pt x="160" y="2"/>
                    <a:pt x="177" y="2"/>
                  </a:cubicBezTo>
                  <a:close/>
                  <a:moveTo>
                    <a:pt x="42" y="95"/>
                  </a:moveTo>
                  <a:cubicBezTo>
                    <a:pt x="59" y="102"/>
                    <a:pt x="68" y="120"/>
                    <a:pt x="71" y="138"/>
                  </a:cubicBezTo>
                  <a:cubicBezTo>
                    <a:pt x="69" y="146"/>
                    <a:pt x="71" y="153"/>
                    <a:pt x="63" y="157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4" y="134"/>
                    <a:pt x="53" y="114"/>
                    <a:pt x="41" y="97"/>
                  </a:cubicBezTo>
                  <a:lnTo>
                    <a:pt x="42" y="95"/>
                  </a:lnTo>
                  <a:close/>
                  <a:moveTo>
                    <a:pt x="30" y="93"/>
                  </a:moveTo>
                  <a:cubicBezTo>
                    <a:pt x="43" y="113"/>
                    <a:pt x="43" y="113"/>
                    <a:pt x="43" y="113"/>
                  </a:cubicBezTo>
                  <a:cubicBezTo>
                    <a:pt x="45" y="127"/>
                    <a:pt x="52" y="138"/>
                    <a:pt x="51" y="151"/>
                  </a:cubicBezTo>
                  <a:cubicBezTo>
                    <a:pt x="28" y="140"/>
                    <a:pt x="21" y="116"/>
                    <a:pt x="22" y="93"/>
                  </a:cubicBezTo>
                  <a:cubicBezTo>
                    <a:pt x="23" y="89"/>
                    <a:pt x="27" y="93"/>
                    <a:pt x="30" y="93"/>
                  </a:cubicBezTo>
                  <a:close/>
                  <a:moveTo>
                    <a:pt x="84" y="14"/>
                  </a:moveTo>
                  <a:cubicBezTo>
                    <a:pt x="87" y="14"/>
                    <a:pt x="95" y="11"/>
                    <a:pt x="90" y="18"/>
                  </a:cubicBezTo>
                  <a:cubicBezTo>
                    <a:pt x="80" y="30"/>
                    <a:pt x="75" y="48"/>
                    <a:pt x="60" y="55"/>
                  </a:cubicBezTo>
                  <a:cubicBezTo>
                    <a:pt x="60" y="42"/>
                    <a:pt x="68" y="22"/>
                    <a:pt x="84" y="14"/>
                  </a:cubicBezTo>
                  <a:close/>
                  <a:moveTo>
                    <a:pt x="91" y="56"/>
                  </a:moveTo>
                  <a:cubicBezTo>
                    <a:pt x="82" y="59"/>
                    <a:pt x="76" y="64"/>
                    <a:pt x="67" y="61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88" y="45"/>
                    <a:pt x="87" y="15"/>
                    <a:pt x="113" y="10"/>
                  </a:cubicBezTo>
                  <a:cubicBezTo>
                    <a:pt x="113" y="27"/>
                    <a:pt x="104" y="45"/>
                    <a:pt x="9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8" name="Freeform 672"/>
            <p:cNvSpPr/>
            <p:nvPr/>
          </p:nvSpPr>
          <p:spPr bwMode="auto">
            <a:xfrm>
              <a:off x="4074" y="-10"/>
              <a:ext cx="171" cy="107"/>
            </a:xfrm>
            <a:custGeom>
              <a:avLst/>
              <a:gdLst>
                <a:gd name="T0" fmla="*/ 72 w 72"/>
                <a:gd name="T1" fmla="*/ 42 h 45"/>
                <a:gd name="T2" fmla="*/ 72 w 72"/>
                <a:gd name="T3" fmla="*/ 27 h 45"/>
                <a:gd name="T4" fmla="*/ 59 w 72"/>
                <a:gd name="T5" fmla="*/ 0 h 45"/>
                <a:gd name="T6" fmla="*/ 50 w 72"/>
                <a:gd name="T7" fmla="*/ 0 h 45"/>
                <a:gd name="T8" fmla="*/ 59 w 72"/>
                <a:gd name="T9" fmla="*/ 10 h 45"/>
                <a:gd name="T10" fmla="*/ 64 w 72"/>
                <a:gd name="T11" fmla="*/ 24 h 45"/>
                <a:gd name="T12" fmla="*/ 59 w 72"/>
                <a:gd name="T13" fmla="*/ 22 h 45"/>
                <a:gd name="T14" fmla="*/ 40 w 72"/>
                <a:gd name="T15" fmla="*/ 0 h 45"/>
                <a:gd name="T16" fmla="*/ 29 w 72"/>
                <a:gd name="T17" fmla="*/ 0 h 45"/>
                <a:gd name="T18" fmla="*/ 57 w 72"/>
                <a:gd name="T19" fmla="*/ 30 h 45"/>
                <a:gd name="T20" fmla="*/ 56 w 72"/>
                <a:gd name="T21" fmla="*/ 35 h 45"/>
                <a:gd name="T22" fmla="*/ 11 w 72"/>
                <a:gd name="T23" fmla="*/ 12 h 45"/>
                <a:gd name="T24" fmla="*/ 8 w 72"/>
                <a:gd name="T25" fmla="*/ 0 h 45"/>
                <a:gd name="T26" fmla="*/ 0 w 72"/>
                <a:gd name="T27" fmla="*/ 0 h 45"/>
                <a:gd name="T28" fmla="*/ 16 w 72"/>
                <a:gd name="T29" fmla="*/ 28 h 45"/>
                <a:gd name="T30" fmla="*/ 69 w 72"/>
                <a:gd name="T31" fmla="*/ 45 h 45"/>
                <a:gd name="T32" fmla="*/ 72 w 72"/>
                <a:gd name="T33" fmla="*/ 4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" h="45">
                  <a:moveTo>
                    <a:pt x="72" y="42"/>
                  </a:moveTo>
                  <a:cubicBezTo>
                    <a:pt x="64" y="37"/>
                    <a:pt x="72" y="32"/>
                    <a:pt x="72" y="27"/>
                  </a:cubicBezTo>
                  <a:cubicBezTo>
                    <a:pt x="69" y="17"/>
                    <a:pt x="65" y="8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3"/>
                    <a:pt x="56" y="7"/>
                    <a:pt x="59" y="10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1" y="6"/>
                    <a:pt x="49" y="19"/>
                    <a:pt x="57" y="30"/>
                  </a:cubicBezTo>
                  <a:cubicBezTo>
                    <a:pt x="58" y="31"/>
                    <a:pt x="59" y="34"/>
                    <a:pt x="56" y="35"/>
                  </a:cubicBezTo>
                  <a:cubicBezTo>
                    <a:pt x="38" y="35"/>
                    <a:pt x="19" y="29"/>
                    <a:pt x="11" y="1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9"/>
                    <a:pt x="5" y="21"/>
                    <a:pt x="16" y="28"/>
                  </a:cubicBezTo>
                  <a:cubicBezTo>
                    <a:pt x="32" y="38"/>
                    <a:pt x="52" y="39"/>
                    <a:pt x="69" y="45"/>
                  </a:cubicBezTo>
                  <a:lnTo>
                    <a:pt x="7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29" name="Freeform 673"/>
            <p:cNvSpPr/>
            <p:nvPr/>
          </p:nvSpPr>
          <p:spPr bwMode="auto">
            <a:xfrm>
              <a:off x="4230" y="138"/>
              <a:ext cx="45" cy="33"/>
            </a:xfrm>
            <a:custGeom>
              <a:avLst/>
              <a:gdLst>
                <a:gd name="T0" fmla="*/ 19 w 19"/>
                <a:gd name="T1" fmla="*/ 10 h 14"/>
                <a:gd name="T2" fmla="*/ 9 w 19"/>
                <a:gd name="T3" fmla="*/ 1 h 14"/>
                <a:gd name="T4" fmla="*/ 1 w 19"/>
                <a:gd name="T5" fmla="*/ 10 h 14"/>
                <a:gd name="T6" fmla="*/ 19 w 19"/>
                <a:gd name="T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4">
                  <a:moveTo>
                    <a:pt x="19" y="10"/>
                  </a:moveTo>
                  <a:cubicBezTo>
                    <a:pt x="13" y="8"/>
                    <a:pt x="16" y="0"/>
                    <a:pt x="9" y="1"/>
                  </a:cubicBezTo>
                  <a:cubicBezTo>
                    <a:pt x="6" y="3"/>
                    <a:pt x="0" y="5"/>
                    <a:pt x="1" y="10"/>
                  </a:cubicBezTo>
                  <a:cubicBezTo>
                    <a:pt x="7" y="9"/>
                    <a:pt x="14" y="1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0" name="Freeform 674"/>
            <p:cNvSpPr/>
            <p:nvPr/>
          </p:nvSpPr>
          <p:spPr bwMode="auto">
            <a:xfrm>
              <a:off x="5324" y="-10"/>
              <a:ext cx="121" cy="76"/>
            </a:xfrm>
            <a:custGeom>
              <a:avLst/>
              <a:gdLst>
                <a:gd name="T0" fmla="*/ 42 w 51"/>
                <a:gd name="T1" fmla="*/ 32 h 32"/>
                <a:gd name="T2" fmla="*/ 49 w 51"/>
                <a:gd name="T3" fmla="*/ 14 h 32"/>
                <a:gd name="T4" fmla="*/ 51 w 51"/>
                <a:gd name="T5" fmla="*/ 0 h 32"/>
                <a:gd name="T6" fmla="*/ 46 w 51"/>
                <a:gd name="T7" fmla="*/ 0 h 32"/>
                <a:gd name="T8" fmla="*/ 44 w 51"/>
                <a:gd name="T9" fmla="*/ 8 h 32"/>
                <a:gd name="T10" fmla="*/ 41 w 51"/>
                <a:gd name="T11" fmla="*/ 7 h 32"/>
                <a:gd name="T12" fmla="*/ 37 w 51"/>
                <a:gd name="T13" fmla="*/ 0 h 32"/>
                <a:gd name="T14" fmla="*/ 32 w 51"/>
                <a:gd name="T15" fmla="*/ 0 h 32"/>
                <a:gd name="T16" fmla="*/ 37 w 51"/>
                <a:gd name="T17" fmla="*/ 19 h 32"/>
                <a:gd name="T18" fmla="*/ 8 w 51"/>
                <a:gd name="T19" fmla="*/ 0 h 32"/>
                <a:gd name="T20" fmla="*/ 0 w 51"/>
                <a:gd name="T21" fmla="*/ 0 h 32"/>
                <a:gd name="T22" fmla="*/ 42 w 51"/>
                <a:gd name="T2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32">
                  <a:moveTo>
                    <a:pt x="42" y="32"/>
                  </a:moveTo>
                  <a:cubicBezTo>
                    <a:pt x="47" y="30"/>
                    <a:pt x="49" y="21"/>
                    <a:pt x="49" y="14"/>
                  </a:cubicBezTo>
                  <a:cubicBezTo>
                    <a:pt x="50" y="9"/>
                    <a:pt x="51" y="5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3"/>
                    <a:pt x="46" y="5"/>
                    <a:pt x="44" y="8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39" y="5"/>
                    <a:pt x="38" y="2"/>
                    <a:pt x="37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6"/>
                    <a:pt x="36" y="12"/>
                    <a:pt x="37" y="19"/>
                  </a:cubicBezTo>
                  <a:cubicBezTo>
                    <a:pt x="24" y="19"/>
                    <a:pt x="16" y="1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14"/>
                    <a:pt x="25" y="26"/>
                    <a:pt x="42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1" name="Freeform 675"/>
            <p:cNvSpPr>
              <a:spLocks noEditPoints="1"/>
            </p:cNvSpPr>
            <p:nvPr/>
          </p:nvSpPr>
          <p:spPr bwMode="auto">
            <a:xfrm>
              <a:off x="3610" y="-10"/>
              <a:ext cx="159" cy="226"/>
            </a:xfrm>
            <a:custGeom>
              <a:avLst/>
              <a:gdLst>
                <a:gd name="T0" fmla="*/ 35 w 67"/>
                <a:gd name="T1" fmla="*/ 1 h 95"/>
                <a:gd name="T2" fmla="*/ 43 w 67"/>
                <a:gd name="T3" fmla="*/ 50 h 95"/>
                <a:gd name="T4" fmla="*/ 48 w 67"/>
                <a:gd name="T5" fmla="*/ 54 h 95"/>
                <a:gd name="T6" fmla="*/ 46 w 67"/>
                <a:gd name="T7" fmla="*/ 7 h 95"/>
                <a:gd name="T8" fmla="*/ 62 w 67"/>
                <a:gd name="T9" fmla="*/ 38 h 95"/>
                <a:gd name="T10" fmla="*/ 57 w 67"/>
                <a:gd name="T11" fmla="*/ 66 h 95"/>
                <a:gd name="T12" fmla="*/ 48 w 67"/>
                <a:gd name="T13" fmla="*/ 79 h 95"/>
                <a:gd name="T14" fmla="*/ 46 w 67"/>
                <a:gd name="T15" fmla="*/ 55 h 95"/>
                <a:gd name="T16" fmla="*/ 38 w 67"/>
                <a:gd name="T17" fmla="*/ 65 h 95"/>
                <a:gd name="T18" fmla="*/ 23 w 67"/>
                <a:gd name="T19" fmla="*/ 0 h 95"/>
                <a:gd name="T20" fmla="*/ 16 w 67"/>
                <a:gd name="T21" fmla="*/ 0 h 95"/>
                <a:gd name="T22" fmla="*/ 15 w 67"/>
                <a:gd name="T23" fmla="*/ 7 h 95"/>
                <a:gd name="T24" fmla="*/ 43 w 67"/>
                <a:gd name="T25" fmla="*/ 93 h 95"/>
                <a:gd name="T26" fmla="*/ 47 w 67"/>
                <a:gd name="T27" fmla="*/ 95 h 95"/>
                <a:gd name="T28" fmla="*/ 67 w 67"/>
                <a:gd name="T29" fmla="*/ 56 h 95"/>
                <a:gd name="T30" fmla="*/ 52 w 67"/>
                <a:gd name="T31" fmla="*/ 1 h 95"/>
                <a:gd name="T32" fmla="*/ 51 w 67"/>
                <a:gd name="T33" fmla="*/ 0 h 95"/>
                <a:gd name="T34" fmla="*/ 33 w 67"/>
                <a:gd name="T35" fmla="*/ 0 h 95"/>
                <a:gd name="T36" fmla="*/ 35 w 67"/>
                <a:gd name="T37" fmla="*/ 1 h 95"/>
                <a:gd name="T38" fmla="*/ 42 w 67"/>
                <a:gd name="T39" fmla="*/ 5 h 95"/>
                <a:gd name="T40" fmla="*/ 43 w 67"/>
                <a:gd name="T41" fmla="*/ 9 h 95"/>
                <a:gd name="T42" fmla="*/ 42 w 67"/>
                <a:gd name="T43" fmla="*/ 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95">
                  <a:moveTo>
                    <a:pt x="35" y="1"/>
                  </a:moveTo>
                  <a:cubicBezTo>
                    <a:pt x="41" y="17"/>
                    <a:pt x="47" y="34"/>
                    <a:pt x="43" y="50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53" y="41"/>
                    <a:pt x="49" y="21"/>
                    <a:pt x="46" y="7"/>
                  </a:cubicBezTo>
                  <a:cubicBezTo>
                    <a:pt x="57" y="13"/>
                    <a:pt x="59" y="27"/>
                    <a:pt x="62" y="38"/>
                  </a:cubicBezTo>
                  <a:cubicBezTo>
                    <a:pt x="64" y="47"/>
                    <a:pt x="57" y="57"/>
                    <a:pt x="57" y="66"/>
                  </a:cubicBezTo>
                  <a:cubicBezTo>
                    <a:pt x="51" y="69"/>
                    <a:pt x="54" y="77"/>
                    <a:pt x="48" y="79"/>
                  </a:cubicBezTo>
                  <a:cubicBezTo>
                    <a:pt x="43" y="71"/>
                    <a:pt x="55" y="61"/>
                    <a:pt x="46" y="55"/>
                  </a:cubicBezTo>
                  <a:cubicBezTo>
                    <a:pt x="42" y="57"/>
                    <a:pt x="43" y="67"/>
                    <a:pt x="38" y="65"/>
                  </a:cubicBezTo>
                  <a:cubicBezTo>
                    <a:pt x="22" y="49"/>
                    <a:pt x="15" y="23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2"/>
                    <a:pt x="15" y="5"/>
                    <a:pt x="15" y="7"/>
                  </a:cubicBezTo>
                  <a:cubicBezTo>
                    <a:pt x="0" y="42"/>
                    <a:pt x="36" y="62"/>
                    <a:pt x="43" y="93"/>
                  </a:cubicBezTo>
                  <a:cubicBezTo>
                    <a:pt x="44" y="93"/>
                    <a:pt x="45" y="95"/>
                    <a:pt x="47" y="95"/>
                  </a:cubicBezTo>
                  <a:cubicBezTo>
                    <a:pt x="58" y="83"/>
                    <a:pt x="61" y="70"/>
                    <a:pt x="67" y="56"/>
                  </a:cubicBezTo>
                  <a:cubicBezTo>
                    <a:pt x="66" y="36"/>
                    <a:pt x="67" y="16"/>
                    <a:pt x="52" y="1"/>
                  </a:cubicBezTo>
                  <a:cubicBezTo>
                    <a:pt x="52" y="1"/>
                    <a:pt x="51" y="0"/>
                    <a:pt x="5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1"/>
                    <a:pt x="34" y="1"/>
                    <a:pt x="35" y="1"/>
                  </a:cubicBezTo>
                  <a:close/>
                  <a:moveTo>
                    <a:pt x="42" y="5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1" y="6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2" name="Freeform 676"/>
            <p:cNvSpPr/>
            <p:nvPr/>
          </p:nvSpPr>
          <p:spPr bwMode="auto">
            <a:xfrm>
              <a:off x="3876" y="-10"/>
              <a:ext cx="359" cy="240"/>
            </a:xfrm>
            <a:custGeom>
              <a:avLst/>
              <a:gdLst>
                <a:gd name="T0" fmla="*/ 149 w 152"/>
                <a:gd name="T1" fmla="*/ 101 h 101"/>
                <a:gd name="T2" fmla="*/ 131 w 152"/>
                <a:gd name="T3" fmla="*/ 73 h 101"/>
                <a:gd name="T4" fmla="*/ 146 w 152"/>
                <a:gd name="T5" fmla="*/ 67 h 101"/>
                <a:gd name="T6" fmla="*/ 119 w 152"/>
                <a:gd name="T7" fmla="*/ 65 h 101"/>
                <a:gd name="T8" fmla="*/ 33 w 152"/>
                <a:gd name="T9" fmla="*/ 6 h 101"/>
                <a:gd name="T10" fmla="*/ 43 w 152"/>
                <a:gd name="T11" fmla="*/ 0 h 101"/>
                <a:gd name="T12" fmla="*/ 0 w 152"/>
                <a:gd name="T13" fmla="*/ 0 h 101"/>
                <a:gd name="T14" fmla="*/ 91 w 152"/>
                <a:gd name="T15" fmla="*/ 50 h 101"/>
                <a:gd name="T16" fmla="*/ 149 w 152"/>
                <a:gd name="T1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01">
                  <a:moveTo>
                    <a:pt x="149" y="101"/>
                  </a:moveTo>
                  <a:cubicBezTo>
                    <a:pt x="152" y="89"/>
                    <a:pt x="137" y="83"/>
                    <a:pt x="131" y="73"/>
                  </a:cubicBezTo>
                  <a:cubicBezTo>
                    <a:pt x="132" y="68"/>
                    <a:pt x="149" y="75"/>
                    <a:pt x="146" y="67"/>
                  </a:cubicBezTo>
                  <a:cubicBezTo>
                    <a:pt x="119" y="65"/>
                    <a:pt x="119" y="65"/>
                    <a:pt x="119" y="65"/>
                  </a:cubicBezTo>
                  <a:cubicBezTo>
                    <a:pt x="93" y="39"/>
                    <a:pt x="61" y="28"/>
                    <a:pt x="33" y="6"/>
                  </a:cubicBezTo>
                  <a:cubicBezTo>
                    <a:pt x="36" y="4"/>
                    <a:pt x="40" y="2"/>
                    <a:pt x="4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2" y="12"/>
                    <a:pt x="62" y="29"/>
                    <a:pt x="91" y="50"/>
                  </a:cubicBezTo>
                  <a:cubicBezTo>
                    <a:pt x="110" y="67"/>
                    <a:pt x="132" y="81"/>
                    <a:pt x="149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3" name="Freeform 677"/>
            <p:cNvSpPr/>
            <p:nvPr/>
          </p:nvSpPr>
          <p:spPr bwMode="auto">
            <a:xfrm>
              <a:off x="2224" y="-10"/>
              <a:ext cx="16" cy="5"/>
            </a:xfrm>
            <a:custGeom>
              <a:avLst/>
              <a:gdLst>
                <a:gd name="T0" fmla="*/ 4 w 7"/>
                <a:gd name="T1" fmla="*/ 2 h 2"/>
                <a:gd name="T2" fmla="*/ 7 w 7"/>
                <a:gd name="T3" fmla="*/ 0 h 2"/>
                <a:gd name="T4" fmla="*/ 0 w 7"/>
                <a:gd name="T5" fmla="*/ 0 h 2"/>
                <a:gd name="T6" fmla="*/ 4 w 7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">
                  <a:moveTo>
                    <a:pt x="4" y="2"/>
                  </a:moveTo>
                  <a:cubicBezTo>
                    <a:pt x="5" y="1"/>
                    <a:pt x="6" y="1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  <p:sp>
          <p:nvSpPr>
            <p:cNvPr id="34" name="Freeform 678"/>
            <p:cNvSpPr/>
            <p:nvPr/>
          </p:nvSpPr>
          <p:spPr bwMode="auto">
            <a:xfrm>
              <a:off x="4356" y="-10"/>
              <a:ext cx="149" cy="62"/>
            </a:xfrm>
            <a:custGeom>
              <a:avLst/>
              <a:gdLst>
                <a:gd name="T0" fmla="*/ 5 w 63"/>
                <a:gd name="T1" fmla="*/ 26 h 26"/>
                <a:gd name="T2" fmla="*/ 51 w 63"/>
                <a:gd name="T3" fmla="*/ 11 h 26"/>
                <a:gd name="T4" fmla="*/ 63 w 63"/>
                <a:gd name="T5" fmla="*/ 0 h 26"/>
                <a:gd name="T6" fmla="*/ 53 w 63"/>
                <a:gd name="T7" fmla="*/ 0 h 26"/>
                <a:gd name="T8" fmla="*/ 18 w 63"/>
                <a:gd name="T9" fmla="*/ 14 h 26"/>
                <a:gd name="T10" fmla="*/ 20 w 63"/>
                <a:gd name="T11" fmla="*/ 0 h 26"/>
                <a:gd name="T12" fmla="*/ 13 w 63"/>
                <a:gd name="T13" fmla="*/ 0 h 26"/>
                <a:gd name="T14" fmla="*/ 9 w 63"/>
                <a:gd name="T15" fmla="*/ 13 h 26"/>
                <a:gd name="T16" fmla="*/ 6 w 63"/>
                <a:gd name="T17" fmla="*/ 0 h 26"/>
                <a:gd name="T18" fmla="*/ 0 w 63"/>
                <a:gd name="T19" fmla="*/ 0 h 26"/>
                <a:gd name="T20" fmla="*/ 2 w 63"/>
                <a:gd name="T21" fmla="*/ 25 h 26"/>
                <a:gd name="T22" fmla="*/ 5 w 63"/>
                <a:gd name="T2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26">
                  <a:moveTo>
                    <a:pt x="5" y="26"/>
                  </a:moveTo>
                  <a:cubicBezTo>
                    <a:pt x="51" y="11"/>
                    <a:pt x="51" y="11"/>
                    <a:pt x="51" y="11"/>
                  </a:cubicBezTo>
                  <a:cubicBezTo>
                    <a:pt x="55" y="8"/>
                    <a:pt x="59" y="4"/>
                    <a:pt x="6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43" y="7"/>
                    <a:pt x="30" y="12"/>
                    <a:pt x="18" y="14"/>
                  </a:cubicBezTo>
                  <a:cubicBezTo>
                    <a:pt x="18" y="9"/>
                    <a:pt x="19" y="5"/>
                    <a:pt x="2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4"/>
                    <a:pt x="10" y="8"/>
                    <a:pt x="9" y="13"/>
                  </a:cubicBezTo>
                  <a:cubicBezTo>
                    <a:pt x="7" y="9"/>
                    <a:pt x="6" y="4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2" y="25"/>
                  </a:cubicBezTo>
                  <a:lnTo>
                    <a:pt x="5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p>
              <a:endParaRPr lang="zh-CN" altLang="en-US"/>
            </a:p>
          </p:txBody>
        </p:sp>
      </p:grpSp>
      <p:cxnSp>
        <p:nvCxnSpPr>
          <p:cNvPr id="35" name="直接连接符 34"/>
          <p:cNvCxnSpPr/>
          <p:nvPr userDrawn="1"/>
        </p:nvCxnSpPr>
        <p:spPr>
          <a:xfrm flipV="1">
            <a:off x="8096" y="405765"/>
            <a:ext cx="9122569" cy="38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52" name="组合 13"/>
          <p:cNvGrpSpPr/>
          <p:nvPr userDrawn="1"/>
        </p:nvGrpSpPr>
        <p:grpSpPr>
          <a:xfrm rot="0">
            <a:off x="8681085" y="6331585"/>
            <a:ext cx="402590" cy="511175"/>
            <a:chOff x="4236125" y="2356922"/>
            <a:chExt cx="1351438" cy="1456542"/>
          </a:xfrm>
        </p:grpSpPr>
        <p:sp>
          <p:nvSpPr>
            <p:cNvPr id="37" name="椭圆 36"/>
            <p:cNvSpPr/>
            <p:nvPr/>
          </p:nvSpPr>
          <p:spPr>
            <a:xfrm>
              <a:off x="4236869" y="2462770"/>
              <a:ext cx="1350694" cy="1350694"/>
            </a:xfrm>
            <a:prstGeom prst="ellipse">
              <a:avLst/>
            </a:prstGeom>
            <a:gradFill flip="none" rotWithShape="1">
              <a:gsLst>
                <a:gs pos="0">
                  <a:srgbClr val="FFFFFF"/>
                </a:gs>
                <a:gs pos="100000">
                  <a:srgbClr val="D5DBDF"/>
                </a:gs>
              </a:gsLst>
              <a:path path="circle">
                <a:fillToRect l="100000" t="100000"/>
              </a:path>
              <a:tileRect r="-100000" b="-100000"/>
            </a:gradFill>
            <a:ln w="25400">
              <a:gradFill flip="none" rotWithShape="1">
                <a:gsLst>
                  <a:gs pos="0">
                    <a:srgbClr val="7F98A5"/>
                  </a:gs>
                  <a:gs pos="100000">
                    <a:srgbClr val="FFFFFF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r>
                <a:rPr lang="zh-CN" altLang="en-US" strike="noStrike" noProof="1"/>
                <a:t>魏</a:t>
              </a:r>
              <a:endParaRPr lang="zh-CN" altLang="en-US" strike="noStrike" noProof="1"/>
            </a:p>
          </p:txBody>
        </p:sp>
        <p:sp>
          <p:nvSpPr>
            <p:cNvPr id="1054" name="任意多边形 37"/>
            <p:cNvSpPr/>
            <p:nvPr/>
          </p:nvSpPr>
          <p:spPr>
            <a:xfrm>
              <a:off x="4236125" y="2356922"/>
              <a:ext cx="1351438" cy="1245419"/>
            </a:xfrm>
            <a:custGeom>
              <a:avLst/>
              <a:gdLst/>
              <a:ahLst/>
              <a:cxnLst>
                <a:cxn ang="0">
                  <a:pos x="891384" y="996814"/>
                </a:cxn>
                <a:cxn ang="0">
                  <a:pos x="900896" y="1012263"/>
                </a:cxn>
                <a:cxn ang="0">
                  <a:pos x="930650" y="1034028"/>
                </a:cxn>
                <a:cxn ang="0">
                  <a:pos x="945764" y="1038167"/>
                </a:cxn>
                <a:cxn ang="0">
                  <a:pos x="943232" y="1029962"/>
                </a:cxn>
                <a:cxn ang="0">
                  <a:pos x="927115" y="1011668"/>
                </a:cxn>
                <a:cxn ang="0">
                  <a:pos x="898709" y="997597"/>
                </a:cxn>
                <a:cxn ang="0">
                  <a:pos x="1274792" y="792189"/>
                </a:cxn>
                <a:cxn ang="0">
                  <a:pos x="1260941" y="824636"/>
                </a:cxn>
                <a:cxn ang="0">
                  <a:pos x="1345347" y="871590"/>
                </a:cxn>
                <a:cxn ang="0">
                  <a:pos x="1328032" y="950227"/>
                </a:cxn>
                <a:cxn ang="0">
                  <a:pos x="1259210" y="969313"/>
                </a:cxn>
                <a:cxn ang="0">
                  <a:pos x="1205104" y="914344"/>
                </a:cxn>
                <a:cxn ang="0">
                  <a:pos x="1220254" y="868536"/>
                </a:cxn>
                <a:cxn ang="0">
                  <a:pos x="1273494" y="841051"/>
                </a:cxn>
                <a:cxn ang="0">
                  <a:pos x="1259642" y="854030"/>
                </a:cxn>
                <a:cxn ang="0">
                  <a:pos x="1288210" y="851740"/>
                </a:cxn>
                <a:cxn ang="0">
                  <a:pos x="1328032" y="873880"/>
                </a:cxn>
                <a:cxn ang="0">
                  <a:pos x="1314182" y="941065"/>
                </a:cxn>
                <a:cxn ang="0">
                  <a:pos x="1294703" y="893730"/>
                </a:cxn>
                <a:cxn ang="0">
                  <a:pos x="1286046" y="911290"/>
                </a:cxn>
                <a:cxn ang="0">
                  <a:pos x="1263971" y="879225"/>
                </a:cxn>
                <a:cxn ang="0">
                  <a:pos x="1260075" y="910908"/>
                </a:cxn>
                <a:cxn ang="0">
                  <a:pos x="1218090" y="905564"/>
                </a:cxn>
                <a:cxn ang="0">
                  <a:pos x="1271330" y="965496"/>
                </a:cxn>
                <a:cxn ang="0">
                  <a:pos x="1339719" y="908237"/>
                </a:cxn>
                <a:cxn ang="0">
                  <a:pos x="1325435" y="858611"/>
                </a:cxn>
                <a:cxn ang="0">
                  <a:pos x="1248821" y="839143"/>
                </a:cxn>
                <a:cxn ang="0">
                  <a:pos x="1189522" y="880370"/>
                </a:cxn>
                <a:cxn ang="0">
                  <a:pos x="1171775" y="995271"/>
                </a:cxn>
                <a:cxn ang="0">
                  <a:pos x="1171977" y="998900"/>
                </a:cxn>
                <a:cxn ang="0">
                  <a:pos x="1172284" y="1001723"/>
                </a:cxn>
                <a:cxn ang="0">
                  <a:pos x="1172139" y="1001832"/>
                </a:cxn>
                <a:cxn ang="0">
                  <a:pos x="1179999" y="1143383"/>
                </a:cxn>
                <a:cxn ang="0">
                  <a:pos x="1182249" y="1179570"/>
                </a:cxn>
                <a:cxn ang="0">
                  <a:pos x="1172239" y="1186853"/>
                </a:cxn>
                <a:cxn ang="0">
                  <a:pos x="1169610" y="1144147"/>
                </a:cxn>
                <a:cxn ang="0">
                  <a:pos x="1168084" y="1123893"/>
                </a:cxn>
                <a:cxn ang="0">
                  <a:pos x="1151122" y="1102169"/>
                </a:cxn>
                <a:cxn ang="0">
                  <a:pos x="1056620" y="1087676"/>
                </a:cxn>
                <a:cxn ang="0">
                  <a:pos x="1079986" y="1041870"/>
                </a:cxn>
                <a:cxn ang="0">
                  <a:pos x="1133644" y="1060574"/>
                </a:cxn>
                <a:cxn ang="0">
                  <a:pos x="1112873" y="1028128"/>
                </a:cxn>
                <a:cxn ang="0">
                  <a:pos x="1160797" y="1052558"/>
                </a:cxn>
                <a:cxn ang="0">
                  <a:pos x="1163012" y="1056641"/>
                </a:cxn>
                <a:cxn ang="0">
                  <a:pos x="1163003" y="1056521"/>
                </a:cxn>
                <a:cxn ang="0">
                  <a:pos x="1163283" y="1002411"/>
                </a:cxn>
                <a:cxn ang="0">
                  <a:pos x="1161890" y="1000961"/>
                </a:cxn>
                <a:cxn ang="0">
                  <a:pos x="1125944" y="897183"/>
                </a:cxn>
                <a:cxn ang="0">
                  <a:pos x="1017670" y="846058"/>
                </a:cxn>
                <a:cxn ang="0">
                  <a:pos x="924120" y="871239"/>
                </a:cxn>
                <a:cxn ang="0">
                  <a:pos x="878213" y="947165"/>
                </a:cxn>
                <a:cxn ang="0">
                  <a:pos x="882428" y="982272"/>
                </a:cxn>
                <a:cxn ang="0">
                  <a:pos x="885200" y="986774"/>
                </a:cxn>
                <a:cxn ang="0">
                  <a:pos x="902117" y="988677"/>
                </a:cxn>
                <a:cxn ang="0">
                  <a:pos x="934040" y="1004800"/>
                </a:cxn>
                <a:cxn ang="0">
                  <a:pos x="952667" y="1025979"/>
                </a:cxn>
                <a:cxn ang="0">
                  <a:pos x="957402" y="1041353"/>
                </a:cxn>
                <a:cxn ang="0">
                  <a:pos x="968729" y="1044455"/>
                </a:cxn>
                <a:cxn ang="0">
                  <a:pos x="1055782" y="981121"/>
                </a:cxn>
                <a:cxn ang="0">
                  <a:pos x="1051884" y="955940"/>
                </a:cxn>
                <a:cxn ang="0">
                  <a:pos x="1018968" y="941441"/>
                </a:cxn>
                <a:cxn ang="0">
                  <a:pos x="1001212" y="961281"/>
                </a:cxn>
                <a:cxn ang="0">
                  <a:pos x="1025032" y="967767"/>
                </a:cxn>
                <a:cxn ang="0">
                  <a:pos x="981290" y="970438"/>
                </a:cxn>
                <a:cxn ang="0">
                  <a:pos x="999912" y="924272"/>
                </a:cxn>
                <a:cxn ang="0">
                  <a:pos x="966997" y="913971"/>
                </a:cxn>
                <a:cxn ang="0">
                  <a:pos x="924120" y="926561"/>
                </a:cxn>
                <a:cxn ang="0">
                  <a:pos x="919357" y="934574"/>
                </a:cxn>
                <a:cxn ang="0">
                  <a:pos x="937546" y="967385"/>
                </a:cxn>
                <a:cxn ang="0">
                  <a:pos x="955304" y="965860"/>
                </a:cxn>
                <a:cxn ang="0">
                  <a:pos x="966564" y="954032"/>
                </a:cxn>
                <a:cxn ang="0">
                  <a:pos x="965264" y="941823"/>
                </a:cxn>
                <a:cxn ang="0">
                  <a:pos x="954870" y="934574"/>
                </a:cxn>
                <a:cxn ang="0">
                  <a:pos x="937979" y="942204"/>
                </a:cxn>
                <a:cxn ang="0">
                  <a:pos x="944476" y="953269"/>
                </a:cxn>
                <a:cxn ang="0">
                  <a:pos x="954004" y="949072"/>
                </a:cxn>
                <a:cxn ang="0">
                  <a:pos x="953572" y="945256"/>
                </a:cxn>
                <a:cxn ang="0">
                  <a:pos x="946642" y="943730"/>
                </a:cxn>
                <a:cxn ang="0">
                  <a:pos x="951405" y="939534"/>
                </a:cxn>
                <a:cxn ang="0">
                  <a:pos x="957036" y="942967"/>
                </a:cxn>
                <a:cxn ang="0">
                  <a:pos x="957902" y="950216"/>
                </a:cxn>
                <a:cxn ang="0">
                  <a:pos x="943610" y="956702"/>
                </a:cxn>
                <a:cxn ang="0">
                  <a:pos x="934082" y="941441"/>
                </a:cxn>
                <a:cxn ang="0">
                  <a:pos x="955737" y="931139"/>
                </a:cxn>
                <a:cxn ang="0">
                  <a:pos x="968729" y="940297"/>
                </a:cxn>
                <a:cxn ang="0">
                  <a:pos x="970029" y="954794"/>
                </a:cxn>
                <a:cxn ang="0">
                  <a:pos x="957036" y="968911"/>
                </a:cxn>
                <a:cxn ang="0">
                  <a:pos x="936681" y="970438"/>
                </a:cxn>
                <a:cxn ang="0">
                  <a:pos x="914160" y="933428"/>
                </a:cxn>
                <a:cxn ang="0">
                  <a:pos x="916325" y="928850"/>
                </a:cxn>
                <a:cxn ang="0">
                  <a:pos x="968729" y="898709"/>
                </a:cxn>
                <a:cxn ang="0">
                  <a:pos x="1009008" y="911300"/>
                </a:cxn>
                <a:cxn ang="0">
                  <a:pos x="1040191" y="868186"/>
                </a:cxn>
                <a:cxn ang="0">
                  <a:pos x="1059247" y="894131"/>
                </a:cxn>
                <a:cxn ang="0">
                  <a:pos x="1037591" y="886501"/>
                </a:cxn>
                <a:cxn ang="0">
                  <a:pos x="1031529" y="912444"/>
                </a:cxn>
                <a:cxn ang="0">
                  <a:pos x="1054050" y="939534"/>
                </a:cxn>
                <a:cxn ang="0">
                  <a:pos x="1066609" y="982266"/>
                </a:cxn>
                <a:cxn ang="0">
                  <a:pos x="967864" y="1053612"/>
                </a:cxn>
                <a:cxn ang="0">
                  <a:pos x="960244" y="1051549"/>
                </a:cxn>
                <a:cxn ang="0">
                  <a:pos x="956806" y="1076494"/>
                </a:cxn>
                <a:cxn ang="0">
                  <a:pos x="941832" y="1099820"/>
                </a:cxn>
                <a:cxn ang="0">
                  <a:pos x="899412" y="1118900"/>
                </a:cxn>
                <a:cxn ang="0">
                  <a:pos x="896815" y="1118900"/>
                </a:cxn>
                <a:cxn ang="0">
                  <a:pos x="840111" y="1107834"/>
                </a:cxn>
                <a:cxn ang="0">
                  <a:pos x="856127" y="1107070"/>
                </a:cxn>
                <a:cxn ang="0">
                  <a:pos x="853963" y="1105543"/>
                </a:cxn>
                <a:cxn ang="0">
                  <a:pos x="853963" y="1105162"/>
                </a:cxn>
                <a:cxn ang="0">
                  <a:pos x="825827" y="1083410"/>
                </a:cxn>
                <a:cxn ang="0">
                  <a:pos x="842708" y="1092950"/>
                </a:cxn>
                <a:cxn ang="0">
                  <a:pos x="824961" y="1057462"/>
                </a:cxn>
                <a:cxn ang="0">
                  <a:pos x="834051" y="1071580"/>
                </a:cxn>
                <a:cxn ang="0">
                  <a:pos x="840544" y="1036473"/>
                </a:cxn>
                <a:cxn ang="0">
                  <a:pos x="840111" y="1048685"/>
                </a:cxn>
                <a:cxn ang="0">
                  <a:pos x="864351" y="1033801"/>
                </a:cxn>
                <a:cxn ang="0">
                  <a:pos x="856127" y="1041433"/>
                </a:cxn>
                <a:cxn ang="0">
                  <a:pos x="876471" y="1055935"/>
                </a:cxn>
                <a:cxn ang="0">
                  <a:pos x="854828" y="1050974"/>
                </a:cxn>
                <a:cxn ang="0">
                  <a:pos x="860888" y="1098293"/>
                </a:cxn>
                <a:cxn ang="0">
                  <a:pos x="898546" y="1109359"/>
                </a:cxn>
                <a:cxn ang="0">
                  <a:pos x="934040" y="1093714"/>
                </a:cxn>
                <a:cxn ang="0">
                  <a:pos x="949893" y="1051546"/>
                </a:cxn>
                <a:cxn ang="0">
                  <a:pos x="948951" y="1048490"/>
                </a:cxn>
                <a:cxn ang="0">
                  <a:pos x="925617" y="1042172"/>
                </a:cxn>
                <a:cxn ang="0">
                  <a:pos x="892667" y="1018177"/>
                </a:cxn>
                <a:cxn ang="0">
                  <a:pos x="878683" y="995459"/>
                </a:cxn>
                <a:cxn ang="0">
                  <a:pos x="866083" y="994115"/>
                </a:cxn>
                <a:cxn ang="0">
                  <a:pos x="808945" y="1019301"/>
                </a:cxn>
                <a:cxn ang="0">
                  <a:pos x="786870" y="1080739"/>
                </a:cxn>
                <a:cxn ang="0">
                  <a:pos x="830588" y="1138743"/>
                </a:cxn>
                <a:cxn ang="0">
                  <a:pos x="927548" y="1160495"/>
                </a:cxn>
                <a:cxn ang="0">
                  <a:pos x="967472" y="1164781"/>
                </a:cxn>
                <a:cxn ang="0">
                  <a:pos x="961386" y="1161707"/>
                </a:cxn>
                <a:cxn ang="0">
                  <a:pos x="930232" y="1145287"/>
                </a:cxn>
                <a:cxn ang="0">
                  <a:pos x="958790" y="1136886"/>
                </a:cxn>
                <a:cxn ang="0">
                  <a:pos x="961386" y="1102899"/>
                </a:cxn>
                <a:cxn ang="0">
                  <a:pos x="992971" y="1085715"/>
                </a:cxn>
                <a:cxn ang="0">
                  <a:pos x="1029318" y="1097935"/>
                </a:cxn>
                <a:cxn ang="0">
                  <a:pos x="1028885" y="1125430"/>
                </a:cxn>
                <a:cxn ang="0">
                  <a:pos x="1006818" y="1116646"/>
                </a:cxn>
                <a:cxn ang="0">
                  <a:pos x="1027586" y="1122756"/>
                </a:cxn>
                <a:cxn ang="0">
                  <a:pos x="1024558" y="1101371"/>
                </a:cxn>
                <a:cxn ang="0">
                  <a:pos x="995568" y="1096026"/>
                </a:cxn>
                <a:cxn ang="0">
                  <a:pos x="978260" y="1119702"/>
                </a:cxn>
                <a:cxn ang="0">
                  <a:pos x="1038403" y="1182328"/>
                </a:cxn>
                <a:cxn ang="0">
                  <a:pos x="1089893" y="1216697"/>
                </a:cxn>
                <a:cxn ang="0">
                  <a:pos x="1044029" y="1206767"/>
                </a:cxn>
                <a:cxn ang="0">
                  <a:pos x="992538" y="1203331"/>
                </a:cxn>
                <a:cxn ang="0">
                  <a:pos x="953165" y="1180800"/>
                </a:cxn>
                <a:cxn ang="0">
                  <a:pos x="965126" y="1173977"/>
                </a:cxn>
                <a:cxn ang="0">
                  <a:pos x="926682" y="1170035"/>
                </a:cxn>
                <a:cxn ang="0">
                  <a:pos x="824528" y="1146758"/>
                </a:cxn>
                <a:cxn ang="0">
                  <a:pos x="776049" y="1082266"/>
                </a:cxn>
                <a:cxn ang="0">
                  <a:pos x="801155" y="1013195"/>
                </a:cxn>
                <a:cxn ang="0">
                  <a:pos x="865650" y="984575"/>
                </a:cxn>
                <a:cxn ang="0">
                  <a:pos x="872454" y="985340"/>
                </a:cxn>
                <a:cxn ang="0">
                  <a:pos x="872304" y="985097"/>
                </a:cxn>
                <a:cxn ang="0">
                  <a:pos x="867818" y="946401"/>
                </a:cxn>
                <a:cxn ang="0">
                  <a:pos x="917625" y="863990"/>
                </a:cxn>
                <a:cxn ang="0">
                  <a:pos x="1018535" y="836901"/>
                </a:cxn>
                <a:cxn ang="0">
                  <a:pos x="1134172" y="891460"/>
                </a:cxn>
                <a:cxn ang="0">
                  <a:pos x="1163753" y="939666"/>
                </a:cxn>
                <a:cxn ang="0">
                  <a:pos x="1172900" y="893875"/>
                </a:cxn>
                <a:cxn ang="0">
                  <a:pos x="1190820" y="857848"/>
                </a:cxn>
                <a:cxn ang="0">
                  <a:pos x="1228910" y="825400"/>
                </a:cxn>
                <a:cxn ang="0">
                  <a:pos x="1274792" y="792189"/>
                </a:cxn>
                <a:cxn ang="0">
                  <a:pos x="254229" y="455532"/>
                </a:cxn>
                <a:cxn ang="0">
                  <a:pos x="263148" y="472422"/>
                </a:cxn>
                <a:cxn ang="0">
                  <a:pos x="281658" y="487353"/>
                </a:cxn>
                <a:cxn ang="0">
                  <a:pos x="460147" y="218063"/>
                </a:cxn>
                <a:cxn ang="0">
                  <a:pos x="451909" y="226717"/>
                </a:cxn>
                <a:cxn ang="0">
                  <a:pos x="451621" y="227523"/>
                </a:cxn>
                <a:cxn ang="0">
                  <a:pos x="457073" y="223884"/>
                </a:cxn>
                <a:cxn ang="0">
                  <a:pos x="495177" y="182214"/>
                </a:cxn>
                <a:cxn ang="0">
                  <a:pos x="493588" y="182936"/>
                </a:cxn>
                <a:cxn ang="0">
                  <a:pos x="482810" y="194258"/>
                </a:cxn>
                <a:cxn ang="0">
                  <a:pos x="479748" y="209953"/>
                </a:cxn>
                <a:cxn ang="0">
                  <a:pos x="450093" y="237767"/>
                </a:cxn>
                <a:cxn ang="0">
                  <a:pos x="447794" y="238281"/>
                </a:cxn>
                <a:cxn ang="0">
                  <a:pos x="443052" y="251607"/>
                </a:cxn>
                <a:cxn ang="0">
                  <a:pos x="453772" y="248119"/>
                </a:cxn>
                <a:cxn ang="0">
                  <a:pos x="496198" y="202702"/>
                </a:cxn>
                <a:cxn ang="0">
                  <a:pos x="385642" y="143963"/>
                </a:cxn>
                <a:cxn ang="0">
                  <a:pos x="369787" y="146216"/>
                </a:cxn>
                <a:cxn ang="0">
                  <a:pos x="346410" y="231326"/>
                </a:cxn>
                <a:cxn ang="0">
                  <a:pos x="426039" y="257142"/>
                </a:cxn>
                <a:cxn ang="0">
                  <a:pos x="427966" y="256515"/>
                </a:cxn>
                <a:cxn ang="0">
                  <a:pos x="433284" y="241522"/>
                </a:cxn>
                <a:cxn ang="0">
                  <a:pos x="431166" y="241995"/>
                </a:cxn>
                <a:cxn ang="0">
                  <a:pos x="413944" y="237814"/>
                </a:cxn>
                <a:cxn ang="0">
                  <a:pos x="435035" y="236587"/>
                </a:cxn>
                <a:cxn ang="0">
                  <a:pos x="440552" y="221034"/>
                </a:cxn>
                <a:cxn ang="0">
                  <a:pos x="467115" y="193020"/>
                </a:cxn>
                <a:cxn ang="0">
                  <a:pos x="466760" y="181329"/>
                </a:cxn>
                <a:cxn ang="0">
                  <a:pos x="439920" y="187435"/>
                </a:cxn>
                <a:cxn ang="0">
                  <a:pos x="441651" y="156139"/>
                </a:cxn>
                <a:cxn ang="0">
                  <a:pos x="418273" y="163392"/>
                </a:cxn>
                <a:cxn ang="0">
                  <a:pos x="385642" y="143963"/>
                </a:cxn>
                <a:cxn ang="0">
                  <a:pos x="395762" y="100036"/>
                </a:cxn>
                <a:cxn ang="0">
                  <a:pos x="287100" y="231326"/>
                </a:cxn>
                <a:cxn ang="0">
                  <a:pos x="196817" y="381873"/>
                </a:cxn>
                <a:cxn ang="0">
                  <a:pos x="172999" y="395856"/>
                </a:cxn>
                <a:cxn ang="0">
                  <a:pos x="179725" y="396684"/>
                </a:cxn>
                <a:cxn ang="0">
                  <a:pos x="235481" y="425244"/>
                </a:cxn>
                <a:cxn ang="0">
                  <a:pos x="234673" y="414094"/>
                </a:cxn>
                <a:cxn ang="0">
                  <a:pos x="304876" y="338180"/>
                </a:cxn>
                <a:cxn ang="0">
                  <a:pos x="346373" y="334244"/>
                </a:cxn>
                <a:cxn ang="0">
                  <a:pos x="459013" y="395446"/>
                </a:cxn>
                <a:cxn ang="0">
                  <a:pos x="492697" y="418032"/>
                </a:cxn>
                <a:cxn ang="0">
                  <a:pos x="457658" y="392070"/>
                </a:cxn>
                <a:cxn ang="0">
                  <a:pos x="420376" y="277915"/>
                </a:cxn>
                <a:cxn ang="0">
                  <a:pos x="425393" y="263768"/>
                </a:cxn>
                <a:cxn ang="0">
                  <a:pos x="400957" y="267203"/>
                </a:cxn>
                <a:cxn ang="0">
                  <a:pos x="334288" y="224075"/>
                </a:cxn>
                <a:cxn ang="0">
                  <a:pos x="355501" y="142019"/>
                </a:cxn>
                <a:cxn ang="0">
                  <a:pos x="413944" y="123698"/>
                </a:cxn>
                <a:cxn ang="0">
                  <a:pos x="474120" y="150033"/>
                </a:cxn>
                <a:cxn ang="0">
                  <a:pos x="449010" y="138965"/>
                </a:cxn>
                <a:cxn ang="0">
                  <a:pos x="479748" y="170643"/>
                </a:cxn>
                <a:cxn ang="0">
                  <a:pos x="481360" y="177998"/>
                </a:cxn>
                <a:cxn ang="0">
                  <a:pos x="485363" y="173777"/>
                </a:cxn>
                <a:cxn ang="0">
                  <a:pos x="494548" y="169619"/>
                </a:cxn>
                <a:cxn ang="0">
                  <a:pos x="494305" y="164727"/>
                </a:cxn>
                <a:cxn ang="0">
                  <a:pos x="464163" y="126752"/>
                </a:cxn>
                <a:cxn ang="0">
                  <a:pos x="395762" y="100036"/>
                </a:cxn>
                <a:cxn ang="0">
                  <a:pos x="731338" y="224"/>
                </a:cxn>
                <a:cxn ang="0">
                  <a:pos x="744088" y="1359"/>
                </a:cxn>
                <a:cxn ang="0">
                  <a:pos x="742915" y="26560"/>
                </a:cxn>
                <a:cxn ang="0">
                  <a:pos x="725643" y="59953"/>
                </a:cxn>
                <a:cxn ang="0">
                  <a:pos x="554677" y="95052"/>
                </a:cxn>
                <a:cxn ang="0">
                  <a:pos x="545588" y="93527"/>
                </a:cxn>
                <a:cxn ang="0">
                  <a:pos x="538093" y="92278"/>
                </a:cxn>
                <a:cxn ang="0">
                  <a:pos x="537393" y="95515"/>
                </a:cxn>
                <a:cxn ang="0">
                  <a:pos x="530031" y="104293"/>
                </a:cxn>
                <a:cxn ang="0">
                  <a:pos x="511410" y="97423"/>
                </a:cxn>
                <a:cxn ang="0">
                  <a:pos x="520666" y="93559"/>
                </a:cxn>
                <a:cxn ang="0">
                  <a:pos x="515441" y="88503"/>
                </a:cxn>
                <a:cxn ang="0">
                  <a:pos x="505361" y="86825"/>
                </a:cxn>
                <a:cxn ang="0">
                  <a:pos x="485969" y="86165"/>
                </a:cxn>
                <a:cxn ang="0">
                  <a:pos x="436493" y="88645"/>
                </a:cxn>
                <a:cxn ang="0">
                  <a:pos x="413119" y="90464"/>
                </a:cxn>
                <a:cxn ang="0">
                  <a:pos x="441164" y="92355"/>
                </a:cxn>
                <a:cxn ang="0">
                  <a:pos x="465461" y="101563"/>
                </a:cxn>
                <a:cxn ang="0">
                  <a:pos x="531264" y="116065"/>
                </a:cxn>
                <a:cxn ang="0">
                  <a:pos x="487972" y="127134"/>
                </a:cxn>
                <a:cxn ang="0">
                  <a:pos x="503984" y="150445"/>
                </a:cxn>
                <a:cxn ang="0">
                  <a:pos x="507106" y="163935"/>
                </a:cxn>
                <a:cxn ang="0">
                  <a:pos x="535422" y="151117"/>
                </a:cxn>
                <a:cxn ang="0">
                  <a:pos x="685358" y="193621"/>
                </a:cxn>
                <a:cxn ang="0">
                  <a:pos x="707435" y="235601"/>
                </a:cxn>
                <a:cxn ang="0">
                  <a:pos x="708301" y="312691"/>
                </a:cxn>
                <a:cxn ang="0">
                  <a:pos x="742067" y="342840"/>
                </a:cxn>
                <a:cxn ang="0">
                  <a:pos x="764144" y="316126"/>
                </a:cxn>
                <a:cxn ang="0">
                  <a:pos x="764144" y="365356"/>
                </a:cxn>
                <a:cxn ang="0">
                  <a:pos x="679731" y="331391"/>
                </a:cxn>
                <a:cxn ang="0">
                  <a:pos x="637740" y="379476"/>
                </a:cxn>
                <a:cxn ang="0">
                  <a:pos x="538175" y="379095"/>
                </a:cxn>
                <a:cxn ang="0">
                  <a:pos x="530816" y="374515"/>
                </a:cxn>
                <a:cxn ang="0">
                  <a:pos x="524323" y="307730"/>
                </a:cxn>
                <a:cxn ang="0">
                  <a:pos x="553326" y="294372"/>
                </a:cxn>
                <a:cxn ang="0">
                  <a:pos x="584494" y="303150"/>
                </a:cxn>
                <a:cxn ang="0">
                  <a:pos x="597048" y="323758"/>
                </a:cxn>
                <a:cxn ang="0">
                  <a:pos x="588824" y="345892"/>
                </a:cxn>
                <a:cxn ang="0">
                  <a:pos x="549864" y="348946"/>
                </a:cxn>
                <a:cxn ang="0">
                  <a:pos x="547266" y="321087"/>
                </a:cxn>
                <a:cxn ang="0">
                  <a:pos x="572806" y="318797"/>
                </a:cxn>
                <a:cxn ang="0">
                  <a:pos x="578867" y="328719"/>
                </a:cxn>
                <a:cxn ang="0">
                  <a:pos x="574971" y="337497"/>
                </a:cxn>
                <a:cxn ang="0">
                  <a:pos x="563716" y="335970"/>
                </a:cxn>
                <a:cxn ang="0">
                  <a:pos x="571941" y="328337"/>
                </a:cxn>
                <a:cxn ang="0">
                  <a:pos x="568911" y="322994"/>
                </a:cxn>
                <a:cxn ang="0">
                  <a:pos x="552028" y="324521"/>
                </a:cxn>
                <a:cxn ang="0">
                  <a:pos x="553759" y="344748"/>
                </a:cxn>
                <a:cxn ang="0">
                  <a:pos x="584062" y="342076"/>
                </a:cxn>
                <a:cxn ang="0">
                  <a:pos x="590555" y="324140"/>
                </a:cxn>
                <a:cxn ang="0">
                  <a:pos x="580599" y="307348"/>
                </a:cxn>
                <a:cxn ang="0">
                  <a:pos x="553759" y="299715"/>
                </a:cxn>
                <a:cxn ang="0">
                  <a:pos x="529085" y="311164"/>
                </a:cxn>
                <a:cxn ang="0">
                  <a:pos x="536877" y="369172"/>
                </a:cxn>
                <a:cxn ang="0">
                  <a:pos x="551162" y="376423"/>
                </a:cxn>
                <a:cxn ang="0">
                  <a:pos x="620425" y="360013"/>
                </a:cxn>
                <a:cxn ang="0">
                  <a:pos x="654623" y="321087"/>
                </a:cxn>
                <a:cxn ang="0">
                  <a:pos x="584494" y="273383"/>
                </a:cxn>
                <a:cxn ang="0">
                  <a:pos x="645100" y="243616"/>
                </a:cxn>
                <a:cxn ang="0">
                  <a:pos x="620425" y="270711"/>
                </a:cxn>
                <a:cxn ang="0">
                  <a:pos x="663280" y="284068"/>
                </a:cxn>
                <a:cxn ang="0">
                  <a:pos x="692717" y="230640"/>
                </a:cxn>
                <a:cxn ang="0">
                  <a:pos x="674968" y="200873"/>
                </a:cxn>
                <a:cxn ang="0">
                  <a:pos x="539034" y="162286"/>
                </a:cxn>
                <a:cxn ang="0">
                  <a:pos x="509798" y="175571"/>
                </a:cxn>
                <a:cxn ang="0">
                  <a:pos x="510214" y="177369"/>
                </a:cxn>
                <a:cxn ang="0">
                  <a:pos x="495765" y="227891"/>
                </a:cxn>
                <a:cxn ang="0">
                  <a:pos x="453232" y="259856"/>
                </a:cxn>
                <a:cxn ang="0">
                  <a:pos x="439428" y="261796"/>
                </a:cxn>
                <a:cxn ang="0">
                  <a:pos x="433199" y="279298"/>
                </a:cxn>
                <a:cxn ang="0">
                  <a:pos x="467614" y="384819"/>
                </a:cxn>
                <a:cxn ang="0">
                  <a:pos x="756352" y="413441"/>
                </a:cxn>
                <a:cxn ang="0">
                  <a:pos x="797044" y="93252"/>
                </a:cxn>
                <a:cxn ang="0">
                  <a:pos x="798342" y="85239"/>
                </a:cxn>
                <a:cxn ang="0">
                  <a:pos x="807433" y="86002"/>
                </a:cxn>
                <a:cxn ang="0">
                  <a:pos x="764577" y="422600"/>
                </a:cxn>
                <a:cxn ang="0">
                  <a:pos x="603975" y="463292"/>
                </a:cxn>
                <a:cxn ang="0">
                  <a:pos x="586898" y="458580"/>
                </a:cxn>
                <a:cxn ang="0">
                  <a:pos x="583709" y="460730"/>
                </a:cxn>
                <a:cxn ang="0">
                  <a:pos x="450354" y="403846"/>
                </a:cxn>
                <a:cxn ang="0">
                  <a:pos x="308772" y="349252"/>
                </a:cxn>
                <a:cxn ang="0">
                  <a:pos x="247703" y="415717"/>
                </a:cxn>
                <a:cxn ang="0">
                  <a:pos x="249033" y="432187"/>
                </a:cxn>
                <a:cxn ang="0">
                  <a:pos x="251421" y="433411"/>
                </a:cxn>
                <a:cxn ang="0">
                  <a:pos x="301365" y="491314"/>
                </a:cxn>
                <a:cxn ang="0">
                  <a:pos x="302649" y="495695"/>
                </a:cxn>
                <a:cxn ang="0">
                  <a:pos x="312181" y="498812"/>
                </a:cxn>
                <a:cxn ang="0">
                  <a:pos x="342544" y="497762"/>
                </a:cxn>
                <a:cxn ang="0">
                  <a:pos x="386274" y="434006"/>
                </a:cxn>
                <a:cxn ang="0">
                  <a:pos x="365058" y="408427"/>
                </a:cxn>
                <a:cxn ang="0">
                  <a:pos x="329988" y="403846"/>
                </a:cxn>
                <a:cxn ang="0">
                  <a:pos x="307907" y="417971"/>
                </a:cxn>
                <a:cxn ang="0">
                  <a:pos x="303576" y="441641"/>
                </a:cxn>
                <a:cxn ang="0">
                  <a:pos x="322194" y="443550"/>
                </a:cxn>
                <a:cxn ang="0">
                  <a:pos x="299247" y="448896"/>
                </a:cxn>
                <a:cxn ang="0">
                  <a:pos x="298814" y="448896"/>
                </a:cxn>
                <a:cxn ang="0">
                  <a:pos x="298380" y="449277"/>
                </a:cxn>
                <a:cxn ang="0">
                  <a:pos x="301411" y="457294"/>
                </a:cxn>
                <a:cxn ang="0">
                  <a:pos x="288422" y="435915"/>
                </a:cxn>
                <a:cxn ang="0">
                  <a:pos x="282793" y="446223"/>
                </a:cxn>
                <a:cxn ang="0">
                  <a:pos x="294484" y="414535"/>
                </a:cxn>
                <a:cxn ang="0">
                  <a:pos x="279762" y="422934"/>
                </a:cxn>
                <a:cxn ang="0">
                  <a:pos x="308772" y="400028"/>
                </a:cxn>
                <a:cxn ang="0">
                  <a:pos x="310071" y="399264"/>
                </a:cxn>
                <a:cxn ang="0">
                  <a:pos x="293185" y="401937"/>
                </a:cxn>
                <a:cxn ang="0">
                  <a:pos x="324359" y="393156"/>
                </a:cxn>
                <a:cxn ang="0">
                  <a:pos x="326957" y="392775"/>
                </a:cxn>
                <a:cxn ang="0">
                  <a:pos x="328256" y="392393"/>
                </a:cxn>
                <a:cxn ang="0">
                  <a:pos x="316998" y="387048"/>
                </a:cxn>
                <a:cxn ang="0">
                  <a:pos x="362893" y="394683"/>
                </a:cxn>
                <a:cxn ang="0">
                  <a:pos x="371986" y="398883"/>
                </a:cxn>
                <a:cxn ang="0">
                  <a:pos x="398830" y="431334"/>
                </a:cxn>
                <a:cxn ang="0">
                  <a:pos x="345575" y="508834"/>
                </a:cxn>
                <a:cxn ang="0">
                  <a:pos x="310030" y="510074"/>
                </a:cxn>
                <a:cxn ang="0">
                  <a:pos x="306527" y="508932"/>
                </a:cxn>
                <a:cxn ang="0">
                  <a:pos x="318336" y="549248"/>
                </a:cxn>
                <a:cxn ang="0">
                  <a:pos x="222581" y="692785"/>
                </a:cxn>
                <a:cxn ang="0">
                  <a:pos x="116957" y="698509"/>
                </a:cxn>
                <a:cxn ang="0">
                  <a:pos x="38172" y="636694"/>
                </a:cxn>
                <a:cxn ang="0">
                  <a:pos x="89685" y="505051"/>
                </a:cxn>
                <a:cxn ang="0">
                  <a:pos x="151155" y="499328"/>
                </a:cxn>
                <a:cxn ang="0">
                  <a:pos x="196175" y="510775"/>
                </a:cxn>
                <a:cxn ang="0">
                  <a:pos x="227775" y="493604"/>
                </a:cxn>
                <a:cxn ang="0">
                  <a:pos x="208728" y="474525"/>
                </a:cxn>
                <a:cxn ang="0">
                  <a:pos x="250718" y="482920"/>
                </a:cxn>
                <a:cxn ang="0">
                  <a:pos x="207430" y="533288"/>
                </a:cxn>
                <a:cxn ang="0">
                  <a:pos x="241628" y="569155"/>
                </a:cxn>
                <a:cxn ang="0">
                  <a:pos x="224312" y="635549"/>
                </a:cxn>
                <a:cxn ang="0">
                  <a:pos x="219118" y="639747"/>
                </a:cxn>
                <a:cxn ang="0">
                  <a:pos x="160678" y="632879"/>
                </a:cxn>
                <a:cxn ang="0">
                  <a:pos x="154186" y="611129"/>
                </a:cxn>
                <a:cxn ang="0">
                  <a:pos x="167171" y="591668"/>
                </a:cxn>
                <a:cxn ang="0">
                  <a:pos x="186651" y="587089"/>
                </a:cxn>
                <a:cxn ang="0">
                  <a:pos x="204400" y="596248"/>
                </a:cxn>
                <a:cxn ang="0">
                  <a:pos x="200504" y="622576"/>
                </a:cxn>
                <a:cxn ang="0">
                  <a:pos x="175830" y="619905"/>
                </a:cxn>
                <a:cxn ang="0">
                  <a:pos x="178859" y="602353"/>
                </a:cxn>
                <a:cxn ang="0">
                  <a:pos x="187950" y="600063"/>
                </a:cxn>
                <a:cxn ang="0">
                  <a:pos x="194876" y="604260"/>
                </a:cxn>
                <a:cxn ang="0">
                  <a:pos x="191413" y="611511"/>
                </a:cxn>
                <a:cxn ang="0">
                  <a:pos x="186651" y="604642"/>
                </a:cxn>
                <a:cxn ang="0">
                  <a:pos x="181456" y="605786"/>
                </a:cxn>
                <a:cxn ang="0">
                  <a:pos x="179725" y="617234"/>
                </a:cxn>
                <a:cxn ang="0">
                  <a:pos x="197474" y="619523"/>
                </a:cxn>
                <a:cxn ang="0">
                  <a:pos x="200504" y="598919"/>
                </a:cxn>
                <a:cxn ang="0">
                  <a:pos x="186218" y="591287"/>
                </a:cxn>
                <a:cxn ang="0">
                  <a:pos x="169769" y="595103"/>
                </a:cxn>
                <a:cxn ang="0">
                  <a:pos x="158947" y="611891"/>
                </a:cxn>
                <a:cxn ang="0">
                  <a:pos x="164574" y="630208"/>
                </a:cxn>
                <a:cxn ang="0">
                  <a:pos x="215654" y="634786"/>
                </a:cxn>
                <a:cxn ang="0">
                  <a:pos x="224312" y="626773"/>
                </a:cxn>
                <a:cxn ang="0">
                  <a:pos x="222148" y="577551"/>
                </a:cxn>
                <a:cxn ang="0">
                  <a:pos x="194443" y="548169"/>
                </a:cxn>
                <a:cxn ang="0">
                  <a:pos x="141632" y="587089"/>
                </a:cxn>
                <a:cxn ang="0">
                  <a:pos x="126048" y="541300"/>
                </a:cxn>
                <a:cxn ang="0">
                  <a:pos x="145094" y="562668"/>
                </a:cxn>
                <a:cxn ang="0">
                  <a:pos x="163709" y="536340"/>
                </a:cxn>
                <a:cxn ang="0">
                  <a:pos x="130376" y="508485"/>
                </a:cxn>
                <a:cxn ang="0">
                  <a:pos x="95313" y="515354"/>
                </a:cxn>
                <a:cxn ang="0">
                  <a:pos x="49860" y="631733"/>
                </a:cxn>
                <a:cxn ang="0">
                  <a:pos x="121286" y="687443"/>
                </a:cxn>
                <a:cxn ang="0">
                  <a:pos x="216953" y="682483"/>
                </a:cxn>
                <a:cxn ang="0">
                  <a:pos x="305343" y="549945"/>
                </a:cxn>
                <a:cxn ang="0">
                  <a:pos x="291884" y="504161"/>
                </a:cxn>
                <a:cxn ang="0">
                  <a:pos x="277814" y="499575"/>
                </a:cxn>
                <a:cxn ang="0">
                  <a:pos x="237332" y="450804"/>
                </a:cxn>
                <a:cxn ang="0">
                  <a:pos x="236471" y="438915"/>
                </a:cxn>
                <a:cxn ang="0">
                  <a:pos x="175397" y="407749"/>
                </a:cxn>
                <a:cxn ang="0">
                  <a:pos x="156664" y="405445"/>
                </a:cxn>
                <a:cxn ang="0">
                  <a:pos x="146404" y="411470"/>
                </a:cxn>
                <a:cxn ang="0">
                  <a:pos x="1811" y="441954"/>
                </a:cxn>
                <a:cxn ang="0">
                  <a:pos x="0" y="442099"/>
                </a:cxn>
                <a:cxn ang="0">
                  <a:pos x="4319" y="429830"/>
                </a:cxn>
                <a:cxn ang="0">
                  <a:pos x="16557" y="428766"/>
                </a:cxn>
                <a:cxn ang="0">
                  <a:pos x="73437" y="420379"/>
                </a:cxn>
                <a:cxn ang="0">
                  <a:pos x="135077" y="402790"/>
                </a:cxn>
                <a:cxn ang="0">
                  <a:pos x="98614" y="398306"/>
                </a:cxn>
                <a:cxn ang="0">
                  <a:pos x="23454" y="415763"/>
                </a:cxn>
                <a:cxn ang="0">
                  <a:pos x="14797" y="413092"/>
                </a:cxn>
                <a:cxn ang="0">
                  <a:pos x="17827" y="405460"/>
                </a:cxn>
                <a:cxn ang="0">
                  <a:pos x="97964" y="386620"/>
                </a:cxn>
                <a:cxn ang="0">
                  <a:pos x="153181" y="393417"/>
                </a:cxn>
                <a:cxn ang="0">
                  <a:pos x="196980" y="366064"/>
                </a:cxn>
                <a:cxn ang="0">
                  <a:pos x="274113" y="229418"/>
                </a:cxn>
                <a:cxn ang="0">
                  <a:pos x="320760" y="126180"/>
                </a:cxn>
                <a:cxn ang="0">
                  <a:pos x="347131" y="105471"/>
                </a:cxn>
                <a:cxn ang="0">
                  <a:pos x="344687" y="106201"/>
                </a:cxn>
                <a:cxn ang="0">
                  <a:pos x="348795" y="104163"/>
                </a:cxn>
                <a:cxn ang="0">
                  <a:pos x="356055" y="98462"/>
                </a:cxn>
                <a:cxn ang="0">
                  <a:pos x="364412" y="96414"/>
                </a:cxn>
                <a:cxn ang="0">
                  <a:pos x="394108" y="81679"/>
                </a:cxn>
                <a:cxn ang="0">
                  <a:pos x="459444" y="69180"/>
                </a:cxn>
                <a:cxn ang="0">
                  <a:pos x="516606" y="66891"/>
                </a:cxn>
                <a:cxn ang="0">
                  <a:pos x="550818" y="55441"/>
                </a:cxn>
                <a:cxn ang="0">
                  <a:pos x="538259" y="45518"/>
                </a:cxn>
                <a:cxn ang="0">
                  <a:pos x="556446" y="56204"/>
                </a:cxn>
                <a:cxn ang="0">
                  <a:pos x="546920" y="79866"/>
                </a:cxn>
                <a:cxn ang="0">
                  <a:pos x="545038" y="81557"/>
                </a:cxn>
                <a:cxn ang="0">
                  <a:pos x="548185" y="82081"/>
                </a:cxn>
                <a:cxn ang="0">
                  <a:pos x="557274" y="83988"/>
                </a:cxn>
                <a:cxn ang="0">
                  <a:pos x="715255" y="53087"/>
                </a:cxn>
                <a:cxn ang="0">
                  <a:pos x="730310" y="23371"/>
                </a:cxn>
                <a:cxn ang="0">
                  <a:pos x="689160" y="0"/>
                </a:cxn>
                <a:cxn ang="0">
                  <a:pos x="687878" y="4159"/>
                </a:cxn>
                <a:cxn ang="0">
                  <a:pos x="672405" y="12265"/>
                </a:cxn>
                <a:cxn ang="0">
                  <a:pos x="670674" y="14173"/>
                </a:cxn>
                <a:cxn ang="0">
                  <a:pos x="669808" y="15318"/>
                </a:cxn>
                <a:cxn ang="0">
                  <a:pos x="682793" y="13410"/>
                </a:cxn>
                <a:cxn ang="0">
                  <a:pos x="639943" y="30959"/>
                </a:cxn>
                <a:cxn ang="0">
                  <a:pos x="629988" y="32103"/>
                </a:cxn>
                <a:cxn ang="0">
                  <a:pos x="586706" y="19514"/>
                </a:cxn>
                <a:cxn ang="0">
                  <a:pos x="578267" y="9857"/>
                </a:cxn>
                <a:cxn ang="0">
                  <a:pos x="593401" y="8512"/>
                </a:cxn>
                <a:cxn ang="0">
                  <a:pos x="595363" y="10739"/>
                </a:cxn>
                <a:cxn ang="0">
                  <a:pos x="629123" y="20658"/>
                </a:cxn>
                <a:cxn ang="0">
                  <a:pos x="660719" y="6543"/>
                </a:cxn>
                <a:cxn ang="0">
                  <a:pos x="662290" y="2388"/>
                </a:cxn>
              </a:cxnLst>
              <a:pathLst>
                <a:path w="1207718" h="1233607">
                  <a:moveTo>
                    <a:pt x="797028" y="1010669"/>
                  </a:moveTo>
                  <a:lnTo>
                    <a:pt x="805533" y="1026332"/>
                  </a:lnTo>
                  <a:cubicBezTo>
                    <a:pt x="812867" y="1035254"/>
                    <a:pt x="821882" y="1042785"/>
                    <a:pt x="832138" y="1048400"/>
                  </a:cubicBezTo>
                  <a:lnTo>
                    <a:pt x="845652" y="1052596"/>
                  </a:lnTo>
                  <a:lnTo>
                    <a:pt x="843388" y="1044277"/>
                  </a:lnTo>
                  <a:cubicBezTo>
                    <a:pt x="839983" y="1037385"/>
                    <a:pt x="835169" y="1031049"/>
                    <a:pt x="828977" y="1025729"/>
                  </a:cubicBezTo>
                  <a:cubicBezTo>
                    <a:pt x="821430" y="1019345"/>
                    <a:pt x="812818" y="1014509"/>
                    <a:pt x="803578" y="1011462"/>
                  </a:cubicBezTo>
                  <a:close/>
                  <a:moveTo>
                    <a:pt x="1139851" y="803200"/>
                  </a:moveTo>
                  <a:cubicBezTo>
                    <a:pt x="1140238" y="817133"/>
                    <a:pt x="1141399" y="827196"/>
                    <a:pt x="1127466" y="836098"/>
                  </a:cubicBezTo>
                  <a:cubicBezTo>
                    <a:pt x="1159976" y="832615"/>
                    <a:pt x="1192874" y="856224"/>
                    <a:pt x="1202937" y="883704"/>
                  </a:cubicBezTo>
                  <a:cubicBezTo>
                    <a:pt x="1213386" y="912732"/>
                    <a:pt x="1206033" y="943695"/>
                    <a:pt x="1187455" y="963434"/>
                  </a:cubicBezTo>
                  <a:cubicBezTo>
                    <a:pt x="1171974" y="979689"/>
                    <a:pt x="1151075" y="987817"/>
                    <a:pt x="1125918" y="982785"/>
                  </a:cubicBezTo>
                  <a:cubicBezTo>
                    <a:pt x="1104245" y="978528"/>
                    <a:pt x="1076379" y="959176"/>
                    <a:pt x="1077540" y="927052"/>
                  </a:cubicBezTo>
                  <a:cubicBezTo>
                    <a:pt x="1078314" y="911184"/>
                    <a:pt x="1082571" y="893767"/>
                    <a:pt x="1091086" y="880608"/>
                  </a:cubicBezTo>
                  <a:cubicBezTo>
                    <a:pt x="1098439" y="868996"/>
                    <a:pt x="1114694" y="851193"/>
                    <a:pt x="1138690" y="852741"/>
                  </a:cubicBezTo>
                  <a:cubicBezTo>
                    <a:pt x="1138303" y="859321"/>
                    <a:pt x="1131724" y="864352"/>
                    <a:pt x="1126305" y="865900"/>
                  </a:cubicBezTo>
                  <a:cubicBezTo>
                    <a:pt x="1135981" y="865126"/>
                    <a:pt x="1137142" y="861256"/>
                    <a:pt x="1151849" y="863578"/>
                  </a:cubicBezTo>
                  <a:cubicBezTo>
                    <a:pt x="1165008" y="865513"/>
                    <a:pt x="1176619" y="870932"/>
                    <a:pt x="1187455" y="886026"/>
                  </a:cubicBezTo>
                  <a:cubicBezTo>
                    <a:pt x="1199453" y="903056"/>
                    <a:pt x="1197518" y="935954"/>
                    <a:pt x="1175071" y="954145"/>
                  </a:cubicBezTo>
                  <a:cubicBezTo>
                    <a:pt x="1175071" y="945630"/>
                    <a:pt x="1178941" y="913119"/>
                    <a:pt x="1157654" y="906152"/>
                  </a:cubicBezTo>
                  <a:cubicBezTo>
                    <a:pt x="1163073" y="911958"/>
                    <a:pt x="1154171" y="923182"/>
                    <a:pt x="1149914" y="923956"/>
                  </a:cubicBezTo>
                  <a:cubicBezTo>
                    <a:pt x="1149914" y="913506"/>
                    <a:pt x="1141786" y="894541"/>
                    <a:pt x="1130175" y="891445"/>
                  </a:cubicBezTo>
                  <a:cubicBezTo>
                    <a:pt x="1136368" y="901121"/>
                    <a:pt x="1135207" y="917763"/>
                    <a:pt x="1126692" y="923569"/>
                  </a:cubicBezTo>
                  <a:cubicBezTo>
                    <a:pt x="1119339" y="910022"/>
                    <a:pt x="1102696" y="895702"/>
                    <a:pt x="1089151" y="918150"/>
                  </a:cubicBezTo>
                  <a:cubicBezTo>
                    <a:pt x="1069025" y="951822"/>
                    <a:pt x="1109663" y="978141"/>
                    <a:pt x="1136755" y="978915"/>
                  </a:cubicBezTo>
                  <a:cubicBezTo>
                    <a:pt x="1168878" y="980076"/>
                    <a:pt x="1194809" y="951048"/>
                    <a:pt x="1197905" y="920860"/>
                  </a:cubicBezTo>
                  <a:cubicBezTo>
                    <a:pt x="1200614" y="895702"/>
                    <a:pt x="1194035" y="881382"/>
                    <a:pt x="1185133" y="870545"/>
                  </a:cubicBezTo>
                  <a:cubicBezTo>
                    <a:pt x="1173135" y="856224"/>
                    <a:pt x="1146044" y="841517"/>
                    <a:pt x="1116629" y="850806"/>
                  </a:cubicBezTo>
                  <a:cubicBezTo>
                    <a:pt x="1094182" y="857772"/>
                    <a:pt x="1079475" y="865900"/>
                    <a:pt x="1063607" y="892606"/>
                  </a:cubicBezTo>
                  <a:cubicBezTo>
                    <a:pt x="1051802" y="921634"/>
                    <a:pt x="1047835" y="962563"/>
                    <a:pt x="1047739" y="1009104"/>
                  </a:cubicBezTo>
                  <a:lnTo>
                    <a:pt x="1047919" y="1012784"/>
                  </a:lnTo>
                  <a:lnTo>
                    <a:pt x="1048194" y="1015646"/>
                  </a:lnTo>
                  <a:lnTo>
                    <a:pt x="1048064" y="1015756"/>
                  </a:lnTo>
                  <a:lnTo>
                    <a:pt x="1055092" y="1159275"/>
                  </a:lnTo>
                  <a:lnTo>
                    <a:pt x="1057104" y="1195964"/>
                  </a:lnTo>
                  <a:lnTo>
                    <a:pt x="1048154" y="1203349"/>
                  </a:lnTo>
                  <a:lnTo>
                    <a:pt x="1045803" y="1160049"/>
                  </a:lnTo>
                  <a:lnTo>
                    <a:pt x="1044438" y="1139514"/>
                  </a:lnTo>
                  <a:lnTo>
                    <a:pt x="1029272" y="1117488"/>
                  </a:lnTo>
                  <a:cubicBezTo>
                    <a:pt x="1003826" y="1086683"/>
                    <a:pt x="963635" y="1055770"/>
                    <a:pt x="944773" y="1102793"/>
                  </a:cubicBezTo>
                  <a:cubicBezTo>
                    <a:pt x="937034" y="1087312"/>
                    <a:pt x="943225" y="1061382"/>
                    <a:pt x="965666" y="1056351"/>
                  </a:cubicBezTo>
                  <a:cubicBezTo>
                    <a:pt x="983464" y="1052481"/>
                    <a:pt x="1000489" y="1061769"/>
                    <a:pt x="1013644" y="1075315"/>
                  </a:cubicBezTo>
                  <a:cubicBezTo>
                    <a:pt x="1013257" y="1062930"/>
                    <a:pt x="999715" y="1053255"/>
                    <a:pt x="995072" y="1042418"/>
                  </a:cubicBezTo>
                  <a:cubicBezTo>
                    <a:pt x="1014224" y="1045321"/>
                    <a:pt x="1028733" y="1054803"/>
                    <a:pt x="1037923" y="1067187"/>
                  </a:cubicBezTo>
                  <a:lnTo>
                    <a:pt x="1039903" y="1071327"/>
                  </a:lnTo>
                  <a:lnTo>
                    <a:pt x="1039895" y="1071205"/>
                  </a:lnTo>
                  <a:lnTo>
                    <a:pt x="1040146" y="1016343"/>
                  </a:lnTo>
                  <a:lnTo>
                    <a:pt x="1038900" y="1014873"/>
                  </a:lnTo>
                  <a:cubicBezTo>
                    <a:pt x="1042773" y="976576"/>
                    <a:pt x="1031155" y="939439"/>
                    <a:pt x="1006759" y="909653"/>
                  </a:cubicBezTo>
                  <a:cubicBezTo>
                    <a:pt x="982362" y="880253"/>
                    <a:pt x="947896" y="861685"/>
                    <a:pt x="909946" y="857817"/>
                  </a:cubicBezTo>
                  <a:cubicBezTo>
                    <a:pt x="879353" y="855109"/>
                    <a:pt x="849922" y="864006"/>
                    <a:pt x="826299" y="883348"/>
                  </a:cubicBezTo>
                  <a:cubicBezTo>
                    <a:pt x="802677" y="902690"/>
                    <a:pt x="788349" y="930155"/>
                    <a:pt x="785251" y="960329"/>
                  </a:cubicBezTo>
                  <a:cubicBezTo>
                    <a:pt x="784089" y="972707"/>
                    <a:pt x="785493" y="984748"/>
                    <a:pt x="789020" y="995924"/>
                  </a:cubicBezTo>
                  <a:lnTo>
                    <a:pt x="791499" y="1000489"/>
                  </a:lnTo>
                  <a:lnTo>
                    <a:pt x="806625" y="1002418"/>
                  </a:lnTo>
                  <a:cubicBezTo>
                    <a:pt x="816979" y="1005900"/>
                    <a:pt x="826654" y="1011414"/>
                    <a:pt x="835169" y="1018765"/>
                  </a:cubicBezTo>
                  <a:cubicBezTo>
                    <a:pt x="842329" y="1024956"/>
                    <a:pt x="847893" y="1032283"/>
                    <a:pt x="851824" y="1040239"/>
                  </a:cubicBezTo>
                  <a:lnTo>
                    <a:pt x="856058" y="1055827"/>
                  </a:lnTo>
                  <a:lnTo>
                    <a:pt x="866186" y="1058972"/>
                  </a:lnTo>
                  <a:cubicBezTo>
                    <a:pt x="905299" y="1062453"/>
                    <a:pt x="940539" y="1033827"/>
                    <a:pt x="944024" y="994757"/>
                  </a:cubicBezTo>
                  <a:cubicBezTo>
                    <a:pt x="945186" y="985860"/>
                    <a:pt x="943637" y="977349"/>
                    <a:pt x="940539" y="969226"/>
                  </a:cubicBezTo>
                  <a:cubicBezTo>
                    <a:pt x="931632" y="955300"/>
                    <a:pt x="919240" y="949884"/>
                    <a:pt x="911107" y="954526"/>
                  </a:cubicBezTo>
                  <a:cubicBezTo>
                    <a:pt x="899490" y="960329"/>
                    <a:pt x="896392" y="967678"/>
                    <a:pt x="895230" y="974642"/>
                  </a:cubicBezTo>
                  <a:cubicBezTo>
                    <a:pt x="894068" y="982765"/>
                    <a:pt x="902201" y="994757"/>
                    <a:pt x="916529" y="981218"/>
                  </a:cubicBezTo>
                  <a:cubicBezTo>
                    <a:pt x="913431" y="1000560"/>
                    <a:pt x="884000" y="1002494"/>
                    <a:pt x="877417" y="983926"/>
                  </a:cubicBezTo>
                  <a:cubicBezTo>
                    <a:pt x="874319" y="975028"/>
                    <a:pt x="876255" y="949497"/>
                    <a:pt x="894068" y="937118"/>
                  </a:cubicBezTo>
                  <a:cubicBezTo>
                    <a:pt x="883613" y="930929"/>
                    <a:pt x="873931" y="927447"/>
                    <a:pt x="864637" y="926674"/>
                  </a:cubicBezTo>
                  <a:cubicBezTo>
                    <a:pt x="850309" y="925513"/>
                    <a:pt x="833270" y="928608"/>
                    <a:pt x="826299" y="939439"/>
                  </a:cubicBezTo>
                  <a:cubicBezTo>
                    <a:pt x="824363" y="941760"/>
                    <a:pt x="822814" y="944855"/>
                    <a:pt x="822040" y="947563"/>
                  </a:cubicBezTo>
                  <a:cubicBezTo>
                    <a:pt x="817780" y="961489"/>
                    <a:pt x="824363" y="976576"/>
                    <a:pt x="838304" y="980831"/>
                  </a:cubicBezTo>
                  <a:cubicBezTo>
                    <a:pt x="843726" y="982378"/>
                    <a:pt x="849147" y="981991"/>
                    <a:pt x="854182" y="979284"/>
                  </a:cubicBezTo>
                  <a:cubicBezTo>
                    <a:pt x="858829" y="976576"/>
                    <a:pt x="862701" y="972320"/>
                    <a:pt x="864250" y="967292"/>
                  </a:cubicBezTo>
                  <a:cubicBezTo>
                    <a:pt x="865412" y="963036"/>
                    <a:pt x="865025" y="958781"/>
                    <a:pt x="863088" y="954913"/>
                  </a:cubicBezTo>
                  <a:cubicBezTo>
                    <a:pt x="861152" y="951431"/>
                    <a:pt x="857667" y="948723"/>
                    <a:pt x="853794" y="947563"/>
                  </a:cubicBezTo>
                  <a:cubicBezTo>
                    <a:pt x="847211" y="945629"/>
                    <a:pt x="840628" y="949110"/>
                    <a:pt x="838691" y="955300"/>
                  </a:cubicBezTo>
                  <a:cubicBezTo>
                    <a:pt x="837142" y="960329"/>
                    <a:pt x="839853" y="965357"/>
                    <a:pt x="844500" y="966518"/>
                  </a:cubicBezTo>
                  <a:cubicBezTo>
                    <a:pt x="848373" y="967678"/>
                    <a:pt x="851858" y="965744"/>
                    <a:pt x="853020" y="962263"/>
                  </a:cubicBezTo>
                  <a:cubicBezTo>
                    <a:pt x="853407" y="961102"/>
                    <a:pt x="853407" y="959555"/>
                    <a:pt x="852633" y="958394"/>
                  </a:cubicBezTo>
                  <a:cubicBezTo>
                    <a:pt x="851471" y="961876"/>
                    <a:pt x="846437" y="960329"/>
                    <a:pt x="846437" y="956847"/>
                  </a:cubicBezTo>
                  <a:cubicBezTo>
                    <a:pt x="846049" y="954526"/>
                    <a:pt x="848373" y="952592"/>
                    <a:pt x="850696" y="952592"/>
                  </a:cubicBezTo>
                  <a:cubicBezTo>
                    <a:pt x="853407" y="952979"/>
                    <a:pt x="854569" y="954139"/>
                    <a:pt x="855731" y="956073"/>
                  </a:cubicBezTo>
                  <a:cubicBezTo>
                    <a:pt x="856892" y="958008"/>
                    <a:pt x="857280" y="961102"/>
                    <a:pt x="856505" y="963423"/>
                  </a:cubicBezTo>
                  <a:cubicBezTo>
                    <a:pt x="854956" y="968452"/>
                    <a:pt x="849147" y="971547"/>
                    <a:pt x="843726" y="969999"/>
                  </a:cubicBezTo>
                  <a:cubicBezTo>
                    <a:pt x="837142" y="968065"/>
                    <a:pt x="833270" y="961102"/>
                    <a:pt x="835206" y="954526"/>
                  </a:cubicBezTo>
                  <a:cubicBezTo>
                    <a:pt x="837917" y="946016"/>
                    <a:pt x="846437" y="941760"/>
                    <a:pt x="854569" y="944081"/>
                  </a:cubicBezTo>
                  <a:cubicBezTo>
                    <a:pt x="859603" y="945629"/>
                    <a:pt x="863863" y="949110"/>
                    <a:pt x="866186" y="953366"/>
                  </a:cubicBezTo>
                  <a:cubicBezTo>
                    <a:pt x="868510" y="958008"/>
                    <a:pt x="868897" y="963036"/>
                    <a:pt x="867348" y="968065"/>
                  </a:cubicBezTo>
                  <a:cubicBezTo>
                    <a:pt x="865412" y="974255"/>
                    <a:pt x="861539" y="979284"/>
                    <a:pt x="855731" y="982378"/>
                  </a:cubicBezTo>
                  <a:cubicBezTo>
                    <a:pt x="849922" y="985473"/>
                    <a:pt x="843726" y="985860"/>
                    <a:pt x="837530" y="983926"/>
                  </a:cubicBezTo>
                  <a:cubicBezTo>
                    <a:pt x="821652" y="979284"/>
                    <a:pt x="812746" y="962263"/>
                    <a:pt x="817393" y="946402"/>
                  </a:cubicBezTo>
                  <a:cubicBezTo>
                    <a:pt x="818167" y="944855"/>
                    <a:pt x="818554" y="943308"/>
                    <a:pt x="819329" y="941760"/>
                  </a:cubicBezTo>
                  <a:cubicBezTo>
                    <a:pt x="825525" y="925126"/>
                    <a:pt x="845662" y="910813"/>
                    <a:pt x="866186" y="911200"/>
                  </a:cubicBezTo>
                  <a:cubicBezTo>
                    <a:pt x="881289" y="911200"/>
                    <a:pt x="891745" y="917003"/>
                    <a:pt x="902201" y="923966"/>
                  </a:cubicBezTo>
                  <a:cubicBezTo>
                    <a:pt x="900264" y="906171"/>
                    <a:pt x="910333" y="882961"/>
                    <a:pt x="930083" y="880253"/>
                  </a:cubicBezTo>
                  <a:cubicBezTo>
                    <a:pt x="944024" y="878319"/>
                    <a:pt x="956416" y="891085"/>
                    <a:pt x="947122" y="906558"/>
                  </a:cubicBezTo>
                  <a:cubicBezTo>
                    <a:pt x="950607" y="891085"/>
                    <a:pt x="932794" y="892632"/>
                    <a:pt x="927759" y="898822"/>
                  </a:cubicBezTo>
                  <a:cubicBezTo>
                    <a:pt x="923112" y="904237"/>
                    <a:pt x="918465" y="915069"/>
                    <a:pt x="922338" y="925126"/>
                  </a:cubicBezTo>
                  <a:cubicBezTo>
                    <a:pt x="925436" y="934024"/>
                    <a:pt x="935504" y="941374"/>
                    <a:pt x="942475" y="952592"/>
                  </a:cubicBezTo>
                  <a:cubicBezTo>
                    <a:pt x="951382" y="965357"/>
                    <a:pt x="955254" y="980444"/>
                    <a:pt x="953705" y="995918"/>
                  </a:cubicBezTo>
                  <a:cubicBezTo>
                    <a:pt x="949445" y="1040017"/>
                    <a:pt x="909558" y="1072511"/>
                    <a:pt x="865412" y="1068256"/>
                  </a:cubicBezTo>
                  <a:lnTo>
                    <a:pt x="858599" y="1066164"/>
                  </a:lnTo>
                  <a:lnTo>
                    <a:pt x="855525" y="1091456"/>
                  </a:lnTo>
                  <a:cubicBezTo>
                    <a:pt x="852779" y="1099895"/>
                    <a:pt x="848328" y="1107948"/>
                    <a:pt x="842136" y="1115106"/>
                  </a:cubicBezTo>
                  <a:cubicBezTo>
                    <a:pt x="832460" y="1126326"/>
                    <a:pt x="818914" y="1133290"/>
                    <a:pt x="804206" y="1134451"/>
                  </a:cubicBezTo>
                  <a:cubicBezTo>
                    <a:pt x="803432" y="1134451"/>
                    <a:pt x="802658" y="1134451"/>
                    <a:pt x="801884" y="1134451"/>
                  </a:cubicBezTo>
                  <a:cubicBezTo>
                    <a:pt x="784468" y="1139094"/>
                    <a:pt x="760859" y="1133290"/>
                    <a:pt x="751183" y="1123231"/>
                  </a:cubicBezTo>
                  <a:cubicBezTo>
                    <a:pt x="757762" y="1124778"/>
                    <a:pt x="762407" y="1123618"/>
                    <a:pt x="765503" y="1122457"/>
                  </a:cubicBezTo>
                  <a:cubicBezTo>
                    <a:pt x="764729" y="1121683"/>
                    <a:pt x="764342" y="1121296"/>
                    <a:pt x="763568" y="1120909"/>
                  </a:cubicBezTo>
                  <a:cubicBezTo>
                    <a:pt x="763568" y="1120909"/>
                    <a:pt x="763568" y="1120909"/>
                    <a:pt x="763568" y="1120522"/>
                  </a:cubicBezTo>
                  <a:cubicBezTo>
                    <a:pt x="750409" y="1119362"/>
                    <a:pt x="737636" y="1112784"/>
                    <a:pt x="738411" y="1098468"/>
                  </a:cubicBezTo>
                  <a:cubicBezTo>
                    <a:pt x="742281" y="1105820"/>
                    <a:pt x="747699" y="1108915"/>
                    <a:pt x="753505" y="1108141"/>
                  </a:cubicBezTo>
                  <a:cubicBezTo>
                    <a:pt x="742668" y="1103498"/>
                    <a:pt x="731057" y="1088022"/>
                    <a:pt x="737636" y="1072159"/>
                  </a:cubicBezTo>
                  <a:cubicBezTo>
                    <a:pt x="739959" y="1076802"/>
                    <a:pt x="741507" y="1083379"/>
                    <a:pt x="745764" y="1086474"/>
                  </a:cubicBezTo>
                  <a:cubicBezTo>
                    <a:pt x="743055" y="1073706"/>
                    <a:pt x="738024" y="1061712"/>
                    <a:pt x="751570" y="1050879"/>
                  </a:cubicBezTo>
                  <a:cubicBezTo>
                    <a:pt x="750409" y="1055521"/>
                    <a:pt x="748860" y="1059004"/>
                    <a:pt x="751183" y="1063260"/>
                  </a:cubicBezTo>
                  <a:cubicBezTo>
                    <a:pt x="755053" y="1053974"/>
                    <a:pt x="763181" y="1047396"/>
                    <a:pt x="772857" y="1048170"/>
                  </a:cubicBezTo>
                  <a:cubicBezTo>
                    <a:pt x="767825" y="1050105"/>
                    <a:pt x="767051" y="1053200"/>
                    <a:pt x="765503" y="1055908"/>
                  </a:cubicBezTo>
                  <a:cubicBezTo>
                    <a:pt x="773244" y="1051652"/>
                    <a:pt x="787951" y="1059391"/>
                    <a:pt x="783694" y="1070611"/>
                  </a:cubicBezTo>
                  <a:cubicBezTo>
                    <a:pt x="776727" y="1063260"/>
                    <a:pt x="769373" y="1062486"/>
                    <a:pt x="764342" y="1065581"/>
                  </a:cubicBezTo>
                  <a:cubicBezTo>
                    <a:pt x="753505" y="1080284"/>
                    <a:pt x="755827" y="1101564"/>
                    <a:pt x="769760" y="1113558"/>
                  </a:cubicBezTo>
                  <a:cubicBezTo>
                    <a:pt x="779049" y="1121683"/>
                    <a:pt x="791047" y="1125939"/>
                    <a:pt x="803432" y="1124778"/>
                  </a:cubicBezTo>
                  <a:cubicBezTo>
                    <a:pt x="815818" y="1124005"/>
                    <a:pt x="827042" y="1118201"/>
                    <a:pt x="835169" y="1108915"/>
                  </a:cubicBezTo>
                  <a:cubicBezTo>
                    <a:pt x="845813" y="1096727"/>
                    <a:pt x="850457" y="1081251"/>
                    <a:pt x="849344" y="1066161"/>
                  </a:cubicBezTo>
                  <a:lnTo>
                    <a:pt x="848501" y="1063063"/>
                  </a:lnTo>
                  <a:lnTo>
                    <a:pt x="827637" y="1056657"/>
                  </a:lnTo>
                  <a:cubicBezTo>
                    <a:pt x="816267" y="1050473"/>
                    <a:pt x="806283" y="1042169"/>
                    <a:pt x="798175" y="1032328"/>
                  </a:cubicBezTo>
                  <a:lnTo>
                    <a:pt x="785672" y="1009295"/>
                  </a:lnTo>
                  <a:lnTo>
                    <a:pt x="774405" y="1007932"/>
                  </a:lnTo>
                  <a:cubicBezTo>
                    <a:pt x="754666" y="1009479"/>
                    <a:pt x="736475" y="1018378"/>
                    <a:pt x="723316" y="1033468"/>
                  </a:cubicBezTo>
                  <a:cubicBezTo>
                    <a:pt x="707448" y="1052039"/>
                    <a:pt x="700481" y="1074093"/>
                    <a:pt x="703577" y="1095760"/>
                  </a:cubicBezTo>
                  <a:cubicBezTo>
                    <a:pt x="706674" y="1118975"/>
                    <a:pt x="720607" y="1139868"/>
                    <a:pt x="742668" y="1154570"/>
                  </a:cubicBezTo>
                  <a:cubicBezTo>
                    <a:pt x="768986" y="1172368"/>
                    <a:pt x="798401" y="1174303"/>
                    <a:pt x="829364" y="1176624"/>
                  </a:cubicBezTo>
                  <a:lnTo>
                    <a:pt x="865062" y="1180970"/>
                  </a:lnTo>
                  <a:lnTo>
                    <a:pt x="859620" y="1177853"/>
                  </a:lnTo>
                  <a:cubicBezTo>
                    <a:pt x="852656" y="1172820"/>
                    <a:pt x="845305" y="1160043"/>
                    <a:pt x="831764" y="1161205"/>
                  </a:cubicBezTo>
                  <a:cubicBezTo>
                    <a:pt x="839889" y="1152300"/>
                    <a:pt x="848787" y="1155010"/>
                    <a:pt x="857299" y="1152687"/>
                  </a:cubicBezTo>
                  <a:cubicBezTo>
                    <a:pt x="853430" y="1140297"/>
                    <a:pt x="852656" y="1127907"/>
                    <a:pt x="859620" y="1118228"/>
                  </a:cubicBezTo>
                  <a:cubicBezTo>
                    <a:pt x="862715" y="1113582"/>
                    <a:pt x="872387" y="1103515"/>
                    <a:pt x="887862" y="1100805"/>
                  </a:cubicBezTo>
                  <a:cubicBezTo>
                    <a:pt x="897921" y="1098869"/>
                    <a:pt x="910688" y="1101192"/>
                    <a:pt x="920361" y="1113195"/>
                  </a:cubicBezTo>
                  <a:cubicBezTo>
                    <a:pt x="925003" y="1118228"/>
                    <a:pt x="930033" y="1134102"/>
                    <a:pt x="919974" y="1141072"/>
                  </a:cubicBezTo>
                  <a:cubicBezTo>
                    <a:pt x="916105" y="1143782"/>
                    <a:pt x="902564" y="1147266"/>
                    <a:pt x="900243" y="1132166"/>
                  </a:cubicBezTo>
                  <a:cubicBezTo>
                    <a:pt x="906046" y="1145718"/>
                    <a:pt x="915718" y="1142233"/>
                    <a:pt x="918813" y="1138361"/>
                  </a:cubicBezTo>
                  <a:cubicBezTo>
                    <a:pt x="924229" y="1131392"/>
                    <a:pt x="920361" y="1120551"/>
                    <a:pt x="916105" y="1116679"/>
                  </a:cubicBezTo>
                  <a:cubicBezTo>
                    <a:pt x="906433" y="1108936"/>
                    <a:pt x="897534" y="1107774"/>
                    <a:pt x="890184" y="1111259"/>
                  </a:cubicBezTo>
                  <a:cubicBezTo>
                    <a:pt x="878577" y="1116292"/>
                    <a:pt x="874708" y="1121325"/>
                    <a:pt x="874708" y="1135264"/>
                  </a:cubicBezTo>
                  <a:cubicBezTo>
                    <a:pt x="873935" y="1161979"/>
                    <a:pt x="899469" y="1185210"/>
                    <a:pt x="928485" y="1198761"/>
                  </a:cubicBezTo>
                  <a:cubicBezTo>
                    <a:pt x="940092" y="1204182"/>
                    <a:pt x="963692" y="1216571"/>
                    <a:pt x="974524" y="1233607"/>
                  </a:cubicBezTo>
                  <a:cubicBezTo>
                    <a:pt x="961757" y="1228187"/>
                    <a:pt x="946282" y="1224702"/>
                    <a:pt x="933515" y="1223540"/>
                  </a:cubicBezTo>
                  <a:cubicBezTo>
                    <a:pt x="921134" y="1222379"/>
                    <a:pt x="900243" y="1228574"/>
                    <a:pt x="887475" y="1220056"/>
                  </a:cubicBezTo>
                  <a:cubicBezTo>
                    <a:pt x="873935" y="1211151"/>
                    <a:pt x="869292" y="1190630"/>
                    <a:pt x="852269" y="1197212"/>
                  </a:cubicBezTo>
                  <a:lnTo>
                    <a:pt x="862964" y="1190294"/>
                  </a:lnTo>
                  <a:lnTo>
                    <a:pt x="828590" y="1186297"/>
                  </a:lnTo>
                  <a:cubicBezTo>
                    <a:pt x="796466" y="1183976"/>
                    <a:pt x="765890" y="1181654"/>
                    <a:pt x="737249" y="1162696"/>
                  </a:cubicBezTo>
                  <a:cubicBezTo>
                    <a:pt x="712866" y="1146445"/>
                    <a:pt x="697385" y="1123231"/>
                    <a:pt x="693902" y="1097308"/>
                  </a:cubicBezTo>
                  <a:cubicBezTo>
                    <a:pt x="690805" y="1072546"/>
                    <a:pt x="698546" y="1047783"/>
                    <a:pt x="716350" y="1027277"/>
                  </a:cubicBezTo>
                  <a:cubicBezTo>
                    <a:pt x="731057" y="1010253"/>
                    <a:pt x="751570" y="1000193"/>
                    <a:pt x="774018" y="998259"/>
                  </a:cubicBezTo>
                  <a:lnTo>
                    <a:pt x="780102" y="999035"/>
                  </a:lnTo>
                  <a:lnTo>
                    <a:pt x="779968" y="998789"/>
                  </a:lnTo>
                  <a:cubicBezTo>
                    <a:pt x="776102" y="986464"/>
                    <a:pt x="774601" y="973191"/>
                    <a:pt x="775957" y="959555"/>
                  </a:cubicBezTo>
                  <a:cubicBezTo>
                    <a:pt x="779055" y="926674"/>
                    <a:pt x="794932" y="896887"/>
                    <a:pt x="820491" y="875998"/>
                  </a:cubicBezTo>
                  <a:cubicBezTo>
                    <a:pt x="845662" y="855109"/>
                    <a:pt x="877804" y="845438"/>
                    <a:pt x="910720" y="848533"/>
                  </a:cubicBezTo>
                  <a:cubicBezTo>
                    <a:pt x="951382" y="852401"/>
                    <a:pt x="988171" y="872130"/>
                    <a:pt x="1014116" y="903850"/>
                  </a:cubicBezTo>
                  <a:lnTo>
                    <a:pt x="1040566" y="952726"/>
                  </a:lnTo>
                  <a:lnTo>
                    <a:pt x="1048745" y="906299"/>
                  </a:lnTo>
                  <a:cubicBezTo>
                    <a:pt x="1052703" y="892226"/>
                    <a:pt x="1057946" y="879930"/>
                    <a:pt x="1064768" y="869771"/>
                  </a:cubicBezTo>
                  <a:cubicBezTo>
                    <a:pt x="1075992" y="850032"/>
                    <a:pt x="1090699" y="841130"/>
                    <a:pt x="1098826" y="836872"/>
                  </a:cubicBezTo>
                  <a:cubicBezTo>
                    <a:pt x="1117404" y="827583"/>
                    <a:pt x="1138690" y="821778"/>
                    <a:pt x="1139851" y="803200"/>
                  </a:cubicBezTo>
                  <a:close/>
                  <a:moveTo>
                    <a:pt x="227318" y="461864"/>
                  </a:moveTo>
                  <a:lnTo>
                    <a:pt x="235293" y="478988"/>
                  </a:lnTo>
                  <a:lnTo>
                    <a:pt x="251844" y="494127"/>
                  </a:lnTo>
                  <a:close/>
                  <a:moveTo>
                    <a:pt x="411439" y="221094"/>
                  </a:moveTo>
                  <a:lnTo>
                    <a:pt x="404073" y="229868"/>
                  </a:lnTo>
                  <a:lnTo>
                    <a:pt x="403816" y="230686"/>
                  </a:lnTo>
                  <a:lnTo>
                    <a:pt x="408691" y="226996"/>
                  </a:lnTo>
                  <a:close/>
                  <a:moveTo>
                    <a:pt x="442761" y="184747"/>
                  </a:moveTo>
                  <a:lnTo>
                    <a:pt x="441340" y="185479"/>
                  </a:lnTo>
                  <a:lnTo>
                    <a:pt x="431703" y="196958"/>
                  </a:lnTo>
                  <a:lnTo>
                    <a:pt x="428965" y="212872"/>
                  </a:lnTo>
                  <a:cubicBezTo>
                    <a:pt x="423739" y="225642"/>
                    <a:pt x="413578" y="235703"/>
                    <a:pt x="402449" y="241072"/>
                  </a:cubicBezTo>
                  <a:lnTo>
                    <a:pt x="400394" y="241593"/>
                  </a:lnTo>
                  <a:lnTo>
                    <a:pt x="396154" y="255104"/>
                  </a:lnTo>
                  <a:lnTo>
                    <a:pt x="405739" y="251568"/>
                  </a:lnTo>
                  <a:cubicBezTo>
                    <a:pt x="430900" y="237251"/>
                    <a:pt x="439416" y="221385"/>
                    <a:pt x="443674" y="205520"/>
                  </a:cubicBezTo>
                  <a:close/>
                  <a:moveTo>
                    <a:pt x="344821" y="145964"/>
                  </a:moveTo>
                  <a:cubicBezTo>
                    <a:pt x="339475" y="145879"/>
                    <a:pt x="334418" y="146605"/>
                    <a:pt x="330644" y="148249"/>
                  </a:cubicBezTo>
                  <a:cubicBezTo>
                    <a:pt x="289226" y="166050"/>
                    <a:pt x="292323" y="209002"/>
                    <a:pt x="309742" y="234542"/>
                  </a:cubicBezTo>
                  <a:cubicBezTo>
                    <a:pt x="325419" y="257470"/>
                    <a:pt x="354596" y="265596"/>
                    <a:pt x="380942" y="260716"/>
                  </a:cubicBezTo>
                  <a:lnTo>
                    <a:pt x="382665" y="260081"/>
                  </a:lnTo>
                  <a:lnTo>
                    <a:pt x="387420" y="244879"/>
                  </a:lnTo>
                  <a:lnTo>
                    <a:pt x="385526" y="245359"/>
                  </a:lnTo>
                  <a:cubicBezTo>
                    <a:pt x="379974" y="245449"/>
                    <a:pt x="374675" y="244119"/>
                    <a:pt x="370127" y="241120"/>
                  </a:cubicBezTo>
                  <a:lnTo>
                    <a:pt x="388985" y="239876"/>
                  </a:lnTo>
                  <a:lnTo>
                    <a:pt x="393918" y="224106"/>
                  </a:lnTo>
                  <a:lnTo>
                    <a:pt x="417670" y="195703"/>
                  </a:lnTo>
                  <a:lnTo>
                    <a:pt x="417352" y="183850"/>
                  </a:lnTo>
                  <a:cubicBezTo>
                    <a:pt x="415804" y="192750"/>
                    <a:pt x="406127" y="195072"/>
                    <a:pt x="393353" y="190041"/>
                  </a:cubicBezTo>
                  <a:cubicBezTo>
                    <a:pt x="403030" y="182689"/>
                    <a:pt x="399933" y="171080"/>
                    <a:pt x="394901" y="158310"/>
                  </a:cubicBezTo>
                  <a:cubicBezTo>
                    <a:pt x="392966" y="164889"/>
                    <a:pt x="384450" y="169532"/>
                    <a:pt x="373998" y="165663"/>
                  </a:cubicBezTo>
                  <a:cubicBezTo>
                    <a:pt x="379514" y="153764"/>
                    <a:pt x="360861" y="146218"/>
                    <a:pt x="344821" y="145964"/>
                  </a:cubicBezTo>
                  <a:close/>
                  <a:moveTo>
                    <a:pt x="353870" y="101427"/>
                  </a:moveTo>
                  <a:cubicBezTo>
                    <a:pt x="307806" y="104135"/>
                    <a:pt x="272194" y="152506"/>
                    <a:pt x="256710" y="234542"/>
                  </a:cubicBezTo>
                  <a:cubicBezTo>
                    <a:pt x="244227" y="299842"/>
                    <a:pt x="216719" y="351647"/>
                    <a:pt x="175984" y="387181"/>
                  </a:cubicBezTo>
                  <a:lnTo>
                    <a:pt x="154687" y="401358"/>
                  </a:lnTo>
                  <a:lnTo>
                    <a:pt x="160701" y="402198"/>
                  </a:lnTo>
                  <a:lnTo>
                    <a:pt x="210555" y="431155"/>
                  </a:lnTo>
                  <a:lnTo>
                    <a:pt x="209832" y="419850"/>
                  </a:lnTo>
                  <a:cubicBezTo>
                    <a:pt x="214097" y="383960"/>
                    <a:pt x="237471" y="353623"/>
                    <a:pt x="272604" y="342881"/>
                  </a:cubicBezTo>
                  <a:cubicBezTo>
                    <a:pt x="285767" y="338817"/>
                    <a:pt x="298010" y="337656"/>
                    <a:pt x="309709" y="338890"/>
                  </a:cubicBezTo>
                  <a:cubicBezTo>
                    <a:pt x="344805" y="342591"/>
                    <a:pt x="375002" y="367848"/>
                    <a:pt x="410425" y="400943"/>
                  </a:cubicBezTo>
                  <a:lnTo>
                    <a:pt x="440544" y="423842"/>
                  </a:lnTo>
                  <a:lnTo>
                    <a:pt x="409214" y="397520"/>
                  </a:lnTo>
                  <a:cubicBezTo>
                    <a:pt x="382119" y="363663"/>
                    <a:pt x="371378" y="321874"/>
                    <a:pt x="375878" y="281778"/>
                  </a:cubicBezTo>
                  <a:lnTo>
                    <a:pt x="380364" y="267434"/>
                  </a:lnTo>
                  <a:lnTo>
                    <a:pt x="358515" y="270917"/>
                  </a:lnTo>
                  <a:cubicBezTo>
                    <a:pt x="332967" y="267821"/>
                    <a:pt x="311677" y="253890"/>
                    <a:pt x="298903" y="227190"/>
                  </a:cubicBezTo>
                  <a:cubicBezTo>
                    <a:pt x="288065" y="203972"/>
                    <a:pt x="286903" y="164889"/>
                    <a:pt x="317870" y="143993"/>
                  </a:cubicBezTo>
                  <a:cubicBezTo>
                    <a:pt x="332967" y="134319"/>
                    <a:pt x="351934" y="126192"/>
                    <a:pt x="370127" y="125418"/>
                  </a:cubicBezTo>
                  <a:cubicBezTo>
                    <a:pt x="385998" y="124258"/>
                    <a:pt x="409223" y="128901"/>
                    <a:pt x="423933" y="152119"/>
                  </a:cubicBezTo>
                  <a:cubicBezTo>
                    <a:pt x="414255" y="145154"/>
                    <a:pt x="406514" y="143606"/>
                    <a:pt x="401481" y="140897"/>
                  </a:cubicBezTo>
                  <a:cubicBezTo>
                    <a:pt x="418900" y="152119"/>
                    <a:pt x="424320" y="159084"/>
                    <a:pt x="428965" y="173015"/>
                  </a:cubicBezTo>
                  <a:lnTo>
                    <a:pt x="430407" y="180472"/>
                  </a:lnTo>
                  <a:lnTo>
                    <a:pt x="433986" y="176193"/>
                  </a:lnTo>
                  <a:lnTo>
                    <a:pt x="442199" y="171977"/>
                  </a:lnTo>
                  <a:lnTo>
                    <a:pt x="441981" y="167017"/>
                  </a:lnTo>
                  <a:cubicBezTo>
                    <a:pt x="437771" y="152990"/>
                    <a:pt x="429352" y="138962"/>
                    <a:pt x="415030" y="128514"/>
                  </a:cubicBezTo>
                  <a:cubicBezTo>
                    <a:pt x="397223" y="115357"/>
                    <a:pt x="379030" y="102201"/>
                    <a:pt x="353870" y="101427"/>
                  </a:cubicBezTo>
                  <a:close/>
                  <a:moveTo>
                    <a:pt x="653924" y="228"/>
                  </a:moveTo>
                  <a:lnTo>
                    <a:pt x="665324" y="1378"/>
                  </a:lnTo>
                  <a:lnTo>
                    <a:pt x="664275" y="26930"/>
                  </a:lnTo>
                  <a:cubicBezTo>
                    <a:pt x="661481" y="39319"/>
                    <a:pt x="656378" y="50924"/>
                    <a:pt x="648831" y="60787"/>
                  </a:cubicBezTo>
                  <a:cubicBezTo>
                    <a:pt x="608195" y="114941"/>
                    <a:pt x="555562" y="108752"/>
                    <a:pt x="495963" y="96374"/>
                  </a:cubicBezTo>
                  <a:cubicBezTo>
                    <a:pt x="487836" y="94827"/>
                    <a:pt x="487836" y="94827"/>
                    <a:pt x="487836" y="94827"/>
                  </a:cubicBezTo>
                  <a:lnTo>
                    <a:pt x="481134" y="93561"/>
                  </a:lnTo>
                  <a:lnTo>
                    <a:pt x="480508" y="96843"/>
                  </a:lnTo>
                  <a:cubicBezTo>
                    <a:pt x="479734" y="100326"/>
                    <a:pt x="477411" y="104969"/>
                    <a:pt x="473926" y="105743"/>
                  </a:cubicBezTo>
                  <a:cubicBezTo>
                    <a:pt x="466182" y="108065"/>
                    <a:pt x="461922" y="105356"/>
                    <a:pt x="457276" y="98778"/>
                  </a:cubicBezTo>
                  <a:cubicBezTo>
                    <a:pt x="461922" y="100132"/>
                    <a:pt x="464923" y="97714"/>
                    <a:pt x="465552" y="94860"/>
                  </a:cubicBezTo>
                  <a:lnTo>
                    <a:pt x="460880" y="89734"/>
                  </a:lnTo>
                  <a:lnTo>
                    <a:pt x="451867" y="88032"/>
                  </a:lnTo>
                  <a:lnTo>
                    <a:pt x="434528" y="87363"/>
                  </a:lnTo>
                  <a:cubicBezTo>
                    <a:pt x="423008" y="87750"/>
                    <a:pt x="408294" y="88717"/>
                    <a:pt x="390289" y="89878"/>
                  </a:cubicBezTo>
                  <a:lnTo>
                    <a:pt x="369389" y="91722"/>
                  </a:lnTo>
                  <a:lnTo>
                    <a:pt x="394466" y="93639"/>
                  </a:lnTo>
                  <a:cubicBezTo>
                    <a:pt x="403901" y="96493"/>
                    <a:pt x="411159" y="100459"/>
                    <a:pt x="416191" y="102975"/>
                  </a:cubicBezTo>
                  <a:cubicBezTo>
                    <a:pt x="437094" y="113423"/>
                    <a:pt x="456835" y="129288"/>
                    <a:pt x="475028" y="117679"/>
                  </a:cubicBezTo>
                  <a:cubicBezTo>
                    <a:pt x="462254" y="127740"/>
                    <a:pt x="453738" y="135480"/>
                    <a:pt x="436319" y="128901"/>
                  </a:cubicBezTo>
                  <a:cubicBezTo>
                    <a:pt x="442609" y="135770"/>
                    <a:pt x="447351" y="143848"/>
                    <a:pt x="450636" y="152536"/>
                  </a:cubicBezTo>
                  <a:lnTo>
                    <a:pt x="453427" y="166214"/>
                  </a:lnTo>
                  <a:lnTo>
                    <a:pt x="478746" y="153218"/>
                  </a:lnTo>
                  <a:cubicBezTo>
                    <a:pt x="526374" y="139942"/>
                    <a:pt x="579717" y="155395"/>
                    <a:pt x="612811" y="196313"/>
                  </a:cubicBezTo>
                  <a:cubicBezTo>
                    <a:pt x="622875" y="209082"/>
                    <a:pt x="629455" y="223399"/>
                    <a:pt x="632551" y="238876"/>
                  </a:cubicBezTo>
                  <a:cubicBezTo>
                    <a:pt x="643389" y="270605"/>
                    <a:pt x="629068" y="297303"/>
                    <a:pt x="633325" y="317037"/>
                  </a:cubicBezTo>
                  <a:cubicBezTo>
                    <a:pt x="637196" y="333675"/>
                    <a:pt x="652679" y="344123"/>
                    <a:pt x="663517" y="347605"/>
                  </a:cubicBezTo>
                  <a:cubicBezTo>
                    <a:pt x="675516" y="351474"/>
                    <a:pt x="701062" y="337932"/>
                    <a:pt x="683257" y="320520"/>
                  </a:cubicBezTo>
                  <a:cubicBezTo>
                    <a:pt x="709191" y="333288"/>
                    <a:pt x="703772" y="360761"/>
                    <a:pt x="683257" y="370434"/>
                  </a:cubicBezTo>
                  <a:cubicBezTo>
                    <a:pt x="654227" y="383590"/>
                    <a:pt x="620552" y="361535"/>
                    <a:pt x="607779" y="335997"/>
                  </a:cubicBezTo>
                  <a:cubicBezTo>
                    <a:pt x="600038" y="354570"/>
                    <a:pt x="590748" y="371595"/>
                    <a:pt x="570233" y="384751"/>
                  </a:cubicBezTo>
                  <a:cubicBezTo>
                    <a:pt x="543526" y="402550"/>
                    <a:pt x="504432" y="401389"/>
                    <a:pt x="481208" y="384364"/>
                  </a:cubicBezTo>
                  <a:cubicBezTo>
                    <a:pt x="478886" y="383203"/>
                    <a:pt x="476950" y="381655"/>
                    <a:pt x="474628" y="379721"/>
                  </a:cubicBezTo>
                  <a:cubicBezTo>
                    <a:pt x="454500" y="362695"/>
                    <a:pt x="451791" y="332514"/>
                    <a:pt x="468822" y="312007"/>
                  </a:cubicBezTo>
                  <a:cubicBezTo>
                    <a:pt x="475402" y="304268"/>
                    <a:pt x="484692" y="299238"/>
                    <a:pt x="494755" y="298464"/>
                  </a:cubicBezTo>
                  <a:cubicBezTo>
                    <a:pt x="504819" y="297690"/>
                    <a:pt x="514883" y="300786"/>
                    <a:pt x="522624" y="307364"/>
                  </a:cubicBezTo>
                  <a:cubicBezTo>
                    <a:pt x="529204" y="312394"/>
                    <a:pt x="533075" y="319746"/>
                    <a:pt x="533849" y="328258"/>
                  </a:cubicBezTo>
                  <a:cubicBezTo>
                    <a:pt x="534236" y="336384"/>
                    <a:pt x="531914" y="344123"/>
                    <a:pt x="526495" y="350700"/>
                  </a:cubicBezTo>
                  <a:cubicBezTo>
                    <a:pt x="517979" y="361148"/>
                    <a:pt x="502110" y="362308"/>
                    <a:pt x="491659" y="353796"/>
                  </a:cubicBezTo>
                  <a:cubicBezTo>
                    <a:pt x="483143" y="346444"/>
                    <a:pt x="482369" y="334062"/>
                    <a:pt x="489336" y="325550"/>
                  </a:cubicBezTo>
                  <a:cubicBezTo>
                    <a:pt x="495142" y="318585"/>
                    <a:pt x="505206" y="317811"/>
                    <a:pt x="512173" y="323228"/>
                  </a:cubicBezTo>
                  <a:cubicBezTo>
                    <a:pt x="514883" y="325550"/>
                    <a:pt x="517205" y="329806"/>
                    <a:pt x="517592" y="333288"/>
                  </a:cubicBezTo>
                  <a:cubicBezTo>
                    <a:pt x="517979" y="336771"/>
                    <a:pt x="517205" y="339866"/>
                    <a:pt x="514109" y="342188"/>
                  </a:cubicBezTo>
                  <a:cubicBezTo>
                    <a:pt x="511012" y="344896"/>
                    <a:pt x="505980" y="344123"/>
                    <a:pt x="504045" y="340640"/>
                  </a:cubicBezTo>
                  <a:cubicBezTo>
                    <a:pt x="501336" y="335610"/>
                    <a:pt x="506755" y="329419"/>
                    <a:pt x="511399" y="332901"/>
                  </a:cubicBezTo>
                  <a:cubicBezTo>
                    <a:pt x="511399" y="330967"/>
                    <a:pt x="510238" y="329032"/>
                    <a:pt x="508690" y="327484"/>
                  </a:cubicBezTo>
                  <a:cubicBezTo>
                    <a:pt x="504045" y="323615"/>
                    <a:pt x="497465" y="324389"/>
                    <a:pt x="493594" y="329032"/>
                  </a:cubicBezTo>
                  <a:cubicBezTo>
                    <a:pt x="488562" y="335223"/>
                    <a:pt x="489336" y="344123"/>
                    <a:pt x="495142" y="349540"/>
                  </a:cubicBezTo>
                  <a:cubicBezTo>
                    <a:pt x="503271" y="356118"/>
                    <a:pt x="515657" y="354957"/>
                    <a:pt x="522237" y="346831"/>
                  </a:cubicBezTo>
                  <a:cubicBezTo>
                    <a:pt x="526882" y="341801"/>
                    <a:pt x="528817" y="335223"/>
                    <a:pt x="528043" y="328645"/>
                  </a:cubicBezTo>
                  <a:cubicBezTo>
                    <a:pt x="527656" y="322067"/>
                    <a:pt x="524560" y="315876"/>
                    <a:pt x="519141" y="311620"/>
                  </a:cubicBezTo>
                  <a:cubicBezTo>
                    <a:pt x="512561" y="305816"/>
                    <a:pt x="504045" y="303107"/>
                    <a:pt x="495142" y="303881"/>
                  </a:cubicBezTo>
                  <a:cubicBezTo>
                    <a:pt x="486627" y="304655"/>
                    <a:pt x="478499" y="308911"/>
                    <a:pt x="473080" y="315489"/>
                  </a:cubicBezTo>
                  <a:cubicBezTo>
                    <a:pt x="457984" y="333675"/>
                    <a:pt x="462242" y="359213"/>
                    <a:pt x="480047" y="374303"/>
                  </a:cubicBezTo>
                  <a:cubicBezTo>
                    <a:pt x="483143" y="377012"/>
                    <a:pt x="488175" y="379721"/>
                    <a:pt x="492820" y="381655"/>
                  </a:cubicBezTo>
                  <a:cubicBezTo>
                    <a:pt x="511786" y="389781"/>
                    <a:pt x="536946" y="378947"/>
                    <a:pt x="554751" y="365017"/>
                  </a:cubicBezTo>
                  <a:cubicBezTo>
                    <a:pt x="566750" y="356118"/>
                    <a:pt x="576427" y="342962"/>
                    <a:pt x="585329" y="325550"/>
                  </a:cubicBezTo>
                  <a:cubicBezTo>
                    <a:pt x="550493" y="324776"/>
                    <a:pt x="526108" y="291886"/>
                    <a:pt x="522624" y="277183"/>
                  </a:cubicBezTo>
                  <a:cubicBezTo>
                    <a:pt x="514883" y="247002"/>
                    <a:pt x="555912" y="223786"/>
                    <a:pt x="576814" y="247002"/>
                  </a:cubicBezTo>
                  <a:cubicBezTo>
                    <a:pt x="545848" y="241585"/>
                    <a:pt x="545461" y="264414"/>
                    <a:pt x="554751" y="274474"/>
                  </a:cubicBezTo>
                  <a:cubicBezTo>
                    <a:pt x="562105" y="282600"/>
                    <a:pt x="572169" y="289565"/>
                    <a:pt x="593070" y="288017"/>
                  </a:cubicBezTo>
                  <a:cubicBezTo>
                    <a:pt x="609327" y="286469"/>
                    <a:pt x="622100" y="264801"/>
                    <a:pt x="619391" y="233846"/>
                  </a:cubicBezTo>
                  <a:cubicBezTo>
                    <a:pt x="615907" y="223012"/>
                    <a:pt x="610876" y="212952"/>
                    <a:pt x="603521" y="203665"/>
                  </a:cubicBezTo>
                  <a:cubicBezTo>
                    <a:pt x="573620" y="166519"/>
                    <a:pt x="525213" y="152445"/>
                    <a:pt x="481976" y="164542"/>
                  </a:cubicBezTo>
                  <a:lnTo>
                    <a:pt x="455834" y="178012"/>
                  </a:lnTo>
                  <a:lnTo>
                    <a:pt x="456206" y="179835"/>
                  </a:lnTo>
                  <a:cubicBezTo>
                    <a:pt x="457125" y="198458"/>
                    <a:pt x="452577" y="217129"/>
                    <a:pt x="443287" y="231059"/>
                  </a:cubicBezTo>
                  <a:cubicBezTo>
                    <a:pt x="433416" y="245764"/>
                    <a:pt x="420062" y="256696"/>
                    <a:pt x="405256" y="263468"/>
                  </a:cubicBezTo>
                  <a:lnTo>
                    <a:pt x="392913" y="265435"/>
                  </a:lnTo>
                  <a:lnTo>
                    <a:pt x="387344" y="283180"/>
                  </a:lnTo>
                  <a:cubicBezTo>
                    <a:pt x="383184" y="320229"/>
                    <a:pt x="393151" y="358826"/>
                    <a:pt x="418116" y="390168"/>
                  </a:cubicBezTo>
                  <a:cubicBezTo>
                    <a:pt x="481595" y="469489"/>
                    <a:pt x="597328" y="482258"/>
                    <a:pt x="676290" y="419188"/>
                  </a:cubicBezTo>
                  <a:cubicBezTo>
                    <a:pt x="775766" y="339866"/>
                    <a:pt x="792410" y="193992"/>
                    <a:pt x="712674" y="94549"/>
                  </a:cubicBezTo>
                  <a:cubicBezTo>
                    <a:pt x="710739" y="92228"/>
                    <a:pt x="711126" y="88358"/>
                    <a:pt x="713835" y="86424"/>
                  </a:cubicBezTo>
                  <a:cubicBezTo>
                    <a:pt x="716158" y="84489"/>
                    <a:pt x="720028" y="84876"/>
                    <a:pt x="721964" y="87198"/>
                  </a:cubicBezTo>
                  <a:cubicBezTo>
                    <a:pt x="805570" y="192057"/>
                    <a:pt x="788152" y="344896"/>
                    <a:pt x="683644" y="428474"/>
                  </a:cubicBezTo>
                  <a:cubicBezTo>
                    <a:pt x="641648" y="461944"/>
                    <a:pt x="589781" y="475294"/>
                    <a:pt x="540042" y="469731"/>
                  </a:cubicBezTo>
                  <a:lnTo>
                    <a:pt x="524773" y="464954"/>
                  </a:lnTo>
                  <a:lnTo>
                    <a:pt x="521922" y="467134"/>
                  </a:lnTo>
                  <a:cubicBezTo>
                    <a:pt x="502178" y="464811"/>
                    <a:pt x="451075" y="454360"/>
                    <a:pt x="402683" y="409459"/>
                  </a:cubicBezTo>
                  <a:cubicBezTo>
                    <a:pt x="350032" y="360687"/>
                    <a:pt x="319060" y="340946"/>
                    <a:pt x="276088" y="354107"/>
                  </a:cubicBezTo>
                  <a:cubicBezTo>
                    <a:pt x="245310" y="363397"/>
                    <a:pt x="224985" y="389887"/>
                    <a:pt x="221483" y="421495"/>
                  </a:cubicBezTo>
                  <a:lnTo>
                    <a:pt x="222672" y="438194"/>
                  </a:lnTo>
                  <a:lnTo>
                    <a:pt x="224808" y="439435"/>
                  </a:lnTo>
                  <a:cubicBezTo>
                    <a:pt x="243242" y="455684"/>
                    <a:pt x="258434" y="475511"/>
                    <a:pt x="269465" y="498143"/>
                  </a:cubicBezTo>
                  <a:lnTo>
                    <a:pt x="270613" y="502585"/>
                  </a:lnTo>
                  <a:lnTo>
                    <a:pt x="279136" y="505745"/>
                  </a:lnTo>
                  <a:cubicBezTo>
                    <a:pt x="287896" y="507173"/>
                    <a:pt x="297090" y="506906"/>
                    <a:pt x="306285" y="504681"/>
                  </a:cubicBezTo>
                  <a:cubicBezTo>
                    <a:pt x="334933" y="497326"/>
                    <a:pt x="352354" y="468682"/>
                    <a:pt x="345386" y="440038"/>
                  </a:cubicBezTo>
                  <a:cubicBezTo>
                    <a:pt x="342676" y="429200"/>
                    <a:pt x="336095" y="419910"/>
                    <a:pt x="326416" y="414104"/>
                  </a:cubicBezTo>
                  <a:cubicBezTo>
                    <a:pt x="317125" y="408685"/>
                    <a:pt x="305898" y="406750"/>
                    <a:pt x="295058" y="409459"/>
                  </a:cubicBezTo>
                  <a:cubicBezTo>
                    <a:pt x="286928" y="411395"/>
                    <a:pt x="279959" y="416427"/>
                    <a:pt x="275314" y="423781"/>
                  </a:cubicBezTo>
                  <a:cubicBezTo>
                    <a:pt x="271055" y="431136"/>
                    <a:pt x="269506" y="439651"/>
                    <a:pt x="271442" y="447780"/>
                  </a:cubicBezTo>
                  <a:cubicBezTo>
                    <a:pt x="274926" y="450877"/>
                    <a:pt x="280346" y="452038"/>
                    <a:pt x="288089" y="449715"/>
                  </a:cubicBezTo>
                  <a:cubicBezTo>
                    <a:pt x="286541" y="460167"/>
                    <a:pt x="272991" y="460941"/>
                    <a:pt x="267571" y="455135"/>
                  </a:cubicBezTo>
                  <a:cubicBezTo>
                    <a:pt x="267571" y="455135"/>
                    <a:pt x="267184" y="455135"/>
                    <a:pt x="267184" y="455135"/>
                  </a:cubicBezTo>
                  <a:cubicBezTo>
                    <a:pt x="267184" y="455522"/>
                    <a:pt x="266796" y="455135"/>
                    <a:pt x="266796" y="455522"/>
                  </a:cubicBezTo>
                  <a:cubicBezTo>
                    <a:pt x="266796" y="457844"/>
                    <a:pt x="266409" y="460554"/>
                    <a:pt x="269506" y="463650"/>
                  </a:cubicBezTo>
                  <a:cubicBezTo>
                    <a:pt x="261377" y="460167"/>
                    <a:pt x="257118" y="451264"/>
                    <a:pt x="257892" y="441974"/>
                  </a:cubicBezTo>
                  <a:cubicBezTo>
                    <a:pt x="254021" y="444296"/>
                    <a:pt x="254021" y="447780"/>
                    <a:pt x="252859" y="452425"/>
                  </a:cubicBezTo>
                  <a:cubicBezTo>
                    <a:pt x="246278" y="437716"/>
                    <a:pt x="255569" y="429974"/>
                    <a:pt x="263312" y="420297"/>
                  </a:cubicBezTo>
                  <a:cubicBezTo>
                    <a:pt x="258279" y="421459"/>
                    <a:pt x="254408" y="426104"/>
                    <a:pt x="250149" y="428813"/>
                  </a:cubicBezTo>
                  <a:cubicBezTo>
                    <a:pt x="251698" y="414104"/>
                    <a:pt x="265635" y="406362"/>
                    <a:pt x="276088" y="405588"/>
                  </a:cubicBezTo>
                  <a:cubicBezTo>
                    <a:pt x="276475" y="405588"/>
                    <a:pt x="276862" y="405201"/>
                    <a:pt x="277249" y="404814"/>
                  </a:cubicBezTo>
                  <a:cubicBezTo>
                    <a:pt x="272991" y="402879"/>
                    <a:pt x="267958" y="403266"/>
                    <a:pt x="262151" y="407524"/>
                  </a:cubicBezTo>
                  <a:cubicBezTo>
                    <a:pt x="267184" y="395911"/>
                    <a:pt x="279185" y="395137"/>
                    <a:pt x="290025" y="398621"/>
                  </a:cubicBezTo>
                  <a:cubicBezTo>
                    <a:pt x="290799" y="398621"/>
                    <a:pt x="291573" y="398234"/>
                    <a:pt x="292348" y="398234"/>
                  </a:cubicBezTo>
                  <a:cubicBezTo>
                    <a:pt x="292735" y="397847"/>
                    <a:pt x="293122" y="397847"/>
                    <a:pt x="293509" y="397847"/>
                  </a:cubicBezTo>
                  <a:cubicBezTo>
                    <a:pt x="291573" y="395524"/>
                    <a:pt x="288476" y="393589"/>
                    <a:pt x="283443" y="392428"/>
                  </a:cubicBezTo>
                  <a:cubicBezTo>
                    <a:pt x="293896" y="388557"/>
                    <a:pt x="312092" y="392041"/>
                    <a:pt x="324480" y="400169"/>
                  </a:cubicBezTo>
                  <a:cubicBezTo>
                    <a:pt x="327190" y="401330"/>
                    <a:pt x="329900" y="402492"/>
                    <a:pt x="332610" y="404427"/>
                  </a:cubicBezTo>
                  <a:cubicBezTo>
                    <a:pt x="344999" y="411782"/>
                    <a:pt x="353516" y="423394"/>
                    <a:pt x="356613" y="437329"/>
                  </a:cubicBezTo>
                  <a:cubicBezTo>
                    <a:pt x="365130" y="472166"/>
                    <a:pt x="343837" y="507390"/>
                    <a:pt x="308995" y="515906"/>
                  </a:cubicBezTo>
                  <a:cubicBezTo>
                    <a:pt x="298252" y="518519"/>
                    <a:pt x="287484" y="518833"/>
                    <a:pt x="277213" y="517164"/>
                  </a:cubicBezTo>
                  <a:lnTo>
                    <a:pt x="274080" y="516006"/>
                  </a:lnTo>
                  <a:lnTo>
                    <a:pt x="284639" y="556882"/>
                  </a:lnTo>
                  <a:cubicBezTo>
                    <a:pt x="287778" y="616383"/>
                    <a:pt x="255918" y="674849"/>
                    <a:pt x="199020" y="702414"/>
                  </a:cubicBezTo>
                  <a:cubicBezTo>
                    <a:pt x="169217" y="717116"/>
                    <a:pt x="135929" y="719050"/>
                    <a:pt x="104577" y="708218"/>
                  </a:cubicBezTo>
                  <a:cubicBezTo>
                    <a:pt x="73612" y="697385"/>
                    <a:pt x="48453" y="675333"/>
                    <a:pt x="34132" y="645543"/>
                  </a:cubicBezTo>
                  <a:cubicBezTo>
                    <a:pt x="9747" y="596023"/>
                    <a:pt x="30649" y="536444"/>
                    <a:pt x="80192" y="512071"/>
                  </a:cubicBezTo>
                  <a:cubicBezTo>
                    <a:pt x="97223" y="503560"/>
                    <a:pt x="116576" y="501625"/>
                    <a:pt x="135155" y="506268"/>
                  </a:cubicBezTo>
                  <a:cubicBezTo>
                    <a:pt x="151412" y="509750"/>
                    <a:pt x="164185" y="517874"/>
                    <a:pt x="175410" y="517874"/>
                  </a:cubicBezTo>
                  <a:cubicBezTo>
                    <a:pt x="188570" y="518261"/>
                    <a:pt x="199407" y="507815"/>
                    <a:pt x="203665" y="500465"/>
                  </a:cubicBezTo>
                  <a:cubicBezTo>
                    <a:pt x="208697" y="491953"/>
                    <a:pt x="202891" y="470675"/>
                    <a:pt x="186634" y="481121"/>
                  </a:cubicBezTo>
                  <a:cubicBezTo>
                    <a:pt x="200568" y="463324"/>
                    <a:pt x="220696" y="472223"/>
                    <a:pt x="224179" y="489632"/>
                  </a:cubicBezTo>
                  <a:cubicBezTo>
                    <a:pt x="229598" y="513618"/>
                    <a:pt x="206761" y="535284"/>
                    <a:pt x="185473" y="540700"/>
                  </a:cubicBezTo>
                  <a:cubicBezTo>
                    <a:pt x="198246" y="549598"/>
                    <a:pt x="209471" y="559657"/>
                    <a:pt x="216051" y="577066"/>
                  </a:cubicBezTo>
                  <a:cubicBezTo>
                    <a:pt x="224953" y="600666"/>
                    <a:pt x="217212" y="630068"/>
                    <a:pt x="200568" y="644383"/>
                  </a:cubicBezTo>
                  <a:cubicBezTo>
                    <a:pt x="199407" y="645930"/>
                    <a:pt x="197859" y="647478"/>
                    <a:pt x="195924" y="648639"/>
                  </a:cubicBezTo>
                  <a:cubicBezTo>
                    <a:pt x="179667" y="661019"/>
                    <a:pt x="156443" y="657924"/>
                    <a:pt x="143670" y="641675"/>
                  </a:cubicBezTo>
                  <a:cubicBezTo>
                    <a:pt x="139026" y="635485"/>
                    <a:pt x="136703" y="627747"/>
                    <a:pt x="137865" y="619623"/>
                  </a:cubicBezTo>
                  <a:cubicBezTo>
                    <a:pt x="139026" y="611885"/>
                    <a:pt x="142896" y="604921"/>
                    <a:pt x="149476" y="599892"/>
                  </a:cubicBezTo>
                  <a:cubicBezTo>
                    <a:pt x="154508" y="596023"/>
                    <a:pt x="160701" y="594476"/>
                    <a:pt x="166894" y="595249"/>
                  </a:cubicBezTo>
                  <a:cubicBezTo>
                    <a:pt x="173087" y="596023"/>
                    <a:pt x="178893" y="599505"/>
                    <a:pt x="182764" y="604535"/>
                  </a:cubicBezTo>
                  <a:cubicBezTo>
                    <a:pt x="188957" y="613046"/>
                    <a:pt x="187408" y="625039"/>
                    <a:pt x="179280" y="631229"/>
                  </a:cubicBezTo>
                  <a:cubicBezTo>
                    <a:pt x="172313" y="636645"/>
                    <a:pt x="162636" y="635098"/>
                    <a:pt x="157218" y="628521"/>
                  </a:cubicBezTo>
                  <a:cubicBezTo>
                    <a:pt x="152960" y="623105"/>
                    <a:pt x="154121" y="614980"/>
                    <a:pt x="159927" y="610725"/>
                  </a:cubicBezTo>
                  <a:cubicBezTo>
                    <a:pt x="161862" y="609177"/>
                    <a:pt x="165346" y="608016"/>
                    <a:pt x="168055" y="608403"/>
                  </a:cubicBezTo>
                  <a:cubicBezTo>
                    <a:pt x="170765" y="608790"/>
                    <a:pt x="173087" y="609951"/>
                    <a:pt x="174248" y="612659"/>
                  </a:cubicBezTo>
                  <a:cubicBezTo>
                    <a:pt x="175797" y="615367"/>
                    <a:pt x="174248" y="618849"/>
                    <a:pt x="171152" y="620010"/>
                  </a:cubicBezTo>
                  <a:cubicBezTo>
                    <a:pt x="167281" y="621170"/>
                    <a:pt x="163411" y="615754"/>
                    <a:pt x="166894" y="613046"/>
                  </a:cubicBezTo>
                  <a:cubicBezTo>
                    <a:pt x="165346" y="612659"/>
                    <a:pt x="163798" y="613046"/>
                    <a:pt x="162249" y="614206"/>
                  </a:cubicBezTo>
                  <a:cubicBezTo>
                    <a:pt x="158766" y="616915"/>
                    <a:pt x="157992" y="622331"/>
                    <a:pt x="160701" y="625813"/>
                  </a:cubicBezTo>
                  <a:cubicBezTo>
                    <a:pt x="164572" y="630842"/>
                    <a:pt x="171539" y="631616"/>
                    <a:pt x="176571" y="628134"/>
                  </a:cubicBezTo>
                  <a:cubicBezTo>
                    <a:pt x="183151" y="623105"/>
                    <a:pt x="184312" y="613433"/>
                    <a:pt x="179280" y="607243"/>
                  </a:cubicBezTo>
                  <a:cubicBezTo>
                    <a:pt x="176184" y="602987"/>
                    <a:pt x="171539" y="600279"/>
                    <a:pt x="166507" y="599505"/>
                  </a:cubicBezTo>
                  <a:cubicBezTo>
                    <a:pt x="161088" y="598731"/>
                    <a:pt x="156056" y="600279"/>
                    <a:pt x="151799" y="603374"/>
                  </a:cubicBezTo>
                  <a:cubicBezTo>
                    <a:pt x="146380" y="607630"/>
                    <a:pt x="142896" y="613433"/>
                    <a:pt x="142122" y="620396"/>
                  </a:cubicBezTo>
                  <a:cubicBezTo>
                    <a:pt x="141348" y="626973"/>
                    <a:pt x="142896" y="633550"/>
                    <a:pt x="147154" y="638967"/>
                  </a:cubicBezTo>
                  <a:cubicBezTo>
                    <a:pt x="158379" y="653668"/>
                    <a:pt x="178506" y="654829"/>
                    <a:pt x="192827" y="643609"/>
                  </a:cubicBezTo>
                  <a:cubicBezTo>
                    <a:pt x="195537" y="641675"/>
                    <a:pt x="198246" y="638580"/>
                    <a:pt x="200568" y="635485"/>
                  </a:cubicBezTo>
                  <a:cubicBezTo>
                    <a:pt x="209858" y="622331"/>
                    <a:pt x="205987" y="601440"/>
                    <a:pt x="198633" y="585578"/>
                  </a:cubicBezTo>
                  <a:cubicBezTo>
                    <a:pt x="193601" y="575132"/>
                    <a:pt x="185473" y="565460"/>
                    <a:pt x="173861" y="555788"/>
                  </a:cubicBezTo>
                  <a:cubicBezTo>
                    <a:pt x="167281" y="582096"/>
                    <a:pt x="138252" y="594863"/>
                    <a:pt x="126640" y="595249"/>
                  </a:cubicBezTo>
                  <a:cubicBezTo>
                    <a:pt x="102255" y="595636"/>
                    <a:pt x="91804" y="560817"/>
                    <a:pt x="112706" y="548824"/>
                  </a:cubicBezTo>
                  <a:cubicBezTo>
                    <a:pt x="103416" y="571263"/>
                    <a:pt x="120834" y="575519"/>
                    <a:pt x="129736" y="570489"/>
                  </a:cubicBezTo>
                  <a:cubicBezTo>
                    <a:pt x="137477" y="566234"/>
                    <a:pt x="144445" y="559657"/>
                    <a:pt x="146380" y="543795"/>
                  </a:cubicBezTo>
                  <a:cubicBezTo>
                    <a:pt x="147928" y="532189"/>
                    <a:pt x="136316" y="520195"/>
                    <a:pt x="116576" y="515553"/>
                  </a:cubicBezTo>
                  <a:cubicBezTo>
                    <a:pt x="105738" y="515553"/>
                    <a:pt x="95288" y="517874"/>
                    <a:pt x="85224" y="522517"/>
                  </a:cubicBezTo>
                  <a:cubicBezTo>
                    <a:pt x="41486" y="543795"/>
                    <a:pt x="23294" y="596797"/>
                    <a:pt x="44583" y="640514"/>
                  </a:cubicBezTo>
                  <a:cubicBezTo>
                    <a:pt x="57743" y="667209"/>
                    <a:pt x="80192" y="687326"/>
                    <a:pt x="108448" y="696998"/>
                  </a:cubicBezTo>
                  <a:cubicBezTo>
                    <a:pt x="136703" y="707057"/>
                    <a:pt x="166894" y="705123"/>
                    <a:pt x="193988" y="691969"/>
                  </a:cubicBezTo>
                  <a:cubicBezTo>
                    <a:pt x="246242" y="666435"/>
                    <a:pt x="275852" y="612393"/>
                    <a:pt x="273022" y="557589"/>
                  </a:cubicBezTo>
                  <a:lnTo>
                    <a:pt x="260987" y="511168"/>
                  </a:lnTo>
                  <a:lnTo>
                    <a:pt x="248407" y="506519"/>
                  </a:lnTo>
                  <a:cubicBezTo>
                    <a:pt x="230889" y="495875"/>
                    <a:pt x="217436" y="478553"/>
                    <a:pt x="212210" y="457070"/>
                  </a:cubicBezTo>
                  <a:lnTo>
                    <a:pt x="211440" y="445016"/>
                  </a:lnTo>
                  <a:lnTo>
                    <a:pt x="156831" y="413417"/>
                  </a:lnTo>
                  <a:lnTo>
                    <a:pt x="140081" y="411081"/>
                  </a:lnTo>
                  <a:lnTo>
                    <a:pt x="130907" y="417189"/>
                  </a:lnTo>
                  <a:cubicBezTo>
                    <a:pt x="96263" y="434409"/>
                    <a:pt x="44974" y="443405"/>
                    <a:pt x="1620" y="448097"/>
                  </a:cubicBezTo>
                  <a:lnTo>
                    <a:pt x="0" y="448244"/>
                  </a:lnTo>
                  <a:lnTo>
                    <a:pt x="3862" y="435804"/>
                  </a:lnTo>
                  <a:lnTo>
                    <a:pt x="14805" y="434726"/>
                  </a:lnTo>
                  <a:cubicBezTo>
                    <a:pt x="31515" y="432609"/>
                    <a:pt x="48921" y="429841"/>
                    <a:pt x="65664" y="426222"/>
                  </a:cubicBezTo>
                  <a:lnTo>
                    <a:pt x="120779" y="408389"/>
                  </a:lnTo>
                  <a:lnTo>
                    <a:pt x="88176" y="403842"/>
                  </a:lnTo>
                  <a:cubicBezTo>
                    <a:pt x="65194" y="405196"/>
                    <a:pt x="42454" y="411096"/>
                    <a:pt x="20972" y="421542"/>
                  </a:cubicBezTo>
                  <a:cubicBezTo>
                    <a:pt x="18263" y="423089"/>
                    <a:pt x="14779" y="421542"/>
                    <a:pt x="13231" y="418834"/>
                  </a:cubicBezTo>
                  <a:cubicBezTo>
                    <a:pt x="12070" y="415739"/>
                    <a:pt x="13231" y="412257"/>
                    <a:pt x="15940" y="411096"/>
                  </a:cubicBezTo>
                  <a:cubicBezTo>
                    <a:pt x="38777" y="399877"/>
                    <a:pt x="63065" y="393493"/>
                    <a:pt x="87595" y="391994"/>
                  </a:cubicBezTo>
                  <a:lnTo>
                    <a:pt x="136967" y="398885"/>
                  </a:lnTo>
                  <a:lnTo>
                    <a:pt x="176129" y="371152"/>
                  </a:lnTo>
                  <a:cubicBezTo>
                    <a:pt x="218171" y="330194"/>
                    <a:pt x="236969" y="275850"/>
                    <a:pt x="245098" y="232607"/>
                  </a:cubicBezTo>
                  <a:cubicBezTo>
                    <a:pt x="253614" y="187720"/>
                    <a:pt x="267936" y="152312"/>
                    <a:pt x="286807" y="127934"/>
                  </a:cubicBezTo>
                  <a:lnTo>
                    <a:pt x="310386" y="106937"/>
                  </a:lnTo>
                  <a:lnTo>
                    <a:pt x="308201" y="107678"/>
                  </a:lnTo>
                  <a:lnTo>
                    <a:pt x="311874" y="105611"/>
                  </a:lnTo>
                  <a:lnTo>
                    <a:pt x="318366" y="99831"/>
                  </a:lnTo>
                  <a:lnTo>
                    <a:pt x="325838" y="97755"/>
                  </a:lnTo>
                  <a:lnTo>
                    <a:pt x="352391" y="82815"/>
                  </a:lnTo>
                  <a:cubicBezTo>
                    <a:pt x="370058" y="76140"/>
                    <a:pt x="390096" y="71497"/>
                    <a:pt x="410811" y="70142"/>
                  </a:cubicBezTo>
                  <a:cubicBezTo>
                    <a:pt x="427461" y="68982"/>
                    <a:pt x="441400" y="68982"/>
                    <a:pt x="461922" y="67821"/>
                  </a:cubicBezTo>
                  <a:cubicBezTo>
                    <a:pt x="477411" y="67434"/>
                    <a:pt x="492512" y="66660"/>
                    <a:pt x="492512" y="56212"/>
                  </a:cubicBezTo>
                  <a:cubicBezTo>
                    <a:pt x="492899" y="51955"/>
                    <a:pt x="491350" y="46538"/>
                    <a:pt x="481283" y="46151"/>
                  </a:cubicBezTo>
                  <a:cubicBezTo>
                    <a:pt x="490963" y="44216"/>
                    <a:pt x="495997" y="48472"/>
                    <a:pt x="497545" y="56986"/>
                  </a:cubicBezTo>
                  <a:cubicBezTo>
                    <a:pt x="499094" y="66660"/>
                    <a:pt x="494835" y="74012"/>
                    <a:pt x="489027" y="80977"/>
                  </a:cubicBezTo>
                  <a:lnTo>
                    <a:pt x="487344" y="82691"/>
                  </a:lnTo>
                  <a:lnTo>
                    <a:pt x="490158" y="83222"/>
                  </a:lnTo>
                  <a:cubicBezTo>
                    <a:pt x="498285" y="85156"/>
                    <a:pt x="498285" y="85156"/>
                    <a:pt x="498285" y="85156"/>
                  </a:cubicBezTo>
                  <a:cubicBezTo>
                    <a:pt x="566011" y="99082"/>
                    <a:pt x="606260" y="98308"/>
                    <a:pt x="639543" y="53825"/>
                  </a:cubicBezTo>
                  <a:cubicBezTo>
                    <a:pt x="646122" y="45025"/>
                    <a:pt x="650573" y="34702"/>
                    <a:pt x="653004" y="23696"/>
                  </a:cubicBezTo>
                  <a:close/>
                  <a:moveTo>
                    <a:pt x="616210" y="0"/>
                  </a:moveTo>
                  <a:lnTo>
                    <a:pt x="615064" y="4217"/>
                  </a:lnTo>
                  <a:cubicBezTo>
                    <a:pt x="611678" y="7988"/>
                    <a:pt x="606647" y="10696"/>
                    <a:pt x="601229" y="12436"/>
                  </a:cubicBezTo>
                  <a:cubicBezTo>
                    <a:pt x="600842" y="13210"/>
                    <a:pt x="600455" y="13983"/>
                    <a:pt x="599681" y="14370"/>
                  </a:cubicBezTo>
                  <a:cubicBezTo>
                    <a:pt x="599294" y="14757"/>
                    <a:pt x="599294" y="15144"/>
                    <a:pt x="598907" y="15531"/>
                  </a:cubicBezTo>
                  <a:cubicBezTo>
                    <a:pt x="601616" y="15918"/>
                    <a:pt x="605486" y="15918"/>
                    <a:pt x="610517" y="13597"/>
                  </a:cubicBezTo>
                  <a:cubicBezTo>
                    <a:pt x="603938" y="23267"/>
                    <a:pt x="587297" y="30616"/>
                    <a:pt x="572203" y="31390"/>
                  </a:cubicBezTo>
                  <a:cubicBezTo>
                    <a:pt x="569107" y="31777"/>
                    <a:pt x="566398" y="32550"/>
                    <a:pt x="563302" y="32550"/>
                  </a:cubicBezTo>
                  <a:cubicBezTo>
                    <a:pt x="548983" y="33711"/>
                    <a:pt x="535438" y="29069"/>
                    <a:pt x="524601" y="19786"/>
                  </a:cubicBezTo>
                  <a:lnTo>
                    <a:pt x="517056" y="9995"/>
                  </a:lnTo>
                  <a:lnTo>
                    <a:pt x="530588" y="8631"/>
                  </a:lnTo>
                  <a:lnTo>
                    <a:pt x="532342" y="10889"/>
                  </a:lnTo>
                  <a:cubicBezTo>
                    <a:pt x="540856" y="18238"/>
                    <a:pt x="551305" y="21720"/>
                    <a:pt x="562528" y="20946"/>
                  </a:cubicBezTo>
                  <a:cubicBezTo>
                    <a:pt x="573364" y="20172"/>
                    <a:pt x="583813" y="15144"/>
                    <a:pt x="590780" y="6634"/>
                  </a:cubicBezTo>
                  <a:lnTo>
                    <a:pt x="592185" y="2422"/>
                  </a:lnTo>
                  <a:close/>
                </a:path>
              </a:pathLst>
            </a:custGeom>
            <a:solidFill>
              <a:srgbClr val="80A3C8"/>
            </a:solidFill>
            <a:ln w="9525">
              <a:noFill/>
            </a:ln>
          </p:spPr>
          <p:txBody>
            <a:bodyPr/>
            <a:p>
              <a:pPr algn="ctr"/>
              <a:endParaRPr lang="zh-CN" altLang="en-US" sz="3200" b="1">
                <a:solidFill>
                  <a:srgbClr val="0000FF"/>
                </a:solidFill>
                <a:effectLst/>
                <a:latin typeface="方正小篆体" panose="03000509000000000000" charset="-122"/>
                <a:ea typeface="方正小篆体" panose="03000509000000000000" charset="-122"/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7677626" y="-16510"/>
            <a:ext cx="0" cy="4425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9"/>
          <a:srcRect l="2491" t="-3462" r="2608"/>
          <a:stretch>
            <a:fillRect/>
          </a:stretch>
        </p:blipFill>
        <p:spPr>
          <a:xfrm>
            <a:off x="223520" y="6350"/>
            <a:ext cx="7280275" cy="4673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10"/>
          <a:srcRect l="2701" r="4462" b="12796"/>
          <a:stretch>
            <a:fillRect/>
          </a:stretch>
        </p:blipFill>
        <p:spPr>
          <a:xfrm>
            <a:off x="33496" y="6327775"/>
            <a:ext cx="3388519" cy="514985"/>
          </a:xfrm>
          <a:prstGeom prst="rect">
            <a:avLst/>
          </a:prstGeom>
        </p:spPr>
      </p:pic>
      <p:cxnSp>
        <p:nvCxnSpPr>
          <p:cNvPr id="39" name="直接连接符 38"/>
          <p:cNvCxnSpPr/>
          <p:nvPr userDrawn="1"/>
        </p:nvCxnSpPr>
        <p:spPr>
          <a:xfrm flipV="1">
            <a:off x="8096" y="6353810"/>
            <a:ext cx="9122569" cy="38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6" name="文本框 16"/>
          <p:cNvSpPr txBox="1"/>
          <p:nvPr userDrawn="1"/>
        </p:nvSpPr>
        <p:spPr>
          <a:xfrm>
            <a:off x="29845" y="6350"/>
            <a:ext cx="9077960" cy="6831965"/>
          </a:xfrm>
          <a:prstGeom prst="rect">
            <a:avLst/>
          </a:prstGeom>
          <a:noFill/>
          <a:ln w="698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8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8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4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800" b="1">
              <a:ln w="101600">
                <a:solidFill>
                  <a:schemeClr val="tx1"/>
                </a:solidFill>
              </a:ln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8681085" y="6319520"/>
            <a:ext cx="428625" cy="571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6" name="组合 28"/>
          <p:cNvGrpSpPr/>
          <p:nvPr userDrawn="1"/>
        </p:nvGrpSpPr>
        <p:grpSpPr>
          <a:xfrm rot="10800000" flipV="1">
            <a:off x="8343900" y="5516880"/>
            <a:ext cx="800100" cy="1295400"/>
            <a:chOff x="-2595563" y="3187"/>
            <a:chExt cx="2584265" cy="3140063"/>
          </a:xfrm>
          <a:solidFill>
            <a:srgbClr val="FF0000"/>
          </a:solidFill>
        </p:grpSpPr>
        <p:sp>
          <p:nvSpPr>
            <p:cNvPr id="8" name="Freeform 130"/>
            <p:cNvSpPr>
              <a:spLocks noEditPoints="1"/>
            </p:cNvSpPr>
            <p:nvPr/>
          </p:nvSpPr>
          <p:spPr bwMode="auto">
            <a:xfrm>
              <a:off x="-2595563" y="1570038"/>
              <a:ext cx="701675" cy="739775"/>
            </a:xfrm>
            <a:custGeom>
              <a:avLst/>
              <a:gdLst>
                <a:gd name="T0" fmla="*/ 2 w 186"/>
                <a:gd name="T1" fmla="*/ 1 h 197"/>
                <a:gd name="T2" fmla="*/ 0 w 186"/>
                <a:gd name="T3" fmla="*/ 0 h 197"/>
                <a:gd name="T4" fmla="*/ 0 w 186"/>
                <a:gd name="T5" fmla="*/ 66 h 197"/>
                <a:gd name="T6" fmla="*/ 5 w 186"/>
                <a:gd name="T7" fmla="*/ 95 h 197"/>
                <a:gd name="T8" fmla="*/ 68 w 186"/>
                <a:gd name="T9" fmla="*/ 145 h 197"/>
                <a:gd name="T10" fmla="*/ 83 w 186"/>
                <a:gd name="T11" fmla="*/ 197 h 197"/>
                <a:gd name="T12" fmla="*/ 99 w 186"/>
                <a:gd name="T13" fmla="*/ 180 h 197"/>
                <a:gd name="T14" fmla="*/ 136 w 186"/>
                <a:gd name="T15" fmla="*/ 172 h 197"/>
                <a:gd name="T16" fmla="*/ 186 w 186"/>
                <a:gd name="T17" fmla="*/ 127 h 197"/>
                <a:gd name="T18" fmla="*/ 146 w 186"/>
                <a:gd name="T19" fmla="*/ 112 h 197"/>
                <a:gd name="T20" fmla="*/ 87 w 186"/>
                <a:gd name="T21" fmla="*/ 167 h 197"/>
                <a:gd name="T22" fmla="*/ 44 w 186"/>
                <a:gd name="T23" fmla="*/ 74 h 197"/>
                <a:gd name="T24" fmla="*/ 7 w 186"/>
                <a:gd name="T25" fmla="*/ 54 h 197"/>
                <a:gd name="T26" fmla="*/ 1 w 186"/>
                <a:gd name="T27" fmla="*/ 55 h 197"/>
                <a:gd name="T28" fmla="*/ 2 w 186"/>
                <a:gd name="T29" fmla="*/ 1 h 197"/>
                <a:gd name="T30" fmla="*/ 105 w 186"/>
                <a:gd name="T31" fmla="*/ 150 h 197"/>
                <a:gd name="T32" fmla="*/ 153 w 186"/>
                <a:gd name="T33" fmla="*/ 118 h 197"/>
                <a:gd name="T34" fmla="*/ 174 w 186"/>
                <a:gd name="T35" fmla="*/ 127 h 197"/>
                <a:gd name="T36" fmla="*/ 169 w 186"/>
                <a:gd name="T37" fmla="*/ 130 h 197"/>
                <a:gd name="T38" fmla="*/ 107 w 186"/>
                <a:gd name="T39" fmla="*/ 151 h 197"/>
                <a:gd name="T40" fmla="*/ 105 w 186"/>
                <a:gd name="T41" fmla="*/ 150 h 197"/>
                <a:gd name="T42" fmla="*/ 105 w 186"/>
                <a:gd name="T43" fmla="*/ 150 h 197"/>
                <a:gd name="T44" fmla="*/ 103 w 186"/>
                <a:gd name="T45" fmla="*/ 164 h 197"/>
                <a:gd name="T46" fmla="*/ 125 w 186"/>
                <a:gd name="T47" fmla="*/ 149 h 197"/>
                <a:gd name="T48" fmla="*/ 167 w 186"/>
                <a:gd name="T49" fmla="*/ 140 h 197"/>
                <a:gd name="T50" fmla="*/ 103 w 186"/>
                <a:gd name="T51" fmla="*/ 172 h 197"/>
                <a:gd name="T52" fmla="*/ 103 w 186"/>
                <a:gd name="T53" fmla="*/ 164 h 197"/>
                <a:gd name="T54" fmla="*/ 15 w 186"/>
                <a:gd name="T55" fmla="*/ 104 h 197"/>
                <a:gd name="T56" fmla="*/ 20 w 186"/>
                <a:gd name="T57" fmla="*/ 97 h 197"/>
                <a:gd name="T58" fmla="*/ 61 w 186"/>
                <a:gd name="T59" fmla="*/ 130 h 197"/>
                <a:gd name="T60" fmla="*/ 15 w 186"/>
                <a:gd name="T61" fmla="*/ 104 h 197"/>
                <a:gd name="T62" fmla="*/ 62 w 186"/>
                <a:gd name="T63" fmla="*/ 96 h 197"/>
                <a:gd name="T64" fmla="*/ 67 w 186"/>
                <a:gd name="T65" fmla="*/ 123 h 197"/>
                <a:gd name="T66" fmla="*/ 66 w 186"/>
                <a:gd name="T67" fmla="*/ 124 h 197"/>
                <a:gd name="T68" fmla="*/ 11 w 186"/>
                <a:gd name="T69" fmla="*/ 72 h 197"/>
                <a:gd name="T70" fmla="*/ 62 w 186"/>
                <a:gd name="T71" fmla="*/ 9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6" h="197">
                  <a:moveTo>
                    <a:pt x="2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3" y="75"/>
                    <a:pt x="10" y="84"/>
                    <a:pt x="5" y="95"/>
                  </a:cubicBezTo>
                  <a:cubicBezTo>
                    <a:pt x="8" y="127"/>
                    <a:pt x="45" y="136"/>
                    <a:pt x="68" y="145"/>
                  </a:cubicBezTo>
                  <a:cubicBezTo>
                    <a:pt x="84" y="159"/>
                    <a:pt x="76" y="181"/>
                    <a:pt x="83" y="197"/>
                  </a:cubicBezTo>
                  <a:cubicBezTo>
                    <a:pt x="88" y="192"/>
                    <a:pt x="89" y="181"/>
                    <a:pt x="99" y="180"/>
                  </a:cubicBezTo>
                  <a:cubicBezTo>
                    <a:pt x="112" y="171"/>
                    <a:pt x="125" y="180"/>
                    <a:pt x="136" y="172"/>
                  </a:cubicBezTo>
                  <a:cubicBezTo>
                    <a:pt x="161" y="168"/>
                    <a:pt x="174" y="147"/>
                    <a:pt x="186" y="127"/>
                  </a:cubicBezTo>
                  <a:cubicBezTo>
                    <a:pt x="176" y="117"/>
                    <a:pt x="162" y="110"/>
                    <a:pt x="146" y="112"/>
                  </a:cubicBezTo>
                  <a:cubicBezTo>
                    <a:pt x="119" y="117"/>
                    <a:pt x="96" y="143"/>
                    <a:pt x="87" y="167"/>
                  </a:cubicBezTo>
                  <a:cubicBezTo>
                    <a:pt x="66" y="138"/>
                    <a:pt x="87" y="89"/>
                    <a:pt x="44" y="74"/>
                  </a:cubicBezTo>
                  <a:cubicBezTo>
                    <a:pt x="32" y="68"/>
                    <a:pt x="15" y="66"/>
                    <a:pt x="7" y="54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5" y="35"/>
                    <a:pt x="2" y="20"/>
                    <a:pt x="2" y="1"/>
                  </a:cubicBezTo>
                  <a:close/>
                  <a:moveTo>
                    <a:pt x="105" y="150"/>
                  </a:moveTo>
                  <a:cubicBezTo>
                    <a:pt x="113" y="131"/>
                    <a:pt x="133" y="122"/>
                    <a:pt x="153" y="118"/>
                  </a:cubicBezTo>
                  <a:cubicBezTo>
                    <a:pt x="162" y="120"/>
                    <a:pt x="169" y="118"/>
                    <a:pt x="174" y="127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48" y="137"/>
                    <a:pt x="126" y="138"/>
                    <a:pt x="107" y="151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lose/>
                  <a:moveTo>
                    <a:pt x="103" y="164"/>
                  </a:moveTo>
                  <a:cubicBezTo>
                    <a:pt x="125" y="149"/>
                    <a:pt x="125" y="149"/>
                    <a:pt x="125" y="149"/>
                  </a:cubicBezTo>
                  <a:cubicBezTo>
                    <a:pt x="141" y="147"/>
                    <a:pt x="153" y="139"/>
                    <a:pt x="167" y="140"/>
                  </a:cubicBezTo>
                  <a:cubicBezTo>
                    <a:pt x="155" y="166"/>
                    <a:pt x="128" y="174"/>
                    <a:pt x="103" y="172"/>
                  </a:cubicBezTo>
                  <a:cubicBezTo>
                    <a:pt x="98" y="171"/>
                    <a:pt x="103" y="167"/>
                    <a:pt x="103" y="164"/>
                  </a:cubicBezTo>
                  <a:close/>
                  <a:moveTo>
                    <a:pt x="15" y="104"/>
                  </a:moveTo>
                  <a:cubicBezTo>
                    <a:pt x="15" y="101"/>
                    <a:pt x="12" y="92"/>
                    <a:pt x="20" y="97"/>
                  </a:cubicBezTo>
                  <a:cubicBezTo>
                    <a:pt x="33" y="108"/>
                    <a:pt x="53" y="114"/>
                    <a:pt x="61" y="130"/>
                  </a:cubicBezTo>
                  <a:cubicBezTo>
                    <a:pt x="46" y="130"/>
                    <a:pt x="24" y="122"/>
                    <a:pt x="15" y="104"/>
                  </a:cubicBezTo>
                  <a:close/>
                  <a:moveTo>
                    <a:pt x="62" y="96"/>
                  </a:moveTo>
                  <a:cubicBezTo>
                    <a:pt x="65" y="106"/>
                    <a:pt x="71" y="113"/>
                    <a:pt x="67" y="123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0" y="99"/>
                    <a:pt x="16" y="101"/>
                    <a:pt x="11" y="72"/>
                  </a:cubicBezTo>
                  <a:cubicBezTo>
                    <a:pt x="30" y="72"/>
                    <a:pt x="50" y="82"/>
                    <a:pt x="6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9" name="任意多边形 8"/>
            <p:cNvSpPr/>
            <p:nvPr/>
          </p:nvSpPr>
          <p:spPr bwMode="auto">
            <a:xfrm>
              <a:off x="-2595563" y="3187"/>
              <a:ext cx="2584265" cy="3140063"/>
            </a:xfrm>
            <a:custGeom>
              <a:avLst/>
              <a:gdLst>
                <a:gd name="connsiteX0" fmla="*/ 124389 w 2584265"/>
                <a:gd name="connsiteY0" fmla="*/ 3058410 h 3140063"/>
                <a:gd name="connsiteX1" fmla="*/ 46037 w 2584265"/>
                <a:gd name="connsiteY1" fmla="*/ 3107718 h 3140063"/>
                <a:gd name="connsiteX2" fmla="*/ 57331 w 2584265"/>
                <a:gd name="connsiteY2" fmla="*/ 3111488 h 3140063"/>
                <a:gd name="connsiteX3" fmla="*/ 177800 w 2584265"/>
                <a:gd name="connsiteY3" fmla="*/ 3070015 h 3140063"/>
                <a:gd name="connsiteX4" fmla="*/ 158977 w 2584265"/>
                <a:gd name="connsiteY4" fmla="*/ 3058704 h 3140063"/>
                <a:gd name="connsiteX5" fmla="*/ 124389 w 2584265"/>
                <a:gd name="connsiteY5" fmla="*/ 3058410 h 3140063"/>
                <a:gd name="connsiteX6" fmla="*/ 1417776 w 2584265"/>
                <a:gd name="connsiteY6" fmla="*/ 2948186 h 3140063"/>
                <a:gd name="connsiteX7" fmla="*/ 1349041 w 2584265"/>
                <a:gd name="connsiteY7" fmla="*/ 2987601 h 3140063"/>
                <a:gd name="connsiteX8" fmla="*/ 1307683 w 2584265"/>
                <a:gd name="connsiteY8" fmla="*/ 3099717 h 3140063"/>
                <a:gd name="connsiteX9" fmla="*/ 1334002 w 2584265"/>
                <a:gd name="connsiteY9" fmla="*/ 3103454 h 3140063"/>
                <a:gd name="connsiteX10" fmla="*/ 1443038 w 2584265"/>
                <a:gd name="connsiteY10" fmla="*/ 2953967 h 3140063"/>
                <a:gd name="connsiteX11" fmla="*/ 1417776 w 2584265"/>
                <a:gd name="connsiteY11" fmla="*/ 2948186 h 3140063"/>
                <a:gd name="connsiteX12" fmla="*/ 1706785 w 2584265"/>
                <a:gd name="connsiteY12" fmla="*/ 2908851 h 3140063"/>
                <a:gd name="connsiteX13" fmla="*/ 1733233 w 2584265"/>
                <a:gd name="connsiteY13" fmla="*/ 2949887 h 3140063"/>
                <a:gd name="connsiteX14" fmla="*/ 1884363 w 2584265"/>
                <a:gd name="connsiteY14" fmla="*/ 2931234 h 3140063"/>
                <a:gd name="connsiteX15" fmla="*/ 1706785 w 2584265"/>
                <a:gd name="connsiteY15" fmla="*/ 2908851 h 3140063"/>
                <a:gd name="connsiteX16" fmla="*/ 1179952 w 2584265"/>
                <a:gd name="connsiteY16" fmla="*/ 2902065 h 3140063"/>
                <a:gd name="connsiteX17" fmla="*/ 1262392 w 2584265"/>
                <a:gd name="connsiteY17" fmla="*/ 2908346 h 3140063"/>
                <a:gd name="connsiteX18" fmla="*/ 1258626 w 2584265"/>
                <a:gd name="connsiteY18" fmla="*/ 3077436 h 3140063"/>
                <a:gd name="connsiteX19" fmla="*/ 1265805 w 2584265"/>
                <a:gd name="connsiteY19" fmla="*/ 3118203 h 3140063"/>
                <a:gd name="connsiteX20" fmla="*/ 1265485 w 2584265"/>
                <a:gd name="connsiteY20" fmla="*/ 3140063 h 3140063"/>
                <a:gd name="connsiteX21" fmla="*/ 1231593 w 2584265"/>
                <a:gd name="connsiteY21" fmla="*/ 3140063 h 3140063"/>
                <a:gd name="connsiteX22" fmla="*/ 1233231 w 2584265"/>
                <a:gd name="connsiteY22" fmla="*/ 3124284 h 3140063"/>
                <a:gd name="connsiteX23" fmla="*/ 1224272 w 2584265"/>
                <a:gd name="connsiteY23" fmla="*/ 2979486 h 3140063"/>
                <a:gd name="connsiteX24" fmla="*/ 1215197 w 2584265"/>
                <a:gd name="connsiteY24" fmla="*/ 2973843 h 3140063"/>
                <a:gd name="connsiteX25" fmla="*/ 1186554 w 2584265"/>
                <a:gd name="connsiteY25" fmla="*/ 2990768 h 3140063"/>
                <a:gd name="connsiteX26" fmla="*/ 1083301 w 2584265"/>
                <a:gd name="connsiteY26" fmla="*/ 3100307 h 3140063"/>
                <a:gd name="connsiteX27" fmla="*/ 1052538 w 2584265"/>
                <a:gd name="connsiteY27" fmla="*/ 3140063 h 3140063"/>
                <a:gd name="connsiteX28" fmla="*/ 1023435 w 2584265"/>
                <a:gd name="connsiteY28" fmla="*/ 3140063 h 3140063"/>
                <a:gd name="connsiteX29" fmla="*/ 1048475 w 2584265"/>
                <a:gd name="connsiteY29" fmla="*/ 3100998 h 3140063"/>
                <a:gd name="connsiteX30" fmla="*/ 1190243 w 2584265"/>
                <a:gd name="connsiteY30" fmla="*/ 2960241 h 3140063"/>
                <a:gd name="connsiteX31" fmla="*/ 1194010 w 2584265"/>
                <a:gd name="connsiteY31" fmla="*/ 2922581 h 3140063"/>
                <a:gd name="connsiteX32" fmla="*/ 1084741 w 2584265"/>
                <a:gd name="connsiteY32" fmla="*/ 2948943 h 3140063"/>
                <a:gd name="connsiteX33" fmla="*/ 954276 w 2584265"/>
                <a:gd name="connsiteY33" fmla="*/ 3074165 h 3140063"/>
                <a:gd name="connsiteX34" fmla="*/ 926332 w 2584265"/>
                <a:gd name="connsiteY34" fmla="*/ 3140063 h 3140063"/>
                <a:gd name="connsiteX35" fmla="*/ 885742 w 2584265"/>
                <a:gd name="connsiteY35" fmla="*/ 3140063 h 3140063"/>
                <a:gd name="connsiteX36" fmla="*/ 885825 w 2584265"/>
                <a:gd name="connsiteY36" fmla="*/ 3137167 h 3140063"/>
                <a:gd name="connsiteX37" fmla="*/ 814245 w 2584265"/>
                <a:gd name="connsiteY37" fmla="*/ 3013074 h 3140063"/>
                <a:gd name="connsiteX38" fmla="*/ 689452 w 2584265"/>
                <a:gd name="connsiteY38" fmla="*/ 2959958 h 3140063"/>
                <a:gd name="connsiteX39" fmla="*/ 550531 w 2584265"/>
                <a:gd name="connsiteY39" fmla="*/ 2971710 h 3140063"/>
                <a:gd name="connsiteX40" fmla="*/ 616460 w 2584265"/>
                <a:gd name="connsiteY40" fmla="*/ 3125416 h 3140063"/>
                <a:gd name="connsiteX41" fmla="*/ 620466 w 2584265"/>
                <a:gd name="connsiteY41" fmla="*/ 3140063 h 3140063"/>
                <a:gd name="connsiteX42" fmla="*/ 554594 w 2584265"/>
                <a:gd name="connsiteY42" fmla="*/ 3140063 h 3140063"/>
                <a:gd name="connsiteX43" fmla="*/ 568743 w 2584265"/>
                <a:gd name="connsiteY43" fmla="*/ 3122005 h 3140063"/>
                <a:gd name="connsiteX44" fmla="*/ 538664 w 2584265"/>
                <a:gd name="connsiteY44" fmla="*/ 3035289 h 3140063"/>
                <a:gd name="connsiteX45" fmla="*/ 521216 w 2584265"/>
                <a:gd name="connsiteY45" fmla="*/ 3127013 h 3140063"/>
                <a:gd name="connsiteX46" fmla="*/ 527392 w 2584265"/>
                <a:gd name="connsiteY46" fmla="*/ 3140063 h 3140063"/>
                <a:gd name="connsiteX47" fmla="*/ 494333 w 2584265"/>
                <a:gd name="connsiteY47" fmla="*/ 3140063 h 3140063"/>
                <a:gd name="connsiteX48" fmla="*/ 490536 w 2584265"/>
                <a:gd name="connsiteY48" fmla="*/ 3110665 h 3140063"/>
                <a:gd name="connsiteX49" fmla="*/ 501657 w 2584265"/>
                <a:gd name="connsiteY49" fmla="*/ 2938407 h 3140063"/>
                <a:gd name="connsiteX50" fmla="*/ 550615 w 2584265"/>
                <a:gd name="connsiteY50" fmla="*/ 2934650 h 3140063"/>
                <a:gd name="connsiteX51" fmla="*/ 848130 w 2584265"/>
                <a:gd name="connsiteY51" fmla="*/ 3009799 h 3140063"/>
                <a:gd name="connsiteX52" fmla="*/ 912153 w 2584265"/>
                <a:gd name="connsiteY52" fmla="*/ 3092463 h 3140063"/>
                <a:gd name="connsiteX53" fmla="*/ 968643 w 2584265"/>
                <a:gd name="connsiteY53" fmla="*/ 3013557 h 3140063"/>
                <a:gd name="connsiteX54" fmla="*/ 1179952 w 2584265"/>
                <a:gd name="connsiteY54" fmla="*/ 2902065 h 3140063"/>
                <a:gd name="connsiteX55" fmla="*/ 1465757 w 2584265"/>
                <a:gd name="connsiteY55" fmla="*/ 2893317 h 3140063"/>
                <a:gd name="connsiteX56" fmla="*/ 1480822 w 2584265"/>
                <a:gd name="connsiteY56" fmla="*/ 2938407 h 3140063"/>
                <a:gd name="connsiteX57" fmla="*/ 1463345 w 2584265"/>
                <a:gd name="connsiteY57" fmla="*/ 3130216 h 3140063"/>
                <a:gd name="connsiteX58" fmla="*/ 1457167 w 2584265"/>
                <a:gd name="connsiteY58" fmla="*/ 3140063 h 3140063"/>
                <a:gd name="connsiteX59" fmla="*/ 1427166 w 2584265"/>
                <a:gd name="connsiteY59" fmla="*/ 3140063 h 3140063"/>
                <a:gd name="connsiteX60" fmla="*/ 1439358 w 2584265"/>
                <a:gd name="connsiteY60" fmla="*/ 3111930 h 3140063"/>
                <a:gd name="connsiteX61" fmla="*/ 1457362 w 2584265"/>
                <a:gd name="connsiteY61" fmla="*/ 3001955 h 3140063"/>
                <a:gd name="connsiteX62" fmla="*/ 1370281 w 2584265"/>
                <a:gd name="connsiteY62" fmla="*/ 3097361 h 3140063"/>
                <a:gd name="connsiteX63" fmla="*/ 1347965 w 2584265"/>
                <a:gd name="connsiteY63" fmla="*/ 3140063 h 3140063"/>
                <a:gd name="connsiteX64" fmla="*/ 1290125 w 2584265"/>
                <a:gd name="connsiteY64" fmla="*/ 3140063 h 3140063"/>
                <a:gd name="connsiteX65" fmla="*/ 1288755 w 2584265"/>
                <a:gd name="connsiteY65" fmla="*/ 3137554 h 3140063"/>
                <a:gd name="connsiteX66" fmla="*/ 1311351 w 2584265"/>
                <a:gd name="connsiteY66" fmla="*/ 2987255 h 3140063"/>
                <a:gd name="connsiteX67" fmla="*/ 1465757 w 2584265"/>
                <a:gd name="connsiteY67" fmla="*/ 2893317 h 3140063"/>
                <a:gd name="connsiteX68" fmla="*/ 772659 w 2584265"/>
                <a:gd name="connsiteY68" fmla="*/ 2644774 h 3140063"/>
                <a:gd name="connsiteX69" fmla="*/ 776401 w 2584265"/>
                <a:gd name="connsiteY69" fmla="*/ 2709001 h 3140063"/>
                <a:gd name="connsiteX70" fmla="*/ 791369 w 2584265"/>
                <a:gd name="connsiteY70" fmla="*/ 2833685 h 3140063"/>
                <a:gd name="connsiteX71" fmla="*/ 795111 w 2584265"/>
                <a:gd name="connsiteY71" fmla="*/ 2826126 h 3140063"/>
                <a:gd name="connsiteX72" fmla="*/ 772659 w 2584265"/>
                <a:gd name="connsiteY72" fmla="*/ 2644774 h 3140063"/>
                <a:gd name="connsiteX73" fmla="*/ 1341239 w 2584265"/>
                <a:gd name="connsiteY73" fmla="*/ 2633659 h 3140063"/>
                <a:gd name="connsiteX74" fmla="*/ 1231900 w 2584265"/>
                <a:gd name="connsiteY74" fmla="*/ 2825023 h 3140063"/>
                <a:gd name="connsiteX75" fmla="*/ 1333699 w 2584265"/>
                <a:gd name="connsiteY75" fmla="*/ 2825023 h 3140063"/>
                <a:gd name="connsiteX76" fmla="*/ 1378943 w 2584265"/>
                <a:gd name="connsiteY76" fmla="*/ 2727466 h 3140063"/>
                <a:gd name="connsiteX77" fmla="*/ 1341239 w 2584265"/>
                <a:gd name="connsiteY77" fmla="*/ 2633659 h 3140063"/>
                <a:gd name="connsiteX78" fmla="*/ 1302975 w 2584265"/>
                <a:gd name="connsiteY78" fmla="*/ 2627310 h 3140063"/>
                <a:gd name="connsiteX79" fmla="*/ 1193800 w 2584265"/>
                <a:gd name="connsiteY79" fmla="*/ 2791747 h 3140063"/>
                <a:gd name="connsiteX80" fmla="*/ 1284152 w 2584265"/>
                <a:gd name="connsiteY80" fmla="*/ 2746900 h 3140063"/>
                <a:gd name="connsiteX81" fmla="*/ 1302975 w 2584265"/>
                <a:gd name="connsiteY81" fmla="*/ 2627310 h 3140063"/>
                <a:gd name="connsiteX82" fmla="*/ 425450 w 2584265"/>
                <a:gd name="connsiteY82" fmla="*/ 2608251 h 3140063"/>
                <a:gd name="connsiteX83" fmla="*/ 301029 w 2584265"/>
                <a:gd name="connsiteY83" fmla="*/ 2773530 h 3140063"/>
                <a:gd name="connsiteX84" fmla="*/ 304800 w 2584265"/>
                <a:gd name="connsiteY84" fmla="*/ 2874950 h 3140063"/>
                <a:gd name="connsiteX85" fmla="*/ 432990 w 2584265"/>
                <a:gd name="connsiteY85" fmla="*/ 2683378 h 3140063"/>
                <a:gd name="connsiteX86" fmla="*/ 425450 w 2584265"/>
                <a:gd name="connsiteY86" fmla="*/ 2608251 h 3140063"/>
                <a:gd name="connsiteX87" fmla="*/ 388356 w 2584265"/>
                <a:gd name="connsiteY87" fmla="*/ 2592375 h 3140063"/>
                <a:gd name="connsiteX88" fmla="*/ 335757 w 2584265"/>
                <a:gd name="connsiteY88" fmla="*/ 2622537 h 3140063"/>
                <a:gd name="connsiteX89" fmla="*/ 290671 w 2584265"/>
                <a:gd name="connsiteY89" fmla="*/ 2713025 h 3140063"/>
                <a:gd name="connsiteX90" fmla="*/ 392113 w 2584265"/>
                <a:gd name="connsiteY90" fmla="*/ 2596146 h 3140063"/>
                <a:gd name="connsiteX91" fmla="*/ 388356 w 2584265"/>
                <a:gd name="connsiteY91" fmla="*/ 2592375 h 3140063"/>
                <a:gd name="connsiteX92" fmla="*/ 693160 w 2584265"/>
                <a:gd name="connsiteY92" fmla="*/ 2584447 h 3140063"/>
                <a:gd name="connsiteX93" fmla="*/ 689335 w 2584265"/>
                <a:gd name="connsiteY93" fmla="*/ 2735533 h 3140063"/>
                <a:gd name="connsiteX94" fmla="*/ 750527 w 2584265"/>
                <a:gd name="connsiteY94" fmla="*/ 2795966 h 3140063"/>
                <a:gd name="connsiteX95" fmla="*/ 735229 w 2584265"/>
                <a:gd name="connsiteY95" fmla="*/ 2656212 h 3140063"/>
                <a:gd name="connsiteX96" fmla="*/ 693160 w 2584265"/>
                <a:gd name="connsiteY96" fmla="*/ 2584447 h 3140063"/>
                <a:gd name="connsiteX97" fmla="*/ 443696 w 2584265"/>
                <a:gd name="connsiteY97" fmla="*/ 2551853 h 3140063"/>
                <a:gd name="connsiteX98" fmla="*/ 471529 w 2584265"/>
                <a:gd name="connsiteY98" fmla="*/ 2555141 h 3140063"/>
                <a:gd name="connsiteX99" fmla="*/ 433868 w 2584265"/>
                <a:gd name="connsiteY99" fmla="*/ 2776834 h 3140063"/>
                <a:gd name="connsiteX100" fmla="*/ 298292 w 2584265"/>
                <a:gd name="connsiteY100" fmla="*/ 2912105 h 3140063"/>
                <a:gd name="connsiteX101" fmla="*/ 294526 w 2584265"/>
                <a:gd name="connsiteY101" fmla="*/ 2930892 h 3140063"/>
                <a:gd name="connsiteX102" fmla="*/ 427455 w 2584265"/>
                <a:gd name="connsiteY102" fmla="*/ 3126928 h 3140063"/>
                <a:gd name="connsiteX103" fmla="*/ 450194 w 2584265"/>
                <a:gd name="connsiteY103" fmla="*/ 3140063 h 3140063"/>
                <a:gd name="connsiteX104" fmla="*/ 404045 w 2584265"/>
                <a:gd name="connsiteY104" fmla="*/ 3140063 h 3140063"/>
                <a:gd name="connsiteX105" fmla="*/ 381144 w 2584265"/>
                <a:gd name="connsiteY105" fmla="*/ 3122524 h 3140063"/>
                <a:gd name="connsiteX106" fmla="*/ 324654 w 2584265"/>
                <a:gd name="connsiteY106" fmla="*/ 3115009 h 3140063"/>
                <a:gd name="connsiteX107" fmla="*/ 249804 w 2584265"/>
                <a:gd name="connsiteY107" fmla="*/ 3119706 h 3140063"/>
                <a:gd name="connsiteX108" fmla="*/ 229196 w 2584265"/>
                <a:gd name="connsiteY108" fmla="*/ 3140063 h 3140063"/>
                <a:gd name="connsiteX109" fmla="*/ 177398 w 2584265"/>
                <a:gd name="connsiteY109" fmla="*/ 3140063 h 3140063"/>
                <a:gd name="connsiteX110" fmla="*/ 200025 w 2584265"/>
                <a:gd name="connsiteY110" fmla="*/ 3114785 h 3140063"/>
                <a:gd name="connsiteX111" fmla="*/ 184384 w 2584265"/>
                <a:gd name="connsiteY111" fmla="*/ 3104892 h 3140063"/>
                <a:gd name="connsiteX112" fmla="*/ 110044 w 2584265"/>
                <a:gd name="connsiteY112" fmla="*/ 3118510 h 3140063"/>
                <a:gd name="connsiteX113" fmla="*/ 78410 w 2584265"/>
                <a:gd name="connsiteY113" fmla="*/ 3138937 h 3140063"/>
                <a:gd name="connsiteX114" fmla="*/ 76666 w 2584265"/>
                <a:gd name="connsiteY114" fmla="*/ 3140063 h 3140063"/>
                <a:gd name="connsiteX115" fmla="*/ 7421 w 2584265"/>
                <a:gd name="connsiteY115" fmla="*/ 3140063 h 3140063"/>
                <a:gd name="connsiteX116" fmla="*/ 21960 w 2584265"/>
                <a:gd name="connsiteY116" fmla="*/ 3096222 h 3140063"/>
                <a:gd name="connsiteX117" fmla="*/ 68565 w 2584265"/>
                <a:gd name="connsiteY117" fmla="*/ 3043616 h 3140063"/>
                <a:gd name="connsiteX118" fmla="*/ 207907 w 2584265"/>
                <a:gd name="connsiteY118" fmla="*/ 3039858 h 3140063"/>
                <a:gd name="connsiteX119" fmla="*/ 324654 w 2584265"/>
                <a:gd name="connsiteY119" fmla="*/ 3081192 h 3140063"/>
                <a:gd name="connsiteX120" fmla="*/ 260632 w 2584265"/>
                <a:gd name="connsiteY120" fmla="*/ 2893317 h 3140063"/>
                <a:gd name="connsiteX121" fmla="*/ 253099 w 2584265"/>
                <a:gd name="connsiteY121" fmla="*/ 2716715 h 3140063"/>
                <a:gd name="connsiteX122" fmla="*/ 351016 w 2584265"/>
                <a:gd name="connsiteY122" fmla="*/ 2581441 h 3140063"/>
                <a:gd name="connsiteX123" fmla="*/ 443696 w 2584265"/>
                <a:gd name="connsiteY123" fmla="*/ 2551853 h 3140063"/>
                <a:gd name="connsiteX124" fmla="*/ 1080957 w 2584265"/>
                <a:gd name="connsiteY124" fmla="*/ 2525708 h 3140063"/>
                <a:gd name="connsiteX125" fmla="*/ 863600 w 2584265"/>
                <a:gd name="connsiteY125" fmla="*/ 2555344 h 3140063"/>
                <a:gd name="connsiteX126" fmla="*/ 961036 w 2584265"/>
                <a:gd name="connsiteY126" fmla="*/ 2603497 h 3140063"/>
                <a:gd name="connsiteX127" fmla="*/ 1092200 w 2584265"/>
                <a:gd name="connsiteY127" fmla="*/ 2536823 h 3140063"/>
                <a:gd name="connsiteX128" fmla="*/ 1080957 w 2584265"/>
                <a:gd name="connsiteY128" fmla="*/ 2525708 h 3140063"/>
                <a:gd name="connsiteX129" fmla="*/ 1543473 w 2584265"/>
                <a:gd name="connsiteY129" fmla="*/ 2512725 h 3140063"/>
                <a:gd name="connsiteX130" fmla="*/ 1525588 w 2584265"/>
                <a:gd name="connsiteY130" fmla="*/ 2524502 h 3140063"/>
                <a:gd name="connsiteX131" fmla="*/ 1819276 w 2584265"/>
                <a:gd name="connsiteY131" fmla="*/ 2754310 h 3140063"/>
                <a:gd name="connsiteX132" fmla="*/ 1567006 w 2584265"/>
                <a:gd name="connsiteY132" fmla="*/ 2520733 h 3140063"/>
                <a:gd name="connsiteX133" fmla="*/ 1543473 w 2584265"/>
                <a:gd name="connsiteY133" fmla="*/ 2512725 h 3140063"/>
                <a:gd name="connsiteX134" fmla="*/ 1631950 w 2584265"/>
                <a:gd name="connsiteY134" fmla="*/ 2509456 h 3140063"/>
                <a:gd name="connsiteX135" fmla="*/ 1695899 w 2584265"/>
                <a:gd name="connsiteY135" fmla="*/ 2558597 h 3140063"/>
                <a:gd name="connsiteX136" fmla="*/ 1804988 w 2584265"/>
                <a:gd name="connsiteY136" fmla="*/ 2660648 h 3140063"/>
                <a:gd name="connsiteX137" fmla="*/ 1767371 w 2584265"/>
                <a:gd name="connsiteY137" fmla="*/ 2588832 h 3140063"/>
                <a:gd name="connsiteX138" fmla="*/ 1631950 w 2584265"/>
                <a:gd name="connsiteY138" fmla="*/ 2509456 h 3140063"/>
                <a:gd name="connsiteX139" fmla="*/ 991272 w 2584265"/>
                <a:gd name="connsiteY139" fmla="*/ 2476494 h 3140063"/>
                <a:gd name="connsiteX140" fmla="*/ 863600 w 2584265"/>
                <a:gd name="connsiteY140" fmla="*/ 2524650 h 3140063"/>
                <a:gd name="connsiteX141" fmla="*/ 1058863 w 2584265"/>
                <a:gd name="connsiteY141" fmla="*/ 2502421 h 3140063"/>
                <a:gd name="connsiteX142" fmla="*/ 991272 w 2584265"/>
                <a:gd name="connsiteY142" fmla="*/ 2476494 h 3140063"/>
                <a:gd name="connsiteX143" fmla="*/ 422275 w 2584265"/>
                <a:gd name="connsiteY143" fmla="*/ 2453408 h 3140063"/>
                <a:gd name="connsiteX144" fmla="*/ 207367 w 2584265"/>
                <a:gd name="connsiteY144" fmla="*/ 2689964 h 3140063"/>
                <a:gd name="connsiteX145" fmla="*/ 0 w 2584265"/>
                <a:gd name="connsiteY145" fmla="*/ 3065451 h 3140063"/>
                <a:gd name="connsiteX146" fmla="*/ 0 w 2584265"/>
                <a:gd name="connsiteY146" fmla="*/ 2888973 h 3140063"/>
                <a:gd name="connsiteX147" fmla="*/ 22622 w 2584265"/>
                <a:gd name="connsiteY147" fmla="*/ 2930276 h 3140063"/>
                <a:gd name="connsiteX148" fmla="*/ 271463 w 2584265"/>
                <a:gd name="connsiteY148" fmla="*/ 2577318 h 3140063"/>
                <a:gd name="connsiteX149" fmla="*/ 279003 w 2584265"/>
                <a:gd name="connsiteY149" fmla="*/ 2464672 h 3140063"/>
                <a:gd name="connsiteX150" fmla="*/ 305395 w 2584265"/>
                <a:gd name="connsiteY150" fmla="*/ 2524750 h 3140063"/>
                <a:gd name="connsiteX151" fmla="*/ 422275 w 2584265"/>
                <a:gd name="connsiteY151" fmla="*/ 2453408 h 3140063"/>
                <a:gd name="connsiteX152" fmla="*/ 113348 w 2584265"/>
                <a:gd name="connsiteY152" fmla="*/ 2419338 h 3140063"/>
                <a:gd name="connsiteX153" fmla="*/ 173800 w 2584265"/>
                <a:gd name="connsiteY153" fmla="*/ 2419338 h 3140063"/>
                <a:gd name="connsiteX154" fmla="*/ 188913 w 2584265"/>
                <a:gd name="connsiteY154" fmla="*/ 2434420 h 3140063"/>
                <a:gd name="connsiteX155" fmla="*/ 117126 w 2584265"/>
                <a:gd name="connsiteY155" fmla="*/ 2656868 h 3140063"/>
                <a:gd name="connsiteX156" fmla="*/ 0 w 2584265"/>
                <a:gd name="connsiteY156" fmla="*/ 2720963 h 3140063"/>
                <a:gd name="connsiteX157" fmla="*/ 0 w 2584265"/>
                <a:gd name="connsiteY157" fmla="*/ 2690801 h 3140063"/>
                <a:gd name="connsiteX158" fmla="*/ 49118 w 2584265"/>
                <a:gd name="connsiteY158" fmla="*/ 2675719 h 3140063"/>
                <a:gd name="connsiteX159" fmla="*/ 143574 w 2584265"/>
                <a:gd name="connsiteY159" fmla="*/ 2487204 h 3140063"/>
                <a:gd name="connsiteX160" fmla="*/ 124683 w 2584265"/>
                <a:gd name="connsiteY160" fmla="*/ 2483434 h 3140063"/>
                <a:gd name="connsiteX161" fmla="*/ 0 w 2584265"/>
                <a:gd name="connsiteY161" fmla="*/ 2600313 h 3140063"/>
                <a:gd name="connsiteX162" fmla="*/ 0 w 2584265"/>
                <a:gd name="connsiteY162" fmla="*/ 2555070 h 3140063"/>
                <a:gd name="connsiteX163" fmla="*/ 90678 w 2584265"/>
                <a:gd name="connsiteY163" fmla="*/ 2475893 h 3140063"/>
                <a:gd name="connsiteX164" fmla="*/ 98235 w 2584265"/>
                <a:gd name="connsiteY164" fmla="*/ 2453272 h 3140063"/>
                <a:gd name="connsiteX165" fmla="*/ 41561 w 2584265"/>
                <a:gd name="connsiteY165" fmla="*/ 2475893 h 3140063"/>
                <a:gd name="connsiteX166" fmla="*/ 0 w 2584265"/>
                <a:gd name="connsiteY166" fmla="*/ 2513597 h 3140063"/>
                <a:gd name="connsiteX167" fmla="*/ 0 w 2584265"/>
                <a:gd name="connsiteY167" fmla="*/ 2475893 h 3140063"/>
                <a:gd name="connsiteX168" fmla="*/ 113348 w 2584265"/>
                <a:gd name="connsiteY168" fmla="*/ 2419338 h 3140063"/>
                <a:gd name="connsiteX169" fmla="*/ 302260 w 2584265"/>
                <a:gd name="connsiteY169" fmla="*/ 2366952 h 3140063"/>
                <a:gd name="connsiteX170" fmla="*/ 302260 w 2584265"/>
                <a:gd name="connsiteY170" fmla="*/ 2442547 h 3140063"/>
                <a:gd name="connsiteX171" fmla="*/ 264160 w 2584265"/>
                <a:gd name="connsiteY171" fmla="*/ 2408529 h 3140063"/>
                <a:gd name="connsiteX172" fmla="*/ 302260 w 2584265"/>
                <a:gd name="connsiteY172" fmla="*/ 2366952 h 3140063"/>
                <a:gd name="connsiteX173" fmla="*/ 305859 w 2584265"/>
                <a:gd name="connsiteY173" fmla="*/ 2330438 h 3140063"/>
                <a:gd name="connsiteX174" fmla="*/ 309563 w 2584265"/>
                <a:gd name="connsiteY174" fmla="*/ 2330438 h 3140063"/>
                <a:gd name="connsiteX175" fmla="*/ 309563 w 2584265"/>
                <a:gd name="connsiteY175" fmla="*/ 2341551 h 3140063"/>
                <a:gd name="connsiteX176" fmla="*/ 302154 w 2584265"/>
                <a:gd name="connsiteY176" fmla="*/ 2341551 h 3140063"/>
                <a:gd name="connsiteX177" fmla="*/ 305859 w 2584265"/>
                <a:gd name="connsiteY177" fmla="*/ 2330438 h 3140063"/>
                <a:gd name="connsiteX178" fmla="*/ 0 w 2584265"/>
                <a:gd name="connsiteY178" fmla="*/ 2251063 h 3140063"/>
                <a:gd name="connsiteX179" fmla="*/ 184905 w 2584265"/>
                <a:gd name="connsiteY179" fmla="*/ 2292198 h 3140063"/>
                <a:gd name="connsiteX180" fmla="*/ 230188 w 2584265"/>
                <a:gd name="connsiteY180" fmla="*/ 2337071 h 3140063"/>
                <a:gd name="connsiteX181" fmla="*/ 226415 w 2584265"/>
                <a:gd name="connsiteY181" fmla="*/ 2348289 h 3140063"/>
                <a:gd name="connsiteX182" fmla="*/ 0 w 2584265"/>
                <a:gd name="connsiteY182" fmla="*/ 2419338 h 3140063"/>
                <a:gd name="connsiteX183" fmla="*/ 0 w 2584265"/>
                <a:gd name="connsiteY183" fmla="*/ 2389423 h 3140063"/>
                <a:gd name="connsiteX184" fmla="*/ 83019 w 2584265"/>
                <a:gd name="connsiteY184" fmla="*/ 2325852 h 3140063"/>
                <a:gd name="connsiteX185" fmla="*/ 83019 w 2584265"/>
                <a:gd name="connsiteY185" fmla="*/ 2310895 h 3140063"/>
                <a:gd name="connsiteX186" fmla="*/ 0 w 2584265"/>
                <a:gd name="connsiteY186" fmla="*/ 2314634 h 3140063"/>
                <a:gd name="connsiteX187" fmla="*/ 0 w 2584265"/>
                <a:gd name="connsiteY187" fmla="*/ 2251063 h 3140063"/>
                <a:gd name="connsiteX188" fmla="*/ 1412141 w 2584265"/>
                <a:gd name="connsiteY188" fmla="*/ 2168520 h 3140063"/>
                <a:gd name="connsiteX189" fmla="*/ 1254410 w 2584265"/>
                <a:gd name="connsiteY189" fmla="*/ 2277495 h 3140063"/>
                <a:gd name="connsiteX190" fmla="*/ 923925 w 2584265"/>
                <a:gd name="connsiteY190" fmla="*/ 2330106 h 3140063"/>
                <a:gd name="connsiteX191" fmla="*/ 1273187 w 2584265"/>
                <a:gd name="connsiteY191" fmla="*/ 2442838 h 3140063"/>
                <a:gd name="connsiteX192" fmla="*/ 1352053 w 2584265"/>
                <a:gd name="connsiteY192" fmla="*/ 2442838 h 3140063"/>
                <a:gd name="connsiteX193" fmla="*/ 1400875 w 2584265"/>
                <a:gd name="connsiteY193" fmla="*/ 2300043 h 3140063"/>
                <a:gd name="connsiteX194" fmla="*/ 1412141 w 2584265"/>
                <a:gd name="connsiteY194" fmla="*/ 2168520 h 3140063"/>
                <a:gd name="connsiteX195" fmla="*/ 1563292 w 2584265"/>
                <a:gd name="connsiteY195" fmla="*/ 2163758 h 3140063"/>
                <a:gd name="connsiteX196" fmla="*/ 1559521 w 2584265"/>
                <a:gd name="connsiteY196" fmla="*/ 2167528 h 3140063"/>
                <a:gd name="connsiteX197" fmla="*/ 1465263 w 2584265"/>
                <a:gd name="connsiteY197" fmla="*/ 2401288 h 3140063"/>
                <a:gd name="connsiteX198" fmla="*/ 1491655 w 2584265"/>
                <a:gd name="connsiteY198" fmla="*/ 2405059 h 3140063"/>
                <a:gd name="connsiteX199" fmla="*/ 1600995 w 2584265"/>
                <a:gd name="connsiteY199" fmla="*/ 2318343 h 3140063"/>
                <a:gd name="connsiteX200" fmla="*/ 1563292 w 2584265"/>
                <a:gd name="connsiteY200" fmla="*/ 2163758 h 3140063"/>
                <a:gd name="connsiteX201" fmla="*/ 1282771 w 2584265"/>
                <a:gd name="connsiteY201" fmla="*/ 2153380 h 3140063"/>
                <a:gd name="connsiteX202" fmla="*/ 1213333 w 2584265"/>
                <a:gd name="connsiteY202" fmla="*/ 2160894 h 3140063"/>
                <a:gd name="connsiteX203" fmla="*/ 1001712 w 2584265"/>
                <a:gd name="connsiteY203" fmla="*/ 2266057 h 3140063"/>
                <a:gd name="connsiteX204" fmla="*/ 1130196 w 2584265"/>
                <a:gd name="connsiteY204" fmla="*/ 2281081 h 3140063"/>
                <a:gd name="connsiteX205" fmla="*/ 1349375 w 2584265"/>
                <a:gd name="connsiteY205" fmla="*/ 2168406 h 3140063"/>
                <a:gd name="connsiteX206" fmla="*/ 1282771 w 2584265"/>
                <a:gd name="connsiteY206" fmla="*/ 2153380 h 3140063"/>
                <a:gd name="connsiteX207" fmla="*/ 1518920 w 2584265"/>
                <a:gd name="connsiteY207" fmla="*/ 2130418 h 3140063"/>
                <a:gd name="connsiteX208" fmla="*/ 1423670 w 2584265"/>
                <a:gd name="connsiteY208" fmla="*/ 2378492 h 3140063"/>
                <a:gd name="connsiteX209" fmla="*/ 1438910 w 2584265"/>
                <a:gd name="connsiteY209" fmla="*/ 2386009 h 3140063"/>
                <a:gd name="connsiteX210" fmla="*/ 1530350 w 2584265"/>
                <a:gd name="connsiteY210" fmla="*/ 2130418 h 3140063"/>
                <a:gd name="connsiteX211" fmla="*/ 1518920 w 2584265"/>
                <a:gd name="connsiteY211" fmla="*/ 2130418 h 3140063"/>
                <a:gd name="connsiteX212" fmla="*/ 1209048 w 2584265"/>
                <a:gd name="connsiteY212" fmla="*/ 2112477 h 3140063"/>
                <a:gd name="connsiteX213" fmla="*/ 1062037 w 2584265"/>
                <a:gd name="connsiteY213" fmla="*/ 2176459 h 3140063"/>
                <a:gd name="connsiteX214" fmla="*/ 1277937 w 2584265"/>
                <a:gd name="connsiteY214" fmla="*/ 2123817 h 3140063"/>
                <a:gd name="connsiteX215" fmla="*/ 1266574 w 2584265"/>
                <a:gd name="connsiteY215" fmla="*/ 2116296 h 3140063"/>
                <a:gd name="connsiteX216" fmla="*/ 1209048 w 2584265"/>
                <a:gd name="connsiteY216" fmla="*/ 2112477 h 3140063"/>
                <a:gd name="connsiteX217" fmla="*/ 0 w 2584265"/>
                <a:gd name="connsiteY217" fmla="*/ 1965313 h 3140063"/>
                <a:gd name="connsiteX218" fmla="*/ 45326 w 2584265"/>
                <a:gd name="connsiteY218" fmla="*/ 2014254 h 3140063"/>
                <a:gd name="connsiteX219" fmla="*/ 109538 w 2584265"/>
                <a:gd name="connsiteY219" fmla="*/ 2206251 h 3140063"/>
                <a:gd name="connsiteX220" fmla="*/ 101984 w 2584265"/>
                <a:gd name="connsiteY220" fmla="*/ 2221309 h 3140063"/>
                <a:gd name="connsiteX221" fmla="*/ 0 w 2584265"/>
                <a:gd name="connsiteY221" fmla="*/ 2228839 h 3140063"/>
                <a:gd name="connsiteX222" fmla="*/ 0 w 2584265"/>
                <a:gd name="connsiteY222" fmla="*/ 2202486 h 3140063"/>
                <a:gd name="connsiteX223" fmla="*/ 52881 w 2584265"/>
                <a:gd name="connsiteY223" fmla="*/ 2191192 h 3140063"/>
                <a:gd name="connsiteX224" fmla="*/ 0 w 2584265"/>
                <a:gd name="connsiteY224" fmla="*/ 2172369 h 3140063"/>
                <a:gd name="connsiteX225" fmla="*/ 0 w 2584265"/>
                <a:gd name="connsiteY225" fmla="*/ 2146016 h 3140063"/>
                <a:gd name="connsiteX226" fmla="*/ 56658 w 2584265"/>
                <a:gd name="connsiteY226" fmla="*/ 2153545 h 3140063"/>
                <a:gd name="connsiteX227" fmla="*/ 0 w 2584265"/>
                <a:gd name="connsiteY227" fmla="*/ 2006725 h 3140063"/>
                <a:gd name="connsiteX228" fmla="*/ 0 w 2584265"/>
                <a:gd name="connsiteY228" fmla="*/ 1965313 h 3140063"/>
                <a:gd name="connsiteX229" fmla="*/ 1179046 w 2584265"/>
                <a:gd name="connsiteY229" fmla="*/ 1814511 h 3140063"/>
                <a:gd name="connsiteX230" fmla="*/ 971550 w 2584265"/>
                <a:gd name="connsiteY230" fmla="*/ 1912392 h 3140063"/>
                <a:gd name="connsiteX231" fmla="*/ 1031912 w 2584265"/>
                <a:gd name="connsiteY231" fmla="*/ 1923686 h 3140063"/>
                <a:gd name="connsiteX232" fmla="*/ 1292225 w 2584265"/>
                <a:gd name="connsiteY232" fmla="*/ 1829568 h 3140063"/>
                <a:gd name="connsiteX233" fmla="*/ 1292225 w 2584265"/>
                <a:gd name="connsiteY233" fmla="*/ 1814511 h 3140063"/>
                <a:gd name="connsiteX234" fmla="*/ 1179046 w 2584265"/>
                <a:gd name="connsiteY234" fmla="*/ 1814511 h 3140063"/>
                <a:gd name="connsiteX235" fmla="*/ 1154473 w 2584265"/>
                <a:gd name="connsiteY235" fmla="*/ 1752952 h 3140063"/>
                <a:gd name="connsiteX236" fmla="*/ 1077383 w 2584265"/>
                <a:gd name="connsiteY236" fmla="*/ 1754363 h 3140063"/>
                <a:gd name="connsiteX237" fmla="*/ 1001712 w 2584265"/>
                <a:gd name="connsiteY237" fmla="*/ 1844674 h 3140063"/>
                <a:gd name="connsiteX238" fmla="*/ 1115219 w 2584265"/>
                <a:gd name="connsiteY238" fmla="*/ 1803280 h 3140063"/>
                <a:gd name="connsiteX239" fmla="*/ 1228725 w 2584265"/>
                <a:gd name="connsiteY239" fmla="*/ 1776938 h 3140063"/>
                <a:gd name="connsiteX240" fmla="*/ 1154473 w 2584265"/>
                <a:gd name="connsiteY240" fmla="*/ 1752952 h 3140063"/>
                <a:gd name="connsiteX241" fmla="*/ 449262 w 2584265"/>
                <a:gd name="connsiteY241" fmla="*/ 1731957 h 3140063"/>
                <a:gd name="connsiteX242" fmla="*/ 719137 w 2584265"/>
                <a:gd name="connsiteY242" fmla="*/ 1898407 h 3140063"/>
                <a:gd name="connsiteX243" fmla="*/ 449262 w 2584265"/>
                <a:gd name="connsiteY243" fmla="*/ 1731957 h 3140063"/>
                <a:gd name="connsiteX244" fmla="*/ 470973 w 2584265"/>
                <a:gd name="connsiteY244" fmla="*/ 1680529 h 3140063"/>
                <a:gd name="connsiteX245" fmla="*/ 422275 w 2584265"/>
                <a:gd name="connsiteY245" fmla="*/ 1694319 h 3140063"/>
                <a:gd name="connsiteX246" fmla="*/ 678852 w 2584265"/>
                <a:gd name="connsiteY246" fmla="*/ 1814506 h 3140063"/>
                <a:gd name="connsiteX247" fmla="*/ 682625 w 2584265"/>
                <a:gd name="connsiteY247" fmla="*/ 1810750 h 3140063"/>
                <a:gd name="connsiteX248" fmla="*/ 618481 w 2584265"/>
                <a:gd name="connsiteY248" fmla="*/ 1724365 h 3140063"/>
                <a:gd name="connsiteX249" fmla="*/ 470973 w 2584265"/>
                <a:gd name="connsiteY249" fmla="*/ 1680529 h 3140063"/>
                <a:gd name="connsiteX250" fmla="*/ 619726 w 2584265"/>
                <a:gd name="connsiteY250" fmla="*/ 1474526 h 3140063"/>
                <a:gd name="connsiteX251" fmla="*/ 563432 w 2584265"/>
                <a:gd name="connsiteY251" fmla="*/ 1477109 h 3140063"/>
                <a:gd name="connsiteX252" fmla="*/ 460375 w 2584265"/>
                <a:gd name="connsiteY252" fmla="*/ 1514680 h 3140063"/>
                <a:gd name="connsiteX253" fmla="*/ 723900 w 2584265"/>
                <a:gd name="connsiteY253" fmla="*/ 1525951 h 3140063"/>
                <a:gd name="connsiteX254" fmla="*/ 674960 w 2584265"/>
                <a:gd name="connsiteY254" fmla="*/ 1484623 h 3140063"/>
                <a:gd name="connsiteX255" fmla="*/ 619726 w 2584265"/>
                <a:gd name="connsiteY255" fmla="*/ 1474526 h 3140063"/>
                <a:gd name="connsiteX256" fmla="*/ 1198562 w 2584265"/>
                <a:gd name="connsiteY256" fmla="*/ 1465260 h 3140063"/>
                <a:gd name="connsiteX257" fmla="*/ 1042987 w 2584265"/>
                <a:gd name="connsiteY257" fmla="*/ 1555572 h 3140063"/>
                <a:gd name="connsiteX258" fmla="*/ 1137850 w 2584265"/>
                <a:gd name="connsiteY258" fmla="*/ 1555572 h 3140063"/>
                <a:gd name="connsiteX259" fmla="*/ 1198562 w 2584265"/>
                <a:gd name="connsiteY259" fmla="*/ 1465260 h 3140063"/>
                <a:gd name="connsiteX260" fmla="*/ 1258135 w 2584265"/>
                <a:gd name="connsiteY260" fmla="*/ 1462667 h 3140063"/>
                <a:gd name="connsiteX261" fmla="*/ 1216777 w 2584265"/>
                <a:gd name="connsiteY261" fmla="*/ 1503996 h 3140063"/>
                <a:gd name="connsiteX262" fmla="*/ 968625 w 2584265"/>
                <a:gd name="connsiteY262" fmla="*/ 1665550 h 3140063"/>
                <a:gd name="connsiteX263" fmla="*/ 915987 w 2584265"/>
                <a:gd name="connsiteY263" fmla="*/ 1909762 h 3140063"/>
                <a:gd name="connsiteX264" fmla="*/ 927267 w 2584265"/>
                <a:gd name="connsiteY264" fmla="*/ 1902246 h 3140063"/>
                <a:gd name="connsiteX265" fmla="*/ 1115260 w 2584265"/>
                <a:gd name="connsiteY265" fmla="*/ 1725666 h 3140063"/>
                <a:gd name="connsiteX266" fmla="*/ 1340852 w 2584265"/>
                <a:gd name="connsiteY266" fmla="*/ 1797048 h 3140063"/>
                <a:gd name="connsiteX267" fmla="*/ 1344612 w 2584265"/>
                <a:gd name="connsiteY267" fmla="*/ 1774506 h 3140063"/>
                <a:gd name="connsiteX268" fmla="*/ 1258135 w 2584265"/>
                <a:gd name="connsiteY268" fmla="*/ 1462667 h 3140063"/>
                <a:gd name="connsiteX269" fmla="*/ 1138252 w 2584265"/>
                <a:gd name="connsiteY269" fmla="*/ 1407398 h 3140063"/>
                <a:gd name="connsiteX270" fmla="*/ 1085397 w 2584265"/>
                <a:gd name="connsiteY270" fmla="*/ 1409276 h 3140063"/>
                <a:gd name="connsiteX271" fmla="*/ 1047977 w 2584265"/>
                <a:gd name="connsiteY271" fmla="*/ 1443089 h 3140063"/>
                <a:gd name="connsiteX272" fmla="*/ 1040493 w 2584265"/>
                <a:gd name="connsiteY272" fmla="*/ 1514475 h 3140063"/>
                <a:gd name="connsiteX273" fmla="*/ 1182688 w 2584265"/>
                <a:gd name="connsiteY273" fmla="*/ 1428061 h 3140063"/>
                <a:gd name="connsiteX274" fmla="*/ 1138252 w 2584265"/>
                <a:gd name="connsiteY274" fmla="*/ 1407398 h 3140063"/>
                <a:gd name="connsiteX275" fmla="*/ 599052 w 2584265"/>
                <a:gd name="connsiteY275" fmla="*/ 1401859 h 3140063"/>
                <a:gd name="connsiteX276" fmla="*/ 530998 w 2584265"/>
                <a:gd name="connsiteY276" fmla="*/ 1402327 h 3140063"/>
                <a:gd name="connsiteX277" fmla="*/ 466725 w 2584265"/>
                <a:gd name="connsiteY277" fmla="*/ 1466017 h 3140063"/>
                <a:gd name="connsiteX278" fmla="*/ 648202 w 2584265"/>
                <a:gd name="connsiteY278" fmla="*/ 1458524 h 3140063"/>
                <a:gd name="connsiteX279" fmla="*/ 754063 w 2584265"/>
                <a:gd name="connsiteY279" fmla="*/ 1488497 h 3140063"/>
                <a:gd name="connsiteX280" fmla="*/ 731378 w 2584265"/>
                <a:gd name="connsiteY280" fmla="*/ 1451032 h 3140063"/>
                <a:gd name="connsiteX281" fmla="*/ 655763 w 2584265"/>
                <a:gd name="connsiteY281" fmla="*/ 1421060 h 3140063"/>
                <a:gd name="connsiteX282" fmla="*/ 599052 w 2584265"/>
                <a:gd name="connsiteY282" fmla="*/ 1401859 h 3140063"/>
                <a:gd name="connsiteX283" fmla="*/ 42069 w 2584265"/>
                <a:gd name="connsiteY283" fmla="*/ 1349938 h 3140063"/>
                <a:gd name="connsiteX284" fmla="*/ 8136 w 2584265"/>
                <a:gd name="connsiteY284" fmla="*/ 1439854 h 3140063"/>
                <a:gd name="connsiteX285" fmla="*/ 264518 w 2584265"/>
                <a:gd name="connsiteY285" fmla="*/ 1720841 h 3140063"/>
                <a:gd name="connsiteX286" fmla="*/ 260748 w 2584265"/>
                <a:gd name="connsiteY286" fmla="*/ 1694616 h 3140063"/>
                <a:gd name="connsiteX287" fmla="*/ 91083 w 2584265"/>
                <a:gd name="connsiteY287" fmla="*/ 1364924 h 3140063"/>
                <a:gd name="connsiteX288" fmla="*/ 42069 w 2584265"/>
                <a:gd name="connsiteY288" fmla="*/ 1349938 h 3140063"/>
                <a:gd name="connsiteX289" fmla="*/ 188963 w 2584265"/>
                <a:gd name="connsiteY289" fmla="*/ 1296980 h 3140063"/>
                <a:gd name="connsiteX290" fmla="*/ 121380 w 2584265"/>
                <a:gd name="connsiteY290" fmla="*/ 1345799 h 3140063"/>
                <a:gd name="connsiteX291" fmla="*/ 177699 w 2584265"/>
                <a:gd name="connsiteY291" fmla="*/ 1522302 h 3140063"/>
                <a:gd name="connsiteX292" fmla="*/ 267809 w 2584265"/>
                <a:gd name="connsiteY292" fmla="*/ 1646230 h 3140063"/>
                <a:gd name="connsiteX293" fmla="*/ 301600 w 2584265"/>
                <a:gd name="connsiteY293" fmla="*/ 1413396 h 3140063"/>
                <a:gd name="connsiteX294" fmla="*/ 188963 w 2584265"/>
                <a:gd name="connsiteY294" fmla="*/ 1296980 h 3140063"/>
                <a:gd name="connsiteX295" fmla="*/ 791809 w 2584265"/>
                <a:gd name="connsiteY295" fmla="*/ 1262061 h 3140063"/>
                <a:gd name="connsiteX296" fmla="*/ 754062 w 2584265"/>
                <a:gd name="connsiteY296" fmla="*/ 1292223 h 3140063"/>
                <a:gd name="connsiteX297" fmla="*/ 848430 w 2584265"/>
                <a:gd name="connsiteY297" fmla="*/ 1360088 h 3140063"/>
                <a:gd name="connsiteX298" fmla="*/ 920150 w 2584265"/>
                <a:gd name="connsiteY298" fmla="*/ 1412873 h 3140063"/>
                <a:gd name="connsiteX299" fmla="*/ 893727 w 2584265"/>
                <a:gd name="connsiteY299" fmla="*/ 1314844 h 3140063"/>
                <a:gd name="connsiteX300" fmla="*/ 791809 w 2584265"/>
                <a:gd name="connsiteY300" fmla="*/ 1262061 h 3140063"/>
                <a:gd name="connsiteX301" fmla="*/ 543318 w 2584265"/>
                <a:gd name="connsiteY301" fmla="*/ 1131882 h 3140063"/>
                <a:gd name="connsiteX302" fmla="*/ 207570 w 2584265"/>
                <a:gd name="connsiteY302" fmla="*/ 1214561 h 3140063"/>
                <a:gd name="connsiteX303" fmla="*/ 200025 w 2584265"/>
                <a:gd name="connsiteY303" fmla="*/ 1270933 h 3140063"/>
                <a:gd name="connsiteX304" fmla="*/ 309426 w 2584265"/>
                <a:gd name="connsiteY304" fmla="*/ 1316029 h 3140063"/>
                <a:gd name="connsiteX305" fmla="*/ 509366 w 2584265"/>
                <a:gd name="connsiteY305" fmla="*/ 1214561 h 3140063"/>
                <a:gd name="connsiteX306" fmla="*/ 543318 w 2584265"/>
                <a:gd name="connsiteY306" fmla="*/ 1131882 h 3140063"/>
                <a:gd name="connsiteX307" fmla="*/ 82225 w 2584265"/>
                <a:gd name="connsiteY307" fmla="*/ 1089471 h 3140063"/>
                <a:gd name="connsiteX308" fmla="*/ 71437 w 2584265"/>
                <a:gd name="connsiteY308" fmla="*/ 1097182 h 3140063"/>
                <a:gd name="connsiteX309" fmla="*/ 108960 w 2584265"/>
                <a:gd name="connsiteY309" fmla="*/ 1108067 h 3140063"/>
                <a:gd name="connsiteX310" fmla="*/ 101455 w 2584265"/>
                <a:gd name="connsiteY310" fmla="*/ 1089925 h 3140063"/>
                <a:gd name="connsiteX311" fmla="*/ 82225 w 2584265"/>
                <a:gd name="connsiteY311" fmla="*/ 1089471 h 3140063"/>
                <a:gd name="connsiteX312" fmla="*/ 335843 w 2584265"/>
                <a:gd name="connsiteY312" fmla="*/ 1004908 h 3140063"/>
                <a:gd name="connsiteX313" fmla="*/ 282886 w 2584265"/>
                <a:gd name="connsiteY313" fmla="*/ 1011456 h 3140063"/>
                <a:gd name="connsiteX314" fmla="*/ 177559 w 2584265"/>
                <a:gd name="connsiteY314" fmla="*/ 1090040 h 3140063"/>
                <a:gd name="connsiteX315" fmla="*/ 215175 w 2584265"/>
                <a:gd name="connsiteY315" fmla="*/ 1179848 h 3140063"/>
                <a:gd name="connsiteX316" fmla="*/ 501063 w 2584265"/>
                <a:gd name="connsiteY316" fmla="*/ 1108749 h 3140063"/>
                <a:gd name="connsiteX317" fmla="*/ 489778 w 2584265"/>
                <a:gd name="connsiteY317" fmla="*/ 1063846 h 3140063"/>
                <a:gd name="connsiteX318" fmla="*/ 335843 w 2584265"/>
                <a:gd name="connsiteY318" fmla="*/ 1004908 h 3140063"/>
                <a:gd name="connsiteX319" fmla="*/ 584975 w 2584265"/>
                <a:gd name="connsiteY319" fmla="*/ 898516 h 3140063"/>
                <a:gd name="connsiteX320" fmla="*/ 407987 w 2584265"/>
                <a:gd name="connsiteY320" fmla="*/ 984942 h 3140063"/>
                <a:gd name="connsiteX321" fmla="*/ 407987 w 2584265"/>
                <a:gd name="connsiteY321" fmla="*/ 992457 h 3140063"/>
                <a:gd name="connsiteX322" fmla="*/ 536021 w 2584265"/>
                <a:gd name="connsiteY322" fmla="*/ 1093916 h 3140063"/>
                <a:gd name="connsiteX323" fmla="*/ 607569 w 2584265"/>
                <a:gd name="connsiteY323" fmla="*/ 1101432 h 3140063"/>
                <a:gd name="connsiteX324" fmla="*/ 532255 w 2584265"/>
                <a:gd name="connsiteY324" fmla="*/ 1240464 h 3140063"/>
                <a:gd name="connsiteX325" fmla="*/ 713009 w 2584265"/>
                <a:gd name="connsiteY325" fmla="*/ 1270525 h 3140063"/>
                <a:gd name="connsiteX326" fmla="*/ 739368 w 2584265"/>
                <a:gd name="connsiteY326" fmla="*/ 1263010 h 3140063"/>
                <a:gd name="connsiteX327" fmla="*/ 886231 w 2584265"/>
                <a:gd name="connsiteY327" fmla="*/ 1281796 h 3140063"/>
                <a:gd name="connsiteX328" fmla="*/ 938950 w 2584265"/>
                <a:gd name="connsiteY328" fmla="*/ 1477195 h 3140063"/>
                <a:gd name="connsiteX329" fmla="*/ 957779 w 2584265"/>
                <a:gd name="connsiteY329" fmla="*/ 1604954 h 3140063"/>
                <a:gd name="connsiteX330" fmla="*/ 1074516 w 2584265"/>
                <a:gd name="connsiteY330" fmla="*/ 1394527 h 3140063"/>
                <a:gd name="connsiteX331" fmla="*/ 1213846 w 2584265"/>
                <a:gd name="connsiteY331" fmla="*/ 1413315 h 3140063"/>
                <a:gd name="connsiteX332" fmla="*/ 1217612 w 2584265"/>
                <a:gd name="connsiteY332" fmla="*/ 1405800 h 3140063"/>
                <a:gd name="connsiteX333" fmla="*/ 777025 w 2584265"/>
                <a:gd name="connsiteY333" fmla="*/ 1210403 h 3140063"/>
                <a:gd name="connsiteX334" fmla="*/ 641460 w 2584265"/>
                <a:gd name="connsiteY334" fmla="*/ 1225435 h 3140063"/>
                <a:gd name="connsiteX335" fmla="*/ 648992 w 2584265"/>
                <a:gd name="connsiteY335" fmla="*/ 1191615 h 3140063"/>
                <a:gd name="connsiteX336" fmla="*/ 584975 w 2584265"/>
                <a:gd name="connsiteY336" fmla="*/ 898516 h 3140063"/>
                <a:gd name="connsiteX337" fmla="*/ 564998 w 2584265"/>
                <a:gd name="connsiteY337" fmla="*/ 849305 h 3140063"/>
                <a:gd name="connsiteX338" fmla="*/ 381000 w 2584265"/>
                <a:gd name="connsiteY338" fmla="*/ 947832 h 3140063"/>
                <a:gd name="connsiteX339" fmla="*/ 538712 w 2584265"/>
                <a:gd name="connsiteY339" fmla="*/ 913726 h 3140063"/>
                <a:gd name="connsiteX340" fmla="*/ 564998 w 2584265"/>
                <a:gd name="connsiteY340" fmla="*/ 849305 h 3140063"/>
                <a:gd name="connsiteX341" fmla="*/ 475909 w 2584265"/>
                <a:gd name="connsiteY341" fmla="*/ 818348 h 3140063"/>
                <a:gd name="connsiteX342" fmla="*/ 433387 w 2584265"/>
                <a:gd name="connsiteY342" fmla="*/ 823904 h 3140063"/>
                <a:gd name="connsiteX343" fmla="*/ 354012 w 2584265"/>
                <a:gd name="connsiteY343" fmla="*/ 912805 h 3140063"/>
                <a:gd name="connsiteX344" fmla="*/ 512762 w 2584265"/>
                <a:gd name="connsiteY344" fmla="*/ 831312 h 3140063"/>
                <a:gd name="connsiteX345" fmla="*/ 512762 w 2584265"/>
                <a:gd name="connsiteY345" fmla="*/ 823904 h 3140063"/>
                <a:gd name="connsiteX346" fmla="*/ 475909 w 2584265"/>
                <a:gd name="connsiteY346" fmla="*/ 818348 h 3140063"/>
                <a:gd name="connsiteX347" fmla="*/ 256190 w 2584265"/>
                <a:gd name="connsiteY347" fmla="*/ 687379 h 3140063"/>
                <a:gd name="connsiteX348" fmla="*/ 113698 w 2584265"/>
                <a:gd name="connsiteY348" fmla="*/ 939611 h 3140063"/>
                <a:gd name="connsiteX349" fmla="*/ 147446 w 2584265"/>
                <a:gd name="connsiteY349" fmla="*/ 1082669 h 3140063"/>
                <a:gd name="connsiteX350" fmla="*/ 293688 w 2584265"/>
                <a:gd name="connsiteY350" fmla="*/ 822907 h 3140063"/>
                <a:gd name="connsiteX351" fmla="*/ 256190 w 2584265"/>
                <a:gd name="connsiteY351" fmla="*/ 687379 h 3140063"/>
                <a:gd name="connsiteX352" fmla="*/ 203200 w 2584265"/>
                <a:gd name="connsiteY352" fmla="*/ 681029 h 3140063"/>
                <a:gd name="connsiteX353" fmla="*/ 86880 w 2584265"/>
                <a:gd name="connsiteY353" fmla="*/ 767467 h 3140063"/>
                <a:gd name="connsiteX354" fmla="*/ 45605 w 2584265"/>
                <a:gd name="connsiteY354" fmla="*/ 831356 h 3140063"/>
                <a:gd name="connsiteX355" fmla="*/ 75623 w 2584265"/>
                <a:gd name="connsiteY355" fmla="*/ 1049331 h 3140063"/>
                <a:gd name="connsiteX356" fmla="*/ 83127 w 2584265"/>
                <a:gd name="connsiteY356" fmla="*/ 1045574 h 3140063"/>
                <a:gd name="connsiteX357" fmla="*/ 203200 w 2584265"/>
                <a:gd name="connsiteY357" fmla="*/ 681029 h 3140063"/>
                <a:gd name="connsiteX358" fmla="*/ 253100 w 2584265"/>
                <a:gd name="connsiteY358" fmla="*/ 428617 h 3140063"/>
                <a:gd name="connsiteX359" fmla="*/ 166687 w 2584265"/>
                <a:gd name="connsiteY359" fmla="*/ 623855 h 3140063"/>
                <a:gd name="connsiteX360" fmla="*/ 200501 w 2584265"/>
                <a:gd name="connsiteY360" fmla="*/ 650137 h 3140063"/>
                <a:gd name="connsiteX361" fmla="*/ 279400 w 2584265"/>
                <a:gd name="connsiteY361" fmla="*/ 466163 h 3140063"/>
                <a:gd name="connsiteX362" fmla="*/ 253100 w 2584265"/>
                <a:gd name="connsiteY362" fmla="*/ 428617 h 3140063"/>
                <a:gd name="connsiteX363" fmla="*/ 207839 w 2584265"/>
                <a:gd name="connsiteY363" fmla="*/ 382349 h 3140063"/>
                <a:gd name="connsiteX364" fmla="*/ 177205 w 2584265"/>
                <a:gd name="connsiteY364" fmla="*/ 395060 h 3140063"/>
                <a:gd name="connsiteX365" fmla="*/ 131961 w 2584265"/>
                <a:gd name="connsiteY365" fmla="*/ 568316 h 3140063"/>
                <a:gd name="connsiteX366" fmla="*/ 177205 w 2584265"/>
                <a:gd name="connsiteY366" fmla="*/ 481688 h 3140063"/>
                <a:gd name="connsiteX367" fmla="*/ 241300 w 2584265"/>
                <a:gd name="connsiteY367" fmla="*/ 383761 h 3140063"/>
                <a:gd name="connsiteX368" fmla="*/ 207839 w 2584265"/>
                <a:gd name="connsiteY368" fmla="*/ 382349 h 3140063"/>
                <a:gd name="connsiteX369" fmla="*/ 0 w 2584265"/>
                <a:gd name="connsiteY369" fmla="*/ 312726 h 3140063"/>
                <a:gd name="connsiteX370" fmla="*/ 56470 w 2584265"/>
                <a:gd name="connsiteY370" fmla="*/ 324006 h 3140063"/>
                <a:gd name="connsiteX371" fmla="*/ 131763 w 2584265"/>
                <a:gd name="connsiteY371" fmla="*/ 350325 h 3140063"/>
                <a:gd name="connsiteX372" fmla="*/ 0 w 2584265"/>
                <a:gd name="connsiteY372" fmla="*/ 527039 h 3140063"/>
                <a:gd name="connsiteX373" fmla="*/ 0 w 2584265"/>
                <a:gd name="connsiteY373" fmla="*/ 493200 h 3140063"/>
                <a:gd name="connsiteX374" fmla="*/ 79058 w 2584265"/>
                <a:gd name="connsiteY374" fmla="*/ 372884 h 3140063"/>
                <a:gd name="connsiteX375" fmla="*/ 0 w 2584265"/>
                <a:gd name="connsiteY375" fmla="*/ 391684 h 3140063"/>
                <a:gd name="connsiteX376" fmla="*/ 0 w 2584265"/>
                <a:gd name="connsiteY376" fmla="*/ 372884 h 3140063"/>
                <a:gd name="connsiteX377" fmla="*/ 26353 w 2584265"/>
                <a:gd name="connsiteY377" fmla="*/ 354085 h 3140063"/>
                <a:gd name="connsiteX378" fmla="*/ 30117 w 2584265"/>
                <a:gd name="connsiteY378" fmla="*/ 342805 h 3140063"/>
                <a:gd name="connsiteX379" fmla="*/ 0 w 2584265"/>
                <a:gd name="connsiteY379" fmla="*/ 335285 h 3140063"/>
                <a:gd name="connsiteX380" fmla="*/ 0 w 2584265"/>
                <a:gd name="connsiteY380" fmla="*/ 312726 h 3140063"/>
                <a:gd name="connsiteX381" fmla="*/ 776 w 2584265"/>
                <a:gd name="connsiteY381" fmla="*/ 217938 h 3140063"/>
                <a:gd name="connsiteX382" fmla="*/ 430102 w 2584265"/>
                <a:gd name="connsiteY382" fmla="*/ 511027 h 3140063"/>
                <a:gd name="connsiteX383" fmla="*/ 505423 w 2584265"/>
                <a:gd name="connsiteY383" fmla="*/ 650057 h 3140063"/>
                <a:gd name="connsiteX384" fmla="*/ 305824 w 2584265"/>
                <a:gd name="connsiteY384" fmla="*/ 398300 h 3140063"/>
                <a:gd name="connsiteX385" fmla="*/ 305824 w 2584265"/>
                <a:gd name="connsiteY385" fmla="*/ 480967 h 3140063"/>
                <a:gd name="connsiteX386" fmla="*/ 275696 w 2584265"/>
                <a:gd name="connsiteY386" fmla="*/ 619996 h 3140063"/>
                <a:gd name="connsiteX387" fmla="*/ 362314 w 2584265"/>
                <a:gd name="connsiteY387" fmla="*/ 593694 h 3140063"/>
                <a:gd name="connsiteX388" fmla="*/ 324654 w 2584265"/>
                <a:gd name="connsiteY388" fmla="*/ 676360 h 3140063"/>
                <a:gd name="connsiteX389" fmla="*/ 320888 w 2584265"/>
                <a:gd name="connsiteY389" fmla="*/ 901813 h 3140063"/>
                <a:gd name="connsiteX390" fmla="*/ 433868 w 2584265"/>
                <a:gd name="connsiteY390" fmla="*/ 804117 h 3140063"/>
                <a:gd name="connsiteX391" fmla="*/ 550615 w 2584265"/>
                <a:gd name="connsiteY391" fmla="*/ 792844 h 3140063"/>
                <a:gd name="connsiteX392" fmla="*/ 509189 w 2584265"/>
                <a:gd name="connsiteY392" fmla="*/ 665087 h 3140063"/>
                <a:gd name="connsiteX393" fmla="*/ 528019 w 2584265"/>
                <a:gd name="connsiteY393" fmla="*/ 665087 h 3140063"/>
                <a:gd name="connsiteX394" fmla="*/ 667361 w 2584265"/>
                <a:gd name="connsiteY394" fmla="*/ 1202423 h 3140063"/>
                <a:gd name="connsiteX395" fmla="*/ 765278 w 2584265"/>
                <a:gd name="connsiteY395" fmla="*/ 1187391 h 3140063"/>
                <a:gd name="connsiteX396" fmla="*/ 1243562 w 2584265"/>
                <a:gd name="connsiteY396" fmla="*/ 1386540 h 3140063"/>
                <a:gd name="connsiteX397" fmla="*/ 1379139 w 2584265"/>
                <a:gd name="connsiteY397" fmla="*/ 1999027 h 3140063"/>
                <a:gd name="connsiteX398" fmla="*/ 1401735 w 2584265"/>
                <a:gd name="connsiteY398" fmla="*/ 2017813 h 3140063"/>
                <a:gd name="connsiteX399" fmla="*/ 1789635 w 2584265"/>
                <a:gd name="connsiteY399" fmla="*/ 2115500 h 3140063"/>
                <a:gd name="connsiteX400" fmla="*/ 1970404 w 2584265"/>
                <a:gd name="connsiteY400" fmla="*/ 2483744 h 3140063"/>
                <a:gd name="connsiteX401" fmla="*/ 2143641 w 2584265"/>
                <a:gd name="connsiteY401" fmla="*/ 3032343 h 3140063"/>
                <a:gd name="connsiteX402" fmla="*/ 2258563 w 2584265"/>
                <a:gd name="connsiteY402" fmla="*/ 3119530 h 3140063"/>
                <a:gd name="connsiteX403" fmla="*/ 2278412 w 2584265"/>
                <a:gd name="connsiteY403" fmla="*/ 3140063 h 3140063"/>
                <a:gd name="connsiteX404" fmla="*/ 2236977 w 2584265"/>
                <a:gd name="connsiteY404" fmla="*/ 3140063 h 3140063"/>
                <a:gd name="connsiteX405" fmla="*/ 2163035 w 2584265"/>
                <a:gd name="connsiteY405" fmla="*/ 3080156 h 3140063"/>
                <a:gd name="connsiteX406" fmla="*/ 2098996 w 2584265"/>
                <a:gd name="connsiteY406" fmla="*/ 3013481 h 3140063"/>
                <a:gd name="connsiteX407" fmla="*/ 1970917 w 2584265"/>
                <a:gd name="connsiteY407" fmla="*/ 2694192 h 3140063"/>
                <a:gd name="connsiteX408" fmla="*/ 1861674 w 2584265"/>
                <a:gd name="connsiteY408" fmla="*/ 2213377 h 3140063"/>
                <a:gd name="connsiteX409" fmla="*/ 1353127 w 2584265"/>
                <a:gd name="connsiteY409" fmla="*/ 2040583 h 3140063"/>
                <a:gd name="connsiteX410" fmla="*/ 1349360 w 2584265"/>
                <a:gd name="connsiteY410" fmla="*/ 1852763 h 3140063"/>
                <a:gd name="connsiteX411" fmla="*/ 1320165 w 2584265"/>
                <a:gd name="connsiteY411" fmla="*/ 1847129 h 3140063"/>
                <a:gd name="connsiteX412" fmla="*/ 1296622 w 2584265"/>
                <a:gd name="connsiteY412" fmla="*/ 1852763 h 3140063"/>
                <a:gd name="connsiteX413" fmla="*/ 1070601 w 2584265"/>
                <a:gd name="connsiteY413" fmla="*/ 1954186 h 3140063"/>
                <a:gd name="connsiteX414" fmla="*/ 882250 w 2584265"/>
                <a:gd name="connsiteY414" fmla="*/ 1972968 h 3140063"/>
                <a:gd name="connsiteX415" fmla="*/ 652462 w 2584265"/>
                <a:gd name="connsiteY415" fmla="*/ 2326067 h 3140063"/>
                <a:gd name="connsiteX416" fmla="*/ 878483 w 2584265"/>
                <a:gd name="connsiteY416" fmla="*/ 2322311 h 3140063"/>
                <a:gd name="connsiteX417" fmla="*/ 991493 w 2584265"/>
                <a:gd name="connsiteY417" fmla="*/ 2232157 h 3140063"/>
                <a:gd name="connsiteX418" fmla="*/ 1063067 w 2584265"/>
                <a:gd name="connsiteY418" fmla="*/ 2130735 h 3140063"/>
                <a:gd name="connsiteX419" fmla="*/ 1447302 w 2584265"/>
                <a:gd name="connsiteY419" fmla="*/ 2145759 h 3140063"/>
                <a:gd name="connsiteX420" fmla="*/ 1579148 w 2584265"/>
                <a:gd name="connsiteY420" fmla="*/ 2066877 h 3140063"/>
                <a:gd name="connsiteX421" fmla="*/ 1628119 w 2584265"/>
                <a:gd name="connsiteY421" fmla="*/ 2314799 h 3140063"/>
                <a:gd name="connsiteX422" fmla="*/ 1409632 w 2584265"/>
                <a:gd name="connsiteY422" fmla="*/ 2438757 h 3140063"/>
                <a:gd name="connsiteX423" fmla="*/ 1387030 w 2584265"/>
                <a:gd name="connsiteY423" fmla="*/ 2465052 h 3140063"/>
                <a:gd name="connsiteX424" fmla="*/ 1759964 w 2584265"/>
                <a:gd name="connsiteY424" fmla="*/ 2551451 h 3140063"/>
                <a:gd name="connsiteX425" fmla="*/ 1899344 w 2584265"/>
                <a:gd name="connsiteY425" fmla="*/ 2818151 h 3140063"/>
                <a:gd name="connsiteX426" fmla="*/ 1891810 w 2584265"/>
                <a:gd name="connsiteY426" fmla="*/ 2825663 h 3140063"/>
                <a:gd name="connsiteX427" fmla="*/ 1522642 w 2584265"/>
                <a:gd name="connsiteY427" fmla="*/ 2562720 h 3140063"/>
                <a:gd name="connsiteX428" fmla="*/ 1364428 w 2584265"/>
                <a:gd name="connsiteY428" fmla="*/ 2498859 h 3140063"/>
                <a:gd name="connsiteX429" fmla="*/ 1582915 w 2584265"/>
                <a:gd name="connsiteY429" fmla="*/ 2799371 h 3140063"/>
                <a:gd name="connsiteX430" fmla="*/ 1974684 w 2584265"/>
                <a:gd name="connsiteY430" fmla="*/ 2975917 h 3140063"/>
                <a:gd name="connsiteX431" fmla="*/ 1955849 w 2584265"/>
                <a:gd name="connsiteY431" fmla="*/ 2990943 h 3140063"/>
                <a:gd name="connsiteX432" fmla="*/ 1741129 w 2584265"/>
                <a:gd name="connsiteY432" fmla="*/ 2983431 h 3140063"/>
                <a:gd name="connsiteX433" fmla="*/ 1609284 w 2584265"/>
                <a:gd name="connsiteY433" fmla="*/ 2874498 h 3140063"/>
                <a:gd name="connsiteX434" fmla="*/ 1658255 w 2584265"/>
                <a:gd name="connsiteY434" fmla="*/ 3032263 h 3140063"/>
                <a:gd name="connsiteX435" fmla="*/ 2087694 w 2584265"/>
                <a:gd name="connsiteY435" fmla="*/ 3103633 h 3140063"/>
                <a:gd name="connsiteX436" fmla="*/ 2159268 w 2584265"/>
                <a:gd name="connsiteY436" fmla="*/ 3114902 h 3140063"/>
                <a:gd name="connsiteX437" fmla="*/ 2138579 w 2584265"/>
                <a:gd name="connsiteY437" fmla="*/ 3140063 h 3140063"/>
                <a:gd name="connsiteX438" fmla="*/ 2056033 w 2584265"/>
                <a:gd name="connsiteY438" fmla="*/ 3140063 h 3140063"/>
                <a:gd name="connsiteX439" fmla="*/ 2059989 w 2584265"/>
                <a:gd name="connsiteY439" fmla="*/ 3122674 h 3140063"/>
                <a:gd name="connsiteX440" fmla="*/ 1997519 w 2584265"/>
                <a:gd name="connsiteY440" fmla="*/ 3118015 h 3140063"/>
                <a:gd name="connsiteX441" fmla="*/ 1901058 w 2584265"/>
                <a:gd name="connsiteY441" fmla="*/ 3127187 h 3140063"/>
                <a:gd name="connsiteX442" fmla="*/ 1857935 w 2584265"/>
                <a:gd name="connsiteY442" fmla="*/ 3140063 h 3140063"/>
                <a:gd name="connsiteX443" fmla="*/ 1733931 w 2584265"/>
                <a:gd name="connsiteY443" fmla="*/ 3140063 h 3140063"/>
                <a:gd name="connsiteX444" fmla="*/ 1710287 w 2584265"/>
                <a:gd name="connsiteY444" fmla="*/ 3124000 h 3140063"/>
                <a:gd name="connsiteX445" fmla="*/ 1631886 w 2584265"/>
                <a:gd name="connsiteY445" fmla="*/ 3054801 h 3140063"/>
                <a:gd name="connsiteX446" fmla="*/ 1620114 w 2584265"/>
                <a:gd name="connsiteY446" fmla="*/ 3118659 h 3140063"/>
                <a:gd name="connsiteX447" fmla="*/ 1620483 w 2584265"/>
                <a:gd name="connsiteY447" fmla="*/ 3140063 h 3140063"/>
                <a:gd name="connsiteX448" fmla="*/ 1588422 w 2584265"/>
                <a:gd name="connsiteY448" fmla="*/ 3140063 h 3140063"/>
                <a:gd name="connsiteX449" fmla="*/ 1591860 w 2584265"/>
                <a:gd name="connsiteY449" fmla="*/ 3097867 h 3140063"/>
                <a:gd name="connsiteX450" fmla="*/ 1537312 w 2584265"/>
                <a:gd name="connsiteY450" fmla="*/ 2761806 h 3140063"/>
                <a:gd name="connsiteX451" fmla="*/ 1315117 w 2584265"/>
                <a:gd name="connsiteY451" fmla="*/ 2525079 h 3140063"/>
                <a:gd name="connsiteX452" fmla="*/ 1322649 w 2584265"/>
                <a:gd name="connsiteY452" fmla="*/ 2543867 h 3140063"/>
                <a:gd name="connsiteX453" fmla="*/ 1409267 w 2584265"/>
                <a:gd name="connsiteY453" fmla="*/ 2712958 h 3140063"/>
                <a:gd name="connsiteX454" fmla="*/ 1333947 w 2584265"/>
                <a:gd name="connsiteY454" fmla="*/ 2855742 h 3140063"/>
                <a:gd name="connsiteX455" fmla="*/ 1194604 w 2584265"/>
                <a:gd name="connsiteY455" fmla="*/ 2844471 h 3140063"/>
                <a:gd name="connsiteX456" fmla="*/ 1104220 w 2584265"/>
                <a:gd name="connsiteY456" fmla="*/ 2821925 h 3140063"/>
                <a:gd name="connsiteX457" fmla="*/ 1179540 w 2584265"/>
                <a:gd name="connsiteY457" fmla="*/ 2765561 h 3140063"/>
                <a:gd name="connsiteX458" fmla="*/ 1296287 w 2584265"/>
                <a:gd name="connsiteY458" fmla="*/ 2577685 h 3140063"/>
                <a:gd name="connsiteX459" fmla="*/ 1243562 w 2584265"/>
                <a:gd name="connsiteY459" fmla="*/ 2464958 h 3140063"/>
                <a:gd name="connsiteX460" fmla="*/ 701256 w 2584265"/>
                <a:gd name="connsiteY460" fmla="*/ 2355988 h 3140063"/>
                <a:gd name="connsiteX461" fmla="*/ 497891 w 2584265"/>
                <a:gd name="connsiteY461" fmla="*/ 2419866 h 3140063"/>
                <a:gd name="connsiteX462" fmla="*/ 693724 w 2584265"/>
                <a:gd name="connsiteY462" fmla="*/ 2498773 h 3140063"/>
                <a:gd name="connsiteX463" fmla="*/ 904621 w 2584265"/>
                <a:gd name="connsiteY463" fmla="*/ 2472473 h 3140063"/>
                <a:gd name="connsiteX464" fmla="*/ 1175774 w 2584265"/>
                <a:gd name="connsiteY464" fmla="*/ 2502529 h 3140063"/>
                <a:gd name="connsiteX465" fmla="*/ 1175774 w 2584265"/>
                <a:gd name="connsiteY465" fmla="*/ 2521317 h 3140063"/>
                <a:gd name="connsiteX466" fmla="*/ 957345 w 2584265"/>
                <a:gd name="connsiteY466" fmla="*/ 2630294 h 3140063"/>
                <a:gd name="connsiteX467" fmla="*/ 727618 w 2584265"/>
                <a:gd name="connsiteY467" fmla="*/ 2536351 h 3140063"/>
                <a:gd name="connsiteX468" fmla="*/ 727618 w 2584265"/>
                <a:gd name="connsiteY468" fmla="*/ 2547628 h 3140063"/>
                <a:gd name="connsiteX469" fmla="*/ 836832 w 2584265"/>
                <a:gd name="connsiteY469" fmla="*/ 2724229 h 3140063"/>
                <a:gd name="connsiteX470" fmla="*/ 757746 w 2584265"/>
                <a:gd name="connsiteY470" fmla="*/ 2930892 h 3140063"/>
                <a:gd name="connsiteX471" fmla="*/ 701256 w 2584265"/>
                <a:gd name="connsiteY471" fmla="*/ 2799382 h 3140063"/>
                <a:gd name="connsiteX472" fmla="*/ 659829 w 2584265"/>
                <a:gd name="connsiteY472" fmla="*/ 2558899 h 3140063"/>
                <a:gd name="connsiteX473" fmla="*/ 433868 w 2584265"/>
                <a:gd name="connsiteY473" fmla="*/ 2438654 h 3140063"/>
                <a:gd name="connsiteX474" fmla="*/ 460231 w 2584265"/>
                <a:gd name="connsiteY474" fmla="*/ 2419866 h 3140063"/>
                <a:gd name="connsiteX475" fmla="*/ 448932 w 2584265"/>
                <a:gd name="connsiteY475" fmla="*/ 2404836 h 3140063"/>
                <a:gd name="connsiteX476" fmla="*/ 497891 w 2584265"/>
                <a:gd name="connsiteY476" fmla="*/ 2378534 h 3140063"/>
                <a:gd name="connsiteX477" fmla="*/ 791640 w 2584265"/>
                <a:gd name="connsiteY477" fmla="*/ 2115500 h 3140063"/>
                <a:gd name="connsiteX478" fmla="*/ 769044 w 2584265"/>
                <a:gd name="connsiteY478" fmla="*/ 1965206 h 3140063"/>
                <a:gd name="connsiteX479" fmla="*/ 595807 w 2584265"/>
                <a:gd name="connsiteY479" fmla="*/ 1901327 h 3140063"/>
                <a:gd name="connsiteX480" fmla="*/ 399974 w 2584265"/>
                <a:gd name="connsiteY480" fmla="*/ 1732235 h 3140063"/>
                <a:gd name="connsiteX481" fmla="*/ 332186 w 2584265"/>
                <a:gd name="connsiteY481" fmla="*/ 1694659 h 3140063"/>
                <a:gd name="connsiteX482" fmla="*/ 531785 w 2584265"/>
                <a:gd name="connsiteY482" fmla="*/ 1657084 h 3140063"/>
                <a:gd name="connsiteX483" fmla="*/ 701256 w 2584265"/>
                <a:gd name="connsiteY483" fmla="*/ 1781085 h 3140063"/>
                <a:gd name="connsiteX484" fmla="*/ 829300 w 2584265"/>
                <a:gd name="connsiteY484" fmla="*/ 2036598 h 3140063"/>
                <a:gd name="connsiteX485" fmla="*/ 919685 w 2584265"/>
                <a:gd name="connsiteY485" fmla="*/ 1777328 h 3140063"/>
                <a:gd name="connsiteX486" fmla="*/ 765278 w 2584265"/>
                <a:gd name="connsiteY486" fmla="*/ 1544357 h 3140063"/>
                <a:gd name="connsiteX487" fmla="*/ 505423 w 2584265"/>
                <a:gd name="connsiteY487" fmla="*/ 1544357 h 3140063"/>
                <a:gd name="connsiteX488" fmla="*/ 399974 w 2584265"/>
                <a:gd name="connsiteY488" fmla="*/ 1544357 h 3140063"/>
                <a:gd name="connsiteX489" fmla="*/ 543083 w 2584265"/>
                <a:gd name="connsiteY489" fmla="*/ 1379025 h 3140063"/>
                <a:gd name="connsiteX490" fmla="*/ 735150 w 2584265"/>
                <a:gd name="connsiteY490" fmla="*/ 1435388 h 3140063"/>
                <a:gd name="connsiteX491" fmla="*/ 908387 w 2584265"/>
                <a:gd name="connsiteY491" fmla="*/ 1649569 h 3140063"/>
                <a:gd name="connsiteX492" fmla="*/ 923451 w 2584265"/>
                <a:gd name="connsiteY492" fmla="*/ 1653329 h 3140063"/>
                <a:gd name="connsiteX493" fmla="*/ 912153 w 2584265"/>
                <a:gd name="connsiteY493" fmla="*/ 1472964 h 3140063"/>
                <a:gd name="connsiteX494" fmla="*/ 753980 w 2584265"/>
                <a:gd name="connsiteY494" fmla="*/ 1318904 h 3140063"/>
                <a:gd name="connsiteX495" fmla="*/ 674894 w 2584265"/>
                <a:gd name="connsiteY495" fmla="*/ 1288843 h 3140063"/>
                <a:gd name="connsiteX496" fmla="*/ 463997 w 2584265"/>
                <a:gd name="connsiteY496" fmla="*/ 1296358 h 3140063"/>
                <a:gd name="connsiteX497" fmla="*/ 294526 w 2584265"/>
                <a:gd name="connsiteY497" fmla="*/ 1345209 h 3140063"/>
                <a:gd name="connsiteX498" fmla="*/ 343484 w 2584265"/>
                <a:gd name="connsiteY498" fmla="*/ 1480479 h 3140063"/>
                <a:gd name="connsiteX499" fmla="*/ 309590 w 2584265"/>
                <a:gd name="connsiteY499" fmla="*/ 1728478 h 3140063"/>
                <a:gd name="connsiteX500" fmla="*/ 264398 w 2584265"/>
                <a:gd name="connsiteY500" fmla="*/ 1751023 h 3140063"/>
                <a:gd name="connsiteX501" fmla="*/ 776 w 2584265"/>
                <a:gd name="connsiteY501" fmla="*/ 1476721 h 3140063"/>
                <a:gd name="connsiteX502" fmla="*/ 776 w 2584265"/>
                <a:gd name="connsiteY502" fmla="*/ 1363995 h 3140063"/>
                <a:gd name="connsiteX503" fmla="*/ 776 w 2584265"/>
                <a:gd name="connsiteY503" fmla="*/ 1337694 h 3140063"/>
                <a:gd name="connsiteX504" fmla="*/ 776 w 2584265"/>
                <a:gd name="connsiteY504" fmla="*/ 1303876 h 3140063"/>
                <a:gd name="connsiteX505" fmla="*/ 53500 w 2584265"/>
                <a:gd name="connsiteY505" fmla="*/ 1326419 h 3140063"/>
                <a:gd name="connsiteX506" fmla="*/ 158949 w 2584265"/>
                <a:gd name="connsiteY506" fmla="*/ 1285087 h 3140063"/>
                <a:gd name="connsiteX507" fmla="*/ 177779 w 2584265"/>
                <a:gd name="connsiteY507" fmla="*/ 1198664 h 3140063"/>
                <a:gd name="connsiteX508" fmla="*/ 121289 w 2584265"/>
                <a:gd name="connsiteY508" fmla="*/ 1119755 h 3140063"/>
                <a:gd name="connsiteX509" fmla="*/ 143885 w 2584265"/>
                <a:gd name="connsiteY509" fmla="*/ 1161089 h 3140063"/>
                <a:gd name="connsiteX510" fmla="*/ 106225 w 2584265"/>
                <a:gd name="connsiteY510" fmla="*/ 1288843 h 3140063"/>
                <a:gd name="connsiteX511" fmla="*/ 776 w 2584265"/>
                <a:gd name="connsiteY511" fmla="*/ 1266299 h 3140063"/>
                <a:gd name="connsiteX512" fmla="*/ 776 w 2584265"/>
                <a:gd name="connsiteY512" fmla="*/ 1240939 h 3140063"/>
                <a:gd name="connsiteX513" fmla="*/ 776 w 2584265"/>
                <a:gd name="connsiteY513" fmla="*/ 1209937 h 3140063"/>
                <a:gd name="connsiteX514" fmla="*/ 42202 w 2584265"/>
                <a:gd name="connsiteY514" fmla="*/ 1262543 h 3140063"/>
                <a:gd name="connsiteX515" fmla="*/ 117523 w 2584265"/>
                <a:gd name="connsiteY515" fmla="*/ 1243755 h 3140063"/>
                <a:gd name="connsiteX516" fmla="*/ 113757 w 2584265"/>
                <a:gd name="connsiteY516" fmla="*/ 1161089 h 3140063"/>
                <a:gd name="connsiteX517" fmla="*/ 49734 w 2584265"/>
                <a:gd name="connsiteY517" fmla="*/ 1127270 h 3140063"/>
                <a:gd name="connsiteX518" fmla="*/ 776 w 2584265"/>
                <a:gd name="connsiteY518" fmla="*/ 1187391 h 3140063"/>
                <a:gd name="connsiteX519" fmla="*/ 776 w 2584265"/>
                <a:gd name="connsiteY519" fmla="*/ 1131030 h 3140063"/>
                <a:gd name="connsiteX520" fmla="*/ 53500 w 2584265"/>
                <a:gd name="connsiteY520" fmla="*/ 1093453 h 3140063"/>
                <a:gd name="connsiteX521" fmla="*/ 776 w 2584265"/>
                <a:gd name="connsiteY521" fmla="*/ 1089696 h 3140063"/>
                <a:gd name="connsiteX522" fmla="*/ 776 w 2584265"/>
                <a:gd name="connsiteY522" fmla="*/ 1059635 h 3140063"/>
                <a:gd name="connsiteX523" fmla="*/ 34670 w 2584265"/>
                <a:gd name="connsiteY523" fmla="*/ 1048364 h 3140063"/>
                <a:gd name="connsiteX524" fmla="*/ 4542 w 2584265"/>
                <a:gd name="connsiteY524" fmla="*/ 928116 h 3140063"/>
                <a:gd name="connsiteX525" fmla="*/ 776 w 2584265"/>
                <a:gd name="connsiteY525" fmla="*/ 913086 h 3140063"/>
                <a:gd name="connsiteX526" fmla="*/ 776 w 2584265"/>
                <a:gd name="connsiteY526" fmla="*/ 856723 h 3140063"/>
                <a:gd name="connsiteX527" fmla="*/ 12074 w 2584265"/>
                <a:gd name="connsiteY527" fmla="*/ 871753 h 3140063"/>
                <a:gd name="connsiteX528" fmla="*/ 64799 w 2584265"/>
                <a:gd name="connsiteY528" fmla="*/ 766541 h 3140063"/>
                <a:gd name="connsiteX529" fmla="*/ 147651 w 2584265"/>
                <a:gd name="connsiteY529" fmla="*/ 661330 h 3140063"/>
                <a:gd name="connsiteX530" fmla="*/ 106225 w 2584265"/>
                <a:gd name="connsiteY530" fmla="*/ 458421 h 3140063"/>
                <a:gd name="connsiteX531" fmla="*/ 245567 w 2584265"/>
                <a:gd name="connsiteY531" fmla="*/ 345695 h 3140063"/>
                <a:gd name="connsiteX532" fmla="*/ 238035 w 2584265"/>
                <a:gd name="connsiteY532" fmla="*/ 341937 h 3140063"/>
                <a:gd name="connsiteX533" fmla="*/ 776 w 2584265"/>
                <a:gd name="connsiteY533" fmla="*/ 236725 h 3140063"/>
                <a:gd name="connsiteX534" fmla="*/ 776 w 2584265"/>
                <a:gd name="connsiteY534" fmla="*/ 217938 h 3140063"/>
                <a:gd name="connsiteX535" fmla="*/ 776 w 2584265"/>
                <a:gd name="connsiteY535" fmla="*/ 0 h 3140063"/>
                <a:gd name="connsiteX536" fmla="*/ 573211 w 2584265"/>
                <a:gd name="connsiteY536" fmla="*/ 311876 h 3140063"/>
                <a:gd name="connsiteX537" fmla="*/ 874493 w 2584265"/>
                <a:gd name="connsiteY537" fmla="*/ 980721 h 3140063"/>
                <a:gd name="connsiteX538" fmla="*/ 1040197 w 2584265"/>
                <a:gd name="connsiteY538" fmla="*/ 1025812 h 3140063"/>
                <a:gd name="connsiteX539" fmla="*/ 1424331 w 2584265"/>
                <a:gd name="connsiteY539" fmla="*/ 1292603 h 3140063"/>
                <a:gd name="connsiteX540" fmla="*/ 1522248 w 2584265"/>
                <a:gd name="connsiteY540" fmla="*/ 1480479 h 3140063"/>
                <a:gd name="connsiteX541" fmla="*/ 1574972 w 2584265"/>
                <a:gd name="connsiteY541" fmla="*/ 1803630 h 3140063"/>
                <a:gd name="connsiteX542" fmla="*/ 1895084 w 2584265"/>
                <a:gd name="connsiteY542" fmla="*/ 1927630 h 3140063"/>
                <a:gd name="connsiteX543" fmla="*/ 2128577 w 2584265"/>
                <a:gd name="connsiteY543" fmla="*/ 2273323 h 3140063"/>
                <a:gd name="connsiteX544" fmla="*/ 2170003 w 2584265"/>
                <a:gd name="connsiteY544" fmla="*/ 2566414 h 3140063"/>
                <a:gd name="connsiteX545" fmla="*/ 2448688 w 2584265"/>
                <a:gd name="connsiteY545" fmla="*/ 3024828 h 3140063"/>
                <a:gd name="connsiteX546" fmla="*/ 2584265 w 2584265"/>
                <a:gd name="connsiteY546" fmla="*/ 3111251 h 3140063"/>
                <a:gd name="connsiteX547" fmla="*/ 2563081 w 2584265"/>
                <a:gd name="connsiteY547" fmla="*/ 3138024 h 3140063"/>
                <a:gd name="connsiteX548" fmla="*/ 2562206 w 2584265"/>
                <a:gd name="connsiteY548" fmla="*/ 3140063 h 3140063"/>
                <a:gd name="connsiteX549" fmla="*/ 2358304 w 2584265"/>
                <a:gd name="connsiteY549" fmla="*/ 3140063 h 3140063"/>
                <a:gd name="connsiteX550" fmla="*/ 2358304 w 2584265"/>
                <a:gd name="connsiteY550" fmla="*/ 3133796 h 3140063"/>
                <a:gd name="connsiteX551" fmla="*/ 2060788 w 2584265"/>
                <a:gd name="connsiteY551" fmla="*/ 2735504 h 3140063"/>
                <a:gd name="connsiteX552" fmla="*/ 1947808 w 2584265"/>
                <a:gd name="connsiteY552" fmla="*/ 2235747 h 3140063"/>
                <a:gd name="connsiteX553" fmla="*/ 1680421 w 2584265"/>
                <a:gd name="connsiteY553" fmla="*/ 2006542 h 3140063"/>
                <a:gd name="connsiteX554" fmla="*/ 1428097 w 2584265"/>
                <a:gd name="connsiteY554" fmla="*/ 1972721 h 3140063"/>
                <a:gd name="connsiteX555" fmla="*/ 1420565 w 2584265"/>
                <a:gd name="connsiteY555" fmla="*/ 1901327 h 3140063"/>
                <a:gd name="connsiteX556" fmla="*/ 1333947 w 2584265"/>
                <a:gd name="connsiteY556" fmla="*/ 1461691 h 3140063"/>
                <a:gd name="connsiteX557" fmla="*/ 753980 w 2584265"/>
                <a:gd name="connsiteY557" fmla="*/ 1134785 h 3140063"/>
                <a:gd name="connsiteX558" fmla="*/ 723852 w 2584265"/>
                <a:gd name="connsiteY558" fmla="*/ 1097211 h 3140063"/>
                <a:gd name="connsiteX559" fmla="*/ 663595 w 2584265"/>
                <a:gd name="connsiteY559" fmla="*/ 822905 h 3140063"/>
                <a:gd name="connsiteX560" fmla="*/ 422570 w 2584265"/>
                <a:gd name="connsiteY560" fmla="*/ 402058 h 3140063"/>
                <a:gd name="connsiteX561" fmla="*/ 4542 w 2584265"/>
                <a:gd name="connsiteY561" fmla="*/ 172847 h 3140063"/>
                <a:gd name="connsiteX562" fmla="*/ 776 w 2584265"/>
                <a:gd name="connsiteY562" fmla="*/ 165332 h 3140063"/>
                <a:gd name="connsiteX563" fmla="*/ 776 w 2584265"/>
                <a:gd name="connsiteY563" fmla="*/ 71393 h 3140063"/>
                <a:gd name="connsiteX564" fmla="*/ 256865 w 2584265"/>
                <a:gd name="connsiteY564" fmla="*/ 154059 h 3140063"/>
                <a:gd name="connsiteX565" fmla="*/ 678660 w 2584265"/>
                <a:gd name="connsiteY565" fmla="*/ 544845 h 3140063"/>
                <a:gd name="connsiteX566" fmla="*/ 810470 w 2584265"/>
                <a:gd name="connsiteY566" fmla="*/ 913086 h 3140063"/>
                <a:gd name="connsiteX567" fmla="*/ 833066 w 2584265"/>
                <a:gd name="connsiteY567" fmla="*/ 1048364 h 3140063"/>
                <a:gd name="connsiteX568" fmla="*/ 1153178 w 2584265"/>
                <a:gd name="connsiteY568" fmla="*/ 1146059 h 3140063"/>
                <a:gd name="connsiteX569" fmla="*/ 1526014 w 2584265"/>
                <a:gd name="connsiteY569" fmla="*/ 1871266 h 3140063"/>
                <a:gd name="connsiteX570" fmla="*/ 1541078 w 2584265"/>
                <a:gd name="connsiteY570" fmla="*/ 1878780 h 3140063"/>
                <a:gd name="connsiteX571" fmla="*/ 1872487 w 2584265"/>
                <a:gd name="connsiteY571" fmla="*/ 1991508 h 3140063"/>
                <a:gd name="connsiteX572" fmla="*/ 2185067 w 2584265"/>
                <a:gd name="connsiteY572" fmla="*/ 2795622 h 3140063"/>
                <a:gd name="connsiteX573" fmla="*/ 2550371 w 2584265"/>
                <a:gd name="connsiteY573" fmla="*/ 3118766 h 3140063"/>
                <a:gd name="connsiteX574" fmla="*/ 2550371 w 2584265"/>
                <a:gd name="connsiteY574" fmla="*/ 3107494 h 3140063"/>
                <a:gd name="connsiteX575" fmla="*/ 2437390 w 2584265"/>
                <a:gd name="connsiteY575" fmla="*/ 3036102 h 3140063"/>
                <a:gd name="connsiteX576" fmla="*/ 2158705 w 2584265"/>
                <a:gd name="connsiteY576" fmla="*/ 2585199 h 3140063"/>
                <a:gd name="connsiteX577" fmla="*/ 2121045 w 2584265"/>
                <a:gd name="connsiteY577" fmla="*/ 2389806 h 3140063"/>
                <a:gd name="connsiteX578" fmla="*/ 2064554 w 2584265"/>
                <a:gd name="connsiteY578" fmla="*/ 2123019 h 3140063"/>
                <a:gd name="connsiteX579" fmla="*/ 1680421 w 2584265"/>
                <a:gd name="connsiteY579" fmla="*/ 1852477 h 3140063"/>
                <a:gd name="connsiteX580" fmla="*/ 1548610 w 2584265"/>
                <a:gd name="connsiteY580" fmla="*/ 1803630 h 3140063"/>
                <a:gd name="connsiteX581" fmla="*/ 1477055 w 2584265"/>
                <a:gd name="connsiteY581" fmla="*/ 1427873 h 3140063"/>
                <a:gd name="connsiteX582" fmla="*/ 900855 w 2584265"/>
                <a:gd name="connsiteY582" fmla="*/ 1010783 h 3140063"/>
                <a:gd name="connsiteX583" fmla="*/ 855662 w 2584265"/>
                <a:gd name="connsiteY583" fmla="*/ 1014539 h 3140063"/>
                <a:gd name="connsiteX584" fmla="*/ 648531 w 2584265"/>
                <a:gd name="connsiteY584" fmla="*/ 420846 h 3140063"/>
                <a:gd name="connsiteX585" fmla="*/ 776 w 2584265"/>
                <a:gd name="connsiteY585" fmla="*/ 22544 h 3140063"/>
                <a:gd name="connsiteX586" fmla="*/ 776 w 2584265"/>
                <a:gd name="connsiteY586" fmla="*/ 0 h 3140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</a:cxnLst>
              <a:rect l="l" t="t" r="r" b="b"/>
              <a:pathLst>
                <a:path w="2584265" h="3140063">
                  <a:moveTo>
                    <a:pt x="124389" y="3058410"/>
                  </a:moveTo>
                  <a:cubicBezTo>
                    <a:pt x="91919" y="3063182"/>
                    <a:pt x="65802" y="3082268"/>
                    <a:pt x="46037" y="3107718"/>
                  </a:cubicBezTo>
                  <a:cubicBezTo>
                    <a:pt x="46037" y="3107718"/>
                    <a:pt x="46037" y="3107718"/>
                    <a:pt x="57331" y="3111488"/>
                  </a:cubicBezTo>
                  <a:cubicBezTo>
                    <a:pt x="57331" y="3111488"/>
                    <a:pt x="57331" y="3111488"/>
                    <a:pt x="177800" y="3070015"/>
                  </a:cubicBezTo>
                  <a:cubicBezTo>
                    <a:pt x="177800" y="3062474"/>
                    <a:pt x="166506" y="3062474"/>
                    <a:pt x="158977" y="3058704"/>
                  </a:cubicBezTo>
                  <a:cubicBezTo>
                    <a:pt x="146742" y="3056819"/>
                    <a:pt x="135213" y="3056819"/>
                    <a:pt x="124389" y="3058410"/>
                  </a:cubicBezTo>
                  <a:close/>
                  <a:moveTo>
                    <a:pt x="1417776" y="2948186"/>
                  </a:moveTo>
                  <a:cubicBezTo>
                    <a:pt x="1392750" y="2949762"/>
                    <a:pt x="1368781" y="2970784"/>
                    <a:pt x="1349041" y="2987601"/>
                  </a:cubicBezTo>
                  <a:cubicBezTo>
                    <a:pt x="1326482" y="3021235"/>
                    <a:pt x="1300163" y="3054870"/>
                    <a:pt x="1307683" y="3099717"/>
                  </a:cubicBezTo>
                  <a:cubicBezTo>
                    <a:pt x="1311443" y="3107192"/>
                    <a:pt x="1326482" y="3114666"/>
                    <a:pt x="1334002" y="3103454"/>
                  </a:cubicBezTo>
                  <a:cubicBezTo>
                    <a:pt x="1371601" y="3054870"/>
                    <a:pt x="1409199" y="3002551"/>
                    <a:pt x="1443038" y="2953967"/>
                  </a:cubicBezTo>
                  <a:cubicBezTo>
                    <a:pt x="1434578" y="2949297"/>
                    <a:pt x="1426119" y="2947660"/>
                    <a:pt x="1417776" y="2948186"/>
                  </a:cubicBezTo>
                  <a:close/>
                  <a:moveTo>
                    <a:pt x="1706785" y="2908851"/>
                  </a:moveTo>
                  <a:cubicBezTo>
                    <a:pt x="1695450" y="2931234"/>
                    <a:pt x="1725676" y="2938694"/>
                    <a:pt x="1733233" y="2949887"/>
                  </a:cubicBezTo>
                  <a:cubicBezTo>
                    <a:pt x="1786128" y="2979731"/>
                    <a:pt x="1842802" y="2946155"/>
                    <a:pt x="1884363" y="2931234"/>
                  </a:cubicBezTo>
                  <a:cubicBezTo>
                    <a:pt x="1823911" y="2905118"/>
                    <a:pt x="1771015" y="2908851"/>
                    <a:pt x="1706785" y="2908851"/>
                  </a:cubicBezTo>
                  <a:close/>
                  <a:moveTo>
                    <a:pt x="1179952" y="2902065"/>
                  </a:moveTo>
                  <a:cubicBezTo>
                    <a:pt x="1207314" y="2900597"/>
                    <a:pt x="1235089" y="2902710"/>
                    <a:pt x="1262392" y="2908346"/>
                  </a:cubicBezTo>
                  <a:cubicBezTo>
                    <a:pt x="1277456" y="2960952"/>
                    <a:pt x="1243562" y="3021072"/>
                    <a:pt x="1258626" y="3077436"/>
                  </a:cubicBezTo>
                  <a:cubicBezTo>
                    <a:pt x="1262392" y="3091057"/>
                    <a:pt x="1264746" y="3104678"/>
                    <a:pt x="1265805" y="3118203"/>
                  </a:cubicBezTo>
                  <a:lnTo>
                    <a:pt x="1265485" y="3140063"/>
                  </a:lnTo>
                  <a:lnTo>
                    <a:pt x="1231593" y="3140063"/>
                  </a:lnTo>
                  <a:lnTo>
                    <a:pt x="1233231" y="3124284"/>
                  </a:lnTo>
                  <a:cubicBezTo>
                    <a:pt x="1232759" y="3075391"/>
                    <a:pt x="1224272" y="3024618"/>
                    <a:pt x="1224272" y="2979486"/>
                  </a:cubicBezTo>
                  <a:cubicBezTo>
                    <a:pt x="1220501" y="2974783"/>
                    <a:pt x="1217672" y="2973374"/>
                    <a:pt x="1215197" y="2973843"/>
                  </a:cubicBezTo>
                  <a:cubicBezTo>
                    <a:pt x="1207771" y="2975255"/>
                    <a:pt x="1203528" y="2993589"/>
                    <a:pt x="1186554" y="2990768"/>
                  </a:cubicBezTo>
                  <a:cubicBezTo>
                    <a:pt x="1154494" y="3026497"/>
                    <a:pt x="1116776" y="3062227"/>
                    <a:pt x="1083301" y="3100307"/>
                  </a:cubicBezTo>
                  <a:lnTo>
                    <a:pt x="1052538" y="3140063"/>
                  </a:lnTo>
                  <a:lnTo>
                    <a:pt x="1023435" y="3140063"/>
                  </a:lnTo>
                  <a:lnTo>
                    <a:pt x="1048475" y="3100998"/>
                  </a:lnTo>
                  <a:cubicBezTo>
                    <a:pt x="1088509" y="3048744"/>
                    <a:pt x="1137492" y="3001668"/>
                    <a:pt x="1190243" y="2960241"/>
                  </a:cubicBezTo>
                  <a:cubicBezTo>
                    <a:pt x="1194010" y="2952709"/>
                    <a:pt x="1212850" y="2937646"/>
                    <a:pt x="1194010" y="2922581"/>
                  </a:cubicBezTo>
                  <a:cubicBezTo>
                    <a:pt x="1156331" y="2941410"/>
                    <a:pt x="1118652" y="2933878"/>
                    <a:pt x="1084741" y="2948943"/>
                  </a:cubicBezTo>
                  <a:cubicBezTo>
                    <a:pt x="1031990" y="2979072"/>
                    <a:pt x="985833" y="3022382"/>
                    <a:pt x="954276" y="3074165"/>
                  </a:cubicBezTo>
                  <a:lnTo>
                    <a:pt x="926332" y="3140063"/>
                  </a:lnTo>
                  <a:lnTo>
                    <a:pt x="885742" y="3140063"/>
                  </a:lnTo>
                  <a:lnTo>
                    <a:pt x="885825" y="3137167"/>
                  </a:lnTo>
                  <a:cubicBezTo>
                    <a:pt x="885825" y="3137167"/>
                    <a:pt x="885825" y="3137167"/>
                    <a:pt x="814245" y="3013074"/>
                  </a:cubicBezTo>
                  <a:cubicBezTo>
                    <a:pt x="776572" y="2984871"/>
                    <a:pt x="734189" y="2967009"/>
                    <a:pt x="689452" y="2959958"/>
                  </a:cubicBezTo>
                  <a:cubicBezTo>
                    <a:pt x="644715" y="2952909"/>
                    <a:pt x="597623" y="2956668"/>
                    <a:pt x="550531" y="2971710"/>
                  </a:cubicBezTo>
                  <a:cubicBezTo>
                    <a:pt x="569368" y="3020595"/>
                    <a:pt x="598565" y="3072300"/>
                    <a:pt x="616460" y="3125416"/>
                  </a:cubicBezTo>
                  <a:lnTo>
                    <a:pt x="620466" y="3140063"/>
                  </a:lnTo>
                  <a:lnTo>
                    <a:pt x="554594" y="3140063"/>
                  </a:lnTo>
                  <a:lnTo>
                    <a:pt x="568743" y="3122005"/>
                  </a:lnTo>
                  <a:cubicBezTo>
                    <a:pt x="576263" y="3095613"/>
                    <a:pt x="568743" y="3054141"/>
                    <a:pt x="538664" y="3035289"/>
                  </a:cubicBezTo>
                  <a:cubicBezTo>
                    <a:pt x="513285" y="3057911"/>
                    <a:pt x="511170" y="3095378"/>
                    <a:pt x="521216" y="3127013"/>
                  </a:cubicBezTo>
                  <a:lnTo>
                    <a:pt x="527392" y="3140063"/>
                  </a:lnTo>
                  <a:lnTo>
                    <a:pt x="494333" y="3140063"/>
                  </a:lnTo>
                  <a:lnTo>
                    <a:pt x="490536" y="3110665"/>
                  </a:lnTo>
                  <a:cubicBezTo>
                    <a:pt x="491065" y="3053245"/>
                    <a:pt x="510131" y="2994770"/>
                    <a:pt x="501657" y="2938407"/>
                  </a:cubicBezTo>
                  <a:cubicBezTo>
                    <a:pt x="520487" y="2915860"/>
                    <a:pt x="535551" y="2934650"/>
                    <a:pt x="550615" y="2934650"/>
                  </a:cubicBezTo>
                  <a:cubicBezTo>
                    <a:pt x="663595" y="2923375"/>
                    <a:pt x="761512" y="2934650"/>
                    <a:pt x="848130" y="3009799"/>
                  </a:cubicBezTo>
                  <a:cubicBezTo>
                    <a:pt x="863194" y="3036102"/>
                    <a:pt x="878259" y="3077436"/>
                    <a:pt x="912153" y="3092463"/>
                  </a:cubicBezTo>
                  <a:cubicBezTo>
                    <a:pt x="930983" y="3066163"/>
                    <a:pt x="942281" y="3036102"/>
                    <a:pt x="968643" y="3013557"/>
                  </a:cubicBezTo>
                  <a:cubicBezTo>
                    <a:pt x="1019484" y="2943105"/>
                    <a:pt x="1097865" y="2906469"/>
                    <a:pt x="1179952" y="2902065"/>
                  </a:cubicBezTo>
                  <a:close/>
                  <a:moveTo>
                    <a:pt x="1465757" y="2893317"/>
                  </a:moveTo>
                  <a:cubicBezTo>
                    <a:pt x="1499652" y="2893317"/>
                    <a:pt x="1473289" y="2919621"/>
                    <a:pt x="1480822" y="2938407"/>
                  </a:cubicBezTo>
                  <a:cubicBezTo>
                    <a:pt x="1506243" y="3006042"/>
                    <a:pt x="1493532" y="3071563"/>
                    <a:pt x="1463345" y="3130216"/>
                  </a:cubicBezTo>
                  <a:lnTo>
                    <a:pt x="1457167" y="3140063"/>
                  </a:lnTo>
                  <a:lnTo>
                    <a:pt x="1427166" y="3140063"/>
                  </a:lnTo>
                  <a:lnTo>
                    <a:pt x="1439358" y="3111930"/>
                  </a:lnTo>
                  <a:cubicBezTo>
                    <a:pt x="1458069" y="3075272"/>
                    <a:pt x="1479957" y="3038614"/>
                    <a:pt x="1457362" y="3001955"/>
                  </a:cubicBezTo>
                  <a:cubicBezTo>
                    <a:pt x="1423471" y="3030154"/>
                    <a:pt x="1393346" y="3062112"/>
                    <a:pt x="1370281" y="3097361"/>
                  </a:cubicBezTo>
                  <a:lnTo>
                    <a:pt x="1347965" y="3140063"/>
                  </a:lnTo>
                  <a:lnTo>
                    <a:pt x="1290125" y="3140063"/>
                  </a:lnTo>
                  <a:lnTo>
                    <a:pt x="1288755" y="3137554"/>
                  </a:lnTo>
                  <a:cubicBezTo>
                    <a:pt x="1258626" y="3088707"/>
                    <a:pt x="1284989" y="3028587"/>
                    <a:pt x="1311351" y="2987255"/>
                  </a:cubicBezTo>
                  <a:cubicBezTo>
                    <a:pt x="1345245" y="2934650"/>
                    <a:pt x="1409267" y="2915860"/>
                    <a:pt x="1465757" y="2893317"/>
                  </a:cubicBezTo>
                  <a:close/>
                  <a:moveTo>
                    <a:pt x="772659" y="2644774"/>
                  </a:moveTo>
                  <a:cubicBezTo>
                    <a:pt x="765175" y="2663664"/>
                    <a:pt x="768917" y="2686332"/>
                    <a:pt x="776401" y="2709001"/>
                  </a:cubicBezTo>
                  <a:cubicBezTo>
                    <a:pt x="776401" y="2750562"/>
                    <a:pt x="768917" y="2795900"/>
                    <a:pt x="791369" y="2833685"/>
                  </a:cubicBezTo>
                  <a:cubicBezTo>
                    <a:pt x="791369" y="2833685"/>
                    <a:pt x="791369" y="2833685"/>
                    <a:pt x="795111" y="2826126"/>
                  </a:cubicBezTo>
                  <a:cubicBezTo>
                    <a:pt x="817563" y="2773230"/>
                    <a:pt x="810079" y="2697668"/>
                    <a:pt x="772659" y="2644774"/>
                  </a:cubicBezTo>
                  <a:close/>
                  <a:moveTo>
                    <a:pt x="1341239" y="2633659"/>
                  </a:moveTo>
                  <a:cubicBezTo>
                    <a:pt x="1341239" y="2712455"/>
                    <a:pt x="1295996" y="2779997"/>
                    <a:pt x="1231900" y="2825023"/>
                  </a:cubicBezTo>
                  <a:cubicBezTo>
                    <a:pt x="1265833" y="2840032"/>
                    <a:pt x="1303536" y="2836279"/>
                    <a:pt x="1333699" y="2825023"/>
                  </a:cubicBezTo>
                  <a:cubicBezTo>
                    <a:pt x="1367632" y="2806262"/>
                    <a:pt x="1382713" y="2764989"/>
                    <a:pt x="1378943" y="2727466"/>
                  </a:cubicBezTo>
                  <a:cubicBezTo>
                    <a:pt x="1378943" y="2693696"/>
                    <a:pt x="1375172" y="2648668"/>
                    <a:pt x="1341239" y="2633659"/>
                  </a:cubicBezTo>
                  <a:close/>
                  <a:moveTo>
                    <a:pt x="1302975" y="2627310"/>
                  </a:moveTo>
                  <a:cubicBezTo>
                    <a:pt x="1227682" y="2642258"/>
                    <a:pt x="1212623" y="2728214"/>
                    <a:pt x="1193800" y="2791747"/>
                  </a:cubicBezTo>
                  <a:cubicBezTo>
                    <a:pt x="1227682" y="2806696"/>
                    <a:pt x="1257799" y="2761849"/>
                    <a:pt x="1284152" y="2746900"/>
                  </a:cubicBezTo>
                  <a:cubicBezTo>
                    <a:pt x="1306740" y="2717003"/>
                    <a:pt x="1325563" y="2668419"/>
                    <a:pt x="1302975" y="2627310"/>
                  </a:cubicBezTo>
                  <a:close/>
                  <a:moveTo>
                    <a:pt x="425450" y="2608251"/>
                  </a:moveTo>
                  <a:cubicBezTo>
                    <a:pt x="376436" y="2645813"/>
                    <a:pt x="334962" y="2713427"/>
                    <a:pt x="301029" y="2773530"/>
                  </a:cubicBezTo>
                  <a:cubicBezTo>
                    <a:pt x="297259" y="2803580"/>
                    <a:pt x="274637" y="2856168"/>
                    <a:pt x="304800" y="2874950"/>
                  </a:cubicBezTo>
                  <a:cubicBezTo>
                    <a:pt x="383976" y="2844899"/>
                    <a:pt x="417909" y="2758503"/>
                    <a:pt x="432990" y="2683378"/>
                  </a:cubicBezTo>
                  <a:cubicBezTo>
                    <a:pt x="436761" y="2660839"/>
                    <a:pt x="455612" y="2623276"/>
                    <a:pt x="425450" y="2608251"/>
                  </a:cubicBezTo>
                  <a:close/>
                  <a:moveTo>
                    <a:pt x="388356" y="2592375"/>
                  </a:moveTo>
                  <a:cubicBezTo>
                    <a:pt x="369571" y="2596146"/>
                    <a:pt x="350785" y="2599915"/>
                    <a:pt x="335757" y="2622537"/>
                  </a:cubicBezTo>
                  <a:cubicBezTo>
                    <a:pt x="305700" y="2637619"/>
                    <a:pt x="279400" y="2675323"/>
                    <a:pt x="290671" y="2713025"/>
                  </a:cubicBezTo>
                  <a:cubicBezTo>
                    <a:pt x="335757" y="2686633"/>
                    <a:pt x="358299" y="2637619"/>
                    <a:pt x="392113" y="2596146"/>
                  </a:cubicBezTo>
                  <a:cubicBezTo>
                    <a:pt x="392113" y="2596146"/>
                    <a:pt x="392113" y="2596146"/>
                    <a:pt x="388356" y="2592375"/>
                  </a:cubicBezTo>
                  <a:close/>
                  <a:moveTo>
                    <a:pt x="693160" y="2584447"/>
                  </a:moveTo>
                  <a:cubicBezTo>
                    <a:pt x="689335" y="2629772"/>
                    <a:pt x="677862" y="2682652"/>
                    <a:pt x="689335" y="2735533"/>
                  </a:cubicBezTo>
                  <a:cubicBezTo>
                    <a:pt x="712282" y="2754418"/>
                    <a:pt x="712282" y="2803519"/>
                    <a:pt x="750527" y="2795966"/>
                  </a:cubicBezTo>
                  <a:cubicBezTo>
                    <a:pt x="762000" y="2746863"/>
                    <a:pt x="750527" y="2701537"/>
                    <a:pt x="735229" y="2656212"/>
                  </a:cubicBezTo>
                  <a:cubicBezTo>
                    <a:pt x="727580" y="2629772"/>
                    <a:pt x="723756" y="2588224"/>
                    <a:pt x="693160" y="2584447"/>
                  </a:cubicBezTo>
                  <a:close/>
                  <a:moveTo>
                    <a:pt x="443696" y="2551853"/>
                  </a:moveTo>
                  <a:cubicBezTo>
                    <a:pt x="453640" y="2551383"/>
                    <a:pt x="463055" y="2552323"/>
                    <a:pt x="471529" y="2555141"/>
                  </a:cubicBezTo>
                  <a:cubicBezTo>
                    <a:pt x="475295" y="2637811"/>
                    <a:pt x="452698" y="2701684"/>
                    <a:pt x="433868" y="2776834"/>
                  </a:cubicBezTo>
                  <a:cubicBezTo>
                    <a:pt x="422570" y="2844471"/>
                    <a:pt x="351016" y="2874531"/>
                    <a:pt x="298292" y="2912105"/>
                  </a:cubicBezTo>
                  <a:cubicBezTo>
                    <a:pt x="298292" y="2912105"/>
                    <a:pt x="298292" y="2912105"/>
                    <a:pt x="294526" y="2930892"/>
                  </a:cubicBezTo>
                  <a:cubicBezTo>
                    <a:pt x="308649" y="3012617"/>
                    <a:pt x="360902" y="3079547"/>
                    <a:pt x="427455" y="3126928"/>
                  </a:cubicBezTo>
                  <a:lnTo>
                    <a:pt x="450194" y="3140063"/>
                  </a:lnTo>
                  <a:lnTo>
                    <a:pt x="404045" y="3140063"/>
                  </a:lnTo>
                  <a:lnTo>
                    <a:pt x="381144" y="3122524"/>
                  </a:lnTo>
                  <a:cubicBezTo>
                    <a:pt x="381144" y="3122524"/>
                    <a:pt x="381144" y="3122524"/>
                    <a:pt x="324654" y="3115009"/>
                  </a:cubicBezTo>
                  <a:cubicBezTo>
                    <a:pt x="292643" y="3094342"/>
                    <a:pt x="270047" y="3102797"/>
                    <a:pt x="249804" y="3119706"/>
                  </a:cubicBezTo>
                  <a:lnTo>
                    <a:pt x="229196" y="3140063"/>
                  </a:lnTo>
                  <a:lnTo>
                    <a:pt x="177398" y="3140063"/>
                  </a:lnTo>
                  <a:lnTo>
                    <a:pt x="200025" y="3114785"/>
                  </a:lnTo>
                  <a:cubicBezTo>
                    <a:pt x="197213" y="3109199"/>
                    <a:pt x="191589" y="3106172"/>
                    <a:pt x="184384" y="3104892"/>
                  </a:cubicBezTo>
                  <a:cubicBezTo>
                    <a:pt x="162767" y="3101051"/>
                    <a:pt x="126916" y="3112923"/>
                    <a:pt x="110044" y="3118510"/>
                  </a:cubicBezTo>
                  <a:cubicBezTo>
                    <a:pt x="110044" y="3118510"/>
                    <a:pt x="110044" y="3118510"/>
                    <a:pt x="78410" y="3138937"/>
                  </a:cubicBezTo>
                  <a:lnTo>
                    <a:pt x="76666" y="3140063"/>
                  </a:lnTo>
                  <a:lnTo>
                    <a:pt x="7421" y="3140063"/>
                  </a:lnTo>
                  <a:lnTo>
                    <a:pt x="21960" y="3096222"/>
                  </a:lnTo>
                  <a:cubicBezTo>
                    <a:pt x="31846" y="3075556"/>
                    <a:pt x="45969" y="3056769"/>
                    <a:pt x="68565" y="3043616"/>
                  </a:cubicBezTo>
                  <a:cubicBezTo>
                    <a:pt x="113757" y="3021072"/>
                    <a:pt x="158949" y="3039858"/>
                    <a:pt x="207907" y="3039858"/>
                  </a:cubicBezTo>
                  <a:cubicBezTo>
                    <a:pt x="245567" y="3058648"/>
                    <a:pt x="279462" y="3092463"/>
                    <a:pt x="324654" y="3081192"/>
                  </a:cubicBezTo>
                  <a:cubicBezTo>
                    <a:pt x="302058" y="3021072"/>
                    <a:pt x="268164" y="2960952"/>
                    <a:pt x="260632" y="2893317"/>
                  </a:cubicBezTo>
                  <a:cubicBezTo>
                    <a:pt x="275696" y="2833196"/>
                    <a:pt x="256865" y="2776834"/>
                    <a:pt x="253099" y="2716715"/>
                  </a:cubicBezTo>
                  <a:cubicBezTo>
                    <a:pt x="253099" y="2649080"/>
                    <a:pt x="302058" y="2603990"/>
                    <a:pt x="351016" y="2581441"/>
                  </a:cubicBezTo>
                  <a:cubicBezTo>
                    <a:pt x="379261" y="2567352"/>
                    <a:pt x="413861" y="2553261"/>
                    <a:pt x="443696" y="2551853"/>
                  </a:cubicBezTo>
                  <a:close/>
                  <a:moveTo>
                    <a:pt x="1080957" y="2525708"/>
                  </a:moveTo>
                  <a:cubicBezTo>
                    <a:pt x="1009754" y="2555344"/>
                    <a:pt x="931056" y="2544230"/>
                    <a:pt x="863600" y="2555344"/>
                  </a:cubicBezTo>
                  <a:cubicBezTo>
                    <a:pt x="871095" y="2603497"/>
                    <a:pt x="919813" y="2603497"/>
                    <a:pt x="961036" y="2603497"/>
                  </a:cubicBezTo>
                  <a:cubicBezTo>
                    <a:pt x="1009754" y="2596089"/>
                    <a:pt x="1062220" y="2584975"/>
                    <a:pt x="1092200" y="2536823"/>
                  </a:cubicBezTo>
                  <a:cubicBezTo>
                    <a:pt x="1092200" y="2536823"/>
                    <a:pt x="1092200" y="2536823"/>
                    <a:pt x="1080957" y="2525708"/>
                  </a:cubicBezTo>
                  <a:close/>
                  <a:moveTo>
                    <a:pt x="1543473" y="2512725"/>
                  </a:moveTo>
                  <a:cubicBezTo>
                    <a:pt x="1535001" y="2511313"/>
                    <a:pt x="1527471" y="2513198"/>
                    <a:pt x="1525588" y="2524502"/>
                  </a:cubicBezTo>
                  <a:cubicBezTo>
                    <a:pt x="1567006" y="2656361"/>
                    <a:pt x="1706319" y="2720405"/>
                    <a:pt x="1819276" y="2754310"/>
                  </a:cubicBezTo>
                  <a:cubicBezTo>
                    <a:pt x="1777859" y="2648826"/>
                    <a:pt x="1676197" y="2550874"/>
                    <a:pt x="1567006" y="2520733"/>
                  </a:cubicBezTo>
                  <a:cubicBezTo>
                    <a:pt x="1561358" y="2518850"/>
                    <a:pt x="1551945" y="2514138"/>
                    <a:pt x="1543473" y="2512725"/>
                  </a:cubicBezTo>
                  <a:close/>
                  <a:moveTo>
                    <a:pt x="1631950" y="2509456"/>
                  </a:moveTo>
                  <a:cubicBezTo>
                    <a:pt x="1631950" y="2509456"/>
                    <a:pt x="1631950" y="2509456"/>
                    <a:pt x="1695899" y="2558597"/>
                  </a:cubicBezTo>
                  <a:cubicBezTo>
                    <a:pt x="1733516" y="2588832"/>
                    <a:pt x="1771133" y="2634190"/>
                    <a:pt x="1804988" y="2660648"/>
                  </a:cubicBezTo>
                  <a:cubicBezTo>
                    <a:pt x="1804988" y="2660648"/>
                    <a:pt x="1804988" y="2660648"/>
                    <a:pt x="1767371" y="2588832"/>
                  </a:cubicBezTo>
                  <a:cubicBezTo>
                    <a:pt x="1725992" y="2551038"/>
                    <a:pt x="1684614" y="2501898"/>
                    <a:pt x="1631950" y="2509456"/>
                  </a:cubicBezTo>
                  <a:close/>
                  <a:moveTo>
                    <a:pt x="991272" y="2476494"/>
                  </a:moveTo>
                  <a:cubicBezTo>
                    <a:pt x="938701" y="2480199"/>
                    <a:pt x="882375" y="2487608"/>
                    <a:pt x="863600" y="2524650"/>
                  </a:cubicBezTo>
                  <a:cubicBezTo>
                    <a:pt x="927436" y="2543172"/>
                    <a:pt x="998782" y="2520944"/>
                    <a:pt x="1058863" y="2502421"/>
                  </a:cubicBezTo>
                  <a:cubicBezTo>
                    <a:pt x="1036333" y="2487608"/>
                    <a:pt x="1017557" y="2480199"/>
                    <a:pt x="991272" y="2476494"/>
                  </a:cubicBezTo>
                  <a:close/>
                  <a:moveTo>
                    <a:pt x="422275" y="2453408"/>
                  </a:moveTo>
                  <a:cubicBezTo>
                    <a:pt x="339328" y="2520995"/>
                    <a:pt x="279003" y="2611112"/>
                    <a:pt x="207367" y="2689964"/>
                  </a:cubicBezTo>
                  <a:cubicBezTo>
                    <a:pt x="120650" y="2810120"/>
                    <a:pt x="49014" y="2934031"/>
                    <a:pt x="0" y="3065451"/>
                  </a:cubicBezTo>
                  <a:cubicBezTo>
                    <a:pt x="0" y="3065451"/>
                    <a:pt x="0" y="3065451"/>
                    <a:pt x="0" y="2888973"/>
                  </a:cubicBezTo>
                  <a:cubicBezTo>
                    <a:pt x="7541" y="2900237"/>
                    <a:pt x="15081" y="2919011"/>
                    <a:pt x="22622" y="2930276"/>
                  </a:cubicBezTo>
                  <a:cubicBezTo>
                    <a:pt x="116880" y="2813875"/>
                    <a:pt x="162124" y="2682455"/>
                    <a:pt x="271463" y="2577318"/>
                  </a:cubicBezTo>
                  <a:cubicBezTo>
                    <a:pt x="271463" y="2577318"/>
                    <a:pt x="271463" y="2577318"/>
                    <a:pt x="279003" y="2464672"/>
                  </a:cubicBezTo>
                  <a:cubicBezTo>
                    <a:pt x="312936" y="2453408"/>
                    <a:pt x="282774" y="2520995"/>
                    <a:pt x="305395" y="2524750"/>
                  </a:cubicBezTo>
                  <a:cubicBezTo>
                    <a:pt x="346869" y="2502221"/>
                    <a:pt x="369491" y="2438388"/>
                    <a:pt x="422275" y="2453408"/>
                  </a:cubicBezTo>
                  <a:close/>
                  <a:moveTo>
                    <a:pt x="113348" y="2419338"/>
                  </a:moveTo>
                  <a:cubicBezTo>
                    <a:pt x="132239" y="2419338"/>
                    <a:pt x="154909" y="2453272"/>
                    <a:pt x="173800" y="2419338"/>
                  </a:cubicBezTo>
                  <a:cubicBezTo>
                    <a:pt x="173800" y="2419338"/>
                    <a:pt x="173800" y="2419338"/>
                    <a:pt x="188913" y="2434420"/>
                  </a:cubicBezTo>
                  <a:cubicBezTo>
                    <a:pt x="162465" y="2506055"/>
                    <a:pt x="158687" y="2589002"/>
                    <a:pt x="117126" y="2656868"/>
                  </a:cubicBezTo>
                  <a:cubicBezTo>
                    <a:pt x="86900" y="2702112"/>
                    <a:pt x="37783" y="2702112"/>
                    <a:pt x="0" y="2720963"/>
                  </a:cubicBezTo>
                  <a:cubicBezTo>
                    <a:pt x="0" y="2720963"/>
                    <a:pt x="0" y="2720963"/>
                    <a:pt x="0" y="2690801"/>
                  </a:cubicBezTo>
                  <a:cubicBezTo>
                    <a:pt x="0" y="2690801"/>
                    <a:pt x="0" y="2690801"/>
                    <a:pt x="49118" y="2675719"/>
                  </a:cubicBezTo>
                  <a:cubicBezTo>
                    <a:pt x="120904" y="2641788"/>
                    <a:pt x="143574" y="2562610"/>
                    <a:pt x="143574" y="2487204"/>
                  </a:cubicBezTo>
                  <a:cubicBezTo>
                    <a:pt x="139796" y="2475893"/>
                    <a:pt x="128461" y="2479663"/>
                    <a:pt x="124683" y="2483434"/>
                  </a:cubicBezTo>
                  <a:cubicBezTo>
                    <a:pt x="79344" y="2517367"/>
                    <a:pt x="22670" y="2551299"/>
                    <a:pt x="0" y="2600313"/>
                  </a:cubicBezTo>
                  <a:cubicBezTo>
                    <a:pt x="0" y="2600313"/>
                    <a:pt x="0" y="2600313"/>
                    <a:pt x="0" y="2555070"/>
                  </a:cubicBezTo>
                  <a:cubicBezTo>
                    <a:pt x="0" y="2555070"/>
                    <a:pt x="0" y="2555070"/>
                    <a:pt x="90678" y="2475893"/>
                  </a:cubicBezTo>
                  <a:cubicBezTo>
                    <a:pt x="90678" y="2475893"/>
                    <a:pt x="90678" y="2475893"/>
                    <a:pt x="98235" y="2453272"/>
                  </a:cubicBezTo>
                  <a:cubicBezTo>
                    <a:pt x="98235" y="2453272"/>
                    <a:pt x="98235" y="2453272"/>
                    <a:pt x="41561" y="2475893"/>
                  </a:cubicBezTo>
                  <a:cubicBezTo>
                    <a:pt x="26448" y="2487204"/>
                    <a:pt x="11335" y="2502286"/>
                    <a:pt x="0" y="2513597"/>
                  </a:cubicBezTo>
                  <a:cubicBezTo>
                    <a:pt x="0" y="2513597"/>
                    <a:pt x="0" y="2513597"/>
                    <a:pt x="0" y="2475893"/>
                  </a:cubicBezTo>
                  <a:cubicBezTo>
                    <a:pt x="30226" y="2449501"/>
                    <a:pt x="68009" y="2434420"/>
                    <a:pt x="113348" y="2419338"/>
                  </a:cubicBezTo>
                  <a:close/>
                  <a:moveTo>
                    <a:pt x="302260" y="2366952"/>
                  </a:moveTo>
                  <a:cubicBezTo>
                    <a:pt x="317500" y="2385850"/>
                    <a:pt x="298450" y="2416088"/>
                    <a:pt x="302260" y="2442547"/>
                  </a:cubicBezTo>
                  <a:cubicBezTo>
                    <a:pt x="279400" y="2446326"/>
                    <a:pt x="271780" y="2419868"/>
                    <a:pt x="264160" y="2408529"/>
                  </a:cubicBezTo>
                  <a:cubicBezTo>
                    <a:pt x="260350" y="2378291"/>
                    <a:pt x="294640" y="2393409"/>
                    <a:pt x="302260" y="2366952"/>
                  </a:cubicBezTo>
                  <a:close/>
                  <a:moveTo>
                    <a:pt x="305859" y="2330438"/>
                  </a:moveTo>
                  <a:cubicBezTo>
                    <a:pt x="305859" y="2330438"/>
                    <a:pt x="305859" y="2330438"/>
                    <a:pt x="309563" y="2330438"/>
                  </a:cubicBezTo>
                  <a:cubicBezTo>
                    <a:pt x="309563" y="2330438"/>
                    <a:pt x="309563" y="2330438"/>
                    <a:pt x="309563" y="2341551"/>
                  </a:cubicBezTo>
                  <a:cubicBezTo>
                    <a:pt x="309563" y="2341551"/>
                    <a:pt x="309563" y="2341551"/>
                    <a:pt x="302154" y="2341551"/>
                  </a:cubicBezTo>
                  <a:cubicBezTo>
                    <a:pt x="302154" y="2337847"/>
                    <a:pt x="298450" y="2330438"/>
                    <a:pt x="305859" y="2330438"/>
                  </a:cubicBezTo>
                  <a:close/>
                  <a:moveTo>
                    <a:pt x="0" y="2251063"/>
                  </a:moveTo>
                  <a:cubicBezTo>
                    <a:pt x="56604" y="2254803"/>
                    <a:pt x="120754" y="2284719"/>
                    <a:pt x="184905" y="2292198"/>
                  </a:cubicBezTo>
                  <a:cubicBezTo>
                    <a:pt x="200000" y="2310895"/>
                    <a:pt x="226415" y="2314634"/>
                    <a:pt x="230188" y="2337071"/>
                  </a:cubicBezTo>
                  <a:cubicBezTo>
                    <a:pt x="230188" y="2337071"/>
                    <a:pt x="230188" y="2337071"/>
                    <a:pt x="226415" y="2348289"/>
                  </a:cubicBezTo>
                  <a:cubicBezTo>
                    <a:pt x="139622" y="2277239"/>
                    <a:pt x="64151" y="2385683"/>
                    <a:pt x="0" y="2419338"/>
                  </a:cubicBezTo>
                  <a:cubicBezTo>
                    <a:pt x="0" y="2419338"/>
                    <a:pt x="0" y="2419338"/>
                    <a:pt x="0" y="2389423"/>
                  </a:cubicBezTo>
                  <a:cubicBezTo>
                    <a:pt x="26415" y="2370726"/>
                    <a:pt x="56604" y="2352028"/>
                    <a:pt x="83019" y="2325852"/>
                  </a:cubicBezTo>
                  <a:cubicBezTo>
                    <a:pt x="83019" y="2325852"/>
                    <a:pt x="83019" y="2325852"/>
                    <a:pt x="83019" y="2310895"/>
                  </a:cubicBezTo>
                  <a:cubicBezTo>
                    <a:pt x="52830" y="2299676"/>
                    <a:pt x="26415" y="2307155"/>
                    <a:pt x="0" y="2314634"/>
                  </a:cubicBezTo>
                  <a:cubicBezTo>
                    <a:pt x="0" y="2314634"/>
                    <a:pt x="0" y="2314634"/>
                    <a:pt x="0" y="2251063"/>
                  </a:cubicBezTo>
                  <a:close/>
                  <a:moveTo>
                    <a:pt x="1412141" y="2168520"/>
                  </a:moveTo>
                  <a:cubicBezTo>
                    <a:pt x="1352053" y="2194825"/>
                    <a:pt x="1310742" y="2251193"/>
                    <a:pt x="1254410" y="2277495"/>
                  </a:cubicBezTo>
                  <a:cubicBezTo>
                    <a:pt x="1149256" y="2348894"/>
                    <a:pt x="1010302" y="2243677"/>
                    <a:pt x="923925" y="2330106"/>
                  </a:cubicBezTo>
                  <a:cubicBezTo>
                    <a:pt x="1040346" y="2360169"/>
                    <a:pt x="1160522" y="2401504"/>
                    <a:pt x="1273187" y="2442838"/>
                  </a:cubicBezTo>
                  <a:cubicBezTo>
                    <a:pt x="1299476" y="2465382"/>
                    <a:pt x="1329520" y="2461626"/>
                    <a:pt x="1352053" y="2442838"/>
                  </a:cubicBezTo>
                  <a:cubicBezTo>
                    <a:pt x="1404630" y="2412775"/>
                    <a:pt x="1397119" y="2352653"/>
                    <a:pt x="1400875" y="2300043"/>
                  </a:cubicBezTo>
                  <a:cubicBezTo>
                    <a:pt x="1397119" y="2247434"/>
                    <a:pt x="1427163" y="2209858"/>
                    <a:pt x="1412141" y="2168520"/>
                  </a:cubicBezTo>
                  <a:close/>
                  <a:moveTo>
                    <a:pt x="1563292" y="2163758"/>
                  </a:moveTo>
                  <a:cubicBezTo>
                    <a:pt x="1563292" y="2163758"/>
                    <a:pt x="1563292" y="2163758"/>
                    <a:pt x="1559521" y="2167528"/>
                  </a:cubicBezTo>
                  <a:cubicBezTo>
                    <a:pt x="1559521" y="2261786"/>
                    <a:pt x="1525588" y="2340965"/>
                    <a:pt x="1465263" y="2401288"/>
                  </a:cubicBezTo>
                  <a:cubicBezTo>
                    <a:pt x="1465263" y="2401288"/>
                    <a:pt x="1465263" y="2401288"/>
                    <a:pt x="1491655" y="2405059"/>
                  </a:cubicBezTo>
                  <a:cubicBezTo>
                    <a:pt x="1536899" y="2393749"/>
                    <a:pt x="1578373" y="2363588"/>
                    <a:pt x="1600995" y="2318343"/>
                  </a:cubicBezTo>
                  <a:cubicBezTo>
                    <a:pt x="1616076" y="2265560"/>
                    <a:pt x="1597224" y="2197692"/>
                    <a:pt x="1563292" y="2163758"/>
                  </a:cubicBezTo>
                  <a:close/>
                  <a:moveTo>
                    <a:pt x="1282771" y="2153380"/>
                  </a:moveTo>
                  <a:cubicBezTo>
                    <a:pt x="1259625" y="2155261"/>
                    <a:pt x="1236007" y="2160894"/>
                    <a:pt x="1213333" y="2160894"/>
                  </a:cubicBezTo>
                  <a:cubicBezTo>
                    <a:pt x="1141533" y="2190940"/>
                    <a:pt x="1047059" y="2190940"/>
                    <a:pt x="1001712" y="2266057"/>
                  </a:cubicBezTo>
                  <a:cubicBezTo>
                    <a:pt x="1001712" y="2266057"/>
                    <a:pt x="1001712" y="2266057"/>
                    <a:pt x="1130196" y="2281081"/>
                  </a:cubicBezTo>
                  <a:cubicBezTo>
                    <a:pt x="1220891" y="2292348"/>
                    <a:pt x="1300249" y="2232256"/>
                    <a:pt x="1349375" y="2168406"/>
                  </a:cubicBezTo>
                  <a:cubicBezTo>
                    <a:pt x="1328591" y="2153380"/>
                    <a:pt x="1305917" y="2151503"/>
                    <a:pt x="1282771" y="2153380"/>
                  </a:cubicBezTo>
                  <a:close/>
                  <a:moveTo>
                    <a:pt x="1518920" y="2130418"/>
                  </a:moveTo>
                  <a:cubicBezTo>
                    <a:pt x="1423670" y="2175526"/>
                    <a:pt x="1416050" y="2280768"/>
                    <a:pt x="1423670" y="2378492"/>
                  </a:cubicBezTo>
                  <a:cubicBezTo>
                    <a:pt x="1423670" y="2378492"/>
                    <a:pt x="1423670" y="2378492"/>
                    <a:pt x="1438910" y="2386009"/>
                  </a:cubicBezTo>
                  <a:cubicBezTo>
                    <a:pt x="1530350" y="2333388"/>
                    <a:pt x="1526540" y="2216872"/>
                    <a:pt x="1530350" y="2130418"/>
                  </a:cubicBezTo>
                  <a:cubicBezTo>
                    <a:pt x="1530350" y="2130418"/>
                    <a:pt x="1530350" y="2130418"/>
                    <a:pt x="1518920" y="2130418"/>
                  </a:cubicBezTo>
                  <a:close/>
                  <a:moveTo>
                    <a:pt x="1209048" y="2112477"/>
                  </a:moveTo>
                  <a:cubicBezTo>
                    <a:pt x="1149391" y="2113713"/>
                    <a:pt x="1087604" y="2131342"/>
                    <a:pt x="1062037" y="2176459"/>
                  </a:cubicBezTo>
                  <a:cubicBezTo>
                    <a:pt x="1122641" y="2161418"/>
                    <a:pt x="1209758" y="2138858"/>
                    <a:pt x="1277937" y="2123817"/>
                  </a:cubicBezTo>
                  <a:cubicBezTo>
                    <a:pt x="1274149" y="2120058"/>
                    <a:pt x="1274149" y="2112538"/>
                    <a:pt x="1266574" y="2116296"/>
                  </a:cubicBezTo>
                  <a:cubicBezTo>
                    <a:pt x="1248582" y="2113479"/>
                    <a:pt x="1228933" y="2112071"/>
                    <a:pt x="1209048" y="2112477"/>
                  </a:cubicBezTo>
                  <a:close/>
                  <a:moveTo>
                    <a:pt x="0" y="1965313"/>
                  </a:moveTo>
                  <a:cubicBezTo>
                    <a:pt x="15109" y="1980372"/>
                    <a:pt x="30218" y="1995431"/>
                    <a:pt x="45326" y="2014254"/>
                  </a:cubicBezTo>
                  <a:cubicBezTo>
                    <a:pt x="45326" y="2014254"/>
                    <a:pt x="45326" y="2014254"/>
                    <a:pt x="109538" y="2206251"/>
                  </a:cubicBezTo>
                  <a:cubicBezTo>
                    <a:pt x="109538" y="2206251"/>
                    <a:pt x="109538" y="2206251"/>
                    <a:pt x="101984" y="2221309"/>
                  </a:cubicBezTo>
                  <a:cubicBezTo>
                    <a:pt x="71766" y="2228839"/>
                    <a:pt x="30218" y="2228839"/>
                    <a:pt x="0" y="2228839"/>
                  </a:cubicBezTo>
                  <a:cubicBezTo>
                    <a:pt x="0" y="2228839"/>
                    <a:pt x="0" y="2228839"/>
                    <a:pt x="0" y="2202486"/>
                  </a:cubicBezTo>
                  <a:cubicBezTo>
                    <a:pt x="15109" y="2202486"/>
                    <a:pt x="37772" y="2198722"/>
                    <a:pt x="52881" y="2191192"/>
                  </a:cubicBezTo>
                  <a:cubicBezTo>
                    <a:pt x="30218" y="2187427"/>
                    <a:pt x="15109" y="2176133"/>
                    <a:pt x="0" y="2172369"/>
                  </a:cubicBezTo>
                  <a:cubicBezTo>
                    <a:pt x="0" y="2172369"/>
                    <a:pt x="0" y="2172369"/>
                    <a:pt x="0" y="2146016"/>
                  </a:cubicBezTo>
                  <a:cubicBezTo>
                    <a:pt x="18886" y="2149781"/>
                    <a:pt x="37772" y="2153545"/>
                    <a:pt x="56658" y="2153545"/>
                  </a:cubicBezTo>
                  <a:cubicBezTo>
                    <a:pt x="49103" y="2100840"/>
                    <a:pt x="26440" y="2048136"/>
                    <a:pt x="0" y="2006725"/>
                  </a:cubicBezTo>
                  <a:cubicBezTo>
                    <a:pt x="0" y="2006725"/>
                    <a:pt x="0" y="2006725"/>
                    <a:pt x="0" y="1965313"/>
                  </a:cubicBezTo>
                  <a:close/>
                  <a:moveTo>
                    <a:pt x="1179046" y="1814511"/>
                  </a:moveTo>
                  <a:cubicBezTo>
                    <a:pt x="1099820" y="1833336"/>
                    <a:pt x="1024367" y="1852156"/>
                    <a:pt x="971550" y="1912392"/>
                  </a:cubicBezTo>
                  <a:cubicBezTo>
                    <a:pt x="971550" y="1912392"/>
                    <a:pt x="971550" y="1912392"/>
                    <a:pt x="1031912" y="1923686"/>
                  </a:cubicBezTo>
                  <a:cubicBezTo>
                    <a:pt x="1130001" y="1946276"/>
                    <a:pt x="1228090" y="1901099"/>
                    <a:pt x="1292225" y="1829568"/>
                  </a:cubicBezTo>
                  <a:cubicBezTo>
                    <a:pt x="1292225" y="1829568"/>
                    <a:pt x="1292225" y="1829568"/>
                    <a:pt x="1292225" y="1814511"/>
                  </a:cubicBezTo>
                  <a:cubicBezTo>
                    <a:pt x="1292225" y="1814511"/>
                    <a:pt x="1292225" y="1814511"/>
                    <a:pt x="1179046" y="1814511"/>
                  </a:cubicBezTo>
                  <a:close/>
                  <a:moveTo>
                    <a:pt x="1154473" y="1752952"/>
                  </a:moveTo>
                  <a:cubicBezTo>
                    <a:pt x="1129407" y="1751541"/>
                    <a:pt x="1103868" y="1754363"/>
                    <a:pt x="1077383" y="1754363"/>
                  </a:cubicBezTo>
                  <a:cubicBezTo>
                    <a:pt x="1054682" y="1780701"/>
                    <a:pt x="1005496" y="1803280"/>
                    <a:pt x="1001712" y="1844674"/>
                  </a:cubicBezTo>
                  <a:cubicBezTo>
                    <a:pt x="1001712" y="1844674"/>
                    <a:pt x="1001712" y="1844674"/>
                    <a:pt x="1115219" y="1803280"/>
                  </a:cubicBezTo>
                  <a:cubicBezTo>
                    <a:pt x="1149271" y="1791990"/>
                    <a:pt x="1198457" y="1795753"/>
                    <a:pt x="1228725" y="1776938"/>
                  </a:cubicBezTo>
                  <a:cubicBezTo>
                    <a:pt x="1204132" y="1760007"/>
                    <a:pt x="1179539" y="1754363"/>
                    <a:pt x="1154473" y="1752952"/>
                  </a:cubicBezTo>
                  <a:close/>
                  <a:moveTo>
                    <a:pt x="449262" y="1731957"/>
                  </a:moveTo>
                  <a:cubicBezTo>
                    <a:pt x="486745" y="1837878"/>
                    <a:pt x="606689" y="1909756"/>
                    <a:pt x="719137" y="1898407"/>
                  </a:cubicBezTo>
                  <a:cubicBezTo>
                    <a:pt x="666661" y="1803833"/>
                    <a:pt x="546717" y="1762221"/>
                    <a:pt x="449262" y="1731957"/>
                  </a:cubicBezTo>
                  <a:close/>
                  <a:moveTo>
                    <a:pt x="470973" y="1680529"/>
                  </a:moveTo>
                  <a:cubicBezTo>
                    <a:pt x="453876" y="1681645"/>
                    <a:pt x="437368" y="1685869"/>
                    <a:pt x="422275" y="1694319"/>
                  </a:cubicBezTo>
                  <a:cubicBezTo>
                    <a:pt x="509058" y="1731878"/>
                    <a:pt x="607161" y="1758170"/>
                    <a:pt x="678852" y="1814506"/>
                  </a:cubicBezTo>
                  <a:cubicBezTo>
                    <a:pt x="678852" y="1814506"/>
                    <a:pt x="678852" y="1814506"/>
                    <a:pt x="682625" y="1810750"/>
                  </a:cubicBezTo>
                  <a:cubicBezTo>
                    <a:pt x="678852" y="1765679"/>
                    <a:pt x="652440" y="1750656"/>
                    <a:pt x="618481" y="1724365"/>
                  </a:cubicBezTo>
                  <a:cubicBezTo>
                    <a:pt x="578862" y="1701833"/>
                    <a:pt x="522265" y="1677184"/>
                    <a:pt x="470973" y="1680529"/>
                  </a:cubicBezTo>
                  <a:close/>
                  <a:moveTo>
                    <a:pt x="619726" y="1474526"/>
                  </a:moveTo>
                  <a:cubicBezTo>
                    <a:pt x="600961" y="1473352"/>
                    <a:pt x="582020" y="1474291"/>
                    <a:pt x="563432" y="1477109"/>
                  </a:cubicBezTo>
                  <a:cubicBezTo>
                    <a:pt x="526256" y="1482744"/>
                    <a:pt x="490492" y="1495895"/>
                    <a:pt x="460375" y="1514680"/>
                  </a:cubicBezTo>
                  <a:cubicBezTo>
                    <a:pt x="550726" y="1514680"/>
                    <a:pt x="633549" y="1574794"/>
                    <a:pt x="723900" y="1525951"/>
                  </a:cubicBezTo>
                  <a:cubicBezTo>
                    <a:pt x="720135" y="1499653"/>
                    <a:pt x="690018" y="1495895"/>
                    <a:pt x="674960" y="1484623"/>
                  </a:cubicBezTo>
                  <a:cubicBezTo>
                    <a:pt x="657078" y="1478988"/>
                    <a:pt x="638490" y="1475700"/>
                    <a:pt x="619726" y="1474526"/>
                  </a:cubicBezTo>
                  <a:close/>
                  <a:moveTo>
                    <a:pt x="1198562" y="1465260"/>
                  </a:moveTo>
                  <a:cubicBezTo>
                    <a:pt x="1141644" y="1465260"/>
                    <a:pt x="1073343" y="1499127"/>
                    <a:pt x="1042987" y="1555572"/>
                  </a:cubicBezTo>
                  <a:cubicBezTo>
                    <a:pt x="1073343" y="1563098"/>
                    <a:pt x="1107494" y="1566861"/>
                    <a:pt x="1137850" y="1555572"/>
                  </a:cubicBezTo>
                  <a:cubicBezTo>
                    <a:pt x="1175795" y="1540520"/>
                    <a:pt x="1194768" y="1499127"/>
                    <a:pt x="1198562" y="1465260"/>
                  </a:cubicBezTo>
                  <a:close/>
                  <a:moveTo>
                    <a:pt x="1258135" y="1462667"/>
                  </a:moveTo>
                  <a:cubicBezTo>
                    <a:pt x="1228056" y="1458912"/>
                    <a:pt x="1224296" y="1492725"/>
                    <a:pt x="1216777" y="1503996"/>
                  </a:cubicBezTo>
                  <a:cubicBezTo>
                    <a:pt x="1186698" y="1646765"/>
                    <a:pt x="987425" y="1522781"/>
                    <a:pt x="968625" y="1665550"/>
                  </a:cubicBezTo>
                  <a:cubicBezTo>
                    <a:pt x="942306" y="1740693"/>
                    <a:pt x="931027" y="1830864"/>
                    <a:pt x="915987" y="1909762"/>
                  </a:cubicBezTo>
                  <a:cubicBezTo>
                    <a:pt x="915987" y="1909762"/>
                    <a:pt x="915987" y="1909762"/>
                    <a:pt x="927267" y="1902246"/>
                  </a:cubicBezTo>
                  <a:cubicBezTo>
                    <a:pt x="979905" y="1842132"/>
                    <a:pt x="1017504" y="1729421"/>
                    <a:pt x="1115260" y="1725666"/>
                  </a:cubicBezTo>
                  <a:cubicBezTo>
                    <a:pt x="1197977" y="1725666"/>
                    <a:pt x="1273175" y="1774506"/>
                    <a:pt x="1340852" y="1797048"/>
                  </a:cubicBezTo>
                  <a:cubicBezTo>
                    <a:pt x="1340852" y="1797048"/>
                    <a:pt x="1340852" y="1797048"/>
                    <a:pt x="1344612" y="1774506"/>
                  </a:cubicBezTo>
                  <a:cubicBezTo>
                    <a:pt x="1322053" y="1665550"/>
                    <a:pt x="1329573" y="1552838"/>
                    <a:pt x="1258135" y="1462667"/>
                  </a:cubicBezTo>
                  <a:close/>
                  <a:moveTo>
                    <a:pt x="1138252" y="1407398"/>
                  </a:moveTo>
                  <a:cubicBezTo>
                    <a:pt x="1120945" y="1405518"/>
                    <a:pt x="1102236" y="1407398"/>
                    <a:pt x="1085397" y="1409276"/>
                  </a:cubicBezTo>
                  <a:cubicBezTo>
                    <a:pt x="1085397" y="1409276"/>
                    <a:pt x="1085397" y="1409276"/>
                    <a:pt x="1047977" y="1443089"/>
                  </a:cubicBezTo>
                  <a:cubicBezTo>
                    <a:pt x="1040493" y="1461875"/>
                    <a:pt x="1025525" y="1491931"/>
                    <a:pt x="1040493" y="1514475"/>
                  </a:cubicBezTo>
                  <a:cubicBezTo>
                    <a:pt x="1040493" y="1514475"/>
                    <a:pt x="1040493" y="1514475"/>
                    <a:pt x="1182688" y="1428061"/>
                  </a:cubicBezTo>
                  <a:cubicBezTo>
                    <a:pt x="1171462" y="1414911"/>
                    <a:pt x="1155559" y="1409276"/>
                    <a:pt x="1138252" y="1407398"/>
                  </a:cubicBezTo>
                  <a:close/>
                  <a:moveTo>
                    <a:pt x="599052" y="1401859"/>
                  </a:moveTo>
                  <a:cubicBezTo>
                    <a:pt x="577312" y="1399519"/>
                    <a:pt x="553683" y="1400455"/>
                    <a:pt x="530998" y="1402327"/>
                  </a:cubicBezTo>
                  <a:cubicBezTo>
                    <a:pt x="504533" y="1413568"/>
                    <a:pt x="474287" y="1439794"/>
                    <a:pt x="466725" y="1466017"/>
                  </a:cubicBezTo>
                  <a:cubicBezTo>
                    <a:pt x="530998" y="1473510"/>
                    <a:pt x="583929" y="1436046"/>
                    <a:pt x="648202" y="1458524"/>
                  </a:cubicBezTo>
                  <a:cubicBezTo>
                    <a:pt x="686009" y="1458524"/>
                    <a:pt x="720036" y="1492244"/>
                    <a:pt x="754063" y="1488497"/>
                  </a:cubicBezTo>
                  <a:cubicBezTo>
                    <a:pt x="754063" y="1488497"/>
                    <a:pt x="754063" y="1488497"/>
                    <a:pt x="731378" y="1451032"/>
                  </a:cubicBezTo>
                  <a:cubicBezTo>
                    <a:pt x="704913" y="1443539"/>
                    <a:pt x="689790" y="1402327"/>
                    <a:pt x="655763" y="1421060"/>
                  </a:cubicBezTo>
                  <a:cubicBezTo>
                    <a:pt x="640640" y="1409821"/>
                    <a:pt x="620791" y="1404201"/>
                    <a:pt x="599052" y="1401859"/>
                  </a:cubicBezTo>
                  <a:close/>
                  <a:moveTo>
                    <a:pt x="42069" y="1349938"/>
                  </a:moveTo>
                  <a:cubicBezTo>
                    <a:pt x="26988" y="1379910"/>
                    <a:pt x="-3175" y="1402389"/>
                    <a:pt x="8136" y="1439854"/>
                  </a:cubicBezTo>
                  <a:cubicBezTo>
                    <a:pt x="57150" y="1544756"/>
                    <a:pt x="117475" y="1698362"/>
                    <a:pt x="264518" y="1720841"/>
                  </a:cubicBezTo>
                  <a:cubicBezTo>
                    <a:pt x="268288" y="1713348"/>
                    <a:pt x="264518" y="1698362"/>
                    <a:pt x="260748" y="1694616"/>
                  </a:cubicBezTo>
                  <a:cubicBezTo>
                    <a:pt x="192882" y="1585967"/>
                    <a:pt x="121246" y="1488558"/>
                    <a:pt x="91083" y="1364924"/>
                  </a:cubicBezTo>
                  <a:cubicBezTo>
                    <a:pt x="79772" y="1346191"/>
                    <a:pt x="57150" y="1349938"/>
                    <a:pt x="42069" y="1349938"/>
                  </a:cubicBezTo>
                  <a:close/>
                  <a:moveTo>
                    <a:pt x="188963" y="1296980"/>
                  </a:moveTo>
                  <a:cubicBezTo>
                    <a:pt x="188963" y="1296980"/>
                    <a:pt x="188963" y="1296980"/>
                    <a:pt x="121380" y="1345799"/>
                  </a:cubicBezTo>
                  <a:cubicBezTo>
                    <a:pt x="106362" y="1409640"/>
                    <a:pt x="155172" y="1465971"/>
                    <a:pt x="177699" y="1522302"/>
                  </a:cubicBezTo>
                  <a:cubicBezTo>
                    <a:pt x="207736" y="1563611"/>
                    <a:pt x="230263" y="1616187"/>
                    <a:pt x="267809" y="1646230"/>
                  </a:cubicBezTo>
                  <a:cubicBezTo>
                    <a:pt x="312864" y="1578633"/>
                    <a:pt x="342900" y="1488503"/>
                    <a:pt x="301600" y="1413396"/>
                  </a:cubicBezTo>
                  <a:cubicBezTo>
                    <a:pt x="271563" y="1368331"/>
                    <a:pt x="256545" y="1304491"/>
                    <a:pt x="188963" y="1296980"/>
                  </a:cubicBezTo>
                  <a:close/>
                  <a:moveTo>
                    <a:pt x="791809" y="1262061"/>
                  </a:moveTo>
                  <a:cubicBezTo>
                    <a:pt x="776710" y="1277142"/>
                    <a:pt x="754062" y="1269602"/>
                    <a:pt x="754062" y="1292223"/>
                  </a:cubicBezTo>
                  <a:cubicBezTo>
                    <a:pt x="780485" y="1314844"/>
                    <a:pt x="814458" y="1333695"/>
                    <a:pt x="848430" y="1360088"/>
                  </a:cubicBezTo>
                  <a:cubicBezTo>
                    <a:pt x="878628" y="1371400"/>
                    <a:pt x="893727" y="1409102"/>
                    <a:pt x="920150" y="1412873"/>
                  </a:cubicBezTo>
                  <a:cubicBezTo>
                    <a:pt x="923925" y="1375170"/>
                    <a:pt x="920150" y="1341237"/>
                    <a:pt x="893727" y="1314844"/>
                  </a:cubicBezTo>
                  <a:cubicBezTo>
                    <a:pt x="867304" y="1288454"/>
                    <a:pt x="829557" y="1269602"/>
                    <a:pt x="791809" y="1262061"/>
                  </a:cubicBezTo>
                  <a:close/>
                  <a:moveTo>
                    <a:pt x="543318" y="1131882"/>
                  </a:moveTo>
                  <a:cubicBezTo>
                    <a:pt x="430145" y="1158189"/>
                    <a:pt x="332061" y="1218319"/>
                    <a:pt x="207570" y="1214561"/>
                  </a:cubicBezTo>
                  <a:cubicBezTo>
                    <a:pt x="207570" y="1214561"/>
                    <a:pt x="207570" y="1214561"/>
                    <a:pt x="200025" y="1270933"/>
                  </a:cubicBezTo>
                  <a:cubicBezTo>
                    <a:pt x="233977" y="1297242"/>
                    <a:pt x="271702" y="1300999"/>
                    <a:pt x="309426" y="1316029"/>
                  </a:cubicBezTo>
                  <a:cubicBezTo>
                    <a:pt x="384875" y="1308514"/>
                    <a:pt x="467869" y="1285965"/>
                    <a:pt x="509366" y="1214561"/>
                  </a:cubicBezTo>
                  <a:cubicBezTo>
                    <a:pt x="524456" y="1184496"/>
                    <a:pt x="550863" y="1158189"/>
                    <a:pt x="543318" y="1131882"/>
                  </a:cubicBezTo>
                  <a:close/>
                  <a:moveTo>
                    <a:pt x="82225" y="1089471"/>
                  </a:moveTo>
                  <a:cubicBezTo>
                    <a:pt x="77066" y="1091740"/>
                    <a:pt x="73313" y="1095368"/>
                    <a:pt x="71437" y="1097182"/>
                  </a:cubicBezTo>
                  <a:cubicBezTo>
                    <a:pt x="71437" y="1097182"/>
                    <a:pt x="71437" y="1097182"/>
                    <a:pt x="108960" y="1108067"/>
                  </a:cubicBezTo>
                  <a:cubicBezTo>
                    <a:pt x="112712" y="1104439"/>
                    <a:pt x="112712" y="1093554"/>
                    <a:pt x="101455" y="1089925"/>
                  </a:cubicBezTo>
                  <a:cubicBezTo>
                    <a:pt x="93951" y="1086297"/>
                    <a:pt x="87384" y="1087204"/>
                    <a:pt x="82225" y="1089471"/>
                  </a:cubicBezTo>
                  <a:close/>
                  <a:moveTo>
                    <a:pt x="335843" y="1004908"/>
                  </a:moveTo>
                  <a:cubicBezTo>
                    <a:pt x="318387" y="1003972"/>
                    <a:pt x="300754" y="1005843"/>
                    <a:pt x="282886" y="1011456"/>
                  </a:cubicBezTo>
                  <a:cubicBezTo>
                    <a:pt x="245269" y="1030166"/>
                    <a:pt x="218937" y="1078814"/>
                    <a:pt x="177559" y="1090040"/>
                  </a:cubicBezTo>
                  <a:cubicBezTo>
                    <a:pt x="158750" y="1123718"/>
                    <a:pt x="188844" y="1161137"/>
                    <a:pt x="215175" y="1179848"/>
                  </a:cubicBezTo>
                  <a:cubicBezTo>
                    <a:pt x="309218" y="1198556"/>
                    <a:pt x="414545" y="1157396"/>
                    <a:pt x="501063" y="1108749"/>
                  </a:cubicBezTo>
                  <a:cubicBezTo>
                    <a:pt x="504825" y="1093781"/>
                    <a:pt x="497302" y="1078814"/>
                    <a:pt x="489778" y="1063846"/>
                  </a:cubicBezTo>
                  <a:cubicBezTo>
                    <a:pt x="438996" y="1035779"/>
                    <a:pt x="388213" y="1007714"/>
                    <a:pt x="335843" y="1004908"/>
                  </a:cubicBezTo>
                  <a:close/>
                  <a:moveTo>
                    <a:pt x="584975" y="898516"/>
                  </a:moveTo>
                  <a:cubicBezTo>
                    <a:pt x="543552" y="969911"/>
                    <a:pt x="468238" y="966154"/>
                    <a:pt x="407987" y="984942"/>
                  </a:cubicBezTo>
                  <a:cubicBezTo>
                    <a:pt x="407987" y="984942"/>
                    <a:pt x="407987" y="984942"/>
                    <a:pt x="407987" y="992457"/>
                  </a:cubicBezTo>
                  <a:cubicBezTo>
                    <a:pt x="453175" y="1018761"/>
                    <a:pt x="505895" y="1045064"/>
                    <a:pt x="536021" y="1093916"/>
                  </a:cubicBezTo>
                  <a:cubicBezTo>
                    <a:pt x="558615" y="1090158"/>
                    <a:pt x="588741" y="1082643"/>
                    <a:pt x="607569" y="1101432"/>
                  </a:cubicBezTo>
                  <a:cubicBezTo>
                    <a:pt x="566146" y="1139008"/>
                    <a:pt x="547318" y="1191615"/>
                    <a:pt x="532255" y="1240464"/>
                  </a:cubicBezTo>
                  <a:cubicBezTo>
                    <a:pt x="532255" y="1240464"/>
                    <a:pt x="532255" y="1240464"/>
                    <a:pt x="713009" y="1270525"/>
                  </a:cubicBezTo>
                  <a:cubicBezTo>
                    <a:pt x="713009" y="1270525"/>
                    <a:pt x="713009" y="1270525"/>
                    <a:pt x="739368" y="1263010"/>
                  </a:cubicBezTo>
                  <a:cubicBezTo>
                    <a:pt x="792088" y="1244222"/>
                    <a:pt x="848574" y="1240464"/>
                    <a:pt x="886231" y="1281796"/>
                  </a:cubicBezTo>
                  <a:cubicBezTo>
                    <a:pt x="961545" y="1323131"/>
                    <a:pt x="942716" y="1409557"/>
                    <a:pt x="938950" y="1477195"/>
                  </a:cubicBezTo>
                  <a:cubicBezTo>
                    <a:pt x="938950" y="1477195"/>
                    <a:pt x="938950" y="1477195"/>
                    <a:pt x="957779" y="1604954"/>
                  </a:cubicBezTo>
                  <a:cubicBezTo>
                    <a:pt x="1029327" y="1552348"/>
                    <a:pt x="984139" y="1435861"/>
                    <a:pt x="1074516" y="1394527"/>
                  </a:cubicBezTo>
                  <a:cubicBezTo>
                    <a:pt x="1119704" y="1356950"/>
                    <a:pt x="1168658" y="1394527"/>
                    <a:pt x="1213846" y="1413315"/>
                  </a:cubicBezTo>
                  <a:cubicBezTo>
                    <a:pt x="1213846" y="1413315"/>
                    <a:pt x="1213846" y="1413315"/>
                    <a:pt x="1217612" y="1405800"/>
                  </a:cubicBezTo>
                  <a:cubicBezTo>
                    <a:pt x="1123470" y="1266769"/>
                    <a:pt x="950248" y="1199130"/>
                    <a:pt x="777025" y="1210403"/>
                  </a:cubicBezTo>
                  <a:cubicBezTo>
                    <a:pt x="724306" y="1206645"/>
                    <a:pt x="686649" y="1240464"/>
                    <a:pt x="641460" y="1225435"/>
                  </a:cubicBezTo>
                  <a:cubicBezTo>
                    <a:pt x="637695" y="1214162"/>
                    <a:pt x="641460" y="1202888"/>
                    <a:pt x="648992" y="1191615"/>
                  </a:cubicBezTo>
                  <a:cubicBezTo>
                    <a:pt x="633929" y="1093916"/>
                    <a:pt x="637695" y="984942"/>
                    <a:pt x="584975" y="898516"/>
                  </a:cubicBezTo>
                  <a:close/>
                  <a:moveTo>
                    <a:pt x="564998" y="849305"/>
                  </a:moveTo>
                  <a:cubicBezTo>
                    <a:pt x="489897" y="856883"/>
                    <a:pt x="422306" y="898568"/>
                    <a:pt x="381000" y="947832"/>
                  </a:cubicBezTo>
                  <a:cubicBezTo>
                    <a:pt x="433571" y="966779"/>
                    <a:pt x="493652" y="940253"/>
                    <a:pt x="538712" y="913726"/>
                  </a:cubicBezTo>
                  <a:cubicBezTo>
                    <a:pt x="549978" y="898568"/>
                    <a:pt x="576263" y="868252"/>
                    <a:pt x="564998" y="849305"/>
                  </a:cubicBezTo>
                  <a:close/>
                  <a:moveTo>
                    <a:pt x="475909" y="818348"/>
                  </a:moveTo>
                  <a:cubicBezTo>
                    <a:pt x="462680" y="819274"/>
                    <a:pt x="448506" y="822052"/>
                    <a:pt x="433387" y="823904"/>
                  </a:cubicBezTo>
                  <a:cubicBezTo>
                    <a:pt x="391810" y="838721"/>
                    <a:pt x="369131" y="872058"/>
                    <a:pt x="354012" y="912805"/>
                  </a:cubicBezTo>
                  <a:cubicBezTo>
                    <a:pt x="410709" y="886875"/>
                    <a:pt x="459845" y="853537"/>
                    <a:pt x="512762" y="831312"/>
                  </a:cubicBezTo>
                  <a:cubicBezTo>
                    <a:pt x="512762" y="831312"/>
                    <a:pt x="512762" y="831312"/>
                    <a:pt x="512762" y="823904"/>
                  </a:cubicBezTo>
                  <a:cubicBezTo>
                    <a:pt x="501423" y="818348"/>
                    <a:pt x="489139" y="817422"/>
                    <a:pt x="475909" y="818348"/>
                  </a:cubicBezTo>
                  <a:close/>
                  <a:moveTo>
                    <a:pt x="256190" y="687379"/>
                  </a:moveTo>
                  <a:cubicBezTo>
                    <a:pt x="181194" y="751378"/>
                    <a:pt x="128697" y="845495"/>
                    <a:pt x="113698" y="939611"/>
                  </a:cubicBezTo>
                  <a:cubicBezTo>
                    <a:pt x="124947" y="981022"/>
                    <a:pt x="76200" y="1063846"/>
                    <a:pt x="147446" y="1082669"/>
                  </a:cubicBezTo>
                  <a:cubicBezTo>
                    <a:pt x="256190" y="1052551"/>
                    <a:pt x="282439" y="928317"/>
                    <a:pt x="293688" y="822907"/>
                  </a:cubicBezTo>
                  <a:cubicBezTo>
                    <a:pt x="282439" y="777731"/>
                    <a:pt x="289938" y="717497"/>
                    <a:pt x="256190" y="687379"/>
                  </a:cubicBezTo>
                  <a:close/>
                  <a:moveTo>
                    <a:pt x="203200" y="681029"/>
                  </a:moveTo>
                  <a:cubicBezTo>
                    <a:pt x="158173" y="692304"/>
                    <a:pt x="120650" y="733644"/>
                    <a:pt x="86880" y="767467"/>
                  </a:cubicBezTo>
                  <a:cubicBezTo>
                    <a:pt x="86880" y="767467"/>
                    <a:pt x="86880" y="767467"/>
                    <a:pt x="45605" y="831356"/>
                  </a:cubicBezTo>
                  <a:cubicBezTo>
                    <a:pt x="41852" y="906519"/>
                    <a:pt x="38100" y="992957"/>
                    <a:pt x="75623" y="1049331"/>
                  </a:cubicBezTo>
                  <a:cubicBezTo>
                    <a:pt x="75623" y="1049331"/>
                    <a:pt x="75623" y="1049331"/>
                    <a:pt x="83127" y="1045574"/>
                  </a:cubicBezTo>
                  <a:cubicBezTo>
                    <a:pt x="83127" y="910277"/>
                    <a:pt x="139411" y="790016"/>
                    <a:pt x="203200" y="681029"/>
                  </a:cubicBezTo>
                  <a:close/>
                  <a:moveTo>
                    <a:pt x="253100" y="428617"/>
                  </a:moveTo>
                  <a:cubicBezTo>
                    <a:pt x="181716" y="469917"/>
                    <a:pt x="170444" y="556272"/>
                    <a:pt x="166687" y="623855"/>
                  </a:cubicBezTo>
                  <a:cubicBezTo>
                    <a:pt x="166687" y="646382"/>
                    <a:pt x="181716" y="665155"/>
                    <a:pt x="200501" y="650137"/>
                  </a:cubicBezTo>
                  <a:cubicBezTo>
                    <a:pt x="268129" y="612591"/>
                    <a:pt x="279400" y="537499"/>
                    <a:pt x="279400" y="466163"/>
                  </a:cubicBezTo>
                  <a:cubicBezTo>
                    <a:pt x="271886" y="454899"/>
                    <a:pt x="271886" y="428617"/>
                    <a:pt x="253100" y="428617"/>
                  </a:cubicBezTo>
                  <a:close/>
                  <a:moveTo>
                    <a:pt x="207839" y="382349"/>
                  </a:moveTo>
                  <a:cubicBezTo>
                    <a:pt x="196999" y="384703"/>
                    <a:pt x="186631" y="389411"/>
                    <a:pt x="177205" y="395060"/>
                  </a:cubicBezTo>
                  <a:cubicBezTo>
                    <a:pt x="124420" y="436491"/>
                    <a:pt x="120650" y="508053"/>
                    <a:pt x="131961" y="568316"/>
                  </a:cubicBezTo>
                  <a:cubicBezTo>
                    <a:pt x="162124" y="557017"/>
                    <a:pt x="150813" y="508053"/>
                    <a:pt x="177205" y="481688"/>
                  </a:cubicBezTo>
                  <a:cubicBezTo>
                    <a:pt x="188516" y="444024"/>
                    <a:pt x="237530" y="421425"/>
                    <a:pt x="241300" y="383761"/>
                  </a:cubicBezTo>
                  <a:cubicBezTo>
                    <a:pt x="229989" y="379995"/>
                    <a:pt x="218678" y="379995"/>
                    <a:pt x="207839" y="382349"/>
                  </a:cubicBezTo>
                  <a:close/>
                  <a:moveTo>
                    <a:pt x="0" y="312726"/>
                  </a:moveTo>
                  <a:cubicBezTo>
                    <a:pt x="18823" y="312726"/>
                    <a:pt x="37647" y="316486"/>
                    <a:pt x="56470" y="324006"/>
                  </a:cubicBezTo>
                  <a:cubicBezTo>
                    <a:pt x="86587" y="324006"/>
                    <a:pt x="124234" y="331525"/>
                    <a:pt x="131763" y="350325"/>
                  </a:cubicBezTo>
                  <a:cubicBezTo>
                    <a:pt x="105411" y="421763"/>
                    <a:pt x="56470" y="481921"/>
                    <a:pt x="0" y="527039"/>
                  </a:cubicBezTo>
                  <a:cubicBezTo>
                    <a:pt x="0" y="527039"/>
                    <a:pt x="0" y="527039"/>
                    <a:pt x="0" y="493200"/>
                  </a:cubicBezTo>
                  <a:cubicBezTo>
                    <a:pt x="41411" y="459361"/>
                    <a:pt x="79058" y="425522"/>
                    <a:pt x="79058" y="372884"/>
                  </a:cubicBezTo>
                  <a:cubicBezTo>
                    <a:pt x="48941" y="376644"/>
                    <a:pt x="22588" y="384164"/>
                    <a:pt x="0" y="391684"/>
                  </a:cubicBezTo>
                  <a:cubicBezTo>
                    <a:pt x="0" y="391684"/>
                    <a:pt x="0" y="391684"/>
                    <a:pt x="0" y="372884"/>
                  </a:cubicBezTo>
                  <a:cubicBezTo>
                    <a:pt x="7529" y="369124"/>
                    <a:pt x="18823" y="365364"/>
                    <a:pt x="26353" y="354085"/>
                  </a:cubicBezTo>
                  <a:cubicBezTo>
                    <a:pt x="26353" y="354085"/>
                    <a:pt x="26353" y="354085"/>
                    <a:pt x="30117" y="342805"/>
                  </a:cubicBezTo>
                  <a:cubicBezTo>
                    <a:pt x="18823" y="335285"/>
                    <a:pt x="11294" y="335285"/>
                    <a:pt x="0" y="335285"/>
                  </a:cubicBezTo>
                  <a:cubicBezTo>
                    <a:pt x="0" y="335285"/>
                    <a:pt x="0" y="335285"/>
                    <a:pt x="0" y="312726"/>
                  </a:cubicBezTo>
                  <a:close/>
                  <a:moveTo>
                    <a:pt x="776" y="217938"/>
                  </a:moveTo>
                  <a:cubicBezTo>
                    <a:pt x="170247" y="259271"/>
                    <a:pt x="339718" y="345695"/>
                    <a:pt x="430102" y="511027"/>
                  </a:cubicBezTo>
                  <a:cubicBezTo>
                    <a:pt x="460231" y="552360"/>
                    <a:pt x="494125" y="601209"/>
                    <a:pt x="505423" y="650057"/>
                  </a:cubicBezTo>
                  <a:cubicBezTo>
                    <a:pt x="437634" y="571148"/>
                    <a:pt x="388676" y="465936"/>
                    <a:pt x="305824" y="398300"/>
                  </a:cubicBezTo>
                  <a:cubicBezTo>
                    <a:pt x="268164" y="417088"/>
                    <a:pt x="305824" y="454664"/>
                    <a:pt x="305824" y="480967"/>
                  </a:cubicBezTo>
                  <a:cubicBezTo>
                    <a:pt x="302058" y="529815"/>
                    <a:pt x="283228" y="574906"/>
                    <a:pt x="275696" y="619996"/>
                  </a:cubicBezTo>
                  <a:cubicBezTo>
                    <a:pt x="302058" y="608724"/>
                    <a:pt x="332186" y="582421"/>
                    <a:pt x="362314" y="593694"/>
                  </a:cubicBezTo>
                  <a:cubicBezTo>
                    <a:pt x="407506" y="631269"/>
                    <a:pt x="335952" y="650057"/>
                    <a:pt x="324654" y="676360"/>
                  </a:cubicBezTo>
                  <a:cubicBezTo>
                    <a:pt x="283228" y="743996"/>
                    <a:pt x="320888" y="830420"/>
                    <a:pt x="320888" y="901813"/>
                  </a:cubicBezTo>
                  <a:cubicBezTo>
                    <a:pt x="351016" y="867995"/>
                    <a:pt x="381144" y="811632"/>
                    <a:pt x="433868" y="804117"/>
                  </a:cubicBezTo>
                  <a:cubicBezTo>
                    <a:pt x="475295" y="796602"/>
                    <a:pt x="512955" y="796602"/>
                    <a:pt x="550615" y="792844"/>
                  </a:cubicBezTo>
                  <a:cubicBezTo>
                    <a:pt x="558147" y="751511"/>
                    <a:pt x="520487" y="710178"/>
                    <a:pt x="509189" y="665087"/>
                  </a:cubicBezTo>
                  <a:cubicBezTo>
                    <a:pt x="509189" y="665087"/>
                    <a:pt x="509189" y="665087"/>
                    <a:pt x="528019" y="665087"/>
                  </a:cubicBezTo>
                  <a:cubicBezTo>
                    <a:pt x="614637" y="830420"/>
                    <a:pt x="652297" y="1007024"/>
                    <a:pt x="667361" y="1202423"/>
                  </a:cubicBezTo>
                  <a:cubicBezTo>
                    <a:pt x="693724" y="1209937"/>
                    <a:pt x="735150" y="1191150"/>
                    <a:pt x="765278" y="1187391"/>
                  </a:cubicBezTo>
                  <a:cubicBezTo>
                    <a:pt x="953579" y="1179877"/>
                    <a:pt x="1130582" y="1239998"/>
                    <a:pt x="1243562" y="1386540"/>
                  </a:cubicBezTo>
                  <a:cubicBezTo>
                    <a:pt x="1367841" y="1555630"/>
                    <a:pt x="1371607" y="1796115"/>
                    <a:pt x="1379139" y="1999027"/>
                  </a:cubicBezTo>
                  <a:cubicBezTo>
                    <a:pt x="1379139" y="1999027"/>
                    <a:pt x="1379139" y="1999027"/>
                    <a:pt x="1401735" y="2017813"/>
                  </a:cubicBezTo>
                  <a:cubicBezTo>
                    <a:pt x="1537312" y="2040356"/>
                    <a:pt x="1680421" y="2025328"/>
                    <a:pt x="1789635" y="2115500"/>
                  </a:cubicBezTo>
                  <a:cubicBezTo>
                    <a:pt x="1910148" y="2201927"/>
                    <a:pt x="1955340" y="2344718"/>
                    <a:pt x="1970404" y="2483744"/>
                  </a:cubicBezTo>
                  <a:cubicBezTo>
                    <a:pt x="1962872" y="2694170"/>
                    <a:pt x="2030660" y="2874531"/>
                    <a:pt x="2143641" y="3032343"/>
                  </a:cubicBezTo>
                  <a:cubicBezTo>
                    <a:pt x="2171886" y="3074616"/>
                    <a:pt x="2221315" y="3091526"/>
                    <a:pt x="2258563" y="3119530"/>
                  </a:cubicBezTo>
                  <a:lnTo>
                    <a:pt x="2278412" y="3140063"/>
                  </a:lnTo>
                  <a:lnTo>
                    <a:pt x="2236977" y="3140063"/>
                  </a:lnTo>
                  <a:lnTo>
                    <a:pt x="2163035" y="3080156"/>
                  </a:lnTo>
                  <a:cubicBezTo>
                    <a:pt x="2140433" y="3058557"/>
                    <a:pt x="2119715" y="3036019"/>
                    <a:pt x="2098996" y="3013481"/>
                  </a:cubicBezTo>
                  <a:cubicBezTo>
                    <a:pt x="2034956" y="2915815"/>
                    <a:pt x="1993519" y="2806882"/>
                    <a:pt x="1970917" y="2694192"/>
                  </a:cubicBezTo>
                  <a:cubicBezTo>
                    <a:pt x="1933247" y="2540182"/>
                    <a:pt x="1963383" y="2344848"/>
                    <a:pt x="1861674" y="2213377"/>
                  </a:cubicBezTo>
                  <a:cubicBezTo>
                    <a:pt x="1748663" y="2044340"/>
                    <a:pt x="1541477" y="2051853"/>
                    <a:pt x="1353127" y="2040583"/>
                  </a:cubicBezTo>
                  <a:cubicBezTo>
                    <a:pt x="1341826" y="1972968"/>
                    <a:pt x="1375729" y="1916623"/>
                    <a:pt x="1349360" y="1852763"/>
                  </a:cubicBezTo>
                  <a:cubicBezTo>
                    <a:pt x="1339942" y="1847129"/>
                    <a:pt x="1329583" y="1846191"/>
                    <a:pt x="1320165" y="1847129"/>
                  </a:cubicBezTo>
                  <a:cubicBezTo>
                    <a:pt x="1310748" y="1848069"/>
                    <a:pt x="1302272" y="1850886"/>
                    <a:pt x="1296622" y="1852763"/>
                  </a:cubicBezTo>
                  <a:cubicBezTo>
                    <a:pt x="1236349" y="1916623"/>
                    <a:pt x="1161009" y="1965456"/>
                    <a:pt x="1070601" y="1954186"/>
                  </a:cubicBezTo>
                  <a:cubicBezTo>
                    <a:pt x="1006561" y="1954186"/>
                    <a:pt x="931221" y="1916623"/>
                    <a:pt x="882250" y="1972968"/>
                  </a:cubicBezTo>
                  <a:cubicBezTo>
                    <a:pt x="829512" y="2104440"/>
                    <a:pt x="754171" y="2224644"/>
                    <a:pt x="652462" y="2326067"/>
                  </a:cubicBezTo>
                  <a:cubicBezTo>
                    <a:pt x="724035" y="2326067"/>
                    <a:pt x="799376" y="2333580"/>
                    <a:pt x="878483" y="2322311"/>
                  </a:cubicBezTo>
                  <a:cubicBezTo>
                    <a:pt x="878483" y="2322311"/>
                    <a:pt x="878483" y="2322311"/>
                    <a:pt x="991493" y="2232157"/>
                  </a:cubicBezTo>
                  <a:cubicBezTo>
                    <a:pt x="991493" y="2232157"/>
                    <a:pt x="991493" y="2232157"/>
                    <a:pt x="1063067" y="2130735"/>
                  </a:cubicBezTo>
                  <a:cubicBezTo>
                    <a:pt x="1179844" y="2048096"/>
                    <a:pt x="1326758" y="2104440"/>
                    <a:pt x="1447302" y="2145759"/>
                  </a:cubicBezTo>
                  <a:cubicBezTo>
                    <a:pt x="1488739" y="2119463"/>
                    <a:pt x="1537710" y="2085660"/>
                    <a:pt x="1579148" y="2066877"/>
                  </a:cubicBezTo>
                  <a:cubicBezTo>
                    <a:pt x="1571614" y="2157031"/>
                    <a:pt x="1650721" y="2217133"/>
                    <a:pt x="1628119" y="2314799"/>
                  </a:cubicBezTo>
                  <a:cubicBezTo>
                    <a:pt x="1605517" y="2408707"/>
                    <a:pt x="1492506" y="2427487"/>
                    <a:pt x="1409632" y="2438757"/>
                  </a:cubicBezTo>
                  <a:cubicBezTo>
                    <a:pt x="1402098" y="2442515"/>
                    <a:pt x="1375729" y="2450026"/>
                    <a:pt x="1387030" y="2465052"/>
                  </a:cubicBezTo>
                  <a:cubicBezTo>
                    <a:pt x="1518875" y="2483834"/>
                    <a:pt x="1665789" y="2450026"/>
                    <a:pt x="1759964" y="2551451"/>
                  </a:cubicBezTo>
                  <a:cubicBezTo>
                    <a:pt x="1854140" y="2615309"/>
                    <a:pt x="1808935" y="2746781"/>
                    <a:pt x="1899344" y="2818151"/>
                  </a:cubicBezTo>
                  <a:cubicBezTo>
                    <a:pt x="1899344" y="2818151"/>
                    <a:pt x="1899344" y="2818151"/>
                    <a:pt x="1891810" y="2825663"/>
                  </a:cubicBezTo>
                  <a:cubicBezTo>
                    <a:pt x="1759964" y="2754294"/>
                    <a:pt x="1582915" y="2720488"/>
                    <a:pt x="1522642" y="2562720"/>
                  </a:cubicBezTo>
                  <a:cubicBezTo>
                    <a:pt x="1500040" y="2491347"/>
                    <a:pt x="1420933" y="2487589"/>
                    <a:pt x="1364428" y="2498859"/>
                  </a:cubicBezTo>
                  <a:cubicBezTo>
                    <a:pt x="1454836" y="2592769"/>
                    <a:pt x="1537710" y="2682923"/>
                    <a:pt x="1582915" y="2799371"/>
                  </a:cubicBezTo>
                  <a:cubicBezTo>
                    <a:pt x="1673323" y="2953379"/>
                    <a:pt x="1884276" y="2818151"/>
                    <a:pt x="1974684" y="2975917"/>
                  </a:cubicBezTo>
                  <a:cubicBezTo>
                    <a:pt x="1974684" y="2983431"/>
                    <a:pt x="1970917" y="2990943"/>
                    <a:pt x="1955849" y="2990943"/>
                  </a:cubicBezTo>
                  <a:cubicBezTo>
                    <a:pt x="1895577" y="2934597"/>
                    <a:pt x="1816469" y="2994699"/>
                    <a:pt x="1741129" y="2983431"/>
                  </a:cubicBezTo>
                  <a:cubicBezTo>
                    <a:pt x="1684624" y="2960892"/>
                    <a:pt x="1673323" y="2885765"/>
                    <a:pt x="1609284" y="2874498"/>
                  </a:cubicBezTo>
                  <a:cubicBezTo>
                    <a:pt x="1597983" y="2938354"/>
                    <a:pt x="1613051" y="2994699"/>
                    <a:pt x="1658255" y="3032263"/>
                  </a:cubicBezTo>
                  <a:cubicBezTo>
                    <a:pt x="1759964" y="3235106"/>
                    <a:pt x="1933247" y="3032263"/>
                    <a:pt x="2087694" y="3103633"/>
                  </a:cubicBezTo>
                  <a:cubicBezTo>
                    <a:pt x="2106530" y="3111145"/>
                    <a:pt x="2151734" y="3073583"/>
                    <a:pt x="2159268" y="3114902"/>
                  </a:cubicBezTo>
                  <a:lnTo>
                    <a:pt x="2138579" y="3140063"/>
                  </a:lnTo>
                  <a:lnTo>
                    <a:pt x="2056033" y="3140063"/>
                  </a:lnTo>
                  <a:lnTo>
                    <a:pt x="2059989" y="3122674"/>
                  </a:lnTo>
                  <a:cubicBezTo>
                    <a:pt x="2040243" y="3119878"/>
                    <a:pt x="2019086" y="3118247"/>
                    <a:pt x="1997519" y="3118015"/>
                  </a:cubicBezTo>
                  <a:cubicBezTo>
                    <a:pt x="1965167" y="3117666"/>
                    <a:pt x="1931890" y="3120461"/>
                    <a:pt x="1901058" y="3127187"/>
                  </a:cubicBezTo>
                  <a:lnTo>
                    <a:pt x="1857935" y="3140063"/>
                  </a:lnTo>
                  <a:lnTo>
                    <a:pt x="1733931" y="3140063"/>
                  </a:lnTo>
                  <a:lnTo>
                    <a:pt x="1710287" y="3124000"/>
                  </a:lnTo>
                  <a:cubicBezTo>
                    <a:pt x="1682034" y="3099877"/>
                    <a:pt x="1660139" y="3068888"/>
                    <a:pt x="1631886" y="3054801"/>
                  </a:cubicBezTo>
                  <a:cubicBezTo>
                    <a:pt x="1620585" y="3071704"/>
                    <a:pt x="1619643" y="3094242"/>
                    <a:pt x="1620114" y="3118659"/>
                  </a:cubicBezTo>
                  <a:lnTo>
                    <a:pt x="1620483" y="3140063"/>
                  </a:lnTo>
                  <a:lnTo>
                    <a:pt x="1588422" y="3140063"/>
                  </a:lnTo>
                  <a:lnTo>
                    <a:pt x="1591860" y="3097867"/>
                  </a:lnTo>
                  <a:cubicBezTo>
                    <a:pt x="1595921" y="2981620"/>
                    <a:pt x="1582504" y="2863259"/>
                    <a:pt x="1537312" y="2761806"/>
                  </a:cubicBezTo>
                  <a:cubicBezTo>
                    <a:pt x="1488354" y="2671624"/>
                    <a:pt x="1416799" y="2558899"/>
                    <a:pt x="1315117" y="2525079"/>
                  </a:cubicBezTo>
                  <a:cubicBezTo>
                    <a:pt x="1315117" y="2525079"/>
                    <a:pt x="1315117" y="2525079"/>
                    <a:pt x="1322649" y="2543867"/>
                  </a:cubicBezTo>
                  <a:cubicBezTo>
                    <a:pt x="1360309" y="2596473"/>
                    <a:pt x="1401735" y="2649080"/>
                    <a:pt x="1409267" y="2712958"/>
                  </a:cubicBezTo>
                  <a:cubicBezTo>
                    <a:pt x="1405501" y="2765561"/>
                    <a:pt x="1390437" y="2829440"/>
                    <a:pt x="1333947" y="2855742"/>
                  </a:cubicBezTo>
                  <a:cubicBezTo>
                    <a:pt x="1288755" y="2874531"/>
                    <a:pt x="1243562" y="2863256"/>
                    <a:pt x="1194604" y="2844471"/>
                  </a:cubicBezTo>
                  <a:cubicBezTo>
                    <a:pt x="1168242" y="2829440"/>
                    <a:pt x="1123050" y="2855742"/>
                    <a:pt x="1104220" y="2821925"/>
                  </a:cubicBezTo>
                  <a:cubicBezTo>
                    <a:pt x="1123050" y="2795622"/>
                    <a:pt x="1160710" y="2799382"/>
                    <a:pt x="1179540" y="2765561"/>
                  </a:cubicBezTo>
                  <a:cubicBezTo>
                    <a:pt x="1179540" y="2686654"/>
                    <a:pt x="1251094" y="2637811"/>
                    <a:pt x="1296287" y="2577685"/>
                  </a:cubicBezTo>
                  <a:cubicBezTo>
                    <a:pt x="1277456" y="2536351"/>
                    <a:pt x="1273690" y="2491258"/>
                    <a:pt x="1243562" y="2464958"/>
                  </a:cubicBezTo>
                  <a:cubicBezTo>
                    <a:pt x="1074091" y="2378534"/>
                    <a:pt x="900855" y="2333446"/>
                    <a:pt x="701256" y="2355988"/>
                  </a:cubicBezTo>
                  <a:cubicBezTo>
                    <a:pt x="633467" y="2367260"/>
                    <a:pt x="539317" y="2355988"/>
                    <a:pt x="497891" y="2419866"/>
                  </a:cubicBezTo>
                  <a:cubicBezTo>
                    <a:pt x="565679" y="2438654"/>
                    <a:pt x="625935" y="2476228"/>
                    <a:pt x="693724" y="2498773"/>
                  </a:cubicBezTo>
                  <a:cubicBezTo>
                    <a:pt x="765278" y="2513806"/>
                    <a:pt x="840598" y="2510044"/>
                    <a:pt x="904621" y="2472473"/>
                  </a:cubicBezTo>
                  <a:cubicBezTo>
                    <a:pt x="995005" y="2434895"/>
                    <a:pt x="1081624" y="2483744"/>
                    <a:pt x="1175774" y="2502529"/>
                  </a:cubicBezTo>
                  <a:cubicBezTo>
                    <a:pt x="1183306" y="2510044"/>
                    <a:pt x="1183306" y="2517561"/>
                    <a:pt x="1175774" y="2521317"/>
                  </a:cubicBezTo>
                  <a:cubicBezTo>
                    <a:pt x="1100454" y="2551382"/>
                    <a:pt x="1043963" y="2641565"/>
                    <a:pt x="957345" y="2630294"/>
                  </a:cubicBezTo>
                  <a:cubicBezTo>
                    <a:pt x="870727" y="2641565"/>
                    <a:pt x="810470" y="2528837"/>
                    <a:pt x="727618" y="2536351"/>
                  </a:cubicBezTo>
                  <a:cubicBezTo>
                    <a:pt x="727618" y="2536351"/>
                    <a:pt x="727618" y="2536351"/>
                    <a:pt x="727618" y="2547628"/>
                  </a:cubicBezTo>
                  <a:cubicBezTo>
                    <a:pt x="791640" y="2592715"/>
                    <a:pt x="814236" y="2660352"/>
                    <a:pt x="836832" y="2724229"/>
                  </a:cubicBezTo>
                  <a:cubicBezTo>
                    <a:pt x="840598" y="2803137"/>
                    <a:pt x="818002" y="2882046"/>
                    <a:pt x="757746" y="2930892"/>
                  </a:cubicBezTo>
                  <a:cubicBezTo>
                    <a:pt x="742682" y="2885802"/>
                    <a:pt x="742682" y="2825681"/>
                    <a:pt x="701256" y="2799382"/>
                  </a:cubicBezTo>
                  <a:cubicBezTo>
                    <a:pt x="637233" y="2739260"/>
                    <a:pt x="682426" y="2637811"/>
                    <a:pt x="659829" y="2558899"/>
                  </a:cubicBezTo>
                  <a:cubicBezTo>
                    <a:pt x="633467" y="2464958"/>
                    <a:pt x="520487" y="2438654"/>
                    <a:pt x="433868" y="2438654"/>
                  </a:cubicBezTo>
                  <a:cubicBezTo>
                    <a:pt x="445166" y="2431139"/>
                    <a:pt x="460231" y="2431139"/>
                    <a:pt x="460231" y="2419866"/>
                  </a:cubicBezTo>
                  <a:cubicBezTo>
                    <a:pt x="460231" y="2419866"/>
                    <a:pt x="460231" y="2419866"/>
                    <a:pt x="448932" y="2404836"/>
                  </a:cubicBezTo>
                  <a:cubicBezTo>
                    <a:pt x="463997" y="2397322"/>
                    <a:pt x="482827" y="2386049"/>
                    <a:pt x="497891" y="2378534"/>
                  </a:cubicBezTo>
                  <a:cubicBezTo>
                    <a:pt x="622169" y="2344718"/>
                    <a:pt x="727618" y="2224475"/>
                    <a:pt x="791640" y="2115500"/>
                  </a:cubicBezTo>
                  <a:cubicBezTo>
                    <a:pt x="818002" y="2066660"/>
                    <a:pt x="787874" y="2010299"/>
                    <a:pt x="769044" y="1965206"/>
                  </a:cubicBezTo>
                  <a:cubicBezTo>
                    <a:pt x="716320" y="1931386"/>
                    <a:pt x="656063" y="1901327"/>
                    <a:pt x="595807" y="1901327"/>
                  </a:cubicBezTo>
                  <a:cubicBezTo>
                    <a:pt x="501657" y="1878780"/>
                    <a:pt x="460231" y="1792357"/>
                    <a:pt x="399974" y="1732235"/>
                  </a:cubicBezTo>
                  <a:cubicBezTo>
                    <a:pt x="377378" y="1724720"/>
                    <a:pt x="347250" y="1713448"/>
                    <a:pt x="332186" y="1694659"/>
                  </a:cubicBezTo>
                  <a:cubicBezTo>
                    <a:pt x="388676" y="1664600"/>
                    <a:pt x="460231" y="1649569"/>
                    <a:pt x="531785" y="1657084"/>
                  </a:cubicBezTo>
                  <a:cubicBezTo>
                    <a:pt x="595807" y="1683387"/>
                    <a:pt x="663595" y="1717206"/>
                    <a:pt x="701256" y="1781085"/>
                  </a:cubicBezTo>
                  <a:cubicBezTo>
                    <a:pt x="738916" y="1871266"/>
                    <a:pt x="795406" y="1950173"/>
                    <a:pt x="829300" y="2036598"/>
                  </a:cubicBezTo>
                  <a:cubicBezTo>
                    <a:pt x="870727" y="1961448"/>
                    <a:pt x="900855" y="1867509"/>
                    <a:pt x="919685" y="1777328"/>
                  </a:cubicBezTo>
                  <a:cubicBezTo>
                    <a:pt x="930983" y="1672115"/>
                    <a:pt x="844364" y="1585692"/>
                    <a:pt x="765278" y="1544357"/>
                  </a:cubicBezTo>
                  <a:cubicBezTo>
                    <a:pt x="678660" y="1574420"/>
                    <a:pt x="595807" y="1566903"/>
                    <a:pt x="505423" y="1544357"/>
                  </a:cubicBezTo>
                  <a:cubicBezTo>
                    <a:pt x="467763" y="1533085"/>
                    <a:pt x="426336" y="1563145"/>
                    <a:pt x="399974" y="1544357"/>
                  </a:cubicBezTo>
                  <a:cubicBezTo>
                    <a:pt x="418804" y="1476721"/>
                    <a:pt x="463997" y="1397813"/>
                    <a:pt x="543083" y="1379025"/>
                  </a:cubicBezTo>
                  <a:cubicBezTo>
                    <a:pt x="614637" y="1379025"/>
                    <a:pt x="682426" y="1379025"/>
                    <a:pt x="735150" y="1435388"/>
                  </a:cubicBezTo>
                  <a:cubicBezTo>
                    <a:pt x="791640" y="1514298"/>
                    <a:pt x="844364" y="1570661"/>
                    <a:pt x="908387" y="1649569"/>
                  </a:cubicBezTo>
                  <a:cubicBezTo>
                    <a:pt x="908387" y="1649569"/>
                    <a:pt x="908387" y="1649569"/>
                    <a:pt x="923451" y="1653329"/>
                  </a:cubicBezTo>
                  <a:cubicBezTo>
                    <a:pt x="946047" y="1593206"/>
                    <a:pt x="915919" y="1540601"/>
                    <a:pt x="912153" y="1472964"/>
                  </a:cubicBezTo>
                  <a:cubicBezTo>
                    <a:pt x="885791" y="1397813"/>
                    <a:pt x="825534" y="1356480"/>
                    <a:pt x="753980" y="1318904"/>
                  </a:cubicBezTo>
                  <a:cubicBezTo>
                    <a:pt x="727618" y="1296358"/>
                    <a:pt x="667361" y="1348965"/>
                    <a:pt x="674894" y="1288843"/>
                  </a:cubicBezTo>
                  <a:cubicBezTo>
                    <a:pt x="607105" y="1270059"/>
                    <a:pt x="520487" y="1239998"/>
                    <a:pt x="463997" y="1296358"/>
                  </a:cubicBezTo>
                  <a:cubicBezTo>
                    <a:pt x="415038" y="1330178"/>
                    <a:pt x="343484" y="1330178"/>
                    <a:pt x="294526" y="1345209"/>
                  </a:cubicBezTo>
                  <a:cubicBezTo>
                    <a:pt x="317122" y="1386540"/>
                    <a:pt x="332186" y="1435388"/>
                    <a:pt x="343484" y="1480479"/>
                  </a:cubicBezTo>
                  <a:cubicBezTo>
                    <a:pt x="358548" y="1570661"/>
                    <a:pt x="268164" y="1642054"/>
                    <a:pt x="309590" y="1728478"/>
                  </a:cubicBezTo>
                  <a:cubicBezTo>
                    <a:pt x="309590" y="1754781"/>
                    <a:pt x="279462" y="1739752"/>
                    <a:pt x="264398" y="1751023"/>
                  </a:cubicBezTo>
                  <a:cubicBezTo>
                    <a:pt x="128821" y="1720963"/>
                    <a:pt x="45968" y="1593206"/>
                    <a:pt x="776" y="1476721"/>
                  </a:cubicBezTo>
                  <a:cubicBezTo>
                    <a:pt x="776" y="1476721"/>
                    <a:pt x="776" y="1476721"/>
                    <a:pt x="776" y="1363995"/>
                  </a:cubicBezTo>
                  <a:cubicBezTo>
                    <a:pt x="4542" y="1348965"/>
                    <a:pt x="4542" y="1341449"/>
                    <a:pt x="776" y="1337694"/>
                  </a:cubicBezTo>
                  <a:cubicBezTo>
                    <a:pt x="776" y="1337694"/>
                    <a:pt x="776" y="1337694"/>
                    <a:pt x="776" y="1303876"/>
                  </a:cubicBezTo>
                  <a:cubicBezTo>
                    <a:pt x="12074" y="1318904"/>
                    <a:pt x="34670" y="1326419"/>
                    <a:pt x="53500" y="1326419"/>
                  </a:cubicBezTo>
                  <a:cubicBezTo>
                    <a:pt x="91161" y="1326419"/>
                    <a:pt x="128821" y="1315148"/>
                    <a:pt x="158949" y="1285087"/>
                  </a:cubicBezTo>
                  <a:cubicBezTo>
                    <a:pt x="170247" y="1258784"/>
                    <a:pt x="185311" y="1228723"/>
                    <a:pt x="177779" y="1198664"/>
                  </a:cubicBezTo>
                  <a:cubicBezTo>
                    <a:pt x="162715" y="1168605"/>
                    <a:pt x="155183" y="1123514"/>
                    <a:pt x="121289" y="1119755"/>
                  </a:cubicBezTo>
                  <a:cubicBezTo>
                    <a:pt x="121289" y="1119755"/>
                    <a:pt x="121289" y="1119755"/>
                    <a:pt x="143885" y="1161089"/>
                  </a:cubicBezTo>
                  <a:cubicBezTo>
                    <a:pt x="162715" y="1206179"/>
                    <a:pt x="151417" y="1262543"/>
                    <a:pt x="106225" y="1288843"/>
                  </a:cubicBezTo>
                  <a:cubicBezTo>
                    <a:pt x="68565" y="1303876"/>
                    <a:pt x="34670" y="1288843"/>
                    <a:pt x="776" y="1266299"/>
                  </a:cubicBezTo>
                  <a:cubicBezTo>
                    <a:pt x="776" y="1266299"/>
                    <a:pt x="776" y="1266299"/>
                    <a:pt x="776" y="1240939"/>
                  </a:cubicBezTo>
                  <a:lnTo>
                    <a:pt x="776" y="1209937"/>
                  </a:lnTo>
                  <a:cubicBezTo>
                    <a:pt x="15840" y="1224967"/>
                    <a:pt x="12074" y="1255028"/>
                    <a:pt x="42202" y="1262543"/>
                  </a:cubicBezTo>
                  <a:cubicBezTo>
                    <a:pt x="68565" y="1270059"/>
                    <a:pt x="102459" y="1270059"/>
                    <a:pt x="117523" y="1243755"/>
                  </a:cubicBezTo>
                  <a:cubicBezTo>
                    <a:pt x="128821" y="1217453"/>
                    <a:pt x="125055" y="1187391"/>
                    <a:pt x="113757" y="1161089"/>
                  </a:cubicBezTo>
                  <a:cubicBezTo>
                    <a:pt x="109991" y="1134785"/>
                    <a:pt x="76097" y="1127270"/>
                    <a:pt x="49734" y="1127270"/>
                  </a:cubicBezTo>
                  <a:cubicBezTo>
                    <a:pt x="15840" y="1134785"/>
                    <a:pt x="4542" y="1164847"/>
                    <a:pt x="776" y="1187391"/>
                  </a:cubicBezTo>
                  <a:cubicBezTo>
                    <a:pt x="776" y="1187391"/>
                    <a:pt x="776" y="1187391"/>
                    <a:pt x="776" y="1131030"/>
                  </a:cubicBezTo>
                  <a:cubicBezTo>
                    <a:pt x="23372" y="1112240"/>
                    <a:pt x="42202" y="1104725"/>
                    <a:pt x="53500" y="1093453"/>
                  </a:cubicBezTo>
                  <a:cubicBezTo>
                    <a:pt x="42202" y="1067150"/>
                    <a:pt x="23372" y="1082181"/>
                    <a:pt x="776" y="1089696"/>
                  </a:cubicBezTo>
                  <a:cubicBezTo>
                    <a:pt x="776" y="1089696"/>
                    <a:pt x="776" y="1089696"/>
                    <a:pt x="776" y="1059635"/>
                  </a:cubicBezTo>
                  <a:cubicBezTo>
                    <a:pt x="12074" y="1059635"/>
                    <a:pt x="27138" y="1055879"/>
                    <a:pt x="34670" y="1048364"/>
                  </a:cubicBezTo>
                  <a:cubicBezTo>
                    <a:pt x="27138" y="1010783"/>
                    <a:pt x="27138" y="961933"/>
                    <a:pt x="4542" y="928116"/>
                  </a:cubicBezTo>
                  <a:cubicBezTo>
                    <a:pt x="4542" y="924358"/>
                    <a:pt x="776" y="920601"/>
                    <a:pt x="776" y="913086"/>
                  </a:cubicBezTo>
                  <a:cubicBezTo>
                    <a:pt x="776" y="913086"/>
                    <a:pt x="776" y="913086"/>
                    <a:pt x="776" y="856723"/>
                  </a:cubicBezTo>
                  <a:cubicBezTo>
                    <a:pt x="4542" y="860480"/>
                    <a:pt x="8308" y="867995"/>
                    <a:pt x="12074" y="871753"/>
                  </a:cubicBezTo>
                  <a:cubicBezTo>
                    <a:pt x="15840" y="830420"/>
                    <a:pt x="38436" y="792844"/>
                    <a:pt x="64799" y="766541"/>
                  </a:cubicBezTo>
                  <a:cubicBezTo>
                    <a:pt x="87395" y="725208"/>
                    <a:pt x="132587" y="698905"/>
                    <a:pt x="147651" y="661330"/>
                  </a:cubicBezTo>
                  <a:cubicBezTo>
                    <a:pt x="109991" y="601209"/>
                    <a:pt x="94927" y="529815"/>
                    <a:pt x="106225" y="458421"/>
                  </a:cubicBezTo>
                  <a:cubicBezTo>
                    <a:pt x="121289" y="394543"/>
                    <a:pt x="189077" y="360725"/>
                    <a:pt x="245567" y="345695"/>
                  </a:cubicBezTo>
                  <a:cubicBezTo>
                    <a:pt x="245567" y="345695"/>
                    <a:pt x="245567" y="345695"/>
                    <a:pt x="238035" y="341937"/>
                  </a:cubicBezTo>
                  <a:cubicBezTo>
                    <a:pt x="166481" y="285574"/>
                    <a:pt x="83629" y="263029"/>
                    <a:pt x="776" y="236725"/>
                  </a:cubicBezTo>
                  <a:cubicBezTo>
                    <a:pt x="776" y="236725"/>
                    <a:pt x="776" y="236725"/>
                    <a:pt x="776" y="217938"/>
                  </a:cubicBezTo>
                  <a:close/>
                  <a:moveTo>
                    <a:pt x="776" y="0"/>
                  </a:moveTo>
                  <a:cubicBezTo>
                    <a:pt x="219205" y="37575"/>
                    <a:pt x="418804" y="139029"/>
                    <a:pt x="573211" y="311876"/>
                  </a:cubicBezTo>
                  <a:cubicBezTo>
                    <a:pt x="769044" y="480967"/>
                    <a:pt x="840598" y="732723"/>
                    <a:pt x="874493" y="980721"/>
                  </a:cubicBezTo>
                  <a:cubicBezTo>
                    <a:pt x="919685" y="1007024"/>
                    <a:pt x="987473" y="1007024"/>
                    <a:pt x="1040197" y="1025812"/>
                  </a:cubicBezTo>
                  <a:cubicBezTo>
                    <a:pt x="1187072" y="1078423"/>
                    <a:pt x="1333947" y="1149818"/>
                    <a:pt x="1424331" y="1292603"/>
                  </a:cubicBezTo>
                  <a:cubicBezTo>
                    <a:pt x="1424331" y="1292603"/>
                    <a:pt x="1424331" y="1292603"/>
                    <a:pt x="1522248" y="1480479"/>
                  </a:cubicBezTo>
                  <a:cubicBezTo>
                    <a:pt x="1552376" y="1581934"/>
                    <a:pt x="1559908" y="1694659"/>
                    <a:pt x="1574972" y="1803630"/>
                  </a:cubicBezTo>
                  <a:cubicBezTo>
                    <a:pt x="1684187" y="1844962"/>
                    <a:pt x="1800933" y="1852477"/>
                    <a:pt x="1895084" y="1927630"/>
                  </a:cubicBezTo>
                  <a:cubicBezTo>
                    <a:pt x="2015596" y="2002784"/>
                    <a:pt x="2113513" y="2126778"/>
                    <a:pt x="2128577" y="2273323"/>
                  </a:cubicBezTo>
                  <a:cubicBezTo>
                    <a:pt x="2132343" y="2378534"/>
                    <a:pt x="2158705" y="2468717"/>
                    <a:pt x="2170003" y="2566414"/>
                  </a:cubicBezTo>
                  <a:cubicBezTo>
                    <a:pt x="2203897" y="2746773"/>
                    <a:pt x="2282984" y="2923375"/>
                    <a:pt x="2448688" y="3024828"/>
                  </a:cubicBezTo>
                  <a:cubicBezTo>
                    <a:pt x="2490115" y="3051131"/>
                    <a:pt x="2550371" y="3073675"/>
                    <a:pt x="2584265" y="3111251"/>
                  </a:cubicBezTo>
                  <a:cubicBezTo>
                    <a:pt x="2572967" y="3116888"/>
                    <a:pt x="2567318" y="3127221"/>
                    <a:pt x="2563081" y="3138024"/>
                  </a:cubicBezTo>
                  <a:lnTo>
                    <a:pt x="2562206" y="3140063"/>
                  </a:lnTo>
                  <a:lnTo>
                    <a:pt x="2358304" y="3140063"/>
                  </a:lnTo>
                  <a:lnTo>
                    <a:pt x="2358304" y="3133796"/>
                  </a:lnTo>
                  <a:cubicBezTo>
                    <a:pt x="2211429" y="3051131"/>
                    <a:pt x="2087151" y="2904592"/>
                    <a:pt x="2060788" y="2735504"/>
                  </a:cubicBezTo>
                  <a:cubicBezTo>
                    <a:pt x="2011830" y="2566414"/>
                    <a:pt x="2045724" y="2386049"/>
                    <a:pt x="1947808" y="2235747"/>
                  </a:cubicBezTo>
                  <a:cubicBezTo>
                    <a:pt x="1902616" y="2126778"/>
                    <a:pt x="1793401" y="2036598"/>
                    <a:pt x="1680421" y="2006542"/>
                  </a:cubicBezTo>
                  <a:cubicBezTo>
                    <a:pt x="1601334" y="2002784"/>
                    <a:pt x="1514716" y="1968963"/>
                    <a:pt x="1428097" y="1972721"/>
                  </a:cubicBezTo>
                  <a:cubicBezTo>
                    <a:pt x="1405501" y="1957689"/>
                    <a:pt x="1424331" y="1931386"/>
                    <a:pt x="1420565" y="1901327"/>
                  </a:cubicBezTo>
                  <a:cubicBezTo>
                    <a:pt x="1416799" y="1751023"/>
                    <a:pt x="1413033" y="1596963"/>
                    <a:pt x="1333947" y="1461691"/>
                  </a:cubicBezTo>
                  <a:cubicBezTo>
                    <a:pt x="1213434" y="1247513"/>
                    <a:pt x="995005" y="1112240"/>
                    <a:pt x="753980" y="1134785"/>
                  </a:cubicBezTo>
                  <a:cubicBezTo>
                    <a:pt x="735150" y="1134785"/>
                    <a:pt x="723852" y="1108484"/>
                    <a:pt x="723852" y="1097211"/>
                  </a:cubicBezTo>
                  <a:cubicBezTo>
                    <a:pt x="723852" y="1007024"/>
                    <a:pt x="712554" y="901813"/>
                    <a:pt x="663595" y="822905"/>
                  </a:cubicBezTo>
                  <a:cubicBezTo>
                    <a:pt x="633467" y="661330"/>
                    <a:pt x="520487" y="529815"/>
                    <a:pt x="422570" y="402058"/>
                  </a:cubicBezTo>
                  <a:cubicBezTo>
                    <a:pt x="294526" y="304361"/>
                    <a:pt x="177779" y="180363"/>
                    <a:pt x="4542" y="172847"/>
                  </a:cubicBezTo>
                  <a:cubicBezTo>
                    <a:pt x="4542" y="172847"/>
                    <a:pt x="776" y="172847"/>
                    <a:pt x="776" y="165332"/>
                  </a:cubicBezTo>
                  <a:cubicBezTo>
                    <a:pt x="776" y="165332"/>
                    <a:pt x="776" y="165332"/>
                    <a:pt x="776" y="71393"/>
                  </a:cubicBezTo>
                  <a:cubicBezTo>
                    <a:pt x="87395" y="86423"/>
                    <a:pt x="170247" y="120242"/>
                    <a:pt x="256865" y="154059"/>
                  </a:cubicBezTo>
                  <a:cubicBezTo>
                    <a:pt x="437634" y="236725"/>
                    <a:pt x="565679" y="387028"/>
                    <a:pt x="678660" y="544845"/>
                  </a:cubicBezTo>
                  <a:cubicBezTo>
                    <a:pt x="761512" y="653814"/>
                    <a:pt x="769044" y="792844"/>
                    <a:pt x="810470" y="913086"/>
                  </a:cubicBezTo>
                  <a:cubicBezTo>
                    <a:pt x="829300" y="954418"/>
                    <a:pt x="806704" y="1010783"/>
                    <a:pt x="833066" y="1048364"/>
                  </a:cubicBezTo>
                  <a:cubicBezTo>
                    <a:pt x="953579" y="1059635"/>
                    <a:pt x="1055261" y="1100969"/>
                    <a:pt x="1153178" y="1146059"/>
                  </a:cubicBezTo>
                  <a:cubicBezTo>
                    <a:pt x="1424331" y="1292603"/>
                    <a:pt x="1518482" y="1578176"/>
                    <a:pt x="1526014" y="1871266"/>
                  </a:cubicBezTo>
                  <a:cubicBezTo>
                    <a:pt x="1526014" y="1871266"/>
                    <a:pt x="1526014" y="1871266"/>
                    <a:pt x="1541078" y="1878780"/>
                  </a:cubicBezTo>
                  <a:cubicBezTo>
                    <a:pt x="1654058" y="1901327"/>
                    <a:pt x="1778337" y="1931386"/>
                    <a:pt x="1872487" y="1991508"/>
                  </a:cubicBezTo>
                  <a:cubicBezTo>
                    <a:pt x="2147407" y="2160598"/>
                    <a:pt x="2072086" y="2528837"/>
                    <a:pt x="2185067" y="2795622"/>
                  </a:cubicBezTo>
                  <a:cubicBezTo>
                    <a:pt x="2256621" y="2938407"/>
                    <a:pt x="2369602" y="3107494"/>
                    <a:pt x="2550371" y="3118766"/>
                  </a:cubicBezTo>
                  <a:cubicBezTo>
                    <a:pt x="2550371" y="3118766"/>
                    <a:pt x="2550371" y="3118766"/>
                    <a:pt x="2550371" y="3107494"/>
                  </a:cubicBezTo>
                  <a:cubicBezTo>
                    <a:pt x="2550371" y="3107494"/>
                    <a:pt x="2550371" y="3107494"/>
                    <a:pt x="2437390" y="3036102"/>
                  </a:cubicBezTo>
                  <a:cubicBezTo>
                    <a:pt x="2260387" y="2945921"/>
                    <a:pt x="2188833" y="2758048"/>
                    <a:pt x="2158705" y="2585199"/>
                  </a:cubicBezTo>
                  <a:cubicBezTo>
                    <a:pt x="2121045" y="2525079"/>
                    <a:pt x="2147407" y="2446173"/>
                    <a:pt x="2121045" y="2389806"/>
                  </a:cubicBezTo>
                  <a:cubicBezTo>
                    <a:pt x="2113513" y="2292112"/>
                    <a:pt x="2094683" y="2209443"/>
                    <a:pt x="2064554" y="2123019"/>
                  </a:cubicBezTo>
                  <a:cubicBezTo>
                    <a:pt x="1970404" y="1995268"/>
                    <a:pt x="1827295" y="1886294"/>
                    <a:pt x="1680421" y="1852477"/>
                  </a:cubicBezTo>
                  <a:cubicBezTo>
                    <a:pt x="1646526" y="1822418"/>
                    <a:pt x="1563674" y="1867509"/>
                    <a:pt x="1548610" y="1803630"/>
                  </a:cubicBezTo>
                  <a:cubicBezTo>
                    <a:pt x="1552376" y="1683387"/>
                    <a:pt x="1526014" y="1540601"/>
                    <a:pt x="1477055" y="1427873"/>
                  </a:cubicBezTo>
                  <a:cubicBezTo>
                    <a:pt x="1379139" y="1191150"/>
                    <a:pt x="1149412" y="1040842"/>
                    <a:pt x="900855" y="1010783"/>
                  </a:cubicBezTo>
                  <a:cubicBezTo>
                    <a:pt x="885791" y="1014539"/>
                    <a:pt x="870727" y="1025812"/>
                    <a:pt x="855662" y="1014539"/>
                  </a:cubicBezTo>
                  <a:cubicBezTo>
                    <a:pt x="829300" y="796602"/>
                    <a:pt x="787874" y="589936"/>
                    <a:pt x="648531" y="420846"/>
                  </a:cubicBezTo>
                  <a:cubicBezTo>
                    <a:pt x="490359" y="206665"/>
                    <a:pt x="256865" y="63878"/>
                    <a:pt x="776" y="22544"/>
                  </a:cubicBezTo>
                  <a:cubicBezTo>
                    <a:pt x="776" y="22544"/>
                    <a:pt x="776" y="22544"/>
                    <a:pt x="7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1" name="组合 31"/>
          <p:cNvGrpSpPr/>
          <p:nvPr userDrawn="1"/>
        </p:nvGrpSpPr>
        <p:grpSpPr>
          <a:xfrm rot="10800000" flipH="1">
            <a:off x="27305" y="5490972"/>
            <a:ext cx="803275" cy="1285876"/>
            <a:chOff x="10666013" y="3143251"/>
            <a:chExt cx="2592159" cy="3116265"/>
          </a:xfrm>
          <a:solidFill>
            <a:srgbClr val="FF0000"/>
          </a:solidFill>
        </p:grpSpPr>
        <p:sp>
          <p:nvSpPr>
            <p:cNvPr id="13" name="Freeform 134"/>
            <p:cNvSpPr>
              <a:spLocks noEditPoints="1"/>
            </p:cNvSpPr>
            <p:nvPr/>
          </p:nvSpPr>
          <p:spPr bwMode="auto">
            <a:xfrm>
              <a:off x="10666013" y="3257550"/>
              <a:ext cx="395288" cy="280988"/>
            </a:xfrm>
            <a:custGeom>
              <a:avLst/>
              <a:gdLst>
                <a:gd name="T0" fmla="*/ 1 w 105"/>
                <a:gd name="T1" fmla="*/ 36 h 75"/>
                <a:gd name="T2" fmla="*/ 55 w 105"/>
                <a:gd name="T3" fmla="*/ 27 h 75"/>
                <a:gd name="T4" fmla="*/ 60 w 105"/>
                <a:gd name="T5" fmla="*/ 22 h 75"/>
                <a:gd name="T6" fmla="*/ 7 w 105"/>
                <a:gd name="T7" fmla="*/ 24 h 75"/>
                <a:gd name="T8" fmla="*/ 42 w 105"/>
                <a:gd name="T9" fmla="*/ 6 h 75"/>
                <a:gd name="T10" fmla="*/ 73 w 105"/>
                <a:gd name="T11" fmla="*/ 12 h 75"/>
                <a:gd name="T12" fmla="*/ 87 w 105"/>
                <a:gd name="T13" fmla="*/ 22 h 75"/>
                <a:gd name="T14" fmla="*/ 61 w 105"/>
                <a:gd name="T15" fmla="*/ 24 h 75"/>
                <a:gd name="T16" fmla="*/ 72 w 105"/>
                <a:gd name="T17" fmla="*/ 33 h 75"/>
                <a:gd name="T18" fmla="*/ 0 w 105"/>
                <a:gd name="T19" fmla="*/ 49 h 75"/>
                <a:gd name="T20" fmla="*/ 0 w 105"/>
                <a:gd name="T21" fmla="*/ 57 h 75"/>
                <a:gd name="T22" fmla="*/ 7 w 105"/>
                <a:gd name="T23" fmla="*/ 58 h 75"/>
                <a:gd name="T24" fmla="*/ 103 w 105"/>
                <a:gd name="T25" fmla="*/ 27 h 75"/>
                <a:gd name="T26" fmla="*/ 105 w 105"/>
                <a:gd name="T27" fmla="*/ 23 h 75"/>
                <a:gd name="T28" fmla="*/ 62 w 105"/>
                <a:gd name="T29" fmla="*/ 0 h 75"/>
                <a:gd name="T30" fmla="*/ 1 w 105"/>
                <a:gd name="T31" fmla="*/ 17 h 75"/>
                <a:gd name="T32" fmla="*/ 0 w 105"/>
                <a:gd name="T33" fmla="*/ 18 h 75"/>
                <a:gd name="T34" fmla="*/ 0 w 105"/>
                <a:gd name="T35" fmla="*/ 38 h 75"/>
                <a:gd name="T36" fmla="*/ 1 w 105"/>
                <a:gd name="T37" fmla="*/ 36 h 75"/>
                <a:gd name="T38" fmla="*/ 5 w 105"/>
                <a:gd name="T39" fmla="*/ 28 h 75"/>
                <a:gd name="T40" fmla="*/ 10 w 105"/>
                <a:gd name="T41" fmla="*/ 27 h 75"/>
                <a:gd name="T42" fmla="*/ 5 w 105"/>
                <a:gd name="T43" fmla="*/ 2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75">
                  <a:moveTo>
                    <a:pt x="1" y="36"/>
                  </a:moveTo>
                  <a:cubicBezTo>
                    <a:pt x="18" y="29"/>
                    <a:pt x="37" y="23"/>
                    <a:pt x="55" y="27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5" y="16"/>
                    <a:pt x="23" y="20"/>
                    <a:pt x="7" y="24"/>
                  </a:cubicBezTo>
                  <a:cubicBezTo>
                    <a:pt x="14" y="12"/>
                    <a:pt x="30" y="9"/>
                    <a:pt x="42" y="6"/>
                  </a:cubicBezTo>
                  <a:cubicBezTo>
                    <a:pt x="52" y="4"/>
                    <a:pt x="63" y="12"/>
                    <a:pt x="73" y="12"/>
                  </a:cubicBezTo>
                  <a:cubicBezTo>
                    <a:pt x="76" y="18"/>
                    <a:pt x="85" y="15"/>
                    <a:pt x="87" y="22"/>
                  </a:cubicBezTo>
                  <a:cubicBezTo>
                    <a:pt x="79" y="27"/>
                    <a:pt x="67" y="14"/>
                    <a:pt x="61" y="24"/>
                  </a:cubicBezTo>
                  <a:cubicBezTo>
                    <a:pt x="63" y="28"/>
                    <a:pt x="74" y="27"/>
                    <a:pt x="72" y="33"/>
                  </a:cubicBezTo>
                  <a:cubicBezTo>
                    <a:pt x="54" y="50"/>
                    <a:pt x="25" y="58"/>
                    <a:pt x="0" y="4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" y="58"/>
                    <a:pt x="5" y="58"/>
                    <a:pt x="7" y="58"/>
                  </a:cubicBezTo>
                  <a:cubicBezTo>
                    <a:pt x="46" y="75"/>
                    <a:pt x="69" y="35"/>
                    <a:pt x="103" y="27"/>
                  </a:cubicBezTo>
                  <a:cubicBezTo>
                    <a:pt x="103" y="26"/>
                    <a:pt x="105" y="25"/>
                    <a:pt x="105" y="23"/>
                  </a:cubicBezTo>
                  <a:cubicBezTo>
                    <a:pt x="92" y="10"/>
                    <a:pt x="77" y="7"/>
                    <a:pt x="62" y="0"/>
                  </a:cubicBezTo>
                  <a:cubicBezTo>
                    <a:pt x="40" y="2"/>
                    <a:pt x="17" y="0"/>
                    <a:pt x="1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7"/>
                    <a:pt x="1" y="37"/>
                    <a:pt x="1" y="36"/>
                  </a:cubicBezTo>
                  <a:close/>
                  <a:moveTo>
                    <a:pt x="5" y="28"/>
                  </a:move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6" y="29"/>
                    <a:pt x="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14" name="任意多边形 13"/>
            <p:cNvSpPr/>
            <p:nvPr/>
          </p:nvSpPr>
          <p:spPr bwMode="auto">
            <a:xfrm>
              <a:off x="10666789" y="3143251"/>
              <a:ext cx="2591383" cy="3116265"/>
            </a:xfrm>
            <a:custGeom>
              <a:avLst/>
              <a:gdLst>
                <a:gd name="connsiteX0" fmla="*/ 377049 w 2591383"/>
                <a:gd name="connsiteY0" fmla="*/ 2682874 h 3116265"/>
                <a:gd name="connsiteX1" fmla="*/ 346886 w 2591383"/>
                <a:gd name="connsiteY1" fmla="*/ 2713037 h 3116265"/>
                <a:gd name="connsiteX2" fmla="*/ 377049 w 2591383"/>
                <a:gd name="connsiteY2" fmla="*/ 2682874 h 3116265"/>
                <a:gd name="connsiteX3" fmla="*/ 146931 w 2591383"/>
                <a:gd name="connsiteY3" fmla="*/ 2597149 h 3116265"/>
                <a:gd name="connsiteX4" fmla="*/ 78599 w 2591383"/>
                <a:gd name="connsiteY4" fmla="*/ 2762249 h 3116265"/>
                <a:gd name="connsiteX5" fmla="*/ 158320 w 2591383"/>
                <a:gd name="connsiteY5" fmla="*/ 2683452 h 3116265"/>
                <a:gd name="connsiteX6" fmla="*/ 146931 w 2591383"/>
                <a:gd name="connsiteY6" fmla="*/ 2597149 h 3116265"/>
                <a:gd name="connsiteX7" fmla="*/ 100755 w 2591383"/>
                <a:gd name="connsiteY7" fmla="*/ 2589212 h 3116265"/>
                <a:gd name="connsiteX8" fmla="*/ 63483 w 2591383"/>
                <a:gd name="connsiteY8" fmla="*/ 2611806 h 3116265"/>
                <a:gd name="connsiteX9" fmla="*/ 33665 w 2591383"/>
                <a:gd name="connsiteY9" fmla="*/ 2736074 h 3116265"/>
                <a:gd name="connsiteX10" fmla="*/ 70937 w 2591383"/>
                <a:gd name="connsiteY10" fmla="*/ 2709715 h 3116265"/>
                <a:gd name="connsiteX11" fmla="*/ 100755 w 2591383"/>
                <a:gd name="connsiteY11" fmla="*/ 2589212 h 3116265"/>
                <a:gd name="connsiteX12" fmla="*/ 583424 w 2591383"/>
                <a:gd name="connsiteY12" fmla="*/ 2363787 h 3116265"/>
                <a:gd name="connsiteX13" fmla="*/ 394511 w 2591383"/>
                <a:gd name="connsiteY13" fmla="*/ 2661061 h 3116265"/>
                <a:gd name="connsiteX14" fmla="*/ 398289 w 2591383"/>
                <a:gd name="connsiteY14" fmla="*/ 2668587 h 3116265"/>
                <a:gd name="connsiteX15" fmla="*/ 473855 w 2591383"/>
                <a:gd name="connsiteY15" fmla="*/ 2582039 h 3116265"/>
                <a:gd name="connsiteX16" fmla="*/ 583424 w 2591383"/>
                <a:gd name="connsiteY16" fmla="*/ 2363787 h 3116265"/>
                <a:gd name="connsiteX17" fmla="*/ 448486 w 2591383"/>
                <a:gd name="connsiteY17" fmla="*/ 2322512 h 3116265"/>
                <a:gd name="connsiteX18" fmla="*/ 425808 w 2591383"/>
                <a:gd name="connsiteY18" fmla="*/ 2330062 h 3116265"/>
                <a:gd name="connsiteX19" fmla="*/ 289736 w 2591383"/>
                <a:gd name="connsiteY19" fmla="*/ 2492375 h 3116265"/>
                <a:gd name="connsiteX20" fmla="*/ 338873 w 2591383"/>
                <a:gd name="connsiteY20" fmla="*/ 2488601 h 3116265"/>
                <a:gd name="connsiteX21" fmla="*/ 448486 w 2591383"/>
                <a:gd name="connsiteY21" fmla="*/ 2322512 h 3116265"/>
                <a:gd name="connsiteX22" fmla="*/ 598108 w 2591383"/>
                <a:gd name="connsiteY22" fmla="*/ 2303462 h 3116265"/>
                <a:gd name="connsiteX23" fmla="*/ 583027 w 2591383"/>
                <a:gd name="connsiteY23" fmla="*/ 2352675 h 3116265"/>
                <a:gd name="connsiteX24" fmla="*/ 598108 w 2591383"/>
                <a:gd name="connsiteY24" fmla="*/ 2303462 h 3116265"/>
                <a:gd name="connsiteX25" fmla="*/ 381083 w 2591383"/>
                <a:gd name="connsiteY25" fmla="*/ 2293882 h 3116265"/>
                <a:gd name="connsiteX26" fmla="*/ 357451 w 2591383"/>
                <a:gd name="connsiteY26" fmla="*/ 2296707 h 3116265"/>
                <a:gd name="connsiteX27" fmla="*/ 217549 w 2591383"/>
                <a:gd name="connsiteY27" fmla="*/ 2473729 h 3116265"/>
                <a:gd name="connsiteX28" fmla="*/ 312077 w 2591383"/>
                <a:gd name="connsiteY28" fmla="*/ 2420999 h 3116265"/>
                <a:gd name="connsiteX29" fmla="*/ 410387 w 2591383"/>
                <a:gd name="connsiteY29" fmla="*/ 2296707 h 3116265"/>
                <a:gd name="connsiteX30" fmla="*/ 381083 w 2591383"/>
                <a:gd name="connsiteY30" fmla="*/ 2293882 h 3116265"/>
                <a:gd name="connsiteX31" fmla="*/ 131322 w 2591383"/>
                <a:gd name="connsiteY31" fmla="*/ 2117923 h 3116265"/>
                <a:gd name="connsiteX32" fmla="*/ 71486 w 2591383"/>
                <a:gd name="connsiteY32" fmla="*/ 2131577 h 3116265"/>
                <a:gd name="connsiteX33" fmla="*/ 26211 w 2591383"/>
                <a:gd name="connsiteY33" fmla="*/ 2233270 h 3116265"/>
                <a:gd name="connsiteX34" fmla="*/ 278995 w 2591383"/>
                <a:gd name="connsiteY34" fmla="*/ 2210672 h 3116265"/>
                <a:gd name="connsiteX35" fmla="*/ 301633 w 2591383"/>
                <a:gd name="connsiteY35" fmla="*/ 2173007 h 3116265"/>
                <a:gd name="connsiteX36" fmla="*/ 131322 w 2591383"/>
                <a:gd name="connsiteY36" fmla="*/ 2117923 h 3116265"/>
                <a:gd name="connsiteX37" fmla="*/ 94307 w 2591383"/>
                <a:gd name="connsiteY37" fmla="*/ 2003424 h 3116265"/>
                <a:gd name="connsiteX38" fmla="*/ 75508 w 2591383"/>
                <a:gd name="connsiteY38" fmla="*/ 2094040 h 3116265"/>
                <a:gd name="connsiteX39" fmla="*/ 319899 w 2591383"/>
                <a:gd name="connsiteY39" fmla="*/ 2143124 h 3116265"/>
                <a:gd name="connsiteX40" fmla="*/ 319899 w 2591383"/>
                <a:gd name="connsiteY40" fmla="*/ 2135573 h 3116265"/>
                <a:gd name="connsiteX41" fmla="*/ 94307 w 2591383"/>
                <a:gd name="connsiteY41" fmla="*/ 2003424 h 3116265"/>
                <a:gd name="connsiteX42" fmla="*/ 538974 w 2591383"/>
                <a:gd name="connsiteY42" fmla="*/ 1958974 h 3116265"/>
                <a:gd name="connsiteX43" fmla="*/ 424674 w 2591383"/>
                <a:gd name="connsiteY43" fmla="*/ 2048781 h 3116265"/>
                <a:gd name="connsiteX44" fmla="*/ 504684 w 2591383"/>
                <a:gd name="connsiteY44" fmla="*/ 2022588 h 3116265"/>
                <a:gd name="connsiteX45" fmla="*/ 538974 w 2591383"/>
                <a:gd name="connsiteY45" fmla="*/ 1958974 h 3116265"/>
                <a:gd name="connsiteX46" fmla="*/ 523099 w 2591383"/>
                <a:gd name="connsiteY46" fmla="*/ 1898763 h 3116265"/>
                <a:gd name="connsiteX47" fmla="*/ 338949 w 2591383"/>
                <a:gd name="connsiteY47" fmla="*/ 2018506 h 3116265"/>
                <a:gd name="connsiteX48" fmla="*/ 523099 w 2591383"/>
                <a:gd name="connsiteY48" fmla="*/ 1924957 h 3116265"/>
                <a:gd name="connsiteX49" fmla="*/ 523099 w 2591383"/>
                <a:gd name="connsiteY49" fmla="*/ 1898763 h 3116265"/>
                <a:gd name="connsiteX50" fmla="*/ 835836 w 2591383"/>
                <a:gd name="connsiteY50" fmla="*/ 1852612 h 3116265"/>
                <a:gd name="connsiteX51" fmla="*/ 865999 w 2591383"/>
                <a:gd name="connsiteY51" fmla="*/ 1871662 h 3116265"/>
                <a:gd name="connsiteX52" fmla="*/ 862229 w 2591383"/>
                <a:gd name="connsiteY52" fmla="*/ 1864042 h 3116265"/>
                <a:gd name="connsiteX53" fmla="*/ 835836 w 2591383"/>
                <a:gd name="connsiteY53" fmla="*/ 1852612 h 3116265"/>
                <a:gd name="connsiteX54" fmla="*/ 500874 w 2591383"/>
                <a:gd name="connsiteY54" fmla="*/ 1804987 h 3116265"/>
                <a:gd name="connsiteX55" fmla="*/ 530991 w 2591383"/>
                <a:gd name="connsiteY55" fmla="*/ 1834923 h 3116265"/>
                <a:gd name="connsiteX56" fmla="*/ 632637 w 2591383"/>
                <a:gd name="connsiteY56" fmla="*/ 1831181 h 3116265"/>
                <a:gd name="connsiteX57" fmla="*/ 500874 w 2591383"/>
                <a:gd name="connsiteY57" fmla="*/ 1804987 h 3116265"/>
                <a:gd name="connsiteX58" fmla="*/ 843774 w 2591383"/>
                <a:gd name="connsiteY58" fmla="*/ 1803977 h 3116265"/>
                <a:gd name="connsiteX59" fmla="*/ 899337 w 2591383"/>
                <a:gd name="connsiteY59" fmla="*/ 1841499 h 3116265"/>
                <a:gd name="connsiteX60" fmla="*/ 843774 w 2591383"/>
                <a:gd name="connsiteY60" fmla="*/ 1803977 h 3116265"/>
                <a:gd name="connsiteX61" fmla="*/ 772397 w 2591383"/>
                <a:gd name="connsiteY61" fmla="*/ 1785937 h 3116265"/>
                <a:gd name="connsiteX62" fmla="*/ 640567 w 2591383"/>
                <a:gd name="connsiteY62" fmla="*/ 1864844 h 3116265"/>
                <a:gd name="connsiteX63" fmla="*/ 531336 w 2591383"/>
                <a:gd name="connsiteY63" fmla="*/ 2037687 h 3116265"/>
                <a:gd name="connsiteX64" fmla="*/ 320409 w 2591383"/>
                <a:gd name="connsiteY64" fmla="*/ 2067747 h 3116265"/>
                <a:gd name="connsiteX65" fmla="*/ 361841 w 2591383"/>
                <a:gd name="connsiteY65" fmla="*/ 2157926 h 3116265"/>
                <a:gd name="connsiteX66" fmla="*/ 376907 w 2591383"/>
                <a:gd name="connsiteY66" fmla="*/ 2236833 h 3116265"/>
                <a:gd name="connsiteX67" fmla="*/ 350541 w 2591383"/>
                <a:gd name="connsiteY67" fmla="*/ 2233075 h 3116265"/>
                <a:gd name="connsiteX68" fmla="*/ 83115 w 2591383"/>
                <a:gd name="connsiteY68" fmla="*/ 2289437 h 3116265"/>
                <a:gd name="connsiteX69" fmla="*/ 49215 w 2591383"/>
                <a:gd name="connsiteY69" fmla="*/ 2420949 h 3116265"/>
                <a:gd name="connsiteX70" fmla="*/ 177279 w 2591383"/>
                <a:gd name="connsiteY70" fmla="*/ 2496098 h 3116265"/>
                <a:gd name="connsiteX71" fmla="*/ 335475 w 2591383"/>
                <a:gd name="connsiteY71" fmla="*/ 2274408 h 3116265"/>
                <a:gd name="connsiteX72" fmla="*/ 493671 w 2591383"/>
                <a:gd name="connsiteY72" fmla="*/ 2251863 h 3116265"/>
                <a:gd name="connsiteX73" fmla="*/ 354308 w 2591383"/>
                <a:gd name="connsiteY73" fmla="*/ 2511128 h 3116265"/>
                <a:gd name="connsiteX74" fmla="*/ 150913 w 2591383"/>
                <a:gd name="connsiteY74" fmla="*/ 2533673 h 3116265"/>
                <a:gd name="connsiteX75" fmla="*/ 181045 w 2591383"/>
                <a:gd name="connsiteY75" fmla="*/ 2582520 h 3116265"/>
                <a:gd name="connsiteX76" fmla="*/ 162213 w 2591383"/>
                <a:gd name="connsiteY76" fmla="*/ 2740333 h 3116265"/>
                <a:gd name="connsiteX77" fmla="*/ 75581 w 2591383"/>
                <a:gd name="connsiteY77" fmla="*/ 2830512 h 3116265"/>
                <a:gd name="connsiteX78" fmla="*/ 414573 w 2591383"/>
                <a:gd name="connsiteY78" fmla="*/ 2590035 h 3116265"/>
                <a:gd name="connsiteX79" fmla="*/ 610434 w 2591383"/>
                <a:gd name="connsiteY79" fmla="*/ 1962538 h 3116265"/>
                <a:gd name="connsiteX80" fmla="*/ 617968 w 2591383"/>
                <a:gd name="connsiteY80" fmla="*/ 1936236 h 3116265"/>
                <a:gd name="connsiteX81" fmla="*/ 832662 w 2591383"/>
                <a:gd name="connsiteY81" fmla="*/ 1902419 h 3116265"/>
                <a:gd name="connsiteX82" fmla="*/ 772397 w 2591383"/>
                <a:gd name="connsiteY82" fmla="*/ 1785937 h 3116265"/>
                <a:gd name="connsiteX83" fmla="*/ 512321 w 2591383"/>
                <a:gd name="connsiteY83" fmla="*/ 1717967 h 3116265"/>
                <a:gd name="connsiteX84" fmla="*/ 454836 w 2591383"/>
                <a:gd name="connsiteY84" fmla="*/ 1721690 h 3116265"/>
                <a:gd name="connsiteX85" fmla="*/ 485085 w 2591383"/>
                <a:gd name="connsiteY85" fmla="*/ 1755728 h 3116265"/>
                <a:gd name="connsiteX86" fmla="*/ 662799 w 2591383"/>
                <a:gd name="connsiteY86" fmla="*/ 1789766 h 3116265"/>
                <a:gd name="connsiteX87" fmla="*/ 512321 w 2591383"/>
                <a:gd name="connsiteY87" fmla="*/ 1717967 h 3116265"/>
                <a:gd name="connsiteX88" fmla="*/ 956486 w 2591383"/>
                <a:gd name="connsiteY88" fmla="*/ 1714499 h 3116265"/>
                <a:gd name="connsiteX89" fmla="*/ 956486 w 2591383"/>
                <a:gd name="connsiteY89" fmla="*/ 1729104 h 3116265"/>
                <a:gd name="connsiteX90" fmla="*/ 1024219 w 2591383"/>
                <a:gd name="connsiteY90" fmla="*/ 1747361 h 3116265"/>
                <a:gd name="connsiteX91" fmla="*/ 1054323 w 2591383"/>
                <a:gd name="connsiteY91" fmla="*/ 1729104 h 3116265"/>
                <a:gd name="connsiteX92" fmla="*/ 956486 w 2591383"/>
                <a:gd name="connsiteY92" fmla="*/ 1714499 h 3116265"/>
                <a:gd name="connsiteX93" fmla="*/ 892697 w 2591383"/>
                <a:gd name="connsiteY93" fmla="*/ 1608739 h 3116265"/>
                <a:gd name="connsiteX94" fmla="*/ 888945 w 2591383"/>
                <a:gd name="connsiteY94" fmla="*/ 1646511 h 3116265"/>
                <a:gd name="connsiteX95" fmla="*/ 1080311 w 2591383"/>
                <a:gd name="connsiteY95" fmla="*/ 1688060 h 3116265"/>
                <a:gd name="connsiteX96" fmla="*/ 892697 w 2591383"/>
                <a:gd name="connsiteY96" fmla="*/ 1608739 h 3116265"/>
                <a:gd name="connsiteX97" fmla="*/ 569136 w 2591383"/>
                <a:gd name="connsiteY97" fmla="*/ 1579564 h 3116265"/>
                <a:gd name="connsiteX98" fmla="*/ 572883 w 2591383"/>
                <a:gd name="connsiteY98" fmla="*/ 1590677 h 3116265"/>
                <a:gd name="connsiteX99" fmla="*/ 662799 w 2591383"/>
                <a:gd name="connsiteY99" fmla="*/ 1594381 h 3116265"/>
                <a:gd name="connsiteX100" fmla="*/ 569136 w 2591383"/>
                <a:gd name="connsiteY100" fmla="*/ 1579564 h 3116265"/>
                <a:gd name="connsiteX101" fmla="*/ 613653 w 2591383"/>
                <a:gd name="connsiteY101" fmla="*/ 1478143 h 3116265"/>
                <a:gd name="connsiteX102" fmla="*/ 508811 w 2591383"/>
                <a:gd name="connsiteY102" fmla="*/ 1503940 h 3116265"/>
                <a:gd name="connsiteX103" fmla="*/ 512572 w 2591383"/>
                <a:gd name="connsiteY103" fmla="*/ 1515196 h 3116265"/>
                <a:gd name="connsiteX104" fmla="*/ 742003 w 2591383"/>
                <a:gd name="connsiteY104" fmla="*/ 1556471 h 3116265"/>
                <a:gd name="connsiteX105" fmla="*/ 715675 w 2591383"/>
                <a:gd name="connsiteY105" fmla="*/ 1511444 h 3116265"/>
                <a:gd name="connsiteX106" fmla="*/ 613653 w 2591383"/>
                <a:gd name="connsiteY106" fmla="*/ 1478143 h 3116265"/>
                <a:gd name="connsiteX107" fmla="*/ 1167800 w 2591383"/>
                <a:gd name="connsiteY107" fmla="*/ 1428751 h 3116265"/>
                <a:gd name="connsiteX108" fmla="*/ 1175561 w 2591383"/>
                <a:gd name="connsiteY108" fmla="*/ 1541464 h 3116265"/>
                <a:gd name="connsiteX109" fmla="*/ 1175561 w 2591383"/>
                <a:gd name="connsiteY109" fmla="*/ 1533950 h 3116265"/>
                <a:gd name="connsiteX110" fmla="*/ 1167800 w 2591383"/>
                <a:gd name="connsiteY110" fmla="*/ 1428751 h 3116265"/>
                <a:gd name="connsiteX111" fmla="*/ 1208322 w 2591383"/>
                <a:gd name="connsiteY111" fmla="*/ 1420814 h 3116265"/>
                <a:gd name="connsiteX112" fmla="*/ 1235093 w 2591383"/>
                <a:gd name="connsiteY112" fmla="*/ 1646239 h 3116265"/>
                <a:gd name="connsiteX113" fmla="*/ 1265689 w 2591383"/>
                <a:gd name="connsiteY113" fmla="*/ 1510984 h 3116265"/>
                <a:gd name="connsiteX114" fmla="*/ 1208322 w 2591383"/>
                <a:gd name="connsiteY114" fmla="*/ 1420814 h 3116265"/>
                <a:gd name="connsiteX115" fmla="*/ 293110 w 2591383"/>
                <a:gd name="connsiteY115" fmla="*/ 1406524 h 3116265"/>
                <a:gd name="connsiteX116" fmla="*/ 293110 w 2591383"/>
                <a:gd name="connsiteY116" fmla="*/ 1662112 h 3116265"/>
                <a:gd name="connsiteX117" fmla="*/ 304421 w 2591383"/>
                <a:gd name="connsiteY117" fmla="*/ 1662112 h 3116265"/>
                <a:gd name="connsiteX118" fmla="*/ 296880 w 2591383"/>
                <a:gd name="connsiteY118" fmla="*/ 1406524 h 3116265"/>
                <a:gd name="connsiteX119" fmla="*/ 293110 w 2591383"/>
                <a:gd name="connsiteY119" fmla="*/ 1406524 h 3116265"/>
                <a:gd name="connsiteX120" fmla="*/ 964424 w 2591383"/>
                <a:gd name="connsiteY120" fmla="*/ 1384301 h 3116265"/>
                <a:gd name="connsiteX121" fmla="*/ 726299 w 2591383"/>
                <a:gd name="connsiteY121" fmla="*/ 1395493 h 3116265"/>
                <a:gd name="connsiteX122" fmla="*/ 726299 w 2591383"/>
                <a:gd name="connsiteY122" fmla="*/ 1410416 h 3116265"/>
                <a:gd name="connsiteX123" fmla="*/ 885049 w 2591383"/>
                <a:gd name="connsiteY123" fmla="*/ 1458914 h 3116265"/>
                <a:gd name="connsiteX124" fmla="*/ 964424 w 2591383"/>
                <a:gd name="connsiteY124" fmla="*/ 1384301 h 3116265"/>
                <a:gd name="connsiteX125" fmla="*/ 244969 w 2591383"/>
                <a:gd name="connsiteY125" fmla="*/ 1379537 h 3116265"/>
                <a:gd name="connsiteX126" fmla="*/ 184009 w 2591383"/>
                <a:gd name="connsiteY126" fmla="*/ 1545028 h 3116265"/>
                <a:gd name="connsiteX127" fmla="*/ 237349 w 2591383"/>
                <a:gd name="connsiteY127" fmla="*/ 1624012 h 3116265"/>
                <a:gd name="connsiteX128" fmla="*/ 233539 w 2591383"/>
                <a:gd name="connsiteY128" fmla="*/ 1548789 h 3116265"/>
                <a:gd name="connsiteX129" fmla="*/ 256399 w 2591383"/>
                <a:gd name="connsiteY129" fmla="*/ 1379537 h 3116265"/>
                <a:gd name="connsiteX130" fmla="*/ 244969 w 2591383"/>
                <a:gd name="connsiteY130" fmla="*/ 1379537 h 3116265"/>
                <a:gd name="connsiteX131" fmla="*/ 1189463 w 2591383"/>
                <a:gd name="connsiteY131" fmla="*/ 1327149 h 3116265"/>
                <a:gd name="connsiteX132" fmla="*/ 1057562 w 2591383"/>
                <a:gd name="connsiteY132" fmla="*/ 1357233 h 3116265"/>
                <a:gd name="connsiteX133" fmla="*/ 1001033 w 2591383"/>
                <a:gd name="connsiteY133" fmla="*/ 1406119 h 3116265"/>
                <a:gd name="connsiteX134" fmla="*/ 865364 w 2591383"/>
                <a:gd name="connsiteY134" fmla="*/ 1552777 h 3116265"/>
                <a:gd name="connsiteX135" fmla="*/ 940735 w 2591383"/>
                <a:gd name="connsiteY135" fmla="*/ 1579100 h 3116265"/>
                <a:gd name="connsiteX136" fmla="*/ 1155545 w 2591383"/>
                <a:gd name="connsiteY136" fmla="*/ 1706956 h 3116265"/>
                <a:gd name="connsiteX137" fmla="*/ 982190 w 2591383"/>
                <a:gd name="connsiteY137" fmla="*/ 1770884 h 3116265"/>
                <a:gd name="connsiteX138" fmla="*/ 899281 w 2591383"/>
                <a:gd name="connsiteY138" fmla="*/ 1695674 h 3116265"/>
                <a:gd name="connsiteX139" fmla="*/ 827678 w 2591383"/>
                <a:gd name="connsiteY139" fmla="*/ 1597902 h 3116265"/>
                <a:gd name="connsiteX140" fmla="*/ 805066 w 2591383"/>
                <a:gd name="connsiteY140" fmla="*/ 1767123 h 3116265"/>
                <a:gd name="connsiteX141" fmla="*/ 959578 w 2591383"/>
                <a:gd name="connsiteY141" fmla="*/ 1857374 h 3116265"/>
                <a:gd name="connsiteX142" fmla="*/ 1129165 w 2591383"/>
                <a:gd name="connsiteY142" fmla="*/ 1774644 h 3116265"/>
                <a:gd name="connsiteX143" fmla="*/ 1208305 w 2591383"/>
                <a:gd name="connsiteY143" fmla="*/ 1665591 h 3116265"/>
                <a:gd name="connsiteX144" fmla="*/ 1121628 w 2591383"/>
                <a:gd name="connsiteY144" fmla="*/ 1439963 h 3116265"/>
                <a:gd name="connsiteX145" fmla="*/ 1189463 w 2591383"/>
                <a:gd name="connsiteY145" fmla="*/ 1327149 h 3116265"/>
                <a:gd name="connsiteX146" fmla="*/ 1309635 w 2591383"/>
                <a:gd name="connsiteY146" fmla="*/ 1277753 h 3116265"/>
                <a:gd name="connsiteX147" fmla="*/ 1264871 w 2591383"/>
                <a:gd name="connsiteY147" fmla="*/ 1294132 h 3116265"/>
                <a:gd name="connsiteX148" fmla="*/ 1223186 w 2591383"/>
                <a:gd name="connsiteY148" fmla="*/ 1380545 h 3116265"/>
                <a:gd name="connsiteX149" fmla="*/ 1302766 w 2591383"/>
                <a:gd name="connsiteY149" fmla="*/ 1497014 h 3116265"/>
                <a:gd name="connsiteX150" fmla="*/ 1325503 w 2591383"/>
                <a:gd name="connsiteY150" fmla="*/ 1279103 h 3116265"/>
                <a:gd name="connsiteX151" fmla="*/ 1309635 w 2591383"/>
                <a:gd name="connsiteY151" fmla="*/ 1277753 h 3116265"/>
                <a:gd name="connsiteX152" fmla="*/ 507713 w 2591383"/>
                <a:gd name="connsiteY152" fmla="*/ 1217612 h 3116265"/>
                <a:gd name="connsiteX153" fmla="*/ 541783 w 2591383"/>
                <a:gd name="connsiteY153" fmla="*/ 1353343 h 3116265"/>
                <a:gd name="connsiteX154" fmla="*/ 632637 w 2591383"/>
                <a:gd name="connsiteY154" fmla="*/ 1375965 h 3116265"/>
                <a:gd name="connsiteX155" fmla="*/ 625066 w 2591383"/>
                <a:gd name="connsiteY155" fmla="*/ 1360884 h 3116265"/>
                <a:gd name="connsiteX156" fmla="*/ 507713 w 2591383"/>
                <a:gd name="connsiteY156" fmla="*/ 1217612 h 3116265"/>
                <a:gd name="connsiteX157" fmla="*/ 549116 w 2591383"/>
                <a:gd name="connsiteY157" fmla="*/ 1195389 h 3116265"/>
                <a:gd name="connsiteX158" fmla="*/ 545324 w 2591383"/>
                <a:gd name="connsiteY158" fmla="*/ 1199142 h 3116265"/>
                <a:gd name="connsiteX159" fmla="*/ 678057 w 2591383"/>
                <a:gd name="connsiteY159" fmla="*/ 1360489 h 3116265"/>
                <a:gd name="connsiteX160" fmla="*/ 681849 w 2591383"/>
                <a:gd name="connsiteY160" fmla="*/ 1349232 h 3116265"/>
                <a:gd name="connsiteX161" fmla="*/ 549116 w 2591383"/>
                <a:gd name="connsiteY161" fmla="*/ 1195389 h 3116265"/>
                <a:gd name="connsiteX162" fmla="*/ 959662 w 2591383"/>
                <a:gd name="connsiteY162" fmla="*/ 1176929 h 3116265"/>
                <a:gd name="connsiteX163" fmla="*/ 808849 w 2591383"/>
                <a:gd name="connsiteY163" fmla="*/ 1297398 h 3116265"/>
                <a:gd name="connsiteX164" fmla="*/ 839012 w 2591383"/>
                <a:gd name="connsiteY164" fmla="*/ 1304927 h 3116265"/>
                <a:gd name="connsiteX165" fmla="*/ 959662 w 2591383"/>
                <a:gd name="connsiteY165" fmla="*/ 1176929 h 3116265"/>
                <a:gd name="connsiteX166" fmla="*/ 924973 w 2591383"/>
                <a:gd name="connsiteY166" fmla="*/ 1128450 h 3116265"/>
                <a:gd name="connsiteX167" fmla="*/ 910754 w 2591383"/>
                <a:gd name="connsiteY167" fmla="*/ 1129733 h 3116265"/>
                <a:gd name="connsiteX168" fmla="*/ 881263 w 2591383"/>
                <a:gd name="connsiteY168" fmla="*/ 1139998 h 3116265"/>
                <a:gd name="connsiteX169" fmla="*/ 791386 w 2591383"/>
                <a:gd name="connsiteY169" fmla="*/ 1255714 h 3116265"/>
                <a:gd name="connsiteX170" fmla="*/ 937436 w 2591383"/>
                <a:gd name="connsiteY170" fmla="*/ 1136265 h 3116265"/>
                <a:gd name="connsiteX171" fmla="*/ 924973 w 2591383"/>
                <a:gd name="connsiteY171" fmla="*/ 1128450 h 3116265"/>
                <a:gd name="connsiteX172" fmla="*/ 372815 w 2591383"/>
                <a:gd name="connsiteY172" fmla="*/ 963611 h 3116265"/>
                <a:gd name="connsiteX173" fmla="*/ 417266 w 2591383"/>
                <a:gd name="connsiteY173" fmla="*/ 1093786 h 3116265"/>
                <a:gd name="connsiteX174" fmla="*/ 417266 w 2591383"/>
                <a:gd name="connsiteY174" fmla="*/ 1026839 h 3116265"/>
                <a:gd name="connsiteX175" fmla="*/ 372815 w 2591383"/>
                <a:gd name="connsiteY175" fmla="*/ 963611 h 3116265"/>
                <a:gd name="connsiteX176" fmla="*/ 331011 w 2591383"/>
                <a:gd name="connsiteY176" fmla="*/ 947736 h 3116265"/>
                <a:gd name="connsiteX177" fmla="*/ 372286 w 2591383"/>
                <a:gd name="connsiteY177" fmla="*/ 1098549 h 3116265"/>
                <a:gd name="connsiteX178" fmla="*/ 331011 w 2591383"/>
                <a:gd name="connsiteY178" fmla="*/ 947736 h 3116265"/>
                <a:gd name="connsiteX179" fmla="*/ 519924 w 2591383"/>
                <a:gd name="connsiteY179" fmla="*/ 917576 h 3116265"/>
                <a:gd name="connsiteX180" fmla="*/ 692962 w 2591383"/>
                <a:gd name="connsiteY180" fmla="*/ 1016001 h 3116265"/>
                <a:gd name="connsiteX181" fmla="*/ 519924 w 2591383"/>
                <a:gd name="connsiteY181" fmla="*/ 917576 h 3116265"/>
                <a:gd name="connsiteX182" fmla="*/ 1456838 w 2591383"/>
                <a:gd name="connsiteY182" fmla="*/ 898526 h 3116265"/>
                <a:gd name="connsiteX183" fmla="*/ 1351774 w 2591383"/>
                <a:gd name="connsiteY183" fmla="*/ 1052920 h 3116265"/>
                <a:gd name="connsiteX184" fmla="*/ 1445581 w 2591383"/>
                <a:gd name="connsiteY184" fmla="*/ 988903 h 3116265"/>
                <a:gd name="connsiteX185" fmla="*/ 1456838 w 2591383"/>
                <a:gd name="connsiteY185" fmla="*/ 898526 h 3116265"/>
                <a:gd name="connsiteX186" fmla="*/ 1581962 w 2591383"/>
                <a:gd name="connsiteY186" fmla="*/ 884240 h 3116265"/>
                <a:gd name="connsiteX187" fmla="*/ 1615844 w 2591383"/>
                <a:gd name="connsiteY187" fmla="*/ 933254 h 3116265"/>
                <a:gd name="connsiteX188" fmla="*/ 1713725 w 2591383"/>
                <a:gd name="connsiteY188" fmla="*/ 959647 h 3116265"/>
                <a:gd name="connsiteX189" fmla="*/ 1709960 w 2591383"/>
                <a:gd name="connsiteY189" fmla="*/ 955876 h 3116265"/>
                <a:gd name="connsiteX190" fmla="*/ 1581962 w 2591383"/>
                <a:gd name="connsiteY190" fmla="*/ 884240 h 3116265"/>
                <a:gd name="connsiteX191" fmla="*/ 1439087 w 2591383"/>
                <a:gd name="connsiteY191" fmla="*/ 861021 h 3116265"/>
                <a:gd name="connsiteX192" fmla="*/ 1269224 w 2591383"/>
                <a:gd name="connsiteY192" fmla="*/ 1034456 h 3116265"/>
                <a:gd name="connsiteX193" fmla="*/ 1284323 w 2591383"/>
                <a:gd name="connsiteY193" fmla="*/ 1038226 h 3116265"/>
                <a:gd name="connsiteX194" fmla="*/ 1439087 w 2591383"/>
                <a:gd name="connsiteY194" fmla="*/ 861021 h 3116265"/>
                <a:gd name="connsiteX195" fmla="*/ 1113669 w 2591383"/>
                <a:gd name="connsiteY195" fmla="*/ 852362 h 3116265"/>
                <a:gd name="connsiteX196" fmla="*/ 1106627 w 2591383"/>
                <a:gd name="connsiteY196" fmla="*/ 853653 h 3116265"/>
                <a:gd name="connsiteX197" fmla="*/ 1058208 w 2591383"/>
                <a:gd name="connsiteY197" fmla="*/ 1071564 h 3116265"/>
                <a:gd name="connsiteX198" fmla="*/ 1121525 w 2591383"/>
                <a:gd name="connsiteY198" fmla="*/ 872439 h 3116265"/>
                <a:gd name="connsiteX199" fmla="*/ 1113669 w 2591383"/>
                <a:gd name="connsiteY199" fmla="*/ 852362 h 3116265"/>
                <a:gd name="connsiteX200" fmla="*/ 1061715 w 2591383"/>
                <a:gd name="connsiteY200" fmla="*/ 838201 h 3116265"/>
                <a:gd name="connsiteX201" fmla="*/ 1031779 w 2591383"/>
                <a:gd name="connsiteY201" fmla="*/ 868486 h 3116265"/>
                <a:gd name="connsiteX202" fmla="*/ 1028037 w 2591383"/>
                <a:gd name="connsiteY202" fmla="*/ 936626 h 3116265"/>
                <a:gd name="connsiteX203" fmla="*/ 1061715 w 2591383"/>
                <a:gd name="connsiteY203" fmla="*/ 838201 h 3116265"/>
                <a:gd name="connsiteX204" fmla="*/ 538715 w 2591383"/>
                <a:gd name="connsiteY204" fmla="*/ 835026 h 3116265"/>
                <a:gd name="connsiteX205" fmla="*/ 519924 w 2591383"/>
                <a:gd name="connsiteY205" fmla="*/ 842546 h 3116265"/>
                <a:gd name="connsiteX206" fmla="*/ 692800 w 2591383"/>
                <a:gd name="connsiteY206" fmla="*/ 977901 h 3116265"/>
                <a:gd name="connsiteX207" fmla="*/ 704074 w 2591383"/>
                <a:gd name="connsiteY207" fmla="*/ 974141 h 3116265"/>
                <a:gd name="connsiteX208" fmla="*/ 538715 w 2591383"/>
                <a:gd name="connsiteY208" fmla="*/ 835026 h 3116265"/>
                <a:gd name="connsiteX209" fmla="*/ 1608968 w 2591383"/>
                <a:gd name="connsiteY209" fmla="*/ 810389 h 3116265"/>
                <a:gd name="connsiteX210" fmla="*/ 1566087 w 2591383"/>
                <a:gd name="connsiteY210" fmla="*/ 816406 h 3116265"/>
                <a:gd name="connsiteX211" fmla="*/ 1566087 w 2591383"/>
                <a:gd name="connsiteY211" fmla="*/ 823958 h 3116265"/>
                <a:gd name="connsiteX212" fmla="*/ 1751825 w 2591383"/>
                <a:gd name="connsiteY212" fmla="*/ 933452 h 3116265"/>
                <a:gd name="connsiteX213" fmla="*/ 1717710 w 2591383"/>
                <a:gd name="connsiteY213" fmla="*/ 873041 h 3116265"/>
                <a:gd name="connsiteX214" fmla="*/ 1608968 w 2591383"/>
                <a:gd name="connsiteY214" fmla="*/ 810389 h 3116265"/>
                <a:gd name="connsiteX215" fmla="*/ 108761 w 2591383"/>
                <a:gd name="connsiteY215" fmla="*/ 741361 h 3116265"/>
                <a:gd name="connsiteX216" fmla="*/ 191311 w 2591383"/>
                <a:gd name="connsiteY216" fmla="*/ 827086 h 3116265"/>
                <a:gd name="connsiteX217" fmla="*/ 108761 w 2591383"/>
                <a:gd name="connsiteY217" fmla="*/ 741361 h 3116265"/>
                <a:gd name="connsiteX218" fmla="*/ 1386211 w 2591383"/>
                <a:gd name="connsiteY218" fmla="*/ 738189 h 3116265"/>
                <a:gd name="connsiteX219" fmla="*/ 1261286 w 2591383"/>
                <a:gd name="connsiteY219" fmla="*/ 783013 h 3116265"/>
                <a:gd name="connsiteX220" fmla="*/ 1299142 w 2591383"/>
                <a:gd name="connsiteY220" fmla="*/ 801689 h 3116265"/>
                <a:gd name="connsiteX221" fmla="*/ 1389996 w 2591383"/>
                <a:gd name="connsiteY221" fmla="*/ 760601 h 3116265"/>
                <a:gd name="connsiteX222" fmla="*/ 1386211 w 2591383"/>
                <a:gd name="connsiteY222" fmla="*/ 738189 h 3116265"/>
                <a:gd name="connsiteX223" fmla="*/ 128374 w 2591383"/>
                <a:gd name="connsiteY223" fmla="*/ 696911 h 3116265"/>
                <a:gd name="connsiteX224" fmla="*/ 124636 w 2591383"/>
                <a:gd name="connsiteY224" fmla="*/ 704356 h 3116265"/>
                <a:gd name="connsiteX225" fmla="*/ 240524 w 2591383"/>
                <a:gd name="connsiteY225" fmla="*/ 801138 h 3116265"/>
                <a:gd name="connsiteX226" fmla="*/ 236786 w 2591383"/>
                <a:gd name="connsiteY226" fmla="*/ 786249 h 3116265"/>
                <a:gd name="connsiteX227" fmla="*/ 128374 w 2591383"/>
                <a:gd name="connsiteY227" fmla="*/ 696911 h 3116265"/>
                <a:gd name="connsiteX228" fmla="*/ 1254443 w 2591383"/>
                <a:gd name="connsiteY228" fmla="*/ 685272 h 3116265"/>
                <a:gd name="connsiteX229" fmla="*/ 1167624 w 2591383"/>
                <a:gd name="connsiteY229" fmla="*/ 714906 h 3116265"/>
                <a:gd name="connsiteX230" fmla="*/ 1243119 w 2591383"/>
                <a:gd name="connsiteY230" fmla="*/ 740835 h 3116265"/>
                <a:gd name="connsiteX231" fmla="*/ 1337487 w 2591383"/>
                <a:gd name="connsiteY231" fmla="*/ 714906 h 3116265"/>
                <a:gd name="connsiteX232" fmla="*/ 1254443 w 2591383"/>
                <a:gd name="connsiteY232" fmla="*/ 685272 h 3116265"/>
                <a:gd name="connsiteX233" fmla="*/ 1829612 w 2591383"/>
                <a:gd name="connsiteY233" fmla="*/ 620715 h 3116265"/>
                <a:gd name="connsiteX234" fmla="*/ 1664647 w 2591383"/>
                <a:gd name="connsiteY234" fmla="*/ 635796 h 3116265"/>
                <a:gd name="connsiteX235" fmla="*/ 1653399 w 2591383"/>
                <a:gd name="connsiteY235" fmla="*/ 643337 h 3116265"/>
                <a:gd name="connsiteX236" fmla="*/ 1762126 w 2591383"/>
                <a:gd name="connsiteY236" fmla="*/ 669729 h 3116265"/>
                <a:gd name="connsiteX237" fmla="*/ 1829612 w 2591383"/>
                <a:gd name="connsiteY237" fmla="*/ 620715 h 3116265"/>
                <a:gd name="connsiteX238" fmla="*/ 127811 w 2591383"/>
                <a:gd name="connsiteY238" fmla="*/ 565148 h 3116265"/>
                <a:gd name="connsiteX239" fmla="*/ 150036 w 2591383"/>
                <a:gd name="connsiteY239" fmla="*/ 590548 h 3116265"/>
                <a:gd name="connsiteX240" fmla="*/ 150036 w 2591383"/>
                <a:gd name="connsiteY240" fmla="*/ 579662 h 3116265"/>
                <a:gd name="connsiteX241" fmla="*/ 127811 w 2591383"/>
                <a:gd name="connsiteY241" fmla="*/ 565148 h 3116265"/>
                <a:gd name="connsiteX242" fmla="*/ 1725337 w 2591383"/>
                <a:gd name="connsiteY242" fmla="*/ 519115 h 3116265"/>
                <a:gd name="connsiteX243" fmla="*/ 1589899 w 2591383"/>
                <a:gd name="connsiteY243" fmla="*/ 582986 h 3116265"/>
                <a:gd name="connsiteX244" fmla="*/ 1864537 w 2591383"/>
                <a:gd name="connsiteY244" fmla="*/ 564200 h 3116265"/>
                <a:gd name="connsiteX245" fmla="*/ 1725337 w 2591383"/>
                <a:gd name="connsiteY245" fmla="*/ 519115 h 3116265"/>
                <a:gd name="connsiteX246" fmla="*/ 963307 w 2591383"/>
                <a:gd name="connsiteY246" fmla="*/ 492457 h 3116265"/>
                <a:gd name="connsiteX247" fmla="*/ 903569 w 2591383"/>
                <a:gd name="connsiteY247" fmla="*/ 505130 h 3116265"/>
                <a:gd name="connsiteX248" fmla="*/ 850888 w 2591383"/>
                <a:gd name="connsiteY248" fmla="*/ 745436 h 3116265"/>
                <a:gd name="connsiteX249" fmla="*/ 854651 w 2591383"/>
                <a:gd name="connsiteY249" fmla="*/ 914401 h 3116265"/>
                <a:gd name="connsiteX250" fmla="*/ 978829 w 2591383"/>
                <a:gd name="connsiteY250" fmla="*/ 805512 h 3116265"/>
                <a:gd name="connsiteX251" fmla="*/ 1008932 w 2591383"/>
                <a:gd name="connsiteY251" fmla="*/ 527659 h 3116265"/>
                <a:gd name="connsiteX252" fmla="*/ 963307 w 2591383"/>
                <a:gd name="connsiteY252" fmla="*/ 492457 h 3116265"/>
                <a:gd name="connsiteX253" fmla="*/ 828252 w 2591383"/>
                <a:gd name="connsiteY253" fmla="*/ 466726 h 3116265"/>
                <a:gd name="connsiteX254" fmla="*/ 741433 w 2591383"/>
                <a:gd name="connsiteY254" fmla="*/ 526807 h 3116265"/>
                <a:gd name="connsiteX255" fmla="*/ 741433 w 2591383"/>
                <a:gd name="connsiteY255" fmla="*/ 767130 h 3116265"/>
                <a:gd name="connsiteX256" fmla="*/ 813153 w 2591383"/>
                <a:gd name="connsiteY256" fmla="*/ 857251 h 3116265"/>
                <a:gd name="connsiteX257" fmla="*/ 832026 w 2591383"/>
                <a:gd name="connsiteY257" fmla="*/ 684519 h 3116265"/>
                <a:gd name="connsiteX258" fmla="*/ 865999 w 2591383"/>
                <a:gd name="connsiteY258" fmla="*/ 489256 h 3116265"/>
                <a:gd name="connsiteX259" fmla="*/ 828252 w 2591383"/>
                <a:gd name="connsiteY259" fmla="*/ 466726 h 3116265"/>
                <a:gd name="connsiteX260" fmla="*/ 150610 w 2591383"/>
                <a:gd name="connsiteY260" fmla="*/ 466723 h 3116265"/>
                <a:gd name="connsiteX261" fmla="*/ 154359 w 2591383"/>
                <a:gd name="connsiteY261" fmla="*/ 526759 h 3116265"/>
                <a:gd name="connsiteX262" fmla="*/ 323074 w 2591383"/>
                <a:gd name="connsiteY262" fmla="*/ 673098 h 3116265"/>
                <a:gd name="connsiteX263" fmla="*/ 150610 w 2591383"/>
                <a:gd name="connsiteY263" fmla="*/ 466723 h 3116265"/>
                <a:gd name="connsiteX264" fmla="*/ 1438293 w 2591383"/>
                <a:gd name="connsiteY264" fmla="*/ 414339 h 3116265"/>
                <a:gd name="connsiteX265" fmla="*/ 1438293 w 2591383"/>
                <a:gd name="connsiteY265" fmla="*/ 428627 h 3116265"/>
                <a:gd name="connsiteX266" fmla="*/ 1442262 w 2591383"/>
                <a:gd name="connsiteY266" fmla="*/ 421483 h 3116265"/>
                <a:gd name="connsiteX267" fmla="*/ 1438293 w 2591383"/>
                <a:gd name="connsiteY267" fmla="*/ 414339 h 3116265"/>
                <a:gd name="connsiteX268" fmla="*/ 836413 w 2591383"/>
                <a:gd name="connsiteY268" fmla="*/ 414339 h 3116265"/>
                <a:gd name="connsiteX269" fmla="*/ 866432 w 2591383"/>
                <a:gd name="connsiteY269" fmla="*/ 452042 h 3116265"/>
                <a:gd name="connsiteX270" fmla="*/ 956486 w 2591383"/>
                <a:gd name="connsiteY270" fmla="*/ 452042 h 3116265"/>
                <a:gd name="connsiteX271" fmla="*/ 836413 w 2591383"/>
                <a:gd name="connsiteY271" fmla="*/ 414339 h 3116265"/>
                <a:gd name="connsiteX272" fmla="*/ 674736 w 2591383"/>
                <a:gd name="connsiteY272" fmla="*/ 346124 h 3116265"/>
                <a:gd name="connsiteX273" fmla="*/ 459456 w 2591383"/>
                <a:gd name="connsiteY273" fmla="*/ 406400 h 3116265"/>
                <a:gd name="connsiteX274" fmla="*/ 399274 w 2591383"/>
                <a:gd name="connsiteY274" fmla="*/ 432719 h 3116265"/>
                <a:gd name="connsiteX275" fmla="*/ 504593 w 2591383"/>
                <a:gd name="connsiteY275" fmla="*/ 507916 h 3116265"/>
                <a:gd name="connsiteX276" fmla="*/ 786696 w 2591383"/>
                <a:gd name="connsiteY276" fmla="*/ 459038 h 3116265"/>
                <a:gd name="connsiteX277" fmla="*/ 749082 w 2591383"/>
                <a:gd name="connsiteY277" fmla="*/ 346242 h 3116265"/>
                <a:gd name="connsiteX278" fmla="*/ 674736 w 2591383"/>
                <a:gd name="connsiteY278" fmla="*/ 346124 h 3116265"/>
                <a:gd name="connsiteX279" fmla="*/ 786868 w 2591383"/>
                <a:gd name="connsiteY279" fmla="*/ 328614 h 3116265"/>
                <a:gd name="connsiteX280" fmla="*/ 779297 w 2591383"/>
                <a:gd name="connsiteY280" fmla="*/ 347414 h 3116265"/>
                <a:gd name="connsiteX281" fmla="*/ 824724 w 2591383"/>
                <a:gd name="connsiteY281" fmla="*/ 396292 h 3116265"/>
                <a:gd name="connsiteX282" fmla="*/ 786868 w 2591383"/>
                <a:gd name="connsiteY282" fmla="*/ 328614 h 3116265"/>
                <a:gd name="connsiteX283" fmla="*/ 779480 w 2591383"/>
                <a:gd name="connsiteY283" fmla="*/ 274639 h 3116265"/>
                <a:gd name="connsiteX284" fmla="*/ 775511 w 2591383"/>
                <a:gd name="connsiteY284" fmla="*/ 286545 h 3116265"/>
                <a:gd name="connsiteX285" fmla="*/ 787417 w 2591383"/>
                <a:gd name="connsiteY285" fmla="*/ 290514 h 3116265"/>
                <a:gd name="connsiteX286" fmla="*/ 779480 w 2591383"/>
                <a:gd name="connsiteY286" fmla="*/ 274639 h 3116265"/>
                <a:gd name="connsiteX287" fmla="*/ 1792434 w 2591383"/>
                <a:gd name="connsiteY287" fmla="*/ 219077 h 3116265"/>
                <a:gd name="connsiteX288" fmla="*/ 1691499 w 2591383"/>
                <a:gd name="connsiteY288" fmla="*/ 400052 h 3116265"/>
                <a:gd name="connsiteX289" fmla="*/ 1777481 w 2591383"/>
                <a:gd name="connsiteY289" fmla="*/ 305794 h 3116265"/>
                <a:gd name="connsiteX290" fmla="*/ 1792434 w 2591383"/>
                <a:gd name="connsiteY290" fmla="*/ 219077 h 3116265"/>
                <a:gd name="connsiteX291" fmla="*/ 1841544 w 2591383"/>
                <a:gd name="connsiteY291" fmla="*/ 204790 h 3116265"/>
                <a:gd name="connsiteX292" fmla="*/ 1751824 w 2591383"/>
                <a:gd name="connsiteY292" fmla="*/ 403661 h 3116265"/>
                <a:gd name="connsiteX293" fmla="*/ 1781731 w 2591383"/>
                <a:gd name="connsiteY293" fmla="*/ 411165 h 3116265"/>
                <a:gd name="connsiteX294" fmla="*/ 1860235 w 2591383"/>
                <a:gd name="connsiteY294" fmla="*/ 313606 h 3116265"/>
                <a:gd name="connsiteX295" fmla="*/ 1841544 w 2591383"/>
                <a:gd name="connsiteY295" fmla="*/ 204790 h 3116265"/>
                <a:gd name="connsiteX296" fmla="*/ 1547037 w 2591383"/>
                <a:gd name="connsiteY296" fmla="*/ 188914 h 3116265"/>
                <a:gd name="connsiteX297" fmla="*/ 1423403 w 2591383"/>
                <a:gd name="connsiteY297" fmla="*/ 282868 h 3116265"/>
                <a:gd name="connsiteX298" fmla="*/ 1359712 w 2591383"/>
                <a:gd name="connsiteY298" fmla="*/ 324208 h 3116265"/>
                <a:gd name="connsiteX299" fmla="*/ 1423403 w 2591383"/>
                <a:gd name="connsiteY299" fmla="*/ 373064 h 3116265"/>
                <a:gd name="connsiteX300" fmla="*/ 1547037 w 2591383"/>
                <a:gd name="connsiteY300" fmla="*/ 188914 h 3116265"/>
                <a:gd name="connsiteX301" fmla="*/ 2075675 w 2591383"/>
                <a:gd name="connsiteY301" fmla="*/ 34927 h 3116265"/>
                <a:gd name="connsiteX302" fmla="*/ 2015026 w 2591383"/>
                <a:gd name="connsiteY302" fmla="*/ 53727 h 3116265"/>
                <a:gd name="connsiteX303" fmla="*/ 1889937 w 2591383"/>
                <a:gd name="connsiteY303" fmla="*/ 87566 h 3116265"/>
                <a:gd name="connsiteX304" fmla="*/ 1977120 w 2591383"/>
                <a:gd name="connsiteY304" fmla="*/ 106365 h 3116265"/>
                <a:gd name="connsiteX305" fmla="*/ 2075675 w 2591383"/>
                <a:gd name="connsiteY305" fmla="*/ 34927 h 3116265"/>
                <a:gd name="connsiteX306" fmla="*/ 1733157 w 2591383"/>
                <a:gd name="connsiteY306" fmla="*/ 0 h 3116265"/>
                <a:gd name="connsiteX307" fmla="*/ 1857156 w 2591383"/>
                <a:gd name="connsiteY307" fmla="*/ 0 h 3116265"/>
                <a:gd name="connsiteX308" fmla="*/ 1856292 w 2591383"/>
                <a:gd name="connsiteY308" fmla="*/ 258 h 3116265"/>
                <a:gd name="connsiteX309" fmla="*/ 1818499 w 2591383"/>
                <a:gd name="connsiteY309" fmla="*/ 19880 h 3116265"/>
                <a:gd name="connsiteX310" fmla="*/ 1983990 w 2591383"/>
                <a:gd name="connsiteY310" fmla="*/ 42243 h 3116265"/>
                <a:gd name="connsiteX311" fmla="*/ 2053277 w 2591383"/>
                <a:gd name="connsiteY311" fmla="*/ 8700 h 3116265"/>
                <a:gd name="connsiteX312" fmla="*/ 2055257 w 2591383"/>
                <a:gd name="connsiteY312" fmla="*/ 0 h 3116265"/>
                <a:gd name="connsiteX313" fmla="*/ 2137802 w 2591383"/>
                <a:gd name="connsiteY313" fmla="*/ 0 h 3116265"/>
                <a:gd name="connsiteX314" fmla="*/ 2128474 w 2591383"/>
                <a:gd name="connsiteY314" fmla="*/ 11345 h 3116265"/>
                <a:gd name="connsiteX315" fmla="*/ 2034180 w 2591383"/>
                <a:gd name="connsiteY315" fmla="*/ 113824 h 3116265"/>
                <a:gd name="connsiteX316" fmla="*/ 1891034 w 2591383"/>
                <a:gd name="connsiteY316" fmla="*/ 117580 h 3116265"/>
                <a:gd name="connsiteX317" fmla="*/ 1830762 w 2591383"/>
                <a:gd name="connsiteY317" fmla="*/ 83773 h 3116265"/>
                <a:gd name="connsiteX318" fmla="*/ 1883500 w 2591383"/>
                <a:gd name="connsiteY318" fmla="*/ 245297 h 3116265"/>
                <a:gd name="connsiteX319" fmla="*/ 1804392 w 2591383"/>
                <a:gd name="connsiteY319" fmla="*/ 429359 h 3116265"/>
                <a:gd name="connsiteX320" fmla="*/ 1631110 w 2591383"/>
                <a:gd name="connsiteY320" fmla="*/ 466923 h 3116265"/>
                <a:gd name="connsiteX321" fmla="*/ 1608508 w 2591383"/>
                <a:gd name="connsiteY321" fmla="*/ 440628 h 3116265"/>
                <a:gd name="connsiteX322" fmla="*/ 1796858 w 2591383"/>
                <a:gd name="connsiteY322" fmla="*/ 177682 h 3116265"/>
                <a:gd name="connsiteX323" fmla="*/ 1740353 w 2591383"/>
                <a:gd name="connsiteY323" fmla="*/ 4889 h 3116265"/>
                <a:gd name="connsiteX324" fmla="*/ 403270 w 2591383"/>
                <a:gd name="connsiteY324" fmla="*/ 0 h 3116265"/>
                <a:gd name="connsiteX325" fmla="*/ 449420 w 2591383"/>
                <a:gd name="connsiteY325" fmla="*/ 0 h 3116265"/>
                <a:gd name="connsiteX326" fmla="*/ 497115 w 2591383"/>
                <a:gd name="connsiteY326" fmla="*/ 27551 h 3116265"/>
                <a:gd name="connsiteX327" fmla="*/ 493557 w 2591383"/>
                <a:gd name="connsiteY327" fmla="*/ 0 h 3116265"/>
                <a:gd name="connsiteX328" fmla="*/ 526616 w 2591383"/>
                <a:gd name="connsiteY328" fmla="*/ 0 h 3116265"/>
                <a:gd name="connsiteX329" fmla="*/ 534128 w 2591383"/>
                <a:gd name="connsiteY329" fmla="*/ 15874 h 3116265"/>
                <a:gd name="connsiteX330" fmla="*/ 552458 w 2591383"/>
                <a:gd name="connsiteY330" fmla="*/ 1736 h 3116265"/>
                <a:gd name="connsiteX331" fmla="*/ 553818 w 2591383"/>
                <a:gd name="connsiteY331" fmla="*/ 0 h 3116265"/>
                <a:gd name="connsiteX332" fmla="*/ 619691 w 2591383"/>
                <a:gd name="connsiteY332" fmla="*/ 0 h 3116265"/>
                <a:gd name="connsiteX333" fmla="*/ 626647 w 2591383"/>
                <a:gd name="connsiteY333" fmla="*/ 25431 h 3116265"/>
                <a:gd name="connsiteX334" fmla="*/ 613800 w 2591383"/>
                <a:gd name="connsiteY334" fmla="*/ 147518 h 3116265"/>
                <a:gd name="connsiteX335" fmla="*/ 700449 w 2591383"/>
                <a:gd name="connsiteY335" fmla="*/ 196403 h 3116265"/>
                <a:gd name="connsiteX336" fmla="*/ 625102 w 2591383"/>
                <a:gd name="connsiteY336" fmla="*/ 218966 h 3116265"/>
                <a:gd name="connsiteX337" fmla="*/ 421665 w 2591383"/>
                <a:gd name="connsiteY337" fmla="*/ 343059 h 3116265"/>
                <a:gd name="connsiteX338" fmla="*/ 380224 w 2591383"/>
                <a:gd name="connsiteY338" fmla="*/ 403225 h 3116265"/>
                <a:gd name="connsiteX339" fmla="*/ 749424 w 2591383"/>
                <a:gd name="connsiteY339" fmla="*/ 309215 h 3116265"/>
                <a:gd name="connsiteX340" fmla="*/ 790865 w 2591383"/>
                <a:gd name="connsiteY340" fmla="*/ 166320 h 3116265"/>
                <a:gd name="connsiteX341" fmla="*/ 787098 w 2591383"/>
                <a:gd name="connsiteY341" fmla="*/ 162560 h 3116265"/>
                <a:gd name="connsiteX342" fmla="*/ 775796 w 2591383"/>
                <a:gd name="connsiteY342" fmla="*/ 177602 h 3116265"/>
                <a:gd name="connsiteX343" fmla="*/ 760727 w 2591383"/>
                <a:gd name="connsiteY343" fmla="*/ 170081 h 3116265"/>
                <a:gd name="connsiteX344" fmla="*/ 764494 w 2591383"/>
                <a:gd name="connsiteY344" fmla="*/ 139998 h 3116265"/>
                <a:gd name="connsiteX345" fmla="*/ 662775 w 2591383"/>
                <a:gd name="connsiteY345" fmla="*/ 45988 h 3116265"/>
                <a:gd name="connsiteX346" fmla="*/ 662775 w 2591383"/>
                <a:gd name="connsiteY346" fmla="*/ 30946 h 3116265"/>
                <a:gd name="connsiteX347" fmla="*/ 828539 w 2591383"/>
                <a:gd name="connsiteY347" fmla="*/ 151279 h 3116265"/>
                <a:gd name="connsiteX348" fmla="*/ 881282 w 2591383"/>
                <a:gd name="connsiteY348" fmla="*/ 128716 h 3116265"/>
                <a:gd name="connsiteX349" fmla="*/ 883806 w 2591383"/>
                <a:gd name="connsiteY349" fmla="*/ 40546 h 3116265"/>
                <a:gd name="connsiteX350" fmla="*/ 884966 w 2591383"/>
                <a:gd name="connsiteY350" fmla="*/ 0 h 3116265"/>
                <a:gd name="connsiteX351" fmla="*/ 925556 w 2591383"/>
                <a:gd name="connsiteY351" fmla="*/ 0 h 3116265"/>
                <a:gd name="connsiteX352" fmla="*/ 918117 w 2591383"/>
                <a:gd name="connsiteY352" fmla="*/ 17542 h 3116265"/>
                <a:gd name="connsiteX353" fmla="*/ 910640 w 2591383"/>
                <a:gd name="connsiteY353" fmla="*/ 110164 h 3116265"/>
                <a:gd name="connsiteX354" fmla="*/ 959623 w 2591383"/>
                <a:gd name="connsiteY354" fmla="*/ 132761 h 3116265"/>
                <a:gd name="connsiteX355" fmla="*/ 995006 w 2591383"/>
                <a:gd name="connsiteY355" fmla="*/ 43140 h 3116265"/>
                <a:gd name="connsiteX356" fmla="*/ 1022658 w 2591383"/>
                <a:gd name="connsiteY356" fmla="*/ 0 h 3116265"/>
                <a:gd name="connsiteX357" fmla="*/ 1051761 w 2591383"/>
                <a:gd name="connsiteY357" fmla="*/ 0 h 3116265"/>
                <a:gd name="connsiteX358" fmla="*/ 1036733 w 2591383"/>
                <a:gd name="connsiteY358" fmla="*/ 19421 h 3116265"/>
                <a:gd name="connsiteX359" fmla="*/ 1004732 w 2591383"/>
                <a:gd name="connsiteY359" fmla="*/ 83887 h 3116265"/>
                <a:gd name="connsiteX360" fmla="*/ 982101 w 2591383"/>
                <a:gd name="connsiteY360" fmla="*/ 208001 h 3116265"/>
                <a:gd name="connsiteX361" fmla="*/ 1008504 w 2591383"/>
                <a:gd name="connsiteY361" fmla="*/ 196718 h 3116265"/>
                <a:gd name="connsiteX362" fmla="*/ 978329 w 2591383"/>
                <a:gd name="connsiteY362" fmla="*/ 313311 h 3116265"/>
                <a:gd name="connsiteX363" fmla="*/ 1008504 w 2591383"/>
                <a:gd name="connsiteY363" fmla="*/ 358443 h 3116265"/>
                <a:gd name="connsiteX364" fmla="*/ 1023591 w 2591383"/>
                <a:gd name="connsiteY364" fmla="*/ 335877 h 3116265"/>
                <a:gd name="connsiteX365" fmla="*/ 1053765 w 2591383"/>
                <a:gd name="connsiteY365" fmla="*/ 384770 h 3116265"/>
                <a:gd name="connsiteX366" fmla="*/ 1027363 w 2591383"/>
                <a:gd name="connsiteY366" fmla="*/ 403576 h 3116265"/>
                <a:gd name="connsiteX367" fmla="*/ 1016047 w 2591383"/>
                <a:gd name="connsiteY367" fmla="*/ 467513 h 3116265"/>
                <a:gd name="connsiteX368" fmla="*/ 1110342 w 2591383"/>
                <a:gd name="connsiteY368" fmla="*/ 569062 h 3116265"/>
                <a:gd name="connsiteX369" fmla="*/ 1408315 w 2591383"/>
                <a:gd name="connsiteY369" fmla="*/ 561539 h 3116265"/>
                <a:gd name="connsiteX370" fmla="*/ 1434717 w 2591383"/>
                <a:gd name="connsiteY370" fmla="*/ 535212 h 3116265"/>
                <a:gd name="connsiteX371" fmla="*/ 1065081 w 2591383"/>
                <a:gd name="connsiteY371" fmla="*/ 392293 h 3116265"/>
                <a:gd name="connsiteX372" fmla="*/ 1068852 w 2591383"/>
                <a:gd name="connsiteY372" fmla="*/ 384770 h 3116265"/>
                <a:gd name="connsiteX373" fmla="*/ 1215953 w 2591383"/>
                <a:gd name="connsiteY373" fmla="*/ 471274 h 3116265"/>
                <a:gd name="connsiteX374" fmla="*/ 1442261 w 2591383"/>
                <a:gd name="connsiteY374" fmla="*/ 501363 h 3116265"/>
                <a:gd name="connsiteX375" fmla="*/ 1378140 w 2591383"/>
                <a:gd name="connsiteY375" fmla="*/ 388532 h 3116265"/>
                <a:gd name="connsiteX376" fmla="*/ 1076396 w 2591383"/>
                <a:gd name="connsiteY376" fmla="*/ 241851 h 3116265"/>
                <a:gd name="connsiteX377" fmla="*/ 1072624 w 2591383"/>
                <a:gd name="connsiteY377" fmla="*/ 230568 h 3116265"/>
                <a:gd name="connsiteX378" fmla="*/ 1193322 w 2591383"/>
                <a:gd name="connsiteY378" fmla="*/ 117736 h 3116265"/>
                <a:gd name="connsiteX379" fmla="*/ 1225088 w 2591383"/>
                <a:gd name="connsiteY379" fmla="*/ 55209 h 3116265"/>
                <a:gd name="connsiteX380" fmla="*/ 1230817 w 2591383"/>
                <a:gd name="connsiteY380" fmla="*/ 0 h 3116265"/>
                <a:gd name="connsiteX381" fmla="*/ 1264709 w 2591383"/>
                <a:gd name="connsiteY381" fmla="*/ 0 h 3116265"/>
                <a:gd name="connsiteX382" fmla="*/ 1264441 w 2591383"/>
                <a:gd name="connsiteY382" fmla="*/ 18334 h 3116265"/>
                <a:gd name="connsiteX383" fmla="*/ 1137338 w 2591383"/>
                <a:gd name="connsiteY383" fmla="*/ 215429 h 3116265"/>
                <a:gd name="connsiteX384" fmla="*/ 1144870 w 2591383"/>
                <a:gd name="connsiteY384" fmla="*/ 230459 h 3116265"/>
                <a:gd name="connsiteX385" fmla="*/ 1329405 w 2591383"/>
                <a:gd name="connsiteY385" fmla="*/ 286822 h 3116265"/>
                <a:gd name="connsiteX386" fmla="*/ 1408491 w 2591383"/>
                <a:gd name="connsiteY386" fmla="*/ 249247 h 3116265"/>
                <a:gd name="connsiteX387" fmla="*/ 1299277 w 2591383"/>
                <a:gd name="connsiteY387" fmla="*/ 136520 h 3116265"/>
                <a:gd name="connsiteX388" fmla="*/ 1297887 w 2591383"/>
                <a:gd name="connsiteY388" fmla="*/ 15639 h 3116265"/>
                <a:gd name="connsiteX389" fmla="*/ 1289349 w 2591383"/>
                <a:gd name="connsiteY389" fmla="*/ 0 h 3116265"/>
                <a:gd name="connsiteX390" fmla="*/ 1347188 w 2591383"/>
                <a:gd name="connsiteY390" fmla="*/ 0 h 3116265"/>
                <a:gd name="connsiteX391" fmla="*/ 1340615 w 2591383"/>
                <a:gd name="connsiteY391" fmla="*/ 12578 h 3116265"/>
                <a:gd name="connsiteX392" fmla="*/ 1324787 w 2591383"/>
                <a:gd name="connsiteY392" fmla="*/ 72442 h 3116265"/>
                <a:gd name="connsiteX393" fmla="*/ 1422695 w 2591383"/>
                <a:gd name="connsiteY393" fmla="*/ 8524 h 3116265"/>
                <a:gd name="connsiteX394" fmla="*/ 1426389 w 2591383"/>
                <a:gd name="connsiteY394" fmla="*/ 0 h 3116265"/>
                <a:gd name="connsiteX395" fmla="*/ 1456391 w 2591383"/>
                <a:gd name="connsiteY395" fmla="*/ 0 h 3116265"/>
                <a:gd name="connsiteX396" fmla="*/ 1427321 w 2591383"/>
                <a:gd name="connsiteY396" fmla="*/ 46338 h 3116265"/>
                <a:gd name="connsiteX397" fmla="*/ 1340703 w 2591383"/>
                <a:gd name="connsiteY397" fmla="*/ 155308 h 3116265"/>
                <a:gd name="connsiteX398" fmla="*/ 1453683 w 2591383"/>
                <a:gd name="connsiteY398" fmla="*/ 226701 h 3116265"/>
                <a:gd name="connsiteX399" fmla="*/ 1581728 w 2591383"/>
                <a:gd name="connsiteY399" fmla="*/ 72641 h 3116265"/>
                <a:gd name="connsiteX400" fmla="*/ 1587646 w 2591383"/>
                <a:gd name="connsiteY400" fmla="*/ 0 h 3116265"/>
                <a:gd name="connsiteX401" fmla="*/ 1619707 w 2591383"/>
                <a:gd name="connsiteY401" fmla="*/ 0 h 3116265"/>
                <a:gd name="connsiteX402" fmla="*/ 1619986 w 2591383"/>
                <a:gd name="connsiteY402" fmla="*/ 16158 h 3116265"/>
                <a:gd name="connsiteX403" fmla="*/ 1616042 w 2591383"/>
                <a:gd name="connsiteY403" fmla="*/ 53722 h 3116265"/>
                <a:gd name="connsiteX404" fmla="*/ 1461594 w 2591383"/>
                <a:gd name="connsiteY404" fmla="*/ 470679 h 3116265"/>
                <a:gd name="connsiteX405" fmla="*/ 1503031 w 2591383"/>
                <a:gd name="connsiteY405" fmla="*/ 534538 h 3116265"/>
                <a:gd name="connsiteX406" fmla="*/ 1548235 w 2591383"/>
                <a:gd name="connsiteY406" fmla="*/ 560832 h 3116265"/>
                <a:gd name="connsiteX407" fmla="*/ 1691382 w 2591383"/>
                <a:gd name="connsiteY407" fmla="*/ 500730 h 3116265"/>
                <a:gd name="connsiteX408" fmla="*/ 1932471 w 2591383"/>
                <a:gd name="connsiteY408" fmla="*/ 523269 h 3116265"/>
                <a:gd name="connsiteX409" fmla="*/ 1940005 w 2591383"/>
                <a:gd name="connsiteY409" fmla="*/ 549563 h 3116265"/>
                <a:gd name="connsiteX410" fmla="*/ 1793091 w 2591383"/>
                <a:gd name="connsiteY410" fmla="*/ 688549 h 3116265"/>
                <a:gd name="connsiteX411" fmla="*/ 1472895 w 2591383"/>
                <a:gd name="connsiteY411" fmla="*/ 560832 h 3116265"/>
                <a:gd name="connsiteX412" fmla="*/ 1446526 w 2591383"/>
                <a:gd name="connsiteY412" fmla="*/ 594640 h 3116265"/>
                <a:gd name="connsiteX413" fmla="*/ 1529400 w 2591383"/>
                <a:gd name="connsiteY413" fmla="*/ 778702 h 3116265"/>
                <a:gd name="connsiteX414" fmla="*/ 1729052 w 2591383"/>
                <a:gd name="connsiteY414" fmla="*/ 857586 h 3116265"/>
                <a:gd name="connsiteX415" fmla="*/ 1808159 w 2591383"/>
                <a:gd name="connsiteY415" fmla="*/ 947739 h 3116265"/>
                <a:gd name="connsiteX416" fmla="*/ 1970141 w 2591383"/>
                <a:gd name="connsiteY416" fmla="*/ 508243 h 3116265"/>
                <a:gd name="connsiteX417" fmla="*/ 2075617 w 2591383"/>
                <a:gd name="connsiteY417" fmla="*/ 158900 h 3116265"/>
                <a:gd name="connsiteX418" fmla="*/ 2237599 w 2591383"/>
                <a:gd name="connsiteY418" fmla="*/ 1132 h 3116265"/>
                <a:gd name="connsiteX419" fmla="*/ 2236202 w 2591383"/>
                <a:gd name="connsiteY419" fmla="*/ 0 h 3116265"/>
                <a:gd name="connsiteX420" fmla="*/ 2277637 w 2591383"/>
                <a:gd name="connsiteY420" fmla="*/ 0 h 3116265"/>
                <a:gd name="connsiteX421" fmla="*/ 2289740 w 2591383"/>
                <a:gd name="connsiteY421" fmla="*/ 12520 h 3116265"/>
                <a:gd name="connsiteX422" fmla="*/ 1969628 w 2591383"/>
                <a:gd name="connsiteY422" fmla="*/ 617487 h 3116265"/>
                <a:gd name="connsiteX423" fmla="*/ 1871711 w 2591383"/>
                <a:gd name="connsiteY423" fmla="*/ 914335 h 3116265"/>
                <a:gd name="connsiteX424" fmla="*/ 1419789 w 2591383"/>
                <a:gd name="connsiteY424" fmla="*/ 1147304 h 3116265"/>
                <a:gd name="connsiteX425" fmla="*/ 1370831 w 2591383"/>
                <a:gd name="connsiteY425" fmla="*/ 1147304 h 3116265"/>
                <a:gd name="connsiteX426" fmla="*/ 1359533 w 2591383"/>
                <a:gd name="connsiteY426" fmla="*/ 1369000 h 3116265"/>
                <a:gd name="connsiteX427" fmla="*/ 1141104 w 2591383"/>
                <a:gd name="connsiteY427" fmla="*/ 1793604 h 3116265"/>
                <a:gd name="connsiteX428" fmla="*/ 647755 w 2591383"/>
                <a:gd name="connsiteY428" fmla="*/ 1962694 h 3116265"/>
                <a:gd name="connsiteX429" fmla="*/ 636457 w 2591383"/>
                <a:gd name="connsiteY429" fmla="*/ 1981482 h 3116265"/>
                <a:gd name="connsiteX430" fmla="*/ 617627 w 2591383"/>
                <a:gd name="connsiteY430" fmla="*/ 2203178 h 3116265"/>
                <a:gd name="connsiteX431" fmla="*/ 625159 w 2591383"/>
                <a:gd name="connsiteY431" fmla="*/ 2210693 h 3116265"/>
                <a:gd name="connsiteX432" fmla="*/ 674118 w 2591383"/>
                <a:gd name="connsiteY432" fmla="*/ 2097966 h 3116265"/>
                <a:gd name="connsiteX433" fmla="*/ 659053 w 2591383"/>
                <a:gd name="connsiteY433" fmla="*/ 2004027 h 3116265"/>
                <a:gd name="connsiteX434" fmla="*/ 997995 w 2591383"/>
                <a:gd name="connsiteY434" fmla="*/ 1925119 h 3116265"/>
                <a:gd name="connsiteX435" fmla="*/ 1265382 w 2591383"/>
                <a:gd name="connsiteY435" fmla="*/ 1744756 h 3116265"/>
                <a:gd name="connsiteX436" fmla="*/ 1400959 w 2591383"/>
                <a:gd name="connsiteY436" fmla="*/ 1177364 h 3116265"/>
                <a:gd name="connsiteX437" fmla="*/ 1604324 w 2591383"/>
                <a:gd name="connsiteY437" fmla="*/ 1139789 h 3116265"/>
                <a:gd name="connsiteX438" fmla="*/ 1901840 w 2591383"/>
                <a:gd name="connsiteY438" fmla="*/ 951910 h 3116265"/>
                <a:gd name="connsiteX439" fmla="*/ 2093907 w 2591383"/>
                <a:gd name="connsiteY439" fmla="*/ 290580 h 3116265"/>
                <a:gd name="connsiteX440" fmla="*/ 2357528 w 2591383"/>
                <a:gd name="connsiteY440" fmla="*/ 5005 h 3116265"/>
                <a:gd name="connsiteX441" fmla="*/ 2357528 w 2591383"/>
                <a:gd name="connsiteY441" fmla="*/ 3596 h 3116265"/>
                <a:gd name="connsiteX442" fmla="*/ 2357528 w 2591383"/>
                <a:gd name="connsiteY442" fmla="*/ 0 h 3116265"/>
                <a:gd name="connsiteX443" fmla="*/ 2561429 w 2591383"/>
                <a:gd name="connsiteY443" fmla="*/ 0 h 3116265"/>
                <a:gd name="connsiteX444" fmla="*/ 2549595 w 2591383"/>
                <a:gd name="connsiteY444" fmla="*/ 27551 h 3116265"/>
                <a:gd name="connsiteX445" fmla="*/ 2591021 w 2591383"/>
                <a:gd name="connsiteY445" fmla="*/ 35066 h 3116265"/>
                <a:gd name="connsiteX446" fmla="*/ 2591021 w 2591383"/>
                <a:gd name="connsiteY446" fmla="*/ 42581 h 3116265"/>
                <a:gd name="connsiteX447" fmla="*/ 2248313 w 2591383"/>
                <a:gd name="connsiteY447" fmla="*/ 335670 h 3116265"/>
                <a:gd name="connsiteX448" fmla="*/ 2090141 w 2591383"/>
                <a:gd name="connsiteY448" fmla="*/ 906820 h 3116265"/>
                <a:gd name="connsiteX449" fmla="*/ 1807689 w 2591383"/>
                <a:gd name="connsiteY449" fmla="*/ 1248758 h 3116265"/>
                <a:gd name="connsiteX450" fmla="*/ 1581728 w 2591383"/>
                <a:gd name="connsiteY450" fmla="*/ 1342697 h 3116265"/>
                <a:gd name="connsiteX451" fmla="*/ 1562898 w 2591383"/>
                <a:gd name="connsiteY451" fmla="*/ 1489242 h 3116265"/>
                <a:gd name="connsiteX452" fmla="*/ 1254084 w 2591383"/>
                <a:gd name="connsiteY452" fmla="*/ 1985240 h 3116265"/>
                <a:gd name="connsiteX453" fmla="*/ 862418 w 2591383"/>
                <a:gd name="connsiteY453" fmla="*/ 2143057 h 3116265"/>
                <a:gd name="connsiteX454" fmla="*/ 802162 w 2591383"/>
                <a:gd name="connsiteY454" fmla="*/ 2379783 h 3116265"/>
                <a:gd name="connsiteX455" fmla="*/ 301282 w 2591383"/>
                <a:gd name="connsiteY455" fmla="*/ 3011054 h 3116265"/>
                <a:gd name="connsiteX456" fmla="*/ 0 w 2591383"/>
                <a:gd name="connsiteY456" fmla="*/ 3116265 h 3116265"/>
                <a:gd name="connsiteX457" fmla="*/ 0 w 2591383"/>
                <a:gd name="connsiteY457" fmla="*/ 3086205 h 3116265"/>
                <a:gd name="connsiteX458" fmla="*/ 338942 w 2591383"/>
                <a:gd name="connsiteY458" fmla="*/ 2958448 h 3116265"/>
                <a:gd name="connsiteX459" fmla="*/ 734374 w 2591383"/>
                <a:gd name="connsiteY459" fmla="*/ 2522571 h 3116265"/>
                <a:gd name="connsiteX460" fmla="*/ 805928 w 2591383"/>
                <a:gd name="connsiteY460" fmla="*/ 2252026 h 3116265"/>
                <a:gd name="connsiteX461" fmla="*/ 839822 w 2591383"/>
                <a:gd name="connsiteY461" fmla="*/ 2124269 h 3116265"/>
                <a:gd name="connsiteX462" fmla="*/ 1084614 w 2591383"/>
                <a:gd name="connsiteY462" fmla="*/ 2060391 h 3116265"/>
                <a:gd name="connsiteX463" fmla="*/ 1540302 w 2591383"/>
                <a:gd name="connsiteY463" fmla="*/ 1459181 h 3116265"/>
                <a:gd name="connsiteX464" fmla="*/ 1559132 w 2591383"/>
                <a:gd name="connsiteY464" fmla="*/ 1320151 h 3116265"/>
                <a:gd name="connsiteX465" fmla="*/ 2048714 w 2591383"/>
                <a:gd name="connsiteY465" fmla="*/ 944395 h 3116265"/>
                <a:gd name="connsiteX466" fmla="*/ 2180525 w 2591383"/>
                <a:gd name="connsiteY466" fmla="*/ 433367 h 3116265"/>
                <a:gd name="connsiteX467" fmla="*/ 2530765 w 2591383"/>
                <a:gd name="connsiteY467" fmla="*/ 35066 h 3116265"/>
                <a:gd name="connsiteX468" fmla="*/ 2523233 w 2591383"/>
                <a:gd name="connsiteY468" fmla="*/ 35066 h 3116265"/>
                <a:gd name="connsiteX469" fmla="*/ 2161695 w 2591383"/>
                <a:gd name="connsiteY469" fmla="*/ 392034 h 3116265"/>
                <a:gd name="connsiteX470" fmla="*/ 2029884 w 2591383"/>
                <a:gd name="connsiteY470" fmla="*/ 899305 h 3116265"/>
                <a:gd name="connsiteX471" fmla="*/ 1600558 w 2591383"/>
                <a:gd name="connsiteY471" fmla="*/ 1278818 h 3116265"/>
                <a:gd name="connsiteX472" fmla="*/ 1510174 w 2591383"/>
                <a:gd name="connsiteY472" fmla="*/ 1312636 h 3116265"/>
                <a:gd name="connsiteX473" fmla="*/ 1374597 w 2591383"/>
                <a:gd name="connsiteY473" fmla="*/ 1782331 h 3116265"/>
                <a:gd name="connsiteX474" fmla="*/ 805928 w 2591383"/>
                <a:gd name="connsiteY474" fmla="*/ 2116754 h 3116265"/>
                <a:gd name="connsiteX475" fmla="*/ 749438 w 2591383"/>
                <a:gd name="connsiteY475" fmla="*/ 2267057 h 3116265"/>
                <a:gd name="connsiteX476" fmla="*/ 576201 w 2591383"/>
                <a:gd name="connsiteY476" fmla="*/ 2684146 h 3116265"/>
                <a:gd name="connsiteX477" fmla="*/ 154407 w 2591383"/>
                <a:gd name="connsiteY477" fmla="*/ 3007296 h 3116265"/>
                <a:gd name="connsiteX478" fmla="*/ 0 w 2591383"/>
                <a:gd name="connsiteY478" fmla="*/ 3048629 h 3116265"/>
                <a:gd name="connsiteX479" fmla="*/ 0 w 2591383"/>
                <a:gd name="connsiteY479" fmla="*/ 2920872 h 3116265"/>
                <a:gd name="connsiteX480" fmla="*/ 37660 w 2591383"/>
                <a:gd name="connsiteY480" fmla="*/ 2913357 h 3116265"/>
                <a:gd name="connsiteX481" fmla="*/ 335176 w 2591383"/>
                <a:gd name="connsiteY481" fmla="*/ 2721721 h 3116265"/>
                <a:gd name="connsiteX482" fmla="*/ 316346 w 2591383"/>
                <a:gd name="connsiteY482" fmla="*/ 2721721 h 3116265"/>
                <a:gd name="connsiteX483" fmla="*/ 0 w 2591383"/>
                <a:gd name="connsiteY483" fmla="*/ 2883297 h 3116265"/>
                <a:gd name="connsiteX484" fmla="*/ 0 w 2591383"/>
                <a:gd name="connsiteY484" fmla="*/ 2849478 h 3116265"/>
                <a:gd name="connsiteX485" fmla="*/ 33894 w 2591383"/>
                <a:gd name="connsiteY485" fmla="*/ 2845721 h 3116265"/>
                <a:gd name="connsiteX486" fmla="*/ 45192 w 2591383"/>
                <a:gd name="connsiteY486" fmla="*/ 2834448 h 3116265"/>
                <a:gd name="connsiteX487" fmla="*/ 7532 w 2591383"/>
                <a:gd name="connsiteY487" fmla="*/ 2639055 h 3116265"/>
                <a:gd name="connsiteX488" fmla="*/ 105449 w 2591383"/>
                <a:gd name="connsiteY488" fmla="*/ 2518813 h 3116265"/>
                <a:gd name="connsiteX489" fmla="*/ 37660 w 2591383"/>
                <a:gd name="connsiteY489" fmla="*/ 2458692 h 3116265"/>
                <a:gd name="connsiteX490" fmla="*/ 0 w 2591383"/>
                <a:gd name="connsiteY490" fmla="*/ 2503783 h 3116265"/>
                <a:gd name="connsiteX491" fmla="*/ 0 w 2591383"/>
                <a:gd name="connsiteY491" fmla="*/ 2462450 h 3116265"/>
                <a:gd name="connsiteX492" fmla="*/ 26362 w 2591383"/>
                <a:gd name="connsiteY492" fmla="*/ 2421117 h 3116265"/>
                <a:gd name="connsiteX493" fmla="*/ 0 w 2591383"/>
                <a:gd name="connsiteY493" fmla="*/ 2248269 h 3116265"/>
                <a:gd name="connsiteX494" fmla="*/ 0 w 2591383"/>
                <a:gd name="connsiteY494" fmla="*/ 2203178 h 3116265"/>
                <a:gd name="connsiteX495" fmla="*/ 30128 w 2591383"/>
                <a:gd name="connsiteY495" fmla="*/ 2169360 h 3116265"/>
                <a:gd name="connsiteX496" fmla="*/ 33894 w 2591383"/>
                <a:gd name="connsiteY496" fmla="*/ 2124269 h 3116265"/>
                <a:gd name="connsiteX497" fmla="*/ 0 w 2591383"/>
                <a:gd name="connsiteY497" fmla="*/ 2161845 h 3116265"/>
                <a:gd name="connsiteX498" fmla="*/ 0 w 2591383"/>
                <a:gd name="connsiteY498" fmla="*/ 2109239 h 3116265"/>
                <a:gd name="connsiteX499" fmla="*/ 0 w 2591383"/>
                <a:gd name="connsiteY499" fmla="*/ 2079179 h 3116265"/>
                <a:gd name="connsiteX500" fmla="*/ 0 w 2591383"/>
                <a:gd name="connsiteY500" fmla="*/ 2026573 h 3116265"/>
                <a:gd name="connsiteX501" fmla="*/ 33894 w 2591383"/>
                <a:gd name="connsiteY501" fmla="*/ 2067906 h 3116265"/>
                <a:gd name="connsiteX502" fmla="*/ 0 w 2591383"/>
                <a:gd name="connsiteY502" fmla="*/ 1996512 h 3116265"/>
                <a:gd name="connsiteX503" fmla="*/ 0 w 2591383"/>
                <a:gd name="connsiteY503" fmla="*/ 1958937 h 3116265"/>
                <a:gd name="connsiteX504" fmla="*/ 37660 w 2591383"/>
                <a:gd name="connsiteY504" fmla="*/ 1977724 h 3116265"/>
                <a:gd name="connsiteX505" fmla="*/ 158173 w 2591383"/>
                <a:gd name="connsiteY505" fmla="*/ 1834937 h 3116265"/>
                <a:gd name="connsiteX506" fmla="*/ 131811 w 2591383"/>
                <a:gd name="connsiteY506" fmla="*/ 1707180 h 3116265"/>
                <a:gd name="connsiteX507" fmla="*/ 0 w 2591383"/>
                <a:gd name="connsiteY507" fmla="*/ 1853725 h 3116265"/>
                <a:gd name="connsiteX508" fmla="*/ 0 w 2591383"/>
                <a:gd name="connsiteY508" fmla="*/ 1793604 h 3116265"/>
                <a:gd name="connsiteX509" fmla="*/ 79087 w 2591383"/>
                <a:gd name="connsiteY509" fmla="*/ 1707180 h 3116265"/>
                <a:gd name="connsiteX510" fmla="*/ 86619 w 2591383"/>
                <a:gd name="connsiteY510" fmla="*/ 1688392 h 3116265"/>
                <a:gd name="connsiteX511" fmla="*/ 37660 w 2591383"/>
                <a:gd name="connsiteY511" fmla="*/ 1692150 h 3116265"/>
                <a:gd name="connsiteX512" fmla="*/ 0 w 2591383"/>
                <a:gd name="connsiteY512" fmla="*/ 1710938 h 3116265"/>
                <a:gd name="connsiteX513" fmla="*/ 0 w 2591383"/>
                <a:gd name="connsiteY513" fmla="*/ 1677120 h 3116265"/>
                <a:gd name="connsiteX514" fmla="*/ 139343 w 2591383"/>
                <a:gd name="connsiteY514" fmla="*/ 1635786 h 3116265"/>
                <a:gd name="connsiteX515" fmla="*/ 180769 w 2591383"/>
                <a:gd name="connsiteY515" fmla="*/ 1714695 h 3116265"/>
                <a:gd name="connsiteX516" fmla="*/ 112981 w 2591383"/>
                <a:gd name="connsiteY516" fmla="*/ 1973967 h 3116265"/>
                <a:gd name="connsiteX517" fmla="*/ 256089 w 2591383"/>
                <a:gd name="connsiteY517" fmla="*/ 2019058 h 3116265"/>
                <a:gd name="connsiteX518" fmla="*/ 497115 w 2591383"/>
                <a:gd name="connsiteY518" fmla="*/ 1853725 h 3116265"/>
                <a:gd name="connsiteX519" fmla="*/ 451922 w 2591383"/>
                <a:gd name="connsiteY519" fmla="*/ 1801119 h 3116265"/>
                <a:gd name="connsiteX520" fmla="*/ 384134 w 2591383"/>
                <a:gd name="connsiteY520" fmla="*/ 1714695 h 3116265"/>
                <a:gd name="connsiteX521" fmla="*/ 640223 w 2591383"/>
                <a:gd name="connsiteY521" fmla="*/ 1729725 h 3116265"/>
                <a:gd name="connsiteX522" fmla="*/ 719310 w 2591383"/>
                <a:gd name="connsiteY522" fmla="*/ 1786089 h 3116265"/>
                <a:gd name="connsiteX523" fmla="*/ 787098 w 2591383"/>
                <a:gd name="connsiteY523" fmla="*/ 1586938 h 3116265"/>
                <a:gd name="connsiteX524" fmla="*/ 768268 w 2591383"/>
                <a:gd name="connsiteY524" fmla="*/ 1586938 h 3116265"/>
                <a:gd name="connsiteX525" fmla="*/ 621393 w 2591383"/>
                <a:gd name="connsiteY525" fmla="*/ 1643302 h 3116265"/>
                <a:gd name="connsiteX526" fmla="*/ 436858 w 2591383"/>
                <a:gd name="connsiteY526" fmla="*/ 1492999 h 3116265"/>
                <a:gd name="connsiteX527" fmla="*/ 444390 w 2591383"/>
                <a:gd name="connsiteY527" fmla="*/ 1477969 h 3116265"/>
                <a:gd name="connsiteX528" fmla="*/ 662819 w 2591383"/>
                <a:gd name="connsiteY528" fmla="*/ 1455424 h 3116265"/>
                <a:gd name="connsiteX529" fmla="*/ 824758 w 2591383"/>
                <a:gd name="connsiteY529" fmla="*/ 1538090 h 3116265"/>
                <a:gd name="connsiteX530" fmla="*/ 854886 w 2591383"/>
                <a:gd name="connsiteY530" fmla="*/ 1489242 h 3116265"/>
                <a:gd name="connsiteX531" fmla="*/ 738140 w 2591383"/>
                <a:gd name="connsiteY531" fmla="*/ 1462939 h 3116265"/>
                <a:gd name="connsiteX532" fmla="*/ 625159 w 2591383"/>
                <a:gd name="connsiteY532" fmla="*/ 1425363 h 3116265"/>
                <a:gd name="connsiteX533" fmla="*/ 436858 w 2591383"/>
                <a:gd name="connsiteY533" fmla="*/ 1320151 h 3116265"/>
                <a:gd name="connsiteX534" fmla="*/ 357772 w 2591383"/>
                <a:gd name="connsiteY534" fmla="*/ 1331424 h 3116265"/>
                <a:gd name="connsiteX535" fmla="*/ 320112 w 2591383"/>
                <a:gd name="connsiteY535" fmla="*/ 1372757 h 3116265"/>
                <a:gd name="connsiteX536" fmla="*/ 342708 w 2591383"/>
                <a:gd name="connsiteY536" fmla="*/ 1665847 h 3116265"/>
                <a:gd name="connsiteX537" fmla="*/ 323878 w 2591383"/>
                <a:gd name="connsiteY537" fmla="*/ 1774816 h 3116265"/>
                <a:gd name="connsiteX538" fmla="*/ 316346 w 2591383"/>
                <a:gd name="connsiteY538" fmla="*/ 1771059 h 3116265"/>
                <a:gd name="connsiteX539" fmla="*/ 177003 w 2591383"/>
                <a:gd name="connsiteY539" fmla="*/ 1609484 h 3116265"/>
                <a:gd name="connsiteX540" fmla="*/ 169471 w 2591383"/>
                <a:gd name="connsiteY540" fmla="*/ 1421606 h 3116265"/>
                <a:gd name="connsiteX541" fmla="*/ 372836 w 2591383"/>
                <a:gd name="connsiteY541" fmla="*/ 1275061 h 3116265"/>
                <a:gd name="connsiteX542" fmla="*/ 237259 w 2591383"/>
                <a:gd name="connsiteY542" fmla="*/ 1226212 h 3116265"/>
                <a:gd name="connsiteX543" fmla="*/ 112981 w 2591383"/>
                <a:gd name="connsiteY543" fmla="*/ 1211182 h 3116265"/>
                <a:gd name="connsiteX544" fmla="*/ 0 w 2591383"/>
                <a:gd name="connsiteY544" fmla="*/ 1432878 h 3116265"/>
                <a:gd name="connsiteX545" fmla="*/ 0 w 2591383"/>
                <a:gd name="connsiteY545" fmla="*/ 1387787 h 3116265"/>
                <a:gd name="connsiteX546" fmla="*/ 82853 w 2591383"/>
                <a:gd name="connsiteY546" fmla="*/ 1256273 h 3116265"/>
                <a:gd name="connsiteX547" fmla="*/ 41426 w 2591383"/>
                <a:gd name="connsiteY547" fmla="*/ 1241243 h 3116265"/>
                <a:gd name="connsiteX548" fmla="*/ 0 w 2591383"/>
                <a:gd name="connsiteY548" fmla="*/ 1301364 h 3116265"/>
                <a:gd name="connsiteX549" fmla="*/ 0 w 2591383"/>
                <a:gd name="connsiteY549" fmla="*/ 1237485 h 3116265"/>
                <a:gd name="connsiteX550" fmla="*/ 3766 w 2591383"/>
                <a:gd name="connsiteY550" fmla="*/ 1233728 h 3116265"/>
                <a:gd name="connsiteX551" fmla="*/ 0 w 2591383"/>
                <a:gd name="connsiteY551" fmla="*/ 1233728 h 3116265"/>
                <a:gd name="connsiteX552" fmla="*/ 0 w 2591383"/>
                <a:gd name="connsiteY552" fmla="*/ 1196152 h 3116265"/>
                <a:gd name="connsiteX553" fmla="*/ 101683 w 2591383"/>
                <a:gd name="connsiteY553" fmla="*/ 1169849 h 3116265"/>
                <a:gd name="connsiteX554" fmla="*/ 0 w 2591383"/>
                <a:gd name="connsiteY554" fmla="*/ 1072152 h 3116265"/>
                <a:gd name="connsiteX555" fmla="*/ 0 w 2591383"/>
                <a:gd name="connsiteY555" fmla="*/ 1012031 h 3116265"/>
                <a:gd name="connsiteX556" fmla="*/ 3766 w 2591383"/>
                <a:gd name="connsiteY556" fmla="*/ 1019546 h 3116265"/>
                <a:gd name="connsiteX557" fmla="*/ 37660 w 2591383"/>
                <a:gd name="connsiteY557" fmla="*/ 797850 h 3116265"/>
                <a:gd name="connsiteX558" fmla="*/ 3766 w 2591383"/>
                <a:gd name="connsiteY558" fmla="*/ 764032 h 3116265"/>
                <a:gd name="connsiteX559" fmla="*/ 0 w 2591383"/>
                <a:gd name="connsiteY559" fmla="*/ 775305 h 3116265"/>
                <a:gd name="connsiteX560" fmla="*/ 0 w 2591383"/>
                <a:gd name="connsiteY560" fmla="*/ 707669 h 3116265"/>
                <a:gd name="connsiteX561" fmla="*/ 3766 w 2591383"/>
                <a:gd name="connsiteY561" fmla="*/ 703911 h 3116265"/>
                <a:gd name="connsiteX562" fmla="*/ 67789 w 2591383"/>
                <a:gd name="connsiteY562" fmla="*/ 933123 h 3116265"/>
                <a:gd name="connsiteX563" fmla="*/ 41426 w 2591383"/>
                <a:gd name="connsiteY563" fmla="*/ 1079668 h 3116265"/>
                <a:gd name="connsiteX564" fmla="*/ 274920 w 2591383"/>
                <a:gd name="connsiteY564" fmla="*/ 1196152 h 3116265"/>
                <a:gd name="connsiteX565" fmla="*/ 120513 w 2591383"/>
                <a:gd name="connsiteY565" fmla="*/ 1030819 h 3116265"/>
                <a:gd name="connsiteX566" fmla="*/ 79087 w 2591383"/>
                <a:gd name="connsiteY566" fmla="*/ 963183 h 3116265"/>
                <a:gd name="connsiteX567" fmla="*/ 90385 w 2591383"/>
                <a:gd name="connsiteY567" fmla="*/ 959425 h 3116265"/>
                <a:gd name="connsiteX568" fmla="*/ 361538 w 2591383"/>
                <a:gd name="connsiteY568" fmla="*/ 1229970 h 3116265"/>
                <a:gd name="connsiteX569" fmla="*/ 466987 w 2591383"/>
                <a:gd name="connsiteY569" fmla="*/ 1293848 h 3116265"/>
                <a:gd name="connsiteX570" fmla="*/ 489583 w 2591383"/>
                <a:gd name="connsiteY570" fmla="*/ 1124758 h 3116265"/>
                <a:gd name="connsiteX571" fmla="*/ 508413 w 2591383"/>
                <a:gd name="connsiteY571" fmla="*/ 1139789 h 3116265"/>
                <a:gd name="connsiteX572" fmla="*/ 719310 w 2591383"/>
                <a:gd name="connsiteY572" fmla="*/ 1357727 h 3116265"/>
                <a:gd name="connsiteX573" fmla="*/ 911377 w 2591383"/>
                <a:gd name="connsiteY573" fmla="*/ 1353969 h 3116265"/>
                <a:gd name="connsiteX574" fmla="*/ 1190062 w 2591383"/>
                <a:gd name="connsiteY574" fmla="*/ 1282576 h 3116265"/>
                <a:gd name="connsiteX575" fmla="*/ 1024357 w 2591383"/>
                <a:gd name="connsiteY575" fmla="*/ 1173607 h 3116265"/>
                <a:gd name="connsiteX576" fmla="*/ 930207 w 2591383"/>
                <a:gd name="connsiteY576" fmla="*/ 1282576 h 3116265"/>
                <a:gd name="connsiteX577" fmla="*/ 787098 w 2591383"/>
                <a:gd name="connsiteY577" fmla="*/ 1331424 h 3116265"/>
                <a:gd name="connsiteX578" fmla="*/ 723076 w 2591383"/>
                <a:gd name="connsiteY578" fmla="*/ 1278818 h 3116265"/>
                <a:gd name="connsiteX579" fmla="*/ 798396 w 2591383"/>
                <a:gd name="connsiteY579" fmla="*/ 1173607 h 3116265"/>
                <a:gd name="connsiteX580" fmla="*/ 941505 w 2591383"/>
                <a:gd name="connsiteY580" fmla="*/ 1102213 h 3116265"/>
                <a:gd name="connsiteX581" fmla="*/ 1035655 w 2591383"/>
                <a:gd name="connsiteY581" fmla="*/ 1136031 h 3116265"/>
                <a:gd name="connsiteX582" fmla="*/ 997995 w 2591383"/>
                <a:gd name="connsiteY582" fmla="*/ 869244 h 3116265"/>
                <a:gd name="connsiteX583" fmla="*/ 1122274 w 2591383"/>
                <a:gd name="connsiteY583" fmla="*/ 782820 h 3116265"/>
                <a:gd name="connsiteX584" fmla="*/ 1080848 w 2591383"/>
                <a:gd name="connsiteY584" fmla="*/ 1105970 h 3116265"/>
                <a:gd name="connsiteX585" fmla="*/ 1118508 w 2591383"/>
                <a:gd name="connsiteY585" fmla="*/ 1192394 h 3116265"/>
                <a:gd name="connsiteX586" fmla="*/ 1295511 w 2591383"/>
                <a:gd name="connsiteY586" fmla="*/ 1256273 h 3116265"/>
                <a:gd name="connsiteX587" fmla="*/ 1344469 w 2591383"/>
                <a:gd name="connsiteY587" fmla="*/ 1113486 h 3116265"/>
                <a:gd name="connsiteX588" fmla="*/ 1690943 w 2591383"/>
                <a:gd name="connsiteY588" fmla="*/ 1053364 h 3116265"/>
                <a:gd name="connsiteX589" fmla="*/ 1766263 w 2591383"/>
                <a:gd name="connsiteY589" fmla="*/ 985728 h 3116265"/>
                <a:gd name="connsiteX590" fmla="*/ 1664580 w 2591383"/>
                <a:gd name="connsiteY590" fmla="*/ 981971 h 3116265"/>
                <a:gd name="connsiteX591" fmla="*/ 1498876 w 2591383"/>
                <a:gd name="connsiteY591" fmla="*/ 786578 h 3116265"/>
                <a:gd name="connsiteX592" fmla="*/ 1480046 w 2591383"/>
                <a:gd name="connsiteY592" fmla="*/ 786578 h 3116265"/>
                <a:gd name="connsiteX593" fmla="*/ 1472513 w 2591383"/>
                <a:gd name="connsiteY593" fmla="*/ 1004516 h 3116265"/>
                <a:gd name="connsiteX594" fmla="*/ 1329405 w 2591383"/>
                <a:gd name="connsiteY594" fmla="*/ 1094698 h 3116265"/>
                <a:gd name="connsiteX595" fmla="*/ 1205126 w 2591383"/>
                <a:gd name="connsiteY595" fmla="*/ 1038334 h 3116265"/>
                <a:gd name="connsiteX596" fmla="*/ 1333171 w 2591383"/>
                <a:gd name="connsiteY596" fmla="*/ 873002 h 3116265"/>
                <a:gd name="connsiteX597" fmla="*/ 1442385 w 2591383"/>
                <a:gd name="connsiteY597" fmla="*/ 816638 h 3116265"/>
                <a:gd name="connsiteX598" fmla="*/ 1446151 w 2591383"/>
                <a:gd name="connsiteY598" fmla="*/ 741487 h 3116265"/>
                <a:gd name="connsiteX599" fmla="*/ 1321873 w 2591383"/>
                <a:gd name="connsiteY599" fmla="*/ 831668 h 3116265"/>
                <a:gd name="connsiteX600" fmla="*/ 1133572 w 2591383"/>
                <a:gd name="connsiteY600" fmla="*/ 722699 h 3116265"/>
                <a:gd name="connsiteX601" fmla="*/ 1141104 w 2591383"/>
                <a:gd name="connsiteY601" fmla="*/ 681366 h 3116265"/>
                <a:gd name="connsiteX602" fmla="*/ 1321873 w 2591383"/>
                <a:gd name="connsiteY602" fmla="*/ 677608 h 3116265"/>
                <a:gd name="connsiteX603" fmla="*/ 1423555 w 2591383"/>
                <a:gd name="connsiteY603" fmla="*/ 670093 h 3116265"/>
                <a:gd name="connsiteX604" fmla="*/ 1412257 w 2591383"/>
                <a:gd name="connsiteY604" fmla="*/ 598700 h 3116265"/>
                <a:gd name="connsiteX605" fmla="*/ 1174998 w 2591383"/>
                <a:gd name="connsiteY605" fmla="*/ 625003 h 3116265"/>
                <a:gd name="connsiteX606" fmla="*/ 1058251 w 2591383"/>
                <a:gd name="connsiteY606" fmla="*/ 591185 h 3116265"/>
                <a:gd name="connsiteX607" fmla="*/ 1046953 w 2591383"/>
                <a:gd name="connsiteY607" fmla="*/ 722699 h 3116265"/>
                <a:gd name="connsiteX608" fmla="*/ 888781 w 2591383"/>
                <a:gd name="connsiteY608" fmla="*/ 925607 h 3116265"/>
                <a:gd name="connsiteX609" fmla="*/ 862418 w 2591383"/>
                <a:gd name="connsiteY609" fmla="*/ 1012031 h 3116265"/>
                <a:gd name="connsiteX610" fmla="*/ 828524 w 2591383"/>
                <a:gd name="connsiteY610" fmla="*/ 936880 h 3116265"/>
                <a:gd name="connsiteX611" fmla="*/ 689182 w 2591383"/>
                <a:gd name="connsiteY611" fmla="*/ 662578 h 3116265"/>
                <a:gd name="connsiteX612" fmla="*/ 564903 w 2591383"/>
                <a:gd name="connsiteY612" fmla="*/ 677608 h 3116265"/>
                <a:gd name="connsiteX613" fmla="*/ 519711 w 2591383"/>
                <a:gd name="connsiteY613" fmla="*/ 805366 h 3116265"/>
                <a:gd name="connsiteX614" fmla="*/ 741906 w 2591383"/>
                <a:gd name="connsiteY614" fmla="*/ 981971 h 3116265"/>
                <a:gd name="connsiteX615" fmla="*/ 809694 w 2591383"/>
                <a:gd name="connsiteY615" fmla="*/ 1068395 h 3116265"/>
                <a:gd name="connsiteX616" fmla="*/ 779566 w 2591383"/>
                <a:gd name="connsiteY616" fmla="*/ 1060880 h 3116265"/>
                <a:gd name="connsiteX617" fmla="*/ 512179 w 2591383"/>
                <a:gd name="connsiteY617" fmla="*/ 985728 h 3116265"/>
                <a:gd name="connsiteX618" fmla="*/ 482051 w 2591383"/>
                <a:gd name="connsiteY618" fmla="*/ 745245 h 3116265"/>
                <a:gd name="connsiteX619" fmla="*/ 410496 w 2591383"/>
                <a:gd name="connsiteY619" fmla="*/ 801608 h 3116265"/>
                <a:gd name="connsiteX620" fmla="*/ 459455 w 2591383"/>
                <a:gd name="connsiteY620" fmla="*/ 1075910 h 3116265"/>
                <a:gd name="connsiteX621" fmla="*/ 429326 w 2591383"/>
                <a:gd name="connsiteY621" fmla="*/ 1211182 h 3116265"/>
                <a:gd name="connsiteX622" fmla="*/ 414262 w 2591383"/>
                <a:gd name="connsiteY622" fmla="*/ 1199909 h 3116265"/>
                <a:gd name="connsiteX623" fmla="*/ 323878 w 2591383"/>
                <a:gd name="connsiteY623" fmla="*/ 1105970 h 3116265"/>
                <a:gd name="connsiteX624" fmla="*/ 316346 w 2591383"/>
                <a:gd name="connsiteY624" fmla="*/ 865486 h 3116265"/>
                <a:gd name="connsiteX625" fmla="*/ 225961 w 2591383"/>
                <a:gd name="connsiteY625" fmla="*/ 869244 h 3116265"/>
                <a:gd name="connsiteX626" fmla="*/ 79087 w 2591383"/>
                <a:gd name="connsiteY626" fmla="*/ 752760 h 3116265"/>
                <a:gd name="connsiteX627" fmla="*/ 52724 w 2591383"/>
                <a:gd name="connsiteY627" fmla="*/ 662578 h 3116265"/>
                <a:gd name="connsiteX628" fmla="*/ 263622 w 2591383"/>
                <a:gd name="connsiteY628" fmla="*/ 767790 h 3116265"/>
                <a:gd name="connsiteX629" fmla="*/ 289984 w 2591383"/>
                <a:gd name="connsiteY629" fmla="*/ 827911 h 3116265"/>
                <a:gd name="connsiteX630" fmla="*/ 425560 w 2591383"/>
                <a:gd name="connsiteY630" fmla="*/ 745245 h 3116265"/>
                <a:gd name="connsiteX631" fmla="*/ 395432 w 2591383"/>
                <a:gd name="connsiteY631" fmla="*/ 722699 h 3116265"/>
                <a:gd name="connsiteX632" fmla="*/ 214663 w 2591383"/>
                <a:gd name="connsiteY632" fmla="*/ 685124 h 3116265"/>
                <a:gd name="connsiteX633" fmla="*/ 101683 w 2591383"/>
                <a:gd name="connsiteY633" fmla="*/ 508518 h 3116265"/>
                <a:gd name="connsiteX634" fmla="*/ 139343 w 2591383"/>
                <a:gd name="connsiteY634" fmla="*/ 433367 h 3116265"/>
                <a:gd name="connsiteX635" fmla="*/ 357772 w 2591383"/>
                <a:gd name="connsiteY635" fmla="*/ 677608 h 3116265"/>
                <a:gd name="connsiteX636" fmla="*/ 470753 w 2591383"/>
                <a:gd name="connsiteY636" fmla="*/ 700154 h 3116265"/>
                <a:gd name="connsiteX637" fmla="*/ 689182 w 2591383"/>
                <a:gd name="connsiteY637" fmla="*/ 606215 h 3116265"/>
                <a:gd name="connsiteX638" fmla="*/ 692948 w 2591383"/>
                <a:gd name="connsiteY638" fmla="*/ 546094 h 3116265"/>
                <a:gd name="connsiteX639" fmla="*/ 380368 w 2591383"/>
                <a:gd name="connsiteY639" fmla="*/ 467185 h 3116265"/>
                <a:gd name="connsiteX640" fmla="*/ 305048 w 2591383"/>
                <a:gd name="connsiteY640" fmla="*/ 463428 h 3116265"/>
                <a:gd name="connsiteX641" fmla="*/ 512179 w 2591383"/>
                <a:gd name="connsiteY641" fmla="*/ 211671 h 3116265"/>
                <a:gd name="connsiteX642" fmla="*/ 610095 w 2591383"/>
                <a:gd name="connsiteY642" fmla="*/ 170338 h 3116265"/>
                <a:gd name="connsiteX643" fmla="*/ 519711 w 2591383"/>
                <a:gd name="connsiteY643" fmla="*/ 76399 h 3116265"/>
                <a:gd name="connsiteX644" fmla="*/ 447215 w 2591383"/>
                <a:gd name="connsiteY644" fmla="*/ 33657 h 3116265"/>
                <a:gd name="connsiteX645" fmla="*/ 6644 w 2591383"/>
                <a:gd name="connsiteY645" fmla="*/ 0 h 3116265"/>
                <a:gd name="connsiteX646" fmla="*/ 75888 w 2591383"/>
                <a:gd name="connsiteY646" fmla="*/ 0 h 3116265"/>
                <a:gd name="connsiteX647" fmla="*/ 34284 w 2591383"/>
                <a:gd name="connsiteY647" fmla="*/ 26865 h 3116265"/>
                <a:gd name="connsiteX648" fmla="*/ 38033 w 2591383"/>
                <a:gd name="connsiteY648" fmla="*/ 49212 h 3116265"/>
                <a:gd name="connsiteX649" fmla="*/ 167732 w 2591383"/>
                <a:gd name="connsiteY649" fmla="*/ 9930 h 3116265"/>
                <a:gd name="connsiteX650" fmla="*/ 176621 w 2591383"/>
                <a:gd name="connsiteY650" fmla="*/ 0 h 3116265"/>
                <a:gd name="connsiteX651" fmla="*/ 228418 w 2591383"/>
                <a:gd name="connsiteY651" fmla="*/ 0 h 3116265"/>
                <a:gd name="connsiteX652" fmla="*/ 219547 w 2591383"/>
                <a:gd name="connsiteY652" fmla="*/ 8763 h 3116265"/>
                <a:gd name="connsiteX653" fmla="*/ 188301 w 2591383"/>
                <a:gd name="connsiteY653" fmla="*/ 35066 h 3116265"/>
                <a:gd name="connsiteX654" fmla="*/ 0 w 2591383"/>
                <a:gd name="connsiteY654" fmla="*/ 95187 h 3116265"/>
                <a:gd name="connsiteX655" fmla="*/ 0 w 2591383"/>
                <a:gd name="connsiteY655" fmla="*/ 20035 h 311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</a:cxnLst>
              <a:rect l="l" t="t" r="r" b="b"/>
              <a:pathLst>
                <a:path w="2591383" h="3116265">
                  <a:moveTo>
                    <a:pt x="377049" y="2682874"/>
                  </a:moveTo>
                  <a:cubicBezTo>
                    <a:pt x="361968" y="2682874"/>
                    <a:pt x="350657" y="2697956"/>
                    <a:pt x="346886" y="2713037"/>
                  </a:cubicBezTo>
                  <a:cubicBezTo>
                    <a:pt x="354427" y="2713037"/>
                    <a:pt x="373279" y="2694185"/>
                    <a:pt x="377049" y="2682874"/>
                  </a:cubicBezTo>
                  <a:close/>
                  <a:moveTo>
                    <a:pt x="146931" y="2597149"/>
                  </a:moveTo>
                  <a:cubicBezTo>
                    <a:pt x="124154" y="2657186"/>
                    <a:pt x="101376" y="2709717"/>
                    <a:pt x="78599" y="2762249"/>
                  </a:cubicBezTo>
                  <a:cubicBezTo>
                    <a:pt x="116561" y="2758497"/>
                    <a:pt x="150727" y="2720974"/>
                    <a:pt x="158320" y="2683452"/>
                  </a:cubicBezTo>
                  <a:cubicBezTo>
                    <a:pt x="165912" y="2649681"/>
                    <a:pt x="162116" y="2615911"/>
                    <a:pt x="146931" y="2597149"/>
                  </a:cubicBezTo>
                  <a:close/>
                  <a:moveTo>
                    <a:pt x="100755" y="2589212"/>
                  </a:moveTo>
                  <a:cubicBezTo>
                    <a:pt x="100755" y="2589212"/>
                    <a:pt x="100755" y="2589212"/>
                    <a:pt x="63483" y="2611806"/>
                  </a:cubicBezTo>
                  <a:cubicBezTo>
                    <a:pt x="33665" y="2641932"/>
                    <a:pt x="26211" y="2690886"/>
                    <a:pt x="33665" y="2736074"/>
                  </a:cubicBezTo>
                  <a:cubicBezTo>
                    <a:pt x="52301" y="2751137"/>
                    <a:pt x="56029" y="2717246"/>
                    <a:pt x="70937" y="2709715"/>
                  </a:cubicBezTo>
                  <a:cubicBezTo>
                    <a:pt x="89573" y="2672058"/>
                    <a:pt x="111936" y="2626869"/>
                    <a:pt x="100755" y="2589212"/>
                  </a:cubicBezTo>
                  <a:close/>
                  <a:moveTo>
                    <a:pt x="583424" y="2363787"/>
                  </a:moveTo>
                  <a:cubicBezTo>
                    <a:pt x="511637" y="2461624"/>
                    <a:pt x="473855" y="2566987"/>
                    <a:pt x="394511" y="2661061"/>
                  </a:cubicBezTo>
                  <a:cubicBezTo>
                    <a:pt x="394511" y="2661061"/>
                    <a:pt x="394511" y="2661061"/>
                    <a:pt x="398289" y="2668587"/>
                  </a:cubicBezTo>
                  <a:cubicBezTo>
                    <a:pt x="432294" y="2646009"/>
                    <a:pt x="447407" y="2604617"/>
                    <a:pt x="473855" y="2582039"/>
                  </a:cubicBezTo>
                  <a:cubicBezTo>
                    <a:pt x="519194" y="2514306"/>
                    <a:pt x="572089" y="2435284"/>
                    <a:pt x="583424" y="2363787"/>
                  </a:cubicBezTo>
                  <a:close/>
                  <a:moveTo>
                    <a:pt x="448486" y="2322512"/>
                  </a:moveTo>
                  <a:cubicBezTo>
                    <a:pt x="437147" y="2322512"/>
                    <a:pt x="433367" y="2330062"/>
                    <a:pt x="425808" y="2330062"/>
                  </a:cubicBezTo>
                  <a:cubicBezTo>
                    <a:pt x="391790" y="2394232"/>
                    <a:pt x="338873" y="2447078"/>
                    <a:pt x="289736" y="2492375"/>
                  </a:cubicBezTo>
                  <a:cubicBezTo>
                    <a:pt x="289736" y="2492375"/>
                    <a:pt x="289736" y="2492375"/>
                    <a:pt x="338873" y="2488601"/>
                  </a:cubicBezTo>
                  <a:cubicBezTo>
                    <a:pt x="406909" y="2462177"/>
                    <a:pt x="444706" y="2390457"/>
                    <a:pt x="448486" y="2322512"/>
                  </a:cubicBezTo>
                  <a:close/>
                  <a:moveTo>
                    <a:pt x="598108" y="2303462"/>
                  </a:moveTo>
                  <a:cubicBezTo>
                    <a:pt x="583027" y="2318605"/>
                    <a:pt x="575486" y="2333747"/>
                    <a:pt x="583027" y="2352675"/>
                  </a:cubicBezTo>
                  <a:cubicBezTo>
                    <a:pt x="605649" y="2337533"/>
                    <a:pt x="594338" y="2311033"/>
                    <a:pt x="598108" y="2303462"/>
                  </a:cubicBezTo>
                  <a:close/>
                  <a:moveTo>
                    <a:pt x="381083" y="2293882"/>
                  </a:moveTo>
                  <a:cubicBezTo>
                    <a:pt x="372576" y="2294824"/>
                    <a:pt x="365013" y="2296707"/>
                    <a:pt x="357451" y="2296707"/>
                  </a:cubicBezTo>
                  <a:cubicBezTo>
                    <a:pt x="293172" y="2334371"/>
                    <a:pt x="202424" y="2390868"/>
                    <a:pt x="217549" y="2473729"/>
                  </a:cubicBezTo>
                  <a:cubicBezTo>
                    <a:pt x="251579" y="2481262"/>
                    <a:pt x="289390" y="2451131"/>
                    <a:pt x="312077" y="2420999"/>
                  </a:cubicBezTo>
                  <a:cubicBezTo>
                    <a:pt x="349889" y="2390868"/>
                    <a:pt x="395263" y="2345671"/>
                    <a:pt x="410387" y="2296707"/>
                  </a:cubicBezTo>
                  <a:cubicBezTo>
                    <a:pt x="399044" y="2292941"/>
                    <a:pt x="389591" y="2292941"/>
                    <a:pt x="381083" y="2293882"/>
                  </a:cubicBezTo>
                  <a:close/>
                  <a:moveTo>
                    <a:pt x="131322" y="2117923"/>
                  </a:moveTo>
                  <a:cubicBezTo>
                    <a:pt x="111337" y="2118159"/>
                    <a:pt x="91294" y="2122161"/>
                    <a:pt x="71486" y="2131577"/>
                  </a:cubicBezTo>
                  <a:cubicBezTo>
                    <a:pt x="75259" y="2173007"/>
                    <a:pt x="33757" y="2195606"/>
                    <a:pt x="26211" y="2233270"/>
                  </a:cubicBezTo>
                  <a:cubicBezTo>
                    <a:pt x="105442" y="2286000"/>
                    <a:pt x="203537" y="2248336"/>
                    <a:pt x="278995" y="2210672"/>
                  </a:cubicBezTo>
                  <a:cubicBezTo>
                    <a:pt x="294087" y="2203139"/>
                    <a:pt x="316724" y="2188073"/>
                    <a:pt x="301633" y="2173007"/>
                  </a:cubicBezTo>
                  <a:cubicBezTo>
                    <a:pt x="250698" y="2150409"/>
                    <a:pt x="191275" y="2117217"/>
                    <a:pt x="131322" y="2117923"/>
                  </a:cubicBezTo>
                  <a:close/>
                  <a:moveTo>
                    <a:pt x="94307" y="2003424"/>
                  </a:moveTo>
                  <a:cubicBezTo>
                    <a:pt x="34149" y="2003424"/>
                    <a:pt x="75508" y="2063835"/>
                    <a:pt x="75508" y="2094040"/>
                  </a:cubicBezTo>
                  <a:cubicBezTo>
                    <a:pt x="161985" y="2090265"/>
                    <a:pt x="244702" y="2128022"/>
                    <a:pt x="319899" y="2143124"/>
                  </a:cubicBezTo>
                  <a:cubicBezTo>
                    <a:pt x="319899" y="2143124"/>
                    <a:pt x="319899" y="2143124"/>
                    <a:pt x="319899" y="2135573"/>
                  </a:cubicBezTo>
                  <a:cubicBezTo>
                    <a:pt x="282300" y="2052508"/>
                    <a:pt x="184544" y="2003424"/>
                    <a:pt x="94307" y="2003424"/>
                  </a:cubicBezTo>
                  <a:close/>
                  <a:moveTo>
                    <a:pt x="538974" y="1958974"/>
                  </a:moveTo>
                  <a:cubicBezTo>
                    <a:pt x="504684" y="1985168"/>
                    <a:pt x="455154" y="2007620"/>
                    <a:pt x="424674" y="2048781"/>
                  </a:cubicBezTo>
                  <a:cubicBezTo>
                    <a:pt x="455154" y="2063749"/>
                    <a:pt x="485634" y="2041297"/>
                    <a:pt x="504684" y="2022588"/>
                  </a:cubicBezTo>
                  <a:cubicBezTo>
                    <a:pt x="523734" y="2007620"/>
                    <a:pt x="538974" y="1981426"/>
                    <a:pt x="538974" y="1958974"/>
                  </a:cubicBezTo>
                  <a:close/>
                  <a:moveTo>
                    <a:pt x="523099" y="1898763"/>
                  </a:moveTo>
                  <a:cubicBezTo>
                    <a:pt x="444178" y="1887537"/>
                    <a:pt x="387805" y="1962377"/>
                    <a:pt x="338949" y="2018506"/>
                  </a:cubicBezTo>
                  <a:cubicBezTo>
                    <a:pt x="414112" y="2044700"/>
                    <a:pt x="470485" y="1969861"/>
                    <a:pt x="523099" y="1924957"/>
                  </a:cubicBezTo>
                  <a:cubicBezTo>
                    <a:pt x="523099" y="1924957"/>
                    <a:pt x="523099" y="1924957"/>
                    <a:pt x="523099" y="1898763"/>
                  </a:cubicBezTo>
                  <a:close/>
                  <a:moveTo>
                    <a:pt x="835836" y="1852612"/>
                  </a:moveTo>
                  <a:cubicBezTo>
                    <a:pt x="839606" y="1864042"/>
                    <a:pt x="854688" y="1867852"/>
                    <a:pt x="865999" y="1871662"/>
                  </a:cubicBezTo>
                  <a:cubicBezTo>
                    <a:pt x="865999" y="1867852"/>
                    <a:pt x="865999" y="1867852"/>
                    <a:pt x="862229" y="1864042"/>
                  </a:cubicBezTo>
                  <a:cubicBezTo>
                    <a:pt x="862229" y="1856422"/>
                    <a:pt x="843377" y="1852612"/>
                    <a:pt x="835836" y="1852612"/>
                  </a:cubicBezTo>
                  <a:close/>
                  <a:moveTo>
                    <a:pt x="500874" y="1804987"/>
                  </a:moveTo>
                  <a:cubicBezTo>
                    <a:pt x="500874" y="1819955"/>
                    <a:pt x="519697" y="1823697"/>
                    <a:pt x="530991" y="1834923"/>
                  </a:cubicBezTo>
                  <a:cubicBezTo>
                    <a:pt x="564873" y="1849891"/>
                    <a:pt x="610049" y="1857375"/>
                    <a:pt x="632637" y="1831181"/>
                  </a:cubicBezTo>
                  <a:cubicBezTo>
                    <a:pt x="583697" y="1834923"/>
                    <a:pt x="538521" y="1812471"/>
                    <a:pt x="500874" y="1804987"/>
                  </a:cubicBezTo>
                  <a:close/>
                  <a:moveTo>
                    <a:pt x="843774" y="1803977"/>
                  </a:moveTo>
                  <a:cubicBezTo>
                    <a:pt x="847478" y="1830242"/>
                    <a:pt x="880816" y="1833995"/>
                    <a:pt x="899337" y="1841499"/>
                  </a:cubicBezTo>
                  <a:cubicBezTo>
                    <a:pt x="888224" y="1822738"/>
                    <a:pt x="873408" y="1800224"/>
                    <a:pt x="843774" y="1803977"/>
                  </a:cubicBezTo>
                  <a:close/>
                  <a:moveTo>
                    <a:pt x="772397" y="1785937"/>
                  </a:moveTo>
                  <a:cubicBezTo>
                    <a:pt x="719665" y="1800967"/>
                    <a:pt x="700832" y="1861087"/>
                    <a:pt x="640567" y="1864844"/>
                  </a:cubicBezTo>
                  <a:cubicBezTo>
                    <a:pt x="550169" y="1883631"/>
                    <a:pt x="602901" y="1988840"/>
                    <a:pt x="531336" y="2037687"/>
                  </a:cubicBezTo>
                  <a:cubicBezTo>
                    <a:pt x="471071" y="2109079"/>
                    <a:pt x="399507" y="2075262"/>
                    <a:pt x="320409" y="2067747"/>
                  </a:cubicBezTo>
                  <a:cubicBezTo>
                    <a:pt x="335475" y="2097807"/>
                    <a:pt x="354308" y="2127866"/>
                    <a:pt x="361841" y="2157926"/>
                  </a:cubicBezTo>
                  <a:cubicBezTo>
                    <a:pt x="373141" y="2180471"/>
                    <a:pt x="407040" y="2210531"/>
                    <a:pt x="376907" y="2236833"/>
                  </a:cubicBezTo>
                  <a:cubicBezTo>
                    <a:pt x="369374" y="2240590"/>
                    <a:pt x="354308" y="2236833"/>
                    <a:pt x="350541" y="2233075"/>
                  </a:cubicBezTo>
                  <a:cubicBezTo>
                    <a:pt x="256377" y="2221803"/>
                    <a:pt x="188579" y="2304467"/>
                    <a:pt x="83115" y="2289437"/>
                  </a:cubicBezTo>
                  <a:cubicBezTo>
                    <a:pt x="34149" y="2315740"/>
                    <a:pt x="75581" y="2383374"/>
                    <a:pt x="49215" y="2420949"/>
                  </a:cubicBezTo>
                  <a:cubicBezTo>
                    <a:pt x="71815" y="2469796"/>
                    <a:pt x="128313" y="2499855"/>
                    <a:pt x="177279" y="2496098"/>
                  </a:cubicBezTo>
                  <a:cubicBezTo>
                    <a:pt x="184812" y="2398404"/>
                    <a:pt x="245077" y="2319497"/>
                    <a:pt x="335475" y="2274408"/>
                  </a:cubicBezTo>
                  <a:cubicBezTo>
                    <a:pt x="384440" y="2263135"/>
                    <a:pt x="437172" y="2248105"/>
                    <a:pt x="493671" y="2251863"/>
                  </a:cubicBezTo>
                  <a:cubicBezTo>
                    <a:pt x="482371" y="2345799"/>
                    <a:pt x="456005" y="2469796"/>
                    <a:pt x="354308" y="2511128"/>
                  </a:cubicBezTo>
                  <a:cubicBezTo>
                    <a:pt x="294043" y="2548702"/>
                    <a:pt x="214945" y="2492340"/>
                    <a:pt x="150913" y="2533673"/>
                  </a:cubicBezTo>
                  <a:cubicBezTo>
                    <a:pt x="147146" y="2556217"/>
                    <a:pt x="177279" y="2563732"/>
                    <a:pt x="181045" y="2582520"/>
                  </a:cubicBezTo>
                  <a:cubicBezTo>
                    <a:pt x="192345" y="2635124"/>
                    <a:pt x="196112" y="2695244"/>
                    <a:pt x="162213" y="2740333"/>
                  </a:cubicBezTo>
                  <a:cubicBezTo>
                    <a:pt x="139613" y="2774150"/>
                    <a:pt x="90648" y="2792938"/>
                    <a:pt x="75581" y="2830512"/>
                  </a:cubicBezTo>
                  <a:cubicBezTo>
                    <a:pt x="207411" y="2792938"/>
                    <a:pt x="324175" y="2699001"/>
                    <a:pt x="414573" y="2590035"/>
                  </a:cubicBezTo>
                  <a:cubicBezTo>
                    <a:pt x="546403" y="2405919"/>
                    <a:pt x="614201" y="2199258"/>
                    <a:pt x="610434" y="1962538"/>
                  </a:cubicBezTo>
                  <a:cubicBezTo>
                    <a:pt x="610434" y="1962538"/>
                    <a:pt x="610434" y="1962538"/>
                    <a:pt x="617968" y="1936236"/>
                  </a:cubicBezTo>
                  <a:cubicBezTo>
                    <a:pt x="693299" y="1924963"/>
                    <a:pt x="761097" y="1943751"/>
                    <a:pt x="832662" y="1902419"/>
                  </a:cubicBezTo>
                  <a:cubicBezTo>
                    <a:pt x="806296" y="1868601"/>
                    <a:pt x="802530" y="1819754"/>
                    <a:pt x="772397" y="1785937"/>
                  </a:cubicBezTo>
                  <a:close/>
                  <a:moveTo>
                    <a:pt x="512321" y="1717967"/>
                  </a:moveTo>
                  <a:cubicBezTo>
                    <a:pt x="493120" y="1716726"/>
                    <a:pt x="473742" y="1717908"/>
                    <a:pt x="454836" y="1721690"/>
                  </a:cubicBezTo>
                  <a:cubicBezTo>
                    <a:pt x="458617" y="1736818"/>
                    <a:pt x="473742" y="1744382"/>
                    <a:pt x="485085" y="1755728"/>
                  </a:cubicBezTo>
                  <a:cubicBezTo>
                    <a:pt x="538021" y="1778420"/>
                    <a:pt x="606082" y="1835150"/>
                    <a:pt x="662799" y="1789766"/>
                  </a:cubicBezTo>
                  <a:cubicBezTo>
                    <a:pt x="625933" y="1747219"/>
                    <a:pt x="569925" y="1721690"/>
                    <a:pt x="512321" y="1717967"/>
                  </a:cubicBezTo>
                  <a:close/>
                  <a:moveTo>
                    <a:pt x="956486" y="1714499"/>
                  </a:moveTo>
                  <a:cubicBezTo>
                    <a:pt x="956486" y="1714499"/>
                    <a:pt x="956486" y="1714499"/>
                    <a:pt x="956486" y="1729104"/>
                  </a:cubicBezTo>
                  <a:cubicBezTo>
                    <a:pt x="971538" y="1743710"/>
                    <a:pt x="997879" y="1751012"/>
                    <a:pt x="1024219" y="1747361"/>
                  </a:cubicBezTo>
                  <a:cubicBezTo>
                    <a:pt x="1035508" y="1747361"/>
                    <a:pt x="1058086" y="1740058"/>
                    <a:pt x="1054323" y="1729104"/>
                  </a:cubicBezTo>
                  <a:cubicBezTo>
                    <a:pt x="1054323" y="1729104"/>
                    <a:pt x="1054323" y="1729104"/>
                    <a:pt x="956486" y="1714499"/>
                  </a:cubicBezTo>
                  <a:close/>
                  <a:moveTo>
                    <a:pt x="892697" y="1608739"/>
                  </a:moveTo>
                  <a:cubicBezTo>
                    <a:pt x="873936" y="1612517"/>
                    <a:pt x="881441" y="1635180"/>
                    <a:pt x="888945" y="1646511"/>
                  </a:cubicBezTo>
                  <a:cubicBezTo>
                    <a:pt x="941477" y="1688060"/>
                    <a:pt x="1016522" y="1714500"/>
                    <a:pt x="1080311" y="1688060"/>
                  </a:cubicBezTo>
                  <a:cubicBezTo>
                    <a:pt x="1035284" y="1623848"/>
                    <a:pt x="967743" y="1604962"/>
                    <a:pt x="892697" y="1608739"/>
                  </a:cubicBezTo>
                  <a:close/>
                  <a:moveTo>
                    <a:pt x="569136" y="1579564"/>
                  </a:moveTo>
                  <a:cubicBezTo>
                    <a:pt x="569136" y="1579564"/>
                    <a:pt x="569136" y="1579564"/>
                    <a:pt x="572883" y="1590677"/>
                  </a:cubicBezTo>
                  <a:cubicBezTo>
                    <a:pt x="595362" y="1612902"/>
                    <a:pt x="640320" y="1609198"/>
                    <a:pt x="662799" y="1594381"/>
                  </a:cubicBezTo>
                  <a:cubicBezTo>
                    <a:pt x="632827" y="1590677"/>
                    <a:pt x="602855" y="1579564"/>
                    <a:pt x="569136" y="1579564"/>
                  </a:cubicBezTo>
                  <a:close/>
                  <a:moveTo>
                    <a:pt x="613653" y="1478143"/>
                  </a:moveTo>
                  <a:cubicBezTo>
                    <a:pt x="576512" y="1479550"/>
                    <a:pt x="538900" y="1490807"/>
                    <a:pt x="508811" y="1503940"/>
                  </a:cubicBezTo>
                  <a:cubicBezTo>
                    <a:pt x="508811" y="1503940"/>
                    <a:pt x="508811" y="1503940"/>
                    <a:pt x="512572" y="1515196"/>
                  </a:cubicBezTo>
                  <a:cubicBezTo>
                    <a:pt x="584034" y="1552719"/>
                    <a:pt x="655496" y="1582737"/>
                    <a:pt x="742003" y="1556471"/>
                  </a:cubicBezTo>
                  <a:cubicBezTo>
                    <a:pt x="753286" y="1533958"/>
                    <a:pt x="726958" y="1530205"/>
                    <a:pt x="715675" y="1511444"/>
                  </a:cubicBezTo>
                  <a:cubicBezTo>
                    <a:pt x="687466" y="1485178"/>
                    <a:pt x="650795" y="1476736"/>
                    <a:pt x="613653" y="1478143"/>
                  </a:cubicBezTo>
                  <a:close/>
                  <a:moveTo>
                    <a:pt x="1167800" y="1428751"/>
                  </a:moveTo>
                  <a:cubicBezTo>
                    <a:pt x="1140636" y="1462565"/>
                    <a:pt x="1152278" y="1511407"/>
                    <a:pt x="1175561" y="1541464"/>
                  </a:cubicBezTo>
                  <a:cubicBezTo>
                    <a:pt x="1175561" y="1541464"/>
                    <a:pt x="1175561" y="1541464"/>
                    <a:pt x="1175561" y="1533950"/>
                  </a:cubicBezTo>
                  <a:cubicBezTo>
                    <a:pt x="1171681" y="1496379"/>
                    <a:pt x="1167800" y="1462565"/>
                    <a:pt x="1167800" y="1428751"/>
                  </a:cubicBezTo>
                  <a:close/>
                  <a:moveTo>
                    <a:pt x="1208322" y="1420814"/>
                  </a:moveTo>
                  <a:cubicBezTo>
                    <a:pt x="1204497" y="1492199"/>
                    <a:pt x="1193024" y="1586126"/>
                    <a:pt x="1235093" y="1646239"/>
                  </a:cubicBezTo>
                  <a:cubicBezTo>
                    <a:pt x="1269513" y="1616183"/>
                    <a:pt x="1277162" y="1556069"/>
                    <a:pt x="1265689" y="1510984"/>
                  </a:cubicBezTo>
                  <a:cubicBezTo>
                    <a:pt x="1250391" y="1477170"/>
                    <a:pt x="1250391" y="1432085"/>
                    <a:pt x="1208322" y="1420814"/>
                  </a:cubicBezTo>
                  <a:close/>
                  <a:moveTo>
                    <a:pt x="293110" y="1406524"/>
                  </a:moveTo>
                  <a:cubicBezTo>
                    <a:pt x="262947" y="1489214"/>
                    <a:pt x="251636" y="1583181"/>
                    <a:pt x="293110" y="1662112"/>
                  </a:cubicBezTo>
                  <a:cubicBezTo>
                    <a:pt x="293110" y="1662112"/>
                    <a:pt x="293110" y="1662112"/>
                    <a:pt x="304421" y="1662112"/>
                  </a:cubicBezTo>
                  <a:cubicBezTo>
                    <a:pt x="334583" y="1583181"/>
                    <a:pt x="342124" y="1485456"/>
                    <a:pt x="296880" y="1406524"/>
                  </a:cubicBezTo>
                  <a:cubicBezTo>
                    <a:pt x="296880" y="1406524"/>
                    <a:pt x="296880" y="1406524"/>
                    <a:pt x="293110" y="1406524"/>
                  </a:cubicBezTo>
                  <a:close/>
                  <a:moveTo>
                    <a:pt x="964424" y="1384301"/>
                  </a:moveTo>
                  <a:cubicBezTo>
                    <a:pt x="892609" y="1384301"/>
                    <a:pt x="801894" y="1395493"/>
                    <a:pt x="726299" y="1395493"/>
                  </a:cubicBezTo>
                  <a:cubicBezTo>
                    <a:pt x="726299" y="1395493"/>
                    <a:pt x="726299" y="1395493"/>
                    <a:pt x="726299" y="1410416"/>
                  </a:cubicBezTo>
                  <a:cubicBezTo>
                    <a:pt x="775436" y="1447722"/>
                    <a:pt x="828353" y="1455184"/>
                    <a:pt x="885049" y="1458914"/>
                  </a:cubicBezTo>
                  <a:cubicBezTo>
                    <a:pt x="922847" y="1451453"/>
                    <a:pt x="945525" y="1406685"/>
                    <a:pt x="964424" y="1384301"/>
                  </a:cubicBezTo>
                  <a:close/>
                  <a:moveTo>
                    <a:pt x="244969" y="1379537"/>
                  </a:moveTo>
                  <a:cubicBezTo>
                    <a:pt x="184009" y="1413388"/>
                    <a:pt x="180199" y="1484850"/>
                    <a:pt x="184009" y="1545028"/>
                  </a:cubicBezTo>
                  <a:cubicBezTo>
                    <a:pt x="187819" y="1578878"/>
                    <a:pt x="206869" y="1612729"/>
                    <a:pt x="237349" y="1624012"/>
                  </a:cubicBezTo>
                  <a:cubicBezTo>
                    <a:pt x="244969" y="1608968"/>
                    <a:pt x="233539" y="1575117"/>
                    <a:pt x="233539" y="1548789"/>
                  </a:cubicBezTo>
                  <a:cubicBezTo>
                    <a:pt x="233539" y="1492372"/>
                    <a:pt x="241159" y="1435955"/>
                    <a:pt x="256399" y="1379537"/>
                  </a:cubicBezTo>
                  <a:cubicBezTo>
                    <a:pt x="256399" y="1379537"/>
                    <a:pt x="256399" y="1379537"/>
                    <a:pt x="244969" y="1379537"/>
                  </a:cubicBezTo>
                  <a:close/>
                  <a:moveTo>
                    <a:pt x="1189463" y="1327149"/>
                  </a:moveTo>
                  <a:cubicBezTo>
                    <a:pt x="1189463" y="1327149"/>
                    <a:pt x="1189463" y="1327149"/>
                    <a:pt x="1057562" y="1357233"/>
                  </a:cubicBezTo>
                  <a:cubicBezTo>
                    <a:pt x="1038719" y="1372275"/>
                    <a:pt x="1023645" y="1391077"/>
                    <a:pt x="1001033" y="1406119"/>
                  </a:cubicBezTo>
                  <a:cubicBezTo>
                    <a:pt x="944504" y="1447484"/>
                    <a:pt x="899281" y="1488849"/>
                    <a:pt x="865364" y="1552777"/>
                  </a:cubicBezTo>
                  <a:cubicBezTo>
                    <a:pt x="865364" y="1605423"/>
                    <a:pt x="914355" y="1567819"/>
                    <a:pt x="940735" y="1579100"/>
                  </a:cubicBezTo>
                  <a:cubicBezTo>
                    <a:pt x="1031182" y="1582861"/>
                    <a:pt x="1080173" y="1673112"/>
                    <a:pt x="1155545" y="1706956"/>
                  </a:cubicBezTo>
                  <a:cubicBezTo>
                    <a:pt x="1110322" y="1752081"/>
                    <a:pt x="1042487" y="1778405"/>
                    <a:pt x="982190" y="1770884"/>
                  </a:cubicBezTo>
                  <a:cubicBezTo>
                    <a:pt x="940735" y="1770884"/>
                    <a:pt x="914355" y="1729519"/>
                    <a:pt x="899281" y="1695674"/>
                  </a:cubicBezTo>
                  <a:cubicBezTo>
                    <a:pt x="869132" y="1669351"/>
                    <a:pt x="846521" y="1627986"/>
                    <a:pt x="827678" y="1597902"/>
                  </a:cubicBezTo>
                  <a:cubicBezTo>
                    <a:pt x="789992" y="1643028"/>
                    <a:pt x="778686" y="1714477"/>
                    <a:pt x="805066" y="1767123"/>
                  </a:cubicBezTo>
                  <a:cubicBezTo>
                    <a:pt x="869132" y="1770884"/>
                    <a:pt x="921893" y="1804728"/>
                    <a:pt x="959578" y="1857374"/>
                  </a:cubicBezTo>
                  <a:cubicBezTo>
                    <a:pt x="1019876" y="1853614"/>
                    <a:pt x="1076405" y="1812249"/>
                    <a:pt x="1129165" y="1774644"/>
                  </a:cubicBezTo>
                  <a:cubicBezTo>
                    <a:pt x="1166851" y="1744560"/>
                    <a:pt x="1212074" y="1714477"/>
                    <a:pt x="1208305" y="1665591"/>
                  </a:cubicBezTo>
                  <a:cubicBezTo>
                    <a:pt x="1140471" y="1612944"/>
                    <a:pt x="1121628" y="1518933"/>
                    <a:pt x="1121628" y="1439963"/>
                  </a:cubicBezTo>
                  <a:cubicBezTo>
                    <a:pt x="1132934" y="1394838"/>
                    <a:pt x="1208305" y="1372275"/>
                    <a:pt x="1189463" y="1327149"/>
                  </a:cubicBezTo>
                  <a:close/>
                  <a:moveTo>
                    <a:pt x="1309635" y="1277753"/>
                  </a:moveTo>
                  <a:cubicBezTo>
                    <a:pt x="1294713" y="1280043"/>
                    <a:pt x="1281924" y="1291315"/>
                    <a:pt x="1264871" y="1294132"/>
                  </a:cubicBezTo>
                  <a:cubicBezTo>
                    <a:pt x="1234555" y="1312917"/>
                    <a:pt x="1223186" y="1346731"/>
                    <a:pt x="1223186" y="1380545"/>
                  </a:cubicBezTo>
                  <a:cubicBezTo>
                    <a:pt x="1261081" y="1418115"/>
                    <a:pt x="1276239" y="1459443"/>
                    <a:pt x="1302766" y="1497014"/>
                  </a:cubicBezTo>
                  <a:cubicBezTo>
                    <a:pt x="1329293" y="1429387"/>
                    <a:pt x="1340661" y="1346731"/>
                    <a:pt x="1325503" y="1279103"/>
                  </a:cubicBezTo>
                  <a:cubicBezTo>
                    <a:pt x="1319819" y="1277225"/>
                    <a:pt x="1314608" y="1276990"/>
                    <a:pt x="1309635" y="1277753"/>
                  </a:cubicBezTo>
                  <a:close/>
                  <a:moveTo>
                    <a:pt x="507713" y="1217612"/>
                  </a:moveTo>
                  <a:cubicBezTo>
                    <a:pt x="484999" y="1262856"/>
                    <a:pt x="507713" y="1315640"/>
                    <a:pt x="541783" y="1353343"/>
                  </a:cubicBezTo>
                  <a:cubicBezTo>
                    <a:pt x="572068" y="1368425"/>
                    <a:pt x="606138" y="1398587"/>
                    <a:pt x="632637" y="1375965"/>
                  </a:cubicBezTo>
                  <a:cubicBezTo>
                    <a:pt x="632637" y="1375965"/>
                    <a:pt x="632637" y="1375965"/>
                    <a:pt x="625066" y="1360884"/>
                  </a:cubicBezTo>
                  <a:cubicBezTo>
                    <a:pt x="575853" y="1330722"/>
                    <a:pt x="549354" y="1266626"/>
                    <a:pt x="507713" y="1217612"/>
                  </a:cubicBezTo>
                  <a:close/>
                  <a:moveTo>
                    <a:pt x="549116" y="1195389"/>
                  </a:moveTo>
                  <a:cubicBezTo>
                    <a:pt x="549116" y="1195389"/>
                    <a:pt x="549116" y="1195389"/>
                    <a:pt x="545324" y="1199142"/>
                  </a:cubicBezTo>
                  <a:cubicBezTo>
                    <a:pt x="575663" y="1262930"/>
                    <a:pt x="609794" y="1334223"/>
                    <a:pt x="678057" y="1360489"/>
                  </a:cubicBezTo>
                  <a:cubicBezTo>
                    <a:pt x="678057" y="1360489"/>
                    <a:pt x="678057" y="1360489"/>
                    <a:pt x="681849" y="1349232"/>
                  </a:cubicBezTo>
                  <a:cubicBezTo>
                    <a:pt x="666680" y="1277939"/>
                    <a:pt x="613587" y="1217903"/>
                    <a:pt x="549116" y="1195389"/>
                  </a:cubicBezTo>
                  <a:close/>
                  <a:moveTo>
                    <a:pt x="959662" y="1176929"/>
                  </a:moveTo>
                  <a:cubicBezTo>
                    <a:pt x="891796" y="1173164"/>
                    <a:pt x="854093" y="1255987"/>
                    <a:pt x="808849" y="1297398"/>
                  </a:cubicBezTo>
                  <a:cubicBezTo>
                    <a:pt x="808849" y="1297398"/>
                    <a:pt x="808849" y="1297398"/>
                    <a:pt x="839012" y="1304927"/>
                  </a:cubicBezTo>
                  <a:cubicBezTo>
                    <a:pt x="903107" y="1293633"/>
                    <a:pt x="940810" y="1229634"/>
                    <a:pt x="959662" y="1176929"/>
                  </a:cubicBezTo>
                  <a:close/>
                  <a:moveTo>
                    <a:pt x="924973" y="1128450"/>
                  </a:moveTo>
                  <a:cubicBezTo>
                    <a:pt x="920467" y="1127633"/>
                    <a:pt x="915669" y="1128333"/>
                    <a:pt x="910754" y="1129733"/>
                  </a:cubicBezTo>
                  <a:cubicBezTo>
                    <a:pt x="900924" y="1132532"/>
                    <a:pt x="890625" y="1138132"/>
                    <a:pt x="881263" y="1139998"/>
                  </a:cubicBezTo>
                  <a:cubicBezTo>
                    <a:pt x="828835" y="1147464"/>
                    <a:pt x="810110" y="1203455"/>
                    <a:pt x="791386" y="1255714"/>
                  </a:cubicBezTo>
                  <a:cubicBezTo>
                    <a:pt x="843814" y="1222119"/>
                    <a:pt x="881263" y="1162395"/>
                    <a:pt x="937436" y="1136265"/>
                  </a:cubicBezTo>
                  <a:cubicBezTo>
                    <a:pt x="933691" y="1131599"/>
                    <a:pt x="929478" y="1129266"/>
                    <a:pt x="924973" y="1128450"/>
                  </a:cubicBezTo>
                  <a:close/>
                  <a:moveTo>
                    <a:pt x="372815" y="963611"/>
                  </a:moveTo>
                  <a:cubicBezTo>
                    <a:pt x="369111" y="1019400"/>
                    <a:pt x="387632" y="1060313"/>
                    <a:pt x="417266" y="1093786"/>
                  </a:cubicBezTo>
                  <a:cubicBezTo>
                    <a:pt x="424674" y="1075190"/>
                    <a:pt x="424674" y="1045435"/>
                    <a:pt x="417266" y="1026839"/>
                  </a:cubicBezTo>
                  <a:cubicBezTo>
                    <a:pt x="409857" y="1004523"/>
                    <a:pt x="395041" y="974769"/>
                    <a:pt x="372815" y="963611"/>
                  </a:cubicBezTo>
                  <a:close/>
                  <a:moveTo>
                    <a:pt x="331011" y="947736"/>
                  </a:moveTo>
                  <a:cubicBezTo>
                    <a:pt x="289736" y="996750"/>
                    <a:pt x="338516" y="1060846"/>
                    <a:pt x="372286" y="1098549"/>
                  </a:cubicBezTo>
                  <a:cubicBezTo>
                    <a:pt x="349772" y="1053305"/>
                    <a:pt x="342268" y="992980"/>
                    <a:pt x="331011" y="947736"/>
                  </a:cubicBezTo>
                  <a:close/>
                  <a:moveTo>
                    <a:pt x="519924" y="917576"/>
                  </a:moveTo>
                  <a:cubicBezTo>
                    <a:pt x="531209" y="1004644"/>
                    <a:pt x="632775" y="1016001"/>
                    <a:pt x="692962" y="1016001"/>
                  </a:cubicBezTo>
                  <a:cubicBezTo>
                    <a:pt x="644060" y="974360"/>
                    <a:pt x="572588" y="963003"/>
                    <a:pt x="519924" y="917576"/>
                  </a:cubicBezTo>
                  <a:close/>
                  <a:moveTo>
                    <a:pt x="1456838" y="898526"/>
                  </a:moveTo>
                  <a:cubicBezTo>
                    <a:pt x="1434324" y="955012"/>
                    <a:pt x="1404306" y="1003966"/>
                    <a:pt x="1351774" y="1052920"/>
                  </a:cubicBezTo>
                  <a:cubicBezTo>
                    <a:pt x="1396801" y="1060451"/>
                    <a:pt x="1419315" y="1019028"/>
                    <a:pt x="1445581" y="988903"/>
                  </a:cubicBezTo>
                  <a:cubicBezTo>
                    <a:pt x="1456838" y="962543"/>
                    <a:pt x="1475599" y="917355"/>
                    <a:pt x="1456838" y="898526"/>
                  </a:cubicBezTo>
                  <a:close/>
                  <a:moveTo>
                    <a:pt x="1581962" y="884240"/>
                  </a:moveTo>
                  <a:cubicBezTo>
                    <a:pt x="1589491" y="906862"/>
                    <a:pt x="1608315" y="914403"/>
                    <a:pt x="1615844" y="933254"/>
                  </a:cubicBezTo>
                  <a:cubicBezTo>
                    <a:pt x="1649726" y="948336"/>
                    <a:pt x="1683608" y="974728"/>
                    <a:pt x="1713725" y="959647"/>
                  </a:cubicBezTo>
                  <a:cubicBezTo>
                    <a:pt x="1713725" y="959647"/>
                    <a:pt x="1713725" y="959647"/>
                    <a:pt x="1709960" y="955876"/>
                  </a:cubicBezTo>
                  <a:cubicBezTo>
                    <a:pt x="1668549" y="933254"/>
                    <a:pt x="1627138" y="899321"/>
                    <a:pt x="1581962" y="884240"/>
                  </a:cubicBezTo>
                  <a:close/>
                  <a:moveTo>
                    <a:pt x="1439087" y="861021"/>
                  </a:moveTo>
                  <a:cubicBezTo>
                    <a:pt x="1337169" y="857251"/>
                    <a:pt x="1303197" y="966590"/>
                    <a:pt x="1269224" y="1034456"/>
                  </a:cubicBezTo>
                  <a:cubicBezTo>
                    <a:pt x="1269224" y="1034456"/>
                    <a:pt x="1269224" y="1034456"/>
                    <a:pt x="1284323" y="1038226"/>
                  </a:cubicBezTo>
                  <a:cubicBezTo>
                    <a:pt x="1367367" y="1023145"/>
                    <a:pt x="1420213" y="940198"/>
                    <a:pt x="1439087" y="861021"/>
                  </a:cubicBezTo>
                  <a:close/>
                  <a:moveTo>
                    <a:pt x="1113669" y="852362"/>
                  </a:moveTo>
                  <a:cubicBezTo>
                    <a:pt x="1111748" y="851540"/>
                    <a:pt x="1109421" y="851775"/>
                    <a:pt x="1106627" y="853653"/>
                  </a:cubicBezTo>
                  <a:cubicBezTo>
                    <a:pt x="1054484" y="910010"/>
                    <a:pt x="1035861" y="996422"/>
                    <a:pt x="1058208" y="1071564"/>
                  </a:cubicBezTo>
                  <a:cubicBezTo>
                    <a:pt x="1128975" y="1033993"/>
                    <a:pt x="1132699" y="943823"/>
                    <a:pt x="1121525" y="872439"/>
                  </a:cubicBezTo>
                  <a:cubicBezTo>
                    <a:pt x="1121525" y="866804"/>
                    <a:pt x="1119430" y="854828"/>
                    <a:pt x="1113669" y="852362"/>
                  </a:cubicBezTo>
                  <a:close/>
                  <a:moveTo>
                    <a:pt x="1061715" y="838201"/>
                  </a:moveTo>
                  <a:cubicBezTo>
                    <a:pt x="1046747" y="841987"/>
                    <a:pt x="1039263" y="857129"/>
                    <a:pt x="1031779" y="868486"/>
                  </a:cubicBezTo>
                  <a:cubicBezTo>
                    <a:pt x="1024295" y="883628"/>
                    <a:pt x="1016811" y="917698"/>
                    <a:pt x="1028037" y="936626"/>
                  </a:cubicBezTo>
                  <a:cubicBezTo>
                    <a:pt x="1039263" y="898770"/>
                    <a:pt x="1069199" y="864700"/>
                    <a:pt x="1061715" y="838201"/>
                  </a:cubicBezTo>
                  <a:close/>
                  <a:moveTo>
                    <a:pt x="538715" y="835026"/>
                  </a:moveTo>
                  <a:cubicBezTo>
                    <a:pt x="538715" y="835026"/>
                    <a:pt x="538715" y="835026"/>
                    <a:pt x="519924" y="842546"/>
                  </a:cubicBezTo>
                  <a:cubicBezTo>
                    <a:pt x="534957" y="925263"/>
                    <a:pt x="625153" y="951582"/>
                    <a:pt x="692800" y="977901"/>
                  </a:cubicBezTo>
                  <a:cubicBezTo>
                    <a:pt x="692800" y="977901"/>
                    <a:pt x="692800" y="977901"/>
                    <a:pt x="704074" y="974141"/>
                  </a:cubicBezTo>
                  <a:cubicBezTo>
                    <a:pt x="685283" y="902704"/>
                    <a:pt x="610120" y="838786"/>
                    <a:pt x="538715" y="835026"/>
                  </a:cubicBezTo>
                  <a:close/>
                  <a:moveTo>
                    <a:pt x="1608968" y="810389"/>
                  </a:moveTo>
                  <a:cubicBezTo>
                    <a:pt x="1595464" y="809091"/>
                    <a:pt x="1581249" y="810743"/>
                    <a:pt x="1566087" y="816406"/>
                  </a:cubicBezTo>
                  <a:cubicBezTo>
                    <a:pt x="1566087" y="816406"/>
                    <a:pt x="1566087" y="816406"/>
                    <a:pt x="1566087" y="823958"/>
                  </a:cubicBezTo>
                  <a:cubicBezTo>
                    <a:pt x="1619155" y="876817"/>
                    <a:pt x="1687385" y="918349"/>
                    <a:pt x="1751825" y="933452"/>
                  </a:cubicBezTo>
                  <a:cubicBezTo>
                    <a:pt x="1748035" y="910798"/>
                    <a:pt x="1729082" y="895695"/>
                    <a:pt x="1717710" y="873041"/>
                  </a:cubicBezTo>
                  <a:cubicBezTo>
                    <a:pt x="1683595" y="844724"/>
                    <a:pt x="1649480" y="814282"/>
                    <a:pt x="1608968" y="810389"/>
                  </a:cubicBezTo>
                  <a:close/>
                  <a:moveTo>
                    <a:pt x="108761" y="741361"/>
                  </a:moveTo>
                  <a:cubicBezTo>
                    <a:pt x="116265" y="778633"/>
                    <a:pt x="146284" y="819632"/>
                    <a:pt x="191311" y="827086"/>
                  </a:cubicBezTo>
                  <a:cubicBezTo>
                    <a:pt x="153788" y="804723"/>
                    <a:pt x="153788" y="748815"/>
                    <a:pt x="108761" y="741361"/>
                  </a:cubicBezTo>
                  <a:close/>
                  <a:moveTo>
                    <a:pt x="1386211" y="738189"/>
                  </a:moveTo>
                  <a:cubicBezTo>
                    <a:pt x="1352140" y="764336"/>
                    <a:pt x="1295356" y="753130"/>
                    <a:pt x="1261286" y="783013"/>
                  </a:cubicBezTo>
                  <a:cubicBezTo>
                    <a:pt x="1261286" y="783013"/>
                    <a:pt x="1261286" y="783013"/>
                    <a:pt x="1299142" y="801689"/>
                  </a:cubicBezTo>
                  <a:cubicBezTo>
                    <a:pt x="1333212" y="797954"/>
                    <a:pt x="1367283" y="783013"/>
                    <a:pt x="1389996" y="760601"/>
                  </a:cubicBezTo>
                  <a:cubicBezTo>
                    <a:pt x="1397567" y="753130"/>
                    <a:pt x="1408924" y="738189"/>
                    <a:pt x="1386211" y="738189"/>
                  </a:cubicBezTo>
                  <a:close/>
                  <a:moveTo>
                    <a:pt x="128374" y="696911"/>
                  </a:moveTo>
                  <a:cubicBezTo>
                    <a:pt x="128374" y="696911"/>
                    <a:pt x="128374" y="696911"/>
                    <a:pt x="124636" y="704356"/>
                  </a:cubicBezTo>
                  <a:cubicBezTo>
                    <a:pt x="169496" y="730413"/>
                    <a:pt x="180711" y="804861"/>
                    <a:pt x="240524" y="801138"/>
                  </a:cubicBezTo>
                  <a:cubicBezTo>
                    <a:pt x="240524" y="801138"/>
                    <a:pt x="240524" y="801138"/>
                    <a:pt x="236786" y="786249"/>
                  </a:cubicBezTo>
                  <a:cubicBezTo>
                    <a:pt x="221832" y="745302"/>
                    <a:pt x="180711" y="700633"/>
                    <a:pt x="128374" y="696911"/>
                  </a:cubicBezTo>
                  <a:close/>
                  <a:moveTo>
                    <a:pt x="1254443" y="685272"/>
                  </a:moveTo>
                  <a:cubicBezTo>
                    <a:pt x="1220470" y="685272"/>
                    <a:pt x="1182723" y="677864"/>
                    <a:pt x="1167624" y="714906"/>
                  </a:cubicBezTo>
                  <a:cubicBezTo>
                    <a:pt x="1186498" y="737131"/>
                    <a:pt x="1212921" y="729722"/>
                    <a:pt x="1243119" y="740835"/>
                  </a:cubicBezTo>
                  <a:cubicBezTo>
                    <a:pt x="1269542" y="744539"/>
                    <a:pt x="1314839" y="744539"/>
                    <a:pt x="1337487" y="714906"/>
                  </a:cubicBezTo>
                  <a:cubicBezTo>
                    <a:pt x="1307289" y="696385"/>
                    <a:pt x="1284641" y="696385"/>
                    <a:pt x="1254443" y="685272"/>
                  </a:cubicBezTo>
                  <a:close/>
                  <a:moveTo>
                    <a:pt x="1829612" y="620715"/>
                  </a:moveTo>
                  <a:cubicBezTo>
                    <a:pt x="1784622" y="639567"/>
                    <a:pt x="1717136" y="632026"/>
                    <a:pt x="1664647" y="635796"/>
                  </a:cubicBezTo>
                  <a:cubicBezTo>
                    <a:pt x="1664647" y="635796"/>
                    <a:pt x="1664647" y="635796"/>
                    <a:pt x="1653399" y="643337"/>
                  </a:cubicBezTo>
                  <a:cubicBezTo>
                    <a:pt x="1687142" y="665959"/>
                    <a:pt x="1720885" y="681040"/>
                    <a:pt x="1762126" y="669729"/>
                  </a:cubicBezTo>
                  <a:cubicBezTo>
                    <a:pt x="1784622" y="662189"/>
                    <a:pt x="1825863" y="643337"/>
                    <a:pt x="1829612" y="620715"/>
                  </a:cubicBezTo>
                  <a:close/>
                  <a:moveTo>
                    <a:pt x="127811" y="565148"/>
                  </a:moveTo>
                  <a:cubicBezTo>
                    <a:pt x="127811" y="565148"/>
                    <a:pt x="127811" y="565148"/>
                    <a:pt x="150036" y="590548"/>
                  </a:cubicBezTo>
                  <a:cubicBezTo>
                    <a:pt x="150036" y="590548"/>
                    <a:pt x="150036" y="590548"/>
                    <a:pt x="150036" y="579662"/>
                  </a:cubicBezTo>
                  <a:cubicBezTo>
                    <a:pt x="150036" y="579662"/>
                    <a:pt x="150036" y="579662"/>
                    <a:pt x="127811" y="565148"/>
                  </a:cubicBezTo>
                  <a:close/>
                  <a:moveTo>
                    <a:pt x="1725337" y="519115"/>
                  </a:moveTo>
                  <a:cubicBezTo>
                    <a:pt x="1683953" y="530386"/>
                    <a:pt x="1612472" y="541658"/>
                    <a:pt x="1589899" y="582986"/>
                  </a:cubicBezTo>
                  <a:cubicBezTo>
                    <a:pt x="1665142" y="631828"/>
                    <a:pt x="1793056" y="616800"/>
                    <a:pt x="1864537" y="564200"/>
                  </a:cubicBezTo>
                  <a:cubicBezTo>
                    <a:pt x="1823153" y="530386"/>
                    <a:pt x="1778007" y="530386"/>
                    <a:pt x="1725337" y="519115"/>
                  </a:cubicBezTo>
                  <a:close/>
                  <a:moveTo>
                    <a:pt x="963307" y="492457"/>
                  </a:moveTo>
                  <a:cubicBezTo>
                    <a:pt x="943081" y="490111"/>
                    <a:pt x="920503" y="495743"/>
                    <a:pt x="903569" y="505130"/>
                  </a:cubicBezTo>
                  <a:cubicBezTo>
                    <a:pt x="847125" y="568961"/>
                    <a:pt x="862177" y="662831"/>
                    <a:pt x="850888" y="745436"/>
                  </a:cubicBezTo>
                  <a:cubicBezTo>
                    <a:pt x="850888" y="798003"/>
                    <a:pt x="835836" y="865589"/>
                    <a:pt x="854651" y="914401"/>
                  </a:cubicBezTo>
                  <a:cubicBezTo>
                    <a:pt x="892281" y="873099"/>
                    <a:pt x="944962" y="858079"/>
                    <a:pt x="978829" y="805512"/>
                  </a:cubicBezTo>
                  <a:cubicBezTo>
                    <a:pt x="1039036" y="737926"/>
                    <a:pt x="1039036" y="621528"/>
                    <a:pt x="1008932" y="527659"/>
                  </a:cubicBezTo>
                  <a:cubicBezTo>
                    <a:pt x="1001406" y="505130"/>
                    <a:pt x="983532" y="494804"/>
                    <a:pt x="963307" y="492457"/>
                  </a:cubicBezTo>
                  <a:close/>
                  <a:moveTo>
                    <a:pt x="828252" y="466726"/>
                  </a:moveTo>
                  <a:cubicBezTo>
                    <a:pt x="828252" y="466726"/>
                    <a:pt x="828252" y="466726"/>
                    <a:pt x="741433" y="526807"/>
                  </a:cubicBezTo>
                  <a:cubicBezTo>
                    <a:pt x="696136" y="598153"/>
                    <a:pt x="718784" y="699539"/>
                    <a:pt x="741433" y="767130"/>
                  </a:cubicBezTo>
                  <a:cubicBezTo>
                    <a:pt x="764081" y="800925"/>
                    <a:pt x="779180" y="845986"/>
                    <a:pt x="813153" y="857251"/>
                  </a:cubicBezTo>
                  <a:cubicBezTo>
                    <a:pt x="813153" y="857251"/>
                    <a:pt x="813153" y="857251"/>
                    <a:pt x="832026" y="684519"/>
                  </a:cubicBezTo>
                  <a:cubicBezTo>
                    <a:pt x="828252" y="616928"/>
                    <a:pt x="843351" y="553092"/>
                    <a:pt x="865999" y="489256"/>
                  </a:cubicBezTo>
                  <a:cubicBezTo>
                    <a:pt x="862224" y="477991"/>
                    <a:pt x="843351" y="466726"/>
                    <a:pt x="828252" y="466726"/>
                  </a:cubicBezTo>
                  <a:close/>
                  <a:moveTo>
                    <a:pt x="150610" y="466723"/>
                  </a:moveTo>
                  <a:cubicBezTo>
                    <a:pt x="146861" y="485484"/>
                    <a:pt x="154359" y="507998"/>
                    <a:pt x="154359" y="526759"/>
                  </a:cubicBezTo>
                  <a:cubicBezTo>
                    <a:pt x="184353" y="594300"/>
                    <a:pt x="259337" y="661841"/>
                    <a:pt x="323074" y="673098"/>
                  </a:cubicBezTo>
                  <a:cubicBezTo>
                    <a:pt x="315576" y="571787"/>
                    <a:pt x="233093" y="500493"/>
                    <a:pt x="150610" y="466723"/>
                  </a:cubicBezTo>
                  <a:close/>
                  <a:moveTo>
                    <a:pt x="1438293" y="414339"/>
                  </a:moveTo>
                  <a:cubicBezTo>
                    <a:pt x="1434324" y="421483"/>
                    <a:pt x="1438293" y="425055"/>
                    <a:pt x="1438293" y="428627"/>
                  </a:cubicBezTo>
                  <a:cubicBezTo>
                    <a:pt x="1438293" y="428627"/>
                    <a:pt x="1438293" y="428627"/>
                    <a:pt x="1442262" y="421483"/>
                  </a:cubicBezTo>
                  <a:cubicBezTo>
                    <a:pt x="1442262" y="421483"/>
                    <a:pt x="1442262" y="421483"/>
                    <a:pt x="1438293" y="414339"/>
                  </a:cubicBezTo>
                  <a:close/>
                  <a:moveTo>
                    <a:pt x="836413" y="414339"/>
                  </a:moveTo>
                  <a:cubicBezTo>
                    <a:pt x="832661" y="436961"/>
                    <a:pt x="843918" y="444502"/>
                    <a:pt x="866432" y="452042"/>
                  </a:cubicBezTo>
                  <a:cubicBezTo>
                    <a:pt x="888945" y="463353"/>
                    <a:pt x="937725" y="474664"/>
                    <a:pt x="956486" y="452042"/>
                  </a:cubicBezTo>
                  <a:cubicBezTo>
                    <a:pt x="918963" y="448272"/>
                    <a:pt x="866432" y="444502"/>
                    <a:pt x="836413" y="414339"/>
                  </a:cubicBezTo>
                  <a:close/>
                  <a:moveTo>
                    <a:pt x="674736" y="346124"/>
                  </a:moveTo>
                  <a:cubicBezTo>
                    <a:pt x="599803" y="353527"/>
                    <a:pt x="524340" y="381021"/>
                    <a:pt x="459456" y="406400"/>
                  </a:cubicBezTo>
                  <a:cubicBezTo>
                    <a:pt x="459456" y="406400"/>
                    <a:pt x="459456" y="406400"/>
                    <a:pt x="399274" y="432719"/>
                  </a:cubicBezTo>
                  <a:cubicBezTo>
                    <a:pt x="429365" y="462798"/>
                    <a:pt x="470740" y="481597"/>
                    <a:pt x="504593" y="507916"/>
                  </a:cubicBezTo>
                  <a:cubicBezTo>
                    <a:pt x="594866" y="549275"/>
                    <a:pt x="718991" y="522956"/>
                    <a:pt x="786696" y="459038"/>
                  </a:cubicBezTo>
                  <a:cubicBezTo>
                    <a:pt x="816787" y="421439"/>
                    <a:pt x="764128" y="383841"/>
                    <a:pt x="749082" y="346242"/>
                  </a:cubicBezTo>
                  <a:cubicBezTo>
                    <a:pt x="724633" y="343422"/>
                    <a:pt x="699714" y="343657"/>
                    <a:pt x="674736" y="346124"/>
                  </a:cubicBezTo>
                  <a:close/>
                  <a:moveTo>
                    <a:pt x="786868" y="328614"/>
                  </a:moveTo>
                  <a:cubicBezTo>
                    <a:pt x="775511" y="332374"/>
                    <a:pt x="779297" y="343654"/>
                    <a:pt x="779297" y="347414"/>
                  </a:cubicBezTo>
                  <a:cubicBezTo>
                    <a:pt x="786868" y="366213"/>
                    <a:pt x="805796" y="400052"/>
                    <a:pt x="824724" y="396292"/>
                  </a:cubicBezTo>
                  <a:cubicBezTo>
                    <a:pt x="805796" y="373733"/>
                    <a:pt x="817153" y="336134"/>
                    <a:pt x="786868" y="328614"/>
                  </a:cubicBezTo>
                  <a:close/>
                  <a:moveTo>
                    <a:pt x="779480" y="274639"/>
                  </a:moveTo>
                  <a:cubicBezTo>
                    <a:pt x="779480" y="274639"/>
                    <a:pt x="779480" y="274639"/>
                    <a:pt x="775511" y="286545"/>
                  </a:cubicBezTo>
                  <a:cubicBezTo>
                    <a:pt x="775511" y="286545"/>
                    <a:pt x="775511" y="286545"/>
                    <a:pt x="787417" y="290514"/>
                  </a:cubicBezTo>
                  <a:cubicBezTo>
                    <a:pt x="791386" y="282577"/>
                    <a:pt x="787417" y="274639"/>
                    <a:pt x="779480" y="274639"/>
                  </a:cubicBezTo>
                  <a:close/>
                  <a:moveTo>
                    <a:pt x="1792434" y="219077"/>
                  </a:moveTo>
                  <a:cubicBezTo>
                    <a:pt x="1740097" y="264321"/>
                    <a:pt x="1691499" y="328416"/>
                    <a:pt x="1691499" y="400052"/>
                  </a:cubicBezTo>
                  <a:cubicBezTo>
                    <a:pt x="1740097" y="396282"/>
                    <a:pt x="1762527" y="347268"/>
                    <a:pt x="1777481" y="305794"/>
                  </a:cubicBezTo>
                  <a:cubicBezTo>
                    <a:pt x="1792434" y="279402"/>
                    <a:pt x="1807387" y="241699"/>
                    <a:pt x="1792434" y="219077"/>
                  </a:cubicBezTo>
                  <a:close/>
                  <a:moveTo>
                    <a:pt x="1841544" y="204790"/>
                  </a:moveTo>
                  <a:cubicBezTo>
                    <a:pt x="1826591" y="276083"/>
                    <a:pt x="1792946" y="343624"/>
                    <a:pt x="1751824" y="403661"/>
                  </a:cubicBezTo>
                  <a:cubicBezTo>
                    <a:pt x="1751824" y="403661"/>
                    <a:pt x="1751824" y="403661"/>
                    <a:pt x="1781731" y="411165"/>
                  </a:cubicBezTo>
                  <a:cubicBezTo>
                    <a:pt x="1819114" y="396156"/>
                    <a:pt x="1852759" y="351129"/>
                    <a:pt x="1860235" y="313606"/>
                  </a:cubicBezTo>
                  <a:cubicBezTo>
                    <a:pt x="1863974" y="276083"/>
                    <a:pt x="1867712" y="231056"/>
                    <a:pt x="1841544" y="204790"/>
                  </a:cubicBezTo>
                  <a:close/>
                  <a:moveTo>
                    <a:pt x="1547037" y="188914"/>
                  </a:moveTo>
                  <a:cubicBezTo>
                    <a:pt x="1520812" y="215221"/>
                    <a:pt x="1472107" y="256561"/>
                    <a:pt x="1423403" y="282868"/>
                  </a:cubicBezTo>
                  <a:cubicBezTo>
                    <a:pt x="1408417" y="305417"/>
                    <a:pt x="1370952" y="290385"/>
                    <a:pt x="1359712" y="324208"/>
                  </a:cubicBezTo>
                  <a:cubicBezTo>
                    <a:pt x="1378445" y="335483"/>
                    <a:pt x="1397177" y="373064"/>
                    <a:pt x="1423403" y="373064"/>
                  </a:cubicBezTo>
                  <a:cubicBezTo>
                    <a:pt x="1483347" y="331724"/>
                    <a:pt x="1535798" y="264077"/>
                    <a:pt x="1547037" y="188914"/>
                  </a:cubicBezTo>
                  <a:close/>
                  <a:moveTo>
                    <a:pt x="2075675" y="34927"/>
                  </a:moveTo>
                  <a:cubicBezTo>
                    <a:pt x="2064303" y="38687"/>
                    <a:pt x="2030188" y="42447"/>
                    <a:pt x="2015026" y="53727"/>
                  </a:cubicBezTo>
                  <a:cubicBezTo>
                    <a:pt x="1977120" y="80046"/>
                    <a:pt x="1920262" y="53727"/>
                    <a:pt x="1889937" y="87566"/>
                  </a:cubicBezTo>
                  <a:cubicBezTo>
                    <a:pt x="1912681" y="95085"/>
                    <a:pt x="1946796" y="106365"/>
                    <a:pt x="1977120" y="106365"/>
                  </a:cubicBezTo>
                  <a:cubicBezTo>
                    <a:pt x="2018817" y="95085"/>
                    <a:pt x="2064303" y="76286"/>
                    <a:pt x="2075675" y="34927"/>
                  </a:cubicBezTo>
                  <a:close/>
                  <a:moveTo>
                    <a:pt x="1733157" y="0"/>
                  </a:moveTo>
                  <a:lnTo>
                    <a:pt x="1857156" y="0"/>
                  </a:lnTo>
                  <a:lnTo>
                    <a:pt x="1856292" y="258"/>
                  </a:lnTo>
                  <a:cubicBezTo>
                    <a:pt x="1842521" y="5685"/>
                    <a:pt x="1829783" y="12193"/>
                    <a:pt x="1818499" y="19880"/>
                  </a:cubicBezTo>
                  <a:cubicBezTo>
                    <a:pt x="1863633" y="57152"/>
                    <a:pt x="1923811" y="45971"/>
                    <a:pt x="1983990" y="42243"/>
                  </a:cubicBezTo>
                  <a:cubicBezTo>
                    <a:pt x="2006557" y="31062"/>
                    <a:pt x="2039702" y="28267"/>
                    <a:pt x="2053277" y="8700"/>
                  </a:cubicBezTo>
                  <a:lnTo>
                    <a:pt x="2055257" y="0"/>
                  </a:lnTo>
                  <a:lnTo>
                    <a:pt x="2137802" y="0"/>
                  </a:lnTo>
                  <a:lnTo>
                    <a:pt x="2128474" y="11345"/>
                  </a:lnTo>
                  <a:cubicBezTo>
                    <a:pt x="2101281" y="49731"/>
                    <a:pt x="2079385" y="91286"/>
                    <a:pt x="2034180" y="113824"/>
                  </a:cubicBezTo>
                  <a:cubicBezTo>
                    <a:pt x="1988976" y="132606"/>
                    <a:pt x="1940005" y="136362"/>
                    <a:pt x="1891034" y="117580"/>
                  </a:cubicBezTo>
                  <a:cubicBezTo>
                    <a:pt x="1868432" y="110067"/>
                    <a:pt x="1853364" y="83773"/>
                    <a:pt x="1830762" y="83773"/>
                  </a:cubicBezTo>
                  <a:cubicBezTo>
                    <a:pt x="1815693" y="151387"/>
                    <a:pt x="1891034" y="185195"/>
                    <a:pt x="1883500" y="245297"/>
                  </a:cubicBezTo>
                  <a:cubicBezTo>
                    <a:pt x="1898568" y="316668"/>
                    <a:pt x="1868432" y="388039"/>
                    <a:pt x="1804392" y="429359"/>
                  </a:cubicBezTo>
                  <a:cubicBezTo>
                    <a:pt x="1804392" y="429359"/>
                    <a:pt x="1804392" y="429359"/>
                    <a:pt x="1631110" y="466923"/>
                  </a:cubicBezTo>
                  <a:cubicBezTo>
                    <a:pt x="1616042" y="466923"/>
                    <a:pt x="1600974" y="451898"/>
                    <a:pt x="1608508" y="440628"/>
                  </a:cubicBezTo>
                  <a:cubicBezTo>
                    <a:pt x="1702683" y="373014"/>
                    <a:pt x="1683848" y="234028"/>
                    <a:pt x="1796858" y="177682"/>
                  </a:cubicBezTo>
                  <a:cubicBezTo>
                    <a:pt x="1823227" y="117580"/>
                    <a:pt x="1785557" y="49965"/>
                    <a:pt x="1740353" y="4889"/>
                  </a:cubicBezTo>
                  <a:close/>
                  <a:moveTo>
                    <a:pt x="403270" y="0"/>
                  </a:moveTo>
                  <a:lnTo>
                    <a:pt x="449420" y="0"/>
                  </a:lnTo>
                  <a:lnTo>
                    <a:pt x="497115" y="27551"/>
                  </a:lnTo>
                  <a:lnTo>
                    <a:pt x="493557" y="0"/>
                  </a:lnTo>
                  <a:lnTo>
                    <a:pt x="526616" y="0"/>
                  </a:lnTo>
                  <a:lnTo>
                    <a:pt x="534128" y="15874"/>
                  </a:lnTo>
                  <a:cubicBezTo>
                    <a:pt x="539768" y="12104"/>
                    <a:pt x="546348" y="7391"/>
                    <a:pt x="552458" y="1736"/>
                  </a:cubicBezTo>
                  <a:lnTo>
                    <a:pt x="553818" y="0"/>
                  </a:lnTo>
                  <a:lnTo>
                    <a:pt x="619691" y="0"/>
                  </a:lnTo>
                  <a:lnTo>
                    <a:pt x="626647" y="25431"/>
                  </a:lnTo>
                  <a:cubicBezTo>
                    <a:pt x="634815" y="65730"/>
                    <a:pt x="633579" y="106624"/>
                    <a:pt x="613800" y="147518"/>
                  </a:cubicBezTo>
                  <a:cubicBezTo>
                    <a:pt x="613800" y="147518"/>
                    <a:pt x="613800" y="147518"/>
                    <a:pt x="700449" y="196403"/>
                  </a:cubicBezTo>
                  <a:cubicBezTo>
                    <a:pt x="704216" y="234007"/>
                    <a:pt x="647706" y="207685"/>
                    <a:pt x="625102" y="218966"/>
                  </a:cubicBezTo>
                  <a:cubicBezTo>
                    <a:pt x="534685" y="203924"/>
                    <a:pt x="481943" y="279132"/>
                    <a:pt x="421665" y="343059"/>
                  </a:cubicBezTo>
                  <a:cubicBezTo>
                    <a:pt x="406596" y="354340"/>
                    <a:pt x="383991" y="384423"/>
                    <a:pt x="380224" y="403225"/>
                  </a:cubicBezTo>
                  <a:cubicBezTo>
                    <a:pt x="500779" y="358100"/>
                    <a:pt x="621335" y="328017"/>
                    <a:pt x="749424" y="309215"/>
                  </a:cubicBezTo>
                  <a:cubicBezTo>
                    <a:pt x="756959" y="264091"/>
                    <a:pt x="760727" y="211445"/>
                    <a:pt x="790865" y="166320"/>
                  </a:cubicBezTo>
                  <a:cubicBezTo>
                    <a:pt x="790865" y="166320"/>
                    <a:pt x="790865" y="166320"/>
                    <a:pt x="787098" y="162560"/>
                  </a:cubicBezTo>
                  <a:cubicBezTo>
                    <a:pt x="787098" y="162560"/>
                    <a:pt x="787098" y="162560"/>
                    <a:pt x="775796" y="177602"/>
                  </a:cubicBezTo>
                  <a:cubicBezTo>
                    <a:pt x="775796" y="177602"/>
                    <a:pt x="775796" y="177602"/>
                    <a:pt x="760727" y="170081"/>
                  </a:cubicBezTo>
                  <a:cubicBezTo>
                    <a:pt x="749424" y="162560"/>
                    <a:pt x="764494" y="151279"/>
                    <a:pt x="764494" y="139998"/>
                  </a:cubicBezTo>
                  <a:cubicBezTo>
                    <a:pt x="764494" y="139998"/>
                    <a:pt x="764494" y="139998"/>
                    <a:pt x="662775" y="45988"/>
                  </a:cubicBezTo>
                  <a:cubicBezTo>
                    <a:pt x="662775" y="45988"/>
                    <a:pt x="662775" y="45988"/>
                    <a:pt x="662775" y="30946"/>
                  </a:cubicBezTo>
                  <a:cubicBezTo>
                    <a:pt x="723053" y="53509"/>
                    <a:pt x="764494" y="121196"/>
                    <a:pt x="828539" y="151279"/>
                  </a:cubicBezTo>
                  <a:cubicBezTo>
                    <a:pt x="843608" y="139998"/>
                    <a:pt x="869980" y="147518"/>
                    <a:pt x="881282" y="128716"/>
                  </a:cubicBezTo>
                  <a:cubicBezTo>
                    <a:pt x="881282" y="128716"/>
                    <a:pt x="881282" y="128716"/>
                    <a:pt x="883806" y="40546"/>
                  </a:cubicBezTo>
                  <a:lnTo>
                    <a:pt x="884966" y="0"/>
                  </a:lnTo>
                  <a:lnTo>
                    <a:pt x="925556" y="0"/>
                  </a:lnTo>
                  <a:lnTo>
                    <a:pt x="918117" y="17542"/>
                  </a:lnTo>
                  <a:cubicBezTo>
                    <a:pt x="910640" y="47082"/>
                    <a:pt x="907814" y="78152"/>
                    <a:pt x="910640" y="110164"/>
                  </a:cubicBezTo>
                  <a:cubicBezTo>
                    <a:pt x="921944" y="121463"/>
                    <a:pt x="940783" y="136527"/>
                    <a:pt x="959623" y="132761"/>
                  </a:cubicBezTo>
                  <a:cubicBezTo>
                    <a:pt x="968101" y="101691"/>
                    <a:pt x="980111" y="71798"/>
                    <a:pt x="995006" y="43140"/>
                  </a:cubicBezTo>
                  <a:lnTo>
                    <a:pt x="1022658" y="0"/>
                  </a:lnTo>
                  <a:lnTo>
                    <a:pt x="1051761" y="0"/>
                  </a:lnTo>
                  <a:lnTo>
                    <a:pt x="1036733" y="19421"/>
                  </a:lnTo>
                  <a:cubicBezTo>
                    <a:pt x="1023355" y="39930"/>
                    <a:pt x="1012276" y="61321"/>
                    <a:pt x="1004732" y="83887"/>
                  </a:cubicBezTo>
                  <a:cubicBezTo>
                    <a:pt x="1004732" y="129020"/>
                    <a:pt x="940611" y="166630"/>
                    <a:pt x="982101" y="208001"/>
                  </a:cubicBezTo>
                  <a:cubicBezTo>
                    <a:pt x="989645" y="204240"/>
                    <a:pt x="1000960" y="185435"/>
                    <a:pt x="1008504" y="196718"/>
                  </a:cubicBezTo>
                  <a:cubicBezTo>
                    <a:pt x="985873" y="230568"/>
                    <a:pt x="978329" y="271939"/>
                    <a:pt x="978329" y="313311"/>
                  </a:cubicBezTo>
                  <a:cubicBezTo>
                    <a:pt x="978329" y="332116"/>
                    <a:pt x="985873" y="354682"/>
                    <a:pt x="1008504" y="358443"/>
                  </a:cubicBezTo>
                  <a:cubicBezTo>
                    <a:pt x="1016047" y="354682"/>
                    <a:pt x="1019819" y="343399"/>
                    <a:pt x="1023591" y="335877"/>
                  </a:cubicBezTo>
                  <a:cubicBezTo>
                    <a:pt x="1053765" y="332116"/>
                    <a:pt x="1031134" y="373487"/>
                    <a:pt x="1053765" y="384770"/>
                  </a:cubicBezTo>
                  <a:cubicBezTo>
                    <a:pt x="1042450" y="396054"/>
                    <a:pt x="1023591" y="388532"/>
                    <a:pt x="1027363" y="403576"/>
                  </a:cubicBezTo>
                  <a:cubicBezTo>
                    <a:pt x="1068852" y="414859"/>
                    <a:pt x="1031134" y="452469"/>
                    <a:pt x="1016047" y="467513"/>
                  </a:cubicBezTo>
                  <a:cubicBezTo>
                    <a:pt x="1004732" y="516407"/>
                    <a:pt x="1068852" y="546495"/>
                    <a:pt x="1110342" y="569062"/>
                  </a:cubicBezTo>
                  <a:cubicBezTo>
                    <a:pt x="1189550" y="625477"/>
                    <a:pt x="1329107" y="621716"/>
                    <a:pt x="1408315" y="561539"/>
                  </a:cubicBezTo>
                  <a:cubicBezTo>
                    <a:pt x="1419630" y="557778"/>
                    <a:pt x="1438489" y="546495"/>
                    <a:pt x="1434717" y="535212"/>
                  </a:cubicBezTo>
                  <a:cubicBezTo>
                    <a:pt x="1291389" y="527690"/>
                    <a:pt x="1155604" y="490080"/>
                    <a:pt x="1065081" y="392293"/>
                  </a:cubicBezTo>
                  <a:cubicBezTo>
                    <a:pt x="1065081" y="392293"/>
                    <a:pt x="1065081" y="392293"/>
                    <a:pt x="1068852" y="384770"/>
                  </a:cubicBezTo>
                  <a:cubicBezTo>
                    <a:pt x="1117886" y="407337"/>
                    <a:pt x="1166919" y="452469"/>
                    <a:pt x="1215953" y="471274"/>
                  </a:cubicBezTo>
                  <a:cubicBezTo>
                    <a:pt x="1291389" y="490080"/>
                    <a:pt x="1370597" y="516407"/>
                    <a:pt x="1442261" y="501363"/>
                  </a:cubicBezTo>
                  <a:cubicBezTo>
                    <a:pt x="1400771" y="471274"/>
                    <a:pt x="1404543" y="426142"/>
                    <a:pt x="1378140" y="388532"/>
                  </a:cubicBezTo>
                  <a:cubicBezTo>
                    <a:pt x="1306476" y="286983"/>
                    <a:pt x="1189550" y="245612"/>
                    <a:pt x="1076396" y="241851"/>
                  </a:cubicBezTo>
                  <a:cubicBezTo>
                    <a:pt x="1076396" y="241851"/>
                    <a:pt x="1076396" y="241851"/>
                    <a:pt x="1072624" y="230568"/>
                  </a:cubicBezTo>
                  <a:cubicBezTo>
                    <a:pt x="1114114" y="200479"/>
                    <a:pt x="1166919" y="162869"/>
                    <a:pt x="1193322" y="117736"/>
                  </a:cubicBezTo>
                  <a:cubicBezTo>
                    <a:pt x="1209352" y="98931"/>
                    <a:pt x="1219253" y="77775"/>
                    <a:pt x="1225088" y="55209"/>
                  </a:cubicBezTo>
                  <a:lnTo>
                    <a:pt x="1230817" y="0"/>
                  </a:lnTo>
                  <a:lnTo>
                    <a:pt x="1264709" y="0"/>
                  </a:lnTo>
                  <a:lnTo>
                    <a:pt x="1264441" y="18334"/>
                  </a:lnTo>
                  <a:cubicBezTo>
                    <a:pt x="1255968" y="97770"/>
                    <a:pt x="1205126" y="170338"/>
                    <a:pt x="1137338" y="215429"/>
                  </a:cubicBezTo>
                  <a:cubicBezTo>
                    <a:pt x="1137338" y="215429"/>
                    <a:pt x="1137338" y="215429"/>
                    <a:pt x="1144870" y="230459"/>
                  </a:cubicBezTo>
                  <a:cubicBezTo>
                    <a:pt x="1212658" y="230459"/>
                    <a:pt x="1261616" y="279307"/>
                    <a:pt x="1329405" y="286822"/>
                  </a:cubicBezTo>
                  <a:cubicBezTo>
                    <a:pt x="1359533" y="283065"/>
                    <a:pt x="1385895" y="271792"/>
                    <a:pt x="1408491" y="249247"/>
                  </a:cubicBezTo>
                  <a:cubicBezTo>
                    <a:pt x="1367065" y="219186"/>
                    <a:pt x="1325639" y="192883"/>
                    <a:pt x="1299277" y="136520"/>
                  </a:cubicBezTo>
                  <a:cubicBezTo>
                    <a:pt x="1269619" y="97065"/>
                    <a:pt x="1312046" y="57611"/>
                    <a:pt x="1297887" y="15639"/>
                  </a:cubicBezTo>
                  <a:lnTo>
                    <a:pt x="1289349" y="0"/>
                  </a:lnTo>
                  <a:lnTo>
                    <a:pt x="1347188" y="0"/>
                  </a:lnTo>
                  <a:lnTo>
                    <a:pt x="1340615" y="12578"/>
                  </a:lnTo>
                  <a:cubicBezTo>
                    <a:pt x="1333025" y="31789"/>
                    <a:pt x="1327611" y="51763"/>
                    <a:pt x="1324787" y="72442"/>
                  </a:cubicBezTo>
                  <a:cubicBezTo>
                    <a:pt x="1366210" y="76202"/>
                    <a:pt x="1400101" y="38603"/>
                    <a:pt x="1422695" y="8524"/>
                  </a:cubicBezTo>
                  <a:lnTo>
                    <a:pt x="1426389" y="0"/>
                  </a:lnTo>
                  <a:lnTo>
                    <a:pt x="1456391" y="0"/>
                  </a:lnTo>
                  <a:lnTo>
                    <a:pt x="1427321" y="46338"/>
                  </a:lnTo>
                  <a:cubicBezTo>
                    <a:pt x="1400959" y="91429"/>
                    <a:pt x="1321873" y="83914"/>
                    <a:pt x="1340703" y="155308"/>
                  </a:cubicBezTo>
                  <a:cubicBezTo>
                    <a:pt x="1359533" y="200398"/>
                    <a:pt x="1412257" y="219186"/>
                    <a:pt x="1453683" y="226701"/>
                  </a:cubicBezTo>
                  <a:cubicBezTo>
                    <a:pt x="1521472" y="200398"/>
                    <a:pt x="1551600" y="125247"/>
                    <a:pt x="1581728" y="72641"/>
                  </a:cubicBezTo>
                  <a:lnTo>
                    <a:pt x="1587646" y="0"/>
                  </a:lnTo>
                  <a:lnTo>
                    <a:pt x="1619707" y="0"/>
                  </a:lnTo>
                  <a:lnTo>
                    <a:pt x="1619986" y="16158"/>
                  </a:lnTo>
                  <a:cubicBezTo>
                    <a:pt x="1619809" y="28836"/>
                    <a:pt x="1618867" y="41514"/>
                    <a:pt x="1616042" y="53722"/>
                  </a:cubicBezTo>
                  <a:cubicBezTo>
                    <a:pt x="1604741" y="207733"/>
                    <a:pt x="1499264" y="324181"/>
                    <a:pt x="1461594" y="470679"/>
                  </a:cubicBezTo>
                  <a:cubicBezTo>
                    <a:pt x="1476662" y="500730"/>
                    <a:pt x="1529400" y="500730"/>
                    <a:pt x="1503031" y="534538"/>
                  </a:cubicBezTo>
                  <a:cubicBezTo>
                    <a:pt x="1514332" y="549563"/>
                    <a:pt x="1529400" y="560832"/>
                    <a:pt x="1548235" y="560832"/>
                  </a:cubicBezTo>
                  <a:cubicBezTo>
                    <a:pt x="1593440" y="534538"/>
                    <a:pt x="1638644" y="508243"/>
                    <a:pt x="1691382" y="500730"/>
                  </a:cubicBezTo>
                  <a:cubicBezTo>
                    <a:pt x="1781790" y="481949"/>
                    <a:pt x="1853364" y="557076"/>
                    <a:pt x="1932471" y="523269"/>
                  </a:cubicBezTo>
                  <a:cubicBezTo>
                    <a:pt x="1940005" y="527025"/>
                    <a:pt x="1943772" y="542051"/>
                    <a:pt x="1940005" y="549563"/>
                  </a:cubicBezTo>
                  <a:cubicBezTo>
                    <a:pt x="1879733" y="587127"/>
                    <a:pt x="1860898" y="669767"/>
                    <a:pt x="1793091" y="688549"/>
                  </a:cubicBezTo>
                  <a:cubicBezTo>
                    <a:pt x="1665013" y="744895"/>
                    <a:pt x="1582139" y="587127"/>
                    <a:pt x="1472895" y="560832"/>
                  </a:cubicBezTo>
                  <a:cubicBezTo>
                    <a:pt x="1454060" y="564589"/>
                    <a:pt x="1446526" y="583371"/>
                    <a:pt x="1446526" y="594640"/>
                  </a:cubicBezTo>
                  <a:cubicBezTo>
                    <a:pt x="1465361" y="662255"/>
                    <a:pt x="1476662" y="729869"/>
                    <a:pt x="1529400" y="778702"/>
                  </a:cubicBezTo>
                  <a:cubicBezTo>
                    <a:pt x="1604741" y="774946"/>
                    <a:pt x="1680081" y="793728"/>
                    <a:pt x="1729052" y="857586"/>
                  </a:cubicBezTo>
                  <a:cubicBezTo>
                    <a:pt x="1759188" y="883881"/>
                    <a:pt x="1778023" y="925201"/>
                    <a:pt x="1808159" y="947739"/>
                  </a:cubicBezTo>
                  <a:cubicBezTo>
                    <a:pt x="1924937" y="835048"/>
                    <a:pt x="1943772" y="666011"/>
                    <a:pt x="1970141" y="508243"/>
                  </a:cubicBezTo>
                  <a:cubicBezTo>
                    <a:pt x="1996510" y="388039"/>
                    <a:pt x="2007811" y="256566"/>
                    <a:pt x="2075617" y="158900"/>
                  </a:cubicBezTo>
                  <a:cubicBezTo>
                    <a:pt x="2124589" y="98798"/>
                    <a:pt x="2184861" y="42453"/>
                    <a:pt x="2237599" y="1132"/>
                  </a:cubicBezTo>
                  <a:lnTo>
                    <a:pt x="2236202" y="0"/>
                  </a:lnTo>
                  <a:lnTo>
                    <a:pt x="2277637" y="0"/>
                  </a:lnTo>
                  <a:lnTo>
                    <a:pt x="2289740" y="12520"/>
                  </a:lnTo>
                  <a:cubicBezTo>
                    <a:pt x="2033650" y="113974"/>
                    <a:pt x="2018586" y="395791"/>
                    <a:pt x="1969628" y="617487"/>
                  </a:cubicBezTo>
                  <a:cubicBezTo>
                    <a:pt x="1973394" y="726457"/>
                    <a:pt x="1920670" y="820396"/>
                    <a:pt x="1871711" y="914335"/>
                  </a:cubicBezTo>
                  <a:cubicBezTo>
                    <a:pt x="1777561" y="1090940"/>
                    <a:pt x="1593026" y="1117243"/>
                    <a:pt x="1419789" y="1147304"/>
                  </a:cubicBezTo>
                  <a:cubicBezTo>
                    <a:pt x="1404725" y="1136031"/>
                    <a:pt x="1385895" y="1143546"/>
                    <a:pt x="1370831" y="1147304"/>
                  </a:cubicBezTo>
                  <a:cubicBezTo>
                    <a:pt x="1336937" y="1214940"/>
                    <a:pt x="1367065" y="1297606"/>
                    <a:pt x="1359533" y="1369000"/>
                  </a:cubicBezTo>
                  <a:cubicBezTo>
                    <a:pt x="1340703" y="1534332"/>
                    <a:pt x="1287979" y="1692150"/>
                    <a:pt x="1141104" y="1793604"/>
                  </a:cubicBezTo>
                  <a:cubicBezTo>
                    <a:pt x="997995" y="1895058"/>
                    <a:pt x="828524" y="1966452"/>
                    <a:pt x="647755" y="1962694"/>
                  </a:cubicBezTo>
                  <a:cubicBezTo>
                    <a:pt x="647755" y="1962694"/>
                    <a:pt x="647755" y="1962694"/>
                    <a:pt x="636457" y="1981482"/>
                  </a:cubicBezTo>
                  <a:cubicBezTo>
                    <a:pt x="647755" y="2060391"/>
                    <a:pt x="632691" y="2131784"/>
                    <a:pt x="617627" y="2203178"/>
                  </a:cubicBezTo>
                  <a:cubicBezTo>
                    <a:pt x="617627" y="2203178"/>
                    <a:pt x="617627" y="2203178"/>
                    <a:pt x="625159" y="2210693"/>
                  </a:cubicBezTo>
                  <a:cubicBezTo>
                    <a:pt x="662819" y="2195663"/>
                    <a:pt x="647755" y="2135542"/>
                    <a:pt x="674118" y="2097966"/>
                  </a:cubicBezTo>
                  <a:cubicBezTo>
                    <a:pt x="659053" y="2067906"/>
                    <a:pt x="662819" y="2030330"/>
                    <a:pt x="659053" y="2004027"/>
                  </a:cubicBezTo>
                  <a:cubicBezTo>
                    <a:pt x="779566" y="2015300"/>
                    <a:pt x="900079" y="1973967"/>
                    <a:pt x="997995" y="1925119"/>
                  </a:cubicBezTo>
                  <a:cubicBezTo>
                    <a:pt x="1095912" y="1883785"/>
                    <a:pt x="1190062" y="1831180"/>
                    <a:pt x="1265382" y="1744756"/>
                  </a:cubicBezTo>
                  <a:cubicBezTo>
                    <a:pt x="1374597" y="1579423"/>
                    <a:pt x="1408491" y="1387787"/>
                    <a:pt x="1400959" y="1177364"/>
                  </a:cubicBezTo>
                  <a:cubicBezTo>
                    <a:pt x="1464981" y="1162334"/>
                    <a:pt x="1540302" y="1181122"/>
                    <a:pt x="1604324" y="1139789"/>
                  </a:cubicBezTo>
                  <a:cubicBezTo>
                    <a:pt x="1713539" y="1109728"/>
                    <a:pt x="1841583" y="1072152"/>
                    <a:pt x="1901840" y="951910"/>
                  </a:cubicBezTo>
                  <a:cubicBezTo>
                    <a:pt x="2033650" y="752760"/>
                    <a:pt x="1977160" y="501003"/>
                    <a:pt x="2093907" y="290580"/>
                  </a:cubicBezTo>
                  <a:cubicBezTo>
                    <a:pt x="2146631" y="166580"/>
                    <a:pt x="2252079" y="80156"/>
                    <a:pt x="2357528" y="5005"/>
                  </a:cubicBezTo>
                  <a:cubicBezTo>
                    <a:pt x="2357528" y="5005"/>
                    <a:pt x="2357528" y="5005"/>
                    <a:pt x="2357528" y="3596"/>
                  </a:cubicBezTo>
                  <a:lnTo>
                    <a:pt x="2357528" y="0"/>
                  </a:lnTo>
                  <a:lnTo>
                    <a:pt x="2561429" y="0"/>
                  </a:lnTo>
                  <a:lnTo>
                    <a:pt x="2549595" y="27551"/>
                  </a:lnTo>
                  <a:cubicBezTo>
                    <a:pt x="2568425" y="31308"/>
                    <a:pt x="2594787" y="12520"/>
                    <a:pt x="2591021" y="35066"/>
                  </a:cubicBezTo>
                  <a:cubicBezTo>
                    <a:pt x="2591021" y="35066"/>
                    <a:pt x="2591021" y="35066"/>
                    <a:pt x="2591021" y="42581"/>
                  </a:cubicBezTo>
                  <a:cubicBezTo>
                    <a:pt x="2455444" y="91429"/>
                    <a:pt x="2331166" y="215429"/>
                    <a:pt x="2248313" y="335670"/>
                  </a:cubicBezTo>
                  <a:cubicBezTo>
                    <a:pt x="2150397" y="512276"/>
                    <a:pt x="2169227" y="722699"/>
                    <a:pt x="2090141" y="906820"/>
                  </a:cubicBezTo>
                  <a:cubicBezTo>
                    <a:pt x="2026118" y="1038334"/>
                    <a:pt x="1947032" y="1173607"/>
                    <a:pt x="1807689" y="1248758"/>
                  </a:cubicBezTo>
                  <a:cubicBezTo>
                    <a:pt x="1728603" y="1275061"/>
                    <a:pt x="1668346" y="1320151"/>
                    <a:pt x="1581728" y="1342697"/>
                  </a:cubicBezTo>
                  <a:cubicBezTo>
                    <a:pt x="1551600" y="1376515"/>
                    <a:pt x="1581728" y="1447908"/>
                    <a:pt x="1562898" y="1489242"/>
                  </a:cubicBezTo>
                  <a:cubicBezTo>
                    <a:pt x="1551600" y="1692150"/>
                    <a:pt x="1427321" y="1868755"/>
                    <a:pt x="1254084" y="1985240"/>
                  </a:cubicBezTo>
                  <a:cubicBezTo>
                    <a:pt x="1144870" y="2082936"/>
                    <a:pt x="1001761" y="2120512"/>
                    <a:pt x="862418" y="2143057"/>
                  </a:cubicBezTo>
                  <a:cubicBezTo>
                    <a:pt x="828524" y="2218208"/>
                    <a:pt x="828524" y="2304632"/>
                    <a:pt x="802162" y="2379783"/>
                  </a:cubicBezTo>
                  <a:cubicBezTo>
                    <a:pt x="753204" y="2650328"/>
                    <a:pt x="568669" y="2909599"/>
                    <a:pt x="301282" y="3011054"/>
                  </a:cubicBezTo>
                  <a:cubicBezTo>
                    <a:pt x="207131" y="3056144"/>
                    <a:pt x="109215" y="3093720"/>
                    <a:pt x="0" y="3116265"/>
                  </a:cubicBezTo>
                  <a:cubicBezTo>
                    <a:pt x="0" y="3116265"/>
                    <a:pt x="0" y="3116265"/>
                    <a:pt x="0" y="3086205"/>
                  </a:cubicBezTo>
                  <a:cubicBezTo>
                    <a:pt x="120513" y="3067417"/>
                    <a:pt x="229727" y="3011054"/>
                    <a:pt x="338942" y="2958448"/>
                  </a:cubicBezTo>
                  <a:cubicBezTo>
                    <a:pt x="523477" y="2887054"/>
                    <a:pt x="677884" y="2706691"/>
                    <a:pt x="734374" y="2522571"/>
                  </a:cubicBezTo>
                  <a:cubicBezTo>
                    <a:pt x="753204" y="2424874"/>
                    <a:pt x="802162" y="2345965"/>
                    <a:pt x="805928" y="2252026"/>
                  </a:cubicBezTo>
                  <a:cubicBezTo>
                    <a:pt x="817226" y="2210693"/>
                    <a:pt x="802162" y="2154330"/>
                    <a:pt x="839822" y="2124269"/>
                  </a:cubicBezTo>
                  <a:cubicBezTo>
                    <a:pt x="915143" y="2094209"/>
                    <a:pt x="1009293" y="2101724"/>
                    <a:pt x="1084614" y="2060391"/>
                  </a:cubicBezTo>
                  <a:cubicBezTo>
                    <a:pt x="1314341" y="1943906"/>
                    <a:pt x="1547834" y="1729725"/>
                    <a:pt x="1540302" y="1459181"/>
                  </a:cubicBezTo>
                  <a:cubicBezTo>
                    <a:pt x="1551600" y="1417848"/>
                    <a:pt x="1532770" y="1361485"/>
                    <a:pt x="1559132" y="1320151"/>
                  </a:cubicBezTo>
                  <a:cubicBezTo>
                    <a:pt x="1754965" y="1267546"/>
                    <a:pt x="1962096" y="1151061"/>
                    <a:pt x="2048714" y="944395"/>
                  </a:cubicBezTo>
                  <a:cubicBezTo>
                    <a:pt x="2127801" y="786578"/>
                    <a:pt x="2131567" y="602457"/>
                    <a:pt x="2180525" y="433367"/>
                  </a:cubicBezTo>
                  <a:cubicBezTo>
                    <a:pt x="2237015" y="268034"/>
                    <a:pt x="2395188" y="125247"/>
                    <a:pt x="2530765" y="35066"/>
                  </a:cubicBezTo>
                  <a:cubicBezTo>
                    <a:pt x="2530765" y="35066"/>
                    <a:pt x="2530765" y="35066"/>
                    <a:pt x="2523233" y="35066"/>
                  </a:cubicBezTo>
                  <a:cubicBezTo>
                    <a:pt x="2365060" y="91429"/>
                    <a:pt x="2218185" y="234216"/>
                    <a:pt x="2161695" y="392034"/>
                  </a:cubicBezTo>
                  <a:cubicBezTo>
                    <a:pt x="2086375" y="549851"/>
                    <a:pt x="2108971" y="745245"/>
                    <a:pt x="2029884" y="899305"/>
                  </a:cubicBezTo>
                  <a:cubicBezTo>
                    <a:pt x="1958330" y="1083425"/>
                    <a:pt x="1781327" y="1211182"/>
                    <a:pt x="1600558" y="1278818"/>
                  </a:cubicBezTo>
                  <a:cubicBezTo>
                    <a:pt x="1566664" y="1271303"/>
                    <a:pt x="1532770" y="1290091"/>
                    <a:pt x="1510174" y="1312636"/>
                  </a:cubicBezTo>
                  <a:cubicBezTo>
                    <a:pt x="1517706" y="1489242"/>
                    <a:pt x="1453683" y="1635786"/>
                    <a:pt x="1374597" y="1782331"/>
                  </a:cubicBezTo>
                  <a:cubicBezTo>
                    <a:pt x="1246552" y="1977724"/>
                    <a:pt x="1020591" y="2067906"/>
                    <a:pt x="805928" y="2116754"/>
                  </a:cubicBezTo>
                  <a:cubicBezTo>
                    <a:pt x="749438" y="2139300"/>
                    <a:pt x="764502" y="2214451"/>
                    <a:pt x="749438" y="2267057"/>
                  </a:cubicBezTo>
                  <a:cubicBezTo>
                    <a:pt x="715544" y="2413601"/>
                    <a:pt x="674118" y="2563904"/>
                    <a:pt x="576201" y="2684146"/>
                  </a:cubicBezTo>
                  <a:cubicBezTo>
                    <a:pt x="508413" y="2872024"/>
                    <a:pt x="312580" y="2935902"/>
                    <a:pt x="154407" y="3007296"/>
                  </a:cubicBezTo>
                  <a:cubicBezTo>
                    <a:pt x="101683" y="3014811"/>
                    <a:pt x="48958" y="3037356"/>
                    <a:pt x="0" y="3048629"/>
                  </a:cubicBezTo>
                  <a:cubicBezTo>
                    <a:pt x="0" y="3048629"/>
                    <a:pt x="0" y="3048629"/>
                    <a:pt x="0" y="2920872"/>
                  </a:cubicBezTo>
                  <a:cubicBezTo>
                    <a:pt x="11298" y="2917115"/>
                    <a:pt x="22596" y="2917115"/>
                    <a:pt x="37660" y="2913357"/>
                  </a:cubicBezTo>
                  <a:cubicBezTo>
                    <a:pt x="146875" y="2868266"/>
                    <a:pt x="259856" y="2819418"/>
                    <a:pt x="335176" y="2721721"/>
                  </a:cubicBezTo>
                  <a:cubicBezTo>
                    <a:pt x="335176" y="2721721"/>
                    <a:pt x="335176" y="2721721"/>
                    <a:pt x="316346" y="2721721"/>
                  </a:cubicBezTo>
                  <a:cubicBezTo>
                    <a:pt x="229727" y="2804388"/>
                    <a:pt x="116747" y="2864509"/>
                    <a:pt x="0" y="2883297"/>
                  </a:cubicBezTo>
                  <a:cubicBezTo>
                    <a:pt x="0" y="2883297"/>
                    <a:pt x="0" y="2883297"/>
                    <a:pt x="0" y="2849478"/>
                  </a:cubicBezTo>
                  <a:cubicBezTo>
                    <a:pt x="11298" y="2849478"/>
                    <a:pt x="22596" y="2845721"/>
                    <a:pt x="33894" y="2845721"/>
                  </a:cubicBezTo>
                  <a:cubicBezTo>
                    <a:pt x="33894" y="2845721"/>
                    <a:pt x="33894" y="2845721"/>
                    <a:pt x="45192" y="2834448"/>
                  </a:cubicBezTo>
                  <a:cubicBezTo>
                    <a:pt x="22596" y="2774327"/>
                    <a:pt x="-15064" y="2710449"/>
                    <a:pt x="7532" y="2639055"/>
                  </a:cubicBezTo>
                  <a:cubicBezTo>
                    <a:pt x="26362" y="2593964"/>
                    <a:pt x="94151" y="2575177"/>
                    <a:pt x="105449" y="2518813"/>
                  </a:cubicBezTo>
                  <a:cubicBezTo>
                    <a:pt x="82853" y="2496268"/>
                    <a:pt x="64023" y="2473722"/>
                    <a:pt x="37660" y="2458692"/>
                  </a:cubicBezTo>
                  <a:cubicBezTo>
                    <a:pt x="26362" y="2477480"/>
                    <a:pt x="11298" y="2488753"/>
                    <a:pt x="0" y="2503783"/>
                  </a:cubicBezTo>
                  <a:cubicBezTo>
                    <a:pt x="0" y="2503783"/>
                    <a:pt x="0" y="2503783"/>
                    <a:pt x="0" y="2462450"/>
                  </a:cubicBezTo>
                  <a:cubicBezTo>
                    <a:pt x="7532" y="2451177"/>
                    <a:pt x="15064" y="2436147"/>
                    <a:pt x="26362" y="2421117"/>
                  </a:cubicBezTo>
                  <a:cubicBezTo>
                    <a:pt x="37660" y="2368511"/>
                    <a:pt x="41426" y="2289602"/>
                    <a:pt x="0" y="2248269"/>
                  </a:cubicBezTo>
                  <a:cubicBezTo>
                    <a:pt x="0" y="2248269"/>
                    <a:pt x="0" y="2248269"/>
                    <a:pt x="0" y="2203178"/>
                  </a:cubicBezTo>
                  <a:cubicBezTo>
                    <a:pt x="11298" y="2195663"/>
                    <a:pt x="22596" y="2184390"/>
                    <a:pt x="30128" y="2169360"/>
                  </a:cubicBezTo>
                  <a:cubicBezTo>
                    <a:pt x="33894" y="2158087"/>
                    <a:pt x="48958" y="2135542"/>
                    <a:pt x="33894" y="2124269"/>
                  </a:cubicBezTo>
                  <a:cubicBezTo>
                    <a:pt x="26362" y="2135542"/>
                    <a:pt x="11298" y="2146815"/>
                    <a:pt x="0" y="2161845"/>
                  </a:cubicBezTo>
                  <a:cubicBezTo>
                    <a:pt x="0" y="2161845"/>
                    <a:pt x="0" y="2161845"/>
                    <a:pt x="0" y="2109239"/>
                  </a:cubicBezTo>
                  <a:cubicBezTo>
                    <a:pt x="3766" y="2097966"/>
                    <a:pt x="3766" y="2090451"/>
                    <a:pt x="0" y="2079179"/>
                  </a:cubicBezTo>
                  <a:cubicBezTo>
                    <a:pt x="0" y="2079179"/>
                    <a:pt x="0" y="2079179"/>
                    <a:pt x="0" y="2026573"/>
                  </a:cubicBezTo>
                  <a:cubicBezTo>
                    <a:pt x="11298" y="2041603"/>
                    <a:pt x="26362" y="2056633"/>
                    <a:pt x="33894" y="2067906"/>
                  </a:cubicBezTo>
                  <a:cubicBezTo>
                    <a:pt x="30128" y="2045361"/>
                    <a:pt x="22596" y="2015300"/>
                    <a:pt x="0" y="1996512"/>
                  </a:cubicBezTo>
                  <a:cubicBezTo>
                    <a:pt x="0" y="1996512"/>
                    <a:pt x="0" y="1996512"/>
                    <a:pt x="0" y="1958937"/>
                  </a:cubicBezTo>
                  <a:cubicBezTo>
                    <a:pt x="0" y="1958937"/>
                    <a:pt x="0" y="1958937"/>
                    <a:pt x="37660" y="1977724"/>
                  </a:cubicBezTo>
                  <a:cubicBezTo>
                    <a:pt x="94151" y="1958937"/>
                    <a:pt x="150641" y="1902573"/>
                    <a:pt x="158173" y="1834937"/>
                  </a:cubicBezTo>
                  <a:cubicBezTo>
                    <a:pt x="158173" y="1793604"/>
                    <a:pt x="165705" y="1733483"/>
                    <a:pt x="131811" y="1707180"/>
                  </a:cubicBezTo>
                  <a:cubicBezTo>
                    <a:pt x="75321" y="1740998"/>
                    <a:pt x="30128" y="1789846"/>
                    <a:pt x="0" y="1853725"/>
                  </a:cubicBezTo>
                  <a:cubicBezTo>
                    <a:pt x="0" y="1853725"/>
                    <a:pt x="0" y="1853725"/>
                    <a:pt x="0" y="1793604"/>
                  </a:cubicBezTo>
                  <a:cubicBezTo>
                    <a:pt x="22596" y="1763544"/>
                    <a:pt x="45192" y="1737241"/>
                    <a:pt x="79087" y="1707180"/>
                  </a:cubicBezTo>
                  <a:cubicBezTo>
                    <a:pt x="79087" y="1707180"/>
                    <a:pt x="79087" y="1707180"/>
                    <a:pt x="86619" y="1688392"/>
                  </a:cubicBezTo>
                  <a:cubicBezTo>
                    <a:pt x="67789" y="1677120"/>
                    <a:pt x="52724" y="1688392"/>
                    <a:pt x="37660" y="1692150"/>
                  </a:cubicBezTo>
                  <a:cubicBezTo>
                    <a:pt x="26362" y="1699665"/>
                    <a:pt x="11298" y="1703423"/>
                    <a:pt x="0" y="1710938"/>
                  </a:cubicBezTo>
                  <a:cubicBezTo>
                    <a:pt x="0" y="1710938"/>
                    <a:pt x="0" y="1710938"/>
                    <a:pt x="0" y="1677120"/>
                  </a:cubicBezTo>
                  <a:cubicBezTo>
                    <a:pt x="41426" y="1658332"/>
                    <a:pt x="90385" y="1647059"/>
                    <a:pt x="139343" y="1635786"/>
                  </a:cubicBezTo>
                  <a:cubicBezTo>
                    <a:pt x="192067" y="1647059"/>
                    <a:pt x="158173" y="1692150"/>
                    <a:pt x="180769" y="1714695"/>
                  </a:cubicBezTo>
                  <a:cubicBezTo>
                    <a:pt x="207131" y="1808634"/>
                    <a:pt x="177003" y="1906331"/>
                    <a:pt x="112981" y="1973967"/>
                  </a:cubicBezTo>
                  <a:cubicBezTo>
                    <a:pt x="158173" y="1981482"/>
                    <a:pt x="207131" y="1996512"/>
                    <a:pt x="256089" y="2019058"/>
                  </a:cubicBezTo>
                  <a:cubicBezTo>
                    <a:pt x="346474" y="1988997"/>
                    <a:pt x="395432" y="1872513"/>
                    <a:pt x="497115" y="1853725"/>
                  </a:cubicBezTo>
                  <a:cubicBezTo>
                    <a:pt x="497115" y="1853725"/>
                    <a:pt x="497115" y="1853725"/>
                    <a:pt x="451922" y="1801119"/>
                  </a:cubicBezTo>
                  <a:cubicBezTo>
                    <a:pt x="455688" y="1748513"/>
                    <a:pt x="395432" y="1748513"/>
                    <a:pt x="384134" y="1714695"/>
                  </a:cubicBezTo>
                  <a:cubicBezTo>
                    <a:pt x="455688" y="1662089"/>
                    <a:pt x="568669" y="1688392"/>
                    <a:pt x="640223" y="1729725"/>
                  </a:cubicBezTo>
                  <a:cubicBezTo>
                    <a:pt x="662819" y="1744756"/>
                    <a:pt x="685416" y="1786089"/>
                    <a:pt x="719310" y="1786089"/>
                  </a:cubicBezTo>
                  <a:cubicBezTo>
                    <a:pt x="805928" y="1748513"/>
                    <a:pt x="730608" y="1650817"/>
                    <a:pt x="787098" y="1586938"/>
                  </a:cubicBezTo>
                  <a:cubicBezTo>
                    <a:pt x="787098" y="1586938"/>
                    <a:pt x="787098" y="1586938"/>
                    <a:pt x="768268" y="1586938"/>
                  </a:cubicBezTo>
                  <a:cubicBezTo>
                    <a:pt x="726842" y="1620756"/>
                    <a:pt x="674118" y="1632029"/>
                    <a:pt x="621393" y="1643302"/>
                  </a:cubicBezTo>
                  <a:cubicBezTo>
                    <a:pt x="538541" y="1628271"/>
                    <a:pt x="493349" y="1553120"/>
                    <a:pt x="436858" y="1492999"/>
                  </a:cubicBezTo>
                  <a:cubicBezTo>
                    <a:pt x="436858" y="1492999"/>
                    <a:pt x="436858" y="1492999"/>
                    <a:pt x="444390" y="1477969"/>
                  </a:cubicBezTo>
                  <a:cubicBezTo>
                    <a:pt x="512179" y="1470454"/>
                    <a:pt x="598797" y="1432878"/>
                    <a:pt x="662819" y="1455424"/>
                  </a:cubicBezTo>
                  <a:cubicBezTo>
                    <a:pt x="726842" y="1470454"/>
                    <a:pt x="756970" y="1538090"/>
                    <a:pt x="824758" y="1538090"/>
                  </a:cubicBezTo>
                  <a:cubicBezTo>
                    <a:pt x="839822" y="1526817"/>
                    <a:pt x="866184" y="1508029"/>
                    <a:pt x="854886" y="1489242"/>
                  </a:cubicBezTo>
                  <a:cubicBezTo>
                    <a:pt x="817226" y="1470454"/>
                    <a:pt x="775800" y="1462939"/>
                    <a:pt x="738140" y="1462939"/>
                  </a:cubicBezTo>
                  <a:cubicBezTo>
                    <a:pt x="711778" y="1425363"/>
                    <a:pt x="666585" y="1421606"/>
                    <a:pt x="625159" y="1425363"/>
                  </a:cubicBezTo>
                  <a:cubicBezTo>
                    <a:pt x="557371" y="1421606"/>
                    <a:pt x="508413" y="1335182"/>
                    <a:pt x="436858" y="1320151"/>
                  </a:cubicBezTo>
                  <a:cubicBezTo>
                    <a:pt x="399198" y="1293848"/>
                    <a:pt x="395432" y="1350212"/>
                    <a:pt x="357772" y="1331424"/>
                  </a:cubicBezTo>
                  <a:cubicBezTo>
                    <a:pt x="346474" y="1335182"/>
                    <a:pt x="316346" y="1346454"/>
                    <a:pt x="320112" y="1372757"/>
                  </a:cubicBezTo>
                  <a:cubicBezTo>
                    <a:pt x="357772" y="1462939"/>
                    <a:pt x="376602" y="1571908"/>
                    <a:pt x="342708" y="1665847"/>
                  </a:cubicBezTo>
                  <a:cubicBezTo>
                    <a:pt x="323878" y="1703423"/>
                    <a:pt x="361538" y="1748513"/>
                    <a:pt x="323878" y="1774816"/>
                  </a:cubicBezTo>
                  <a:cubicBezTo>
                    <a:pt x="323878" y="1774816"/>
                    <a:pt x="323878" y="1774816"/>
                    <a:pt x="316346" y="1771059"/>
                  </a:cubicBezTo>
                  <a:cubicBezTo>
                    <a:pt x="297516" y="1695907"/>
                    <a:pt x="207131" y="1677120"/>
                    <a:pt x="177003" y="1609484"/>
                  </a:cubicBezTo>
                  <a:cubicBezTo>
                    <a:pt x="158173" y="1553120"/>
                    <a:pt x="131811" y="1477969"/>
                    <a:pt x="169471" y="1421606"/>
                  </a:cubicBezTo>
                  <a:cubicBezTo>
                    <a:pt x="203365" y="1316394"/>
                    <a:pt x="320112" y="1353969"/>
                    <a:pt x="372836" y="1275061"/>
                  </a:cubicBezTo>
                  <a:cubicBezTo>
                    <a:pt x="335176" y="1233728"/>
                    <a:pt x="278686" y="1252515"/>
                    <a:pt x="237259" y="1226212"/>
                  </a:cubicBezTo>
                  <a:cubicBezTo>
                    <a:pt x="195833" y="1218697"/>
                    <a:pt x="158173" y="1177364"/>
                    <a:pt x="112981" y="1211182"/>
                  </a:cubicBezTo>
                  <a:cubicBezTo>
                    <a:pt x="128045" y="1301364"/>
                    <a:pt x="71555" y="1384030"/>
                    <a:pt x="0" y="1432878"/>
                  </a:cubicBezTo>
                  <a:cubicBezTo>
                    <a:pt x="0" y="1432878"/>
                    <a:pt x="0" y="1432878"/>
                    <a:pt x="0" y="1387787"/>
                  </a:cubicBezTo>
                  <a:cubicBezTo>
                    <a:pt x="45192" y="1361485"/>
                    <a:pt x="82853" y="1312636"/>
                    <a:pt x="82853" y="1256273"/>
                  </a:cubicBezTo>
                  <a:cubicBezTo>
                    <a:pt x="79087" y="1229970"/>
                    <a:pt x="52724" y="1237485"/>
                    <a:pt x="41426" y="1241243"/>
                  </a:cubicBezTo>
                  <a:cubicBezTo>
                    <a:pt x="41426" y="1241243"/>
                    <a:pt x="41426" y="1241243"/>
                    <a:pt x="0" y="1301364"/>
                  </a:cubicBezTo>
                  <a:cubicBezTo>
                    <a:pt x="0" y="1301364"/>
                    <a:pt x="0" y="1301364"/>
                    <a:pt x="0" y="1237485"/>
                  </a:cubicBezTo>
                  <a:cubicBezTo>
                    <a:pt x="0" y="1237485"/>
                    <a:pt x="0" y="1237485"/>
                    <a:pt x="3766" y="1233728"/>
                  </a:cubicBezTo>
                  <a:cubicBezTo>
                    <a:pt x="3766" y="1233728"/>
                    <a:pt x="3766" y="1233728"/>
                    <a:pt x="0" y="1233728"/>
                  </a:cubicBezTo>
                  <a:cubicBezTo>
                    <a:pt x="0" y="1233728"/>
                    <a:pt x="0" y="1233728"/>
                    <a:pt x="0" y="1196152"/>
                  </a:cubicBezTo>
                  <a:cubicBezTo>
                    <a:pt x="33894" y="1192394"/>
                    <a:pt x="71555" y="1188637"/>
                    <a:pt x="101683" y="1169849"/>
                  </a:cubicBezTo>
                  <a:cubicBezTo>
                    <a:pt x="67789" y="1136031"/>
                    <a:pt x="30128" y="1105970"/>
                    <a:pt x="0" y="1072152"/>
                  </a:cubicBezTo>
                  <a:cubicBezTo>
                    <a:pt x="0" y="1072152"/>
                    <a:pt x="0" y="1072152"/>
                    <a:pt x="0" y="1012031"/>
                  </a:cubicBezTo>
                  <a:cubicBezTo>
                    <a:pt x="0" y="1015789"/>
                    <a:pt x="3766" y="1015789"/>
                    <a:pt x="3766" y="1019546"/>
                  </a:cubicBezTo>
                  <a:cubicBezTo>
                    <a:pt x="45192" y="955668"/>
                    <a:pt x="52724" y="873002"/>
                    <a:pt x="37660" y="797850"/>
                  </a:cubicBezTo>
                  <a:cubicBezTo>
                    <a:pt x="37660" y="782820"/>
                    <a:pt x="22596" y="760275"/>
                    <a:pt x="3766" y="764032"/>
                  </a:cubicBezTo>
                  <a:cubicBezTo>
                    <a:pt x="3766" y="764032"/>
                    <a:pt x="0" y="767790"/>
                    <a:pt x="0" y="775305"/>
                  </a:cubicBezTo>
                  <a:cubicBezTo>
                    <a:pt x="0" y="775305"/>
                    <a:pt x="0" y="775305"/>
                    <a:pt x="0" y="707669"/>
                  </a:cubicBezTo>
                  <a:cubicBezTo>
                    <a:pt x="0" y="703911"/>
                    <a:pt x="3766" y="703911"/>
                    <a:pt x="3766" y="703911"/>
                  </a:cubicBezTo>
                  <a:cubicBezTo>
                    <a:pt x="64023" y="760275"/>
                    <a:pt x="82853" y="854214"/>
                    <a:pt x="67789" y="933123"/>
                  </a:cubicBezTo>
                  <a:cubicBezTo>
                    <a:pt x="56490" y="981971"/>
                    <a:pt x="26362" y="1027062"/>
                    <a:pt x="41426" y="1079668"/>
                  </a:cubicBezTo>
                  <a:cubicBezTo>
                    <a:pt x="105449" y="1158576"/>
                    <a:pt x="188301" y="1181122"/>
                    <a:pt x="274920" y="1196152"/>
                  </a:cubicBezTo>
                  <a:cubicBezTo>
                    <a:pt x="225961" y="1136031"/>
                    <a:pt x="165705" y="1098455"/>
                    <a:pt x="120513" y="1030819"/>
                  </a:cubicBezTo>
                  <a:cubicBezTo>
                    <a:pt x="116747" y="1000759"/>
                    <a:pt x="67789" y="997001"/>
                    <a:pt x="79087" y="963183"/>
                  </a:cubicBezTo>
                  <a:cubicBezTo>
                    <a:pt x="79087" y="963183"/>
                    <a:pt x="79087" y="963183"/>
                    <a:pt x="90385" y="959425"/>
                  </a:cubicBezTo>
                  <a:cubicBezTo>
                    <a:pt x="177003" y="1053364"/>
                    <a:pt x="259856" y="1158576"/>
                    <a:pt x="361538" y="1229970"/>
                  </a:cubicBezTo>
                  <a:cubicBezTo>
                    <a:pt x="395432" y="1260030"/>
                    <a:pt x="429326" y="1297606"/>
                    <a:pt x="466987" y="1293848"/>
                  </a:cubicBezTo>
                  <a:cubicBezTo>
                    <a:pt x="455688" y="1233728"/>
                    <a:pt x="466987" y="1181122"/>
                    <a:pt x="489583" y="1124758"/>
                  </a:cubicBezTo>
                  <a:cubicBezTo>
                    <a:pt x="497115" y="1117243"/>
                    <a:pt x="508413" y="1132273"/>
                    <a:pt x="508413" y="1139789"/>
                  </a:cubicBezTo>
                  <a:cubicBezTo>
                    <a:pt x="602563" y="1184879"/>
                    <a:pt x="700480" y="1248758"/>
                    <a:pt x="719310" y="1357727"/>
                  </a:cubicBezTo>
                  <a:cubicBezTo>
                    <a:pt x="772034" y="1369000"/>
                    <a:pt x="847354" y="1372757"/>
                    <a:pt x="911377" y="1353969"/>
                  </a:cubicBezTo>
                  <a:cubicBezTo>
                    <a:pt x="1001761" y="1342697"/>
                    <a:pt x="1114742" y="1338939"/>
                    <a:pt x="1190062" y="1282576"/>
                  </a:cubicBezTo>
                  <a:cubicBezTo>
                    <a:pt x="1137338" y="1248758"/>
                    <a:pt x="1092146" y="1184879"/>
                    <a:pt x="1024357" y="1173607"/>
                  </a:cubicBezTo>
                  <a:cubicBezTo>
                    <a:pt x="971633" y="1196152"/>
                    <a:pt x="967867" y="1248758"/>
                    <a:pt x="930207" y="1282576"/>
                  </a:cubicBezTo>
                  <a:cubicBezTo>
                    <a:pt x="888781" y="1312636"/>
                    <a:pt x="839822" y="1346454"/>
                    <a:pt x="787098" y="1331424"/>
                  </a:cubicBezTo>
                  <a:cubicBezTo>
                    <a:pt x="764502" y="1320151"/>
                    <a:pt x="715544" y="1320151"/>
                    <a:pt x="723076" y="1278818"/>
                  </a:cubicBezTo>
                  <a:cubicBezTo>
                    <a:pt x="764502" y="1256273"/>
                    <a:pt x="764502" y="1203667"/>
                    <a:pt x="798396" y="1173607"/>
                  </a:cubicBezTo>
                  <a:cubicBezTo>
                    <a:pt x="824758" y="1117243"/>
                    <a:pt x="885015" y="1098455"/>
                    <a:pt x="941505" y="1102213"/>
                  </a:cubicBezTo>
                  <a:cubicBezTo>
                    <a:pt x="979165" y="1105970"/>
                    <a:pt x="997995" y="1147304"/>
                    <a:pt x="1035655" y="1136031"/>
                  </a:cubicBezTo>
                  <a:cubicBezTo>
                    <a:pt x="1043187" y="1042092"/>
                    <a:pt x="964101" y="959425"/>
                    <a:pt x="997995" y="869244"/>
                  </a:cubicBezTo>
                  <a:cubicBezTo>
                    <a:pt x="1028123" y="816638"/>
                    <a:pt x="1069549" y="794093"/>
                    <a:pt x="1122274" y="782820"/>
                  </a:cubicBezTo>
                  <a:cubicBezTo>
                    <a:pt x="1174998" y="880517"/>
                    <a:pt x="1159934" y="1023304"/>
                    <a:pt x="1080848" y="1105970"/>
                  </a:cubicBezTo>
                  <a:cubicBezTo>
                    <a:pt x="1069549" y="1139789"/>
                    <a:pt x="1099678" y="1169849"/>
                    <a:pt x="1118508" y="1192394"/>
                  </a:cubicBezTo>
                  <a:cubicBezTo>
                    <a:pt x="1159934" y="1252515"/>
                    <a:pt x="1235254" y="1256273"/>
                    <a:pt x="1295511" y="1256273"/>
                  </a:cubicBezTo>
                  <a:cubicBezTo>
                    <a:pt x="1363299" y="1233728"/>
                    <a:pt x="1310575" y="1154819"/>
                    <a:pt x="1344469" y="1113486"/>
                  </a:cubicBezTo>
                  <a:cubicBezTo>
                    <a:pt x="1461215" y="1105970"/>
                    <a:pt x="1589260" y="1105970"/>
                    <a:pt x="1690943" y="1053364"/>
                  </a:cubicBezTo>
                  <a:cubicBezTo>
                    <a:pt x="1721071" y="1038334"/>
                    <a:pt x="1762497" y="1012031"/>
                    <a:pt x="1766263" y="985728"/>
                  </a:cubicBezTo>
                  <a:cubicBezTo>
                    <a:pt x="1732369" y="1004516"/>
                    <a:pt x="1694709" y="989486"/>
                    <a:pt x="1664580" y="981971"/>
                  </a:cubicBezTo>
                  <a:cubicBezTo>
                    <a:pt x="1566664" y="959425"/>
                    <a:pt x="1529004" y="865486"/>
                    <a:pt x="1498876" y="786578"/>
                  </a:cubicBezTo>
                  <a:cubicBezTo>
                    <a:pt x="1491344" y="779063"/>
                    <a:pt x="1491344" y="779063"/>
                    <a:pt x="1480046" y="786578"/>
                  </a:cubicBezTo>
                  <a:cubicBezTo>
                    <a:pt x="1483812" y="857971"/>
                    <a:pt x="1517706" y="936880"/>
                    <a:pt x="1472513" y="1004516"/>
                  </a:cubicBezTo>
                  <a:cubicBezTo>
                    <a:pt x="1446151" y="1060880"/>
                    <a:pt x="1389661" y="1098455"/>
                    <a:pt x="1329405" y="1094698"/>
                  </a:cubicBezTo>
                  <a:cubicBezTo>
                    <a:pt x="1291745" y="1060880"/>
                    <a:pt x="1223956" y="1094698"/>
                    <a:pt x="1205126" y="1038334"/>
                  </a:cubicBezTo>
                  <a:cubicBezTo>
                    <a:pt x="1276680" y="1012031"/>
                    <a:pt x="1287979" y="925607"/>
                    <a:pt x="1333171" y="873002"/>
                  </a:cubicBezTo>
                  <a:cubicBezTo>
                    <a:pt x="1367065" y="842941"/>
                    <a:pt x="1408491" y="831668"/>
                    <a:pt x="1442385" y="816638"/>
                  </a:cubicBezTo>
                  <a:cubicBezTo>
                    <a:pt x="1453683" y="794093"/>
                    <a:pt x="1453683" y="764032"/>
                    <a:pt x="1446151" y="741487"/>
                  </a:cubicBezTo>
                  <a:cubicBezTo>
                    <a:pt x="1419789" y="786578"/>
                    <a:pt x="1370831" y="820396"/>
                    <a:pt x="1321873" y="831668"/>
                  </a:cubicBezTo>
                  <a:cubicBezTo>
                    <a:pt x="1246552" y="827911"/>
                    <a:pt x="1186296" y="779063"/>
                    <a:pt x="1133572" y="722699"/>
                  </a:cubicBezTo>
                  <a:cubicBezTo>
                    <a:pt x="1103444" y="715184"/>
                    <a:pt x="1137338" y="688881"/>
                    <a:pt x="1141104" y="681366"/>
                  </a:cubicBezTo>
                  <a:cubicBezTo>
                    <a:pt x="1190062" y="651306"/>
                    <a:pt x="1269148" y="647548"/>
                    <a:pt x="1321873" y="677608"/>
                  </a:cubicBezTo>
                  <a:cubicBezTo>
                    <a:pt x="1348235" y="681366"/>
                    <a:pt x="1408491" y="722699"/>
                    <a:pt x="1423555" y="670093"/>
                  </a:cubicBezTo>
                  <a:cubicBezTo>
                    <a:pt x="1427321" y="643790"/>
                    <a:pt x="1423555" y="617487"/>
                    <a:pt x="1412257" y="598700"/>
                  </a:cubicBezTo>
                  <a:cubicBezTo>
                    <a:pt x="1340703" y="632518"/>
                    <a:pt x="1254084" y="640033"/>
                    <a:pt x="1174998" y="625003"/>
                  </a:cubicBezTo>
                  <a:cubicBezTo>
                    <a:pt x="1133572" y="621245"/>
                    <a:pt x="1092146" y="579912"/>
                    <a:pt x="1058251" y="591185"/>
                  </a:cubicBezTo>
                  <a:cubicBezTo>
                    <a:pt x="1058251" y="591185"/>
                    <a:pt x="1058251" y="591185"/>
                    <a:pt x="1046953" y="722699"/>
                  </a:cubicBezTo>
                  <a:cubicBezTo>
                    <a:pt x="1031889" y="805366"/>
                    <a:pt x="956569" y="873002"/>
                    <a:pt x="888781" y="925607"/>
                  </a:cubicBezTo>
                  <a:cubicBezTo>
                    <a:pt x="866184" y="951910"/>
                    <a:pt x="903845" y="997001"/>
                    <a:pt x="862418" y="1012031"/>
                  </a:cubicBezTo>
                  <a:cubicBezTo>
                    <a:pt x="839822" y="997001"/>
                    <a:pt x="824758" y="963183"/>
                    <a:pt x="828524" y="936880"/>
                  </a:cubicBezTo>
                  <a:cubicBezTo>
                    <a:pt x="760736" y="854214"/>
                    <a:pt x="696714" y="767790"/>
                    <a:pt x="689182" y="662578"/>
                  </a:cubicBezTo>
                  <a:cubicBezTo>
                    <a:pt x="651521" y="625003"/>
                    <a:pt x="602563" y="670093"/>
                    <a:pt x="564903" y="677608"/>
                  </a:cubicBezTo>
                  <a:cubicBezTo>
                    <a:pt x="534775" y="715184"/>
                    <a:pt x="493349" y="752760"/>
                    <a:pt x="519711" y="805366"/>
                  </a:cubicBezTo>
                  <a:cubicBezTo>
                    <a:pt x="617627" y="805366"/>
                    <a:pt x="704246" y="888032"/>
                    <a:pt x="741906" y="981971"/>
                  </a:cubicBezTo>
                  <a:cubicBezTo>
                    <a:pt x="756970" y="1015789"/>
                    <a:pt x="805928" y="1034577"/>
                    <a:pt x="809694" y="1068395"/>
                  </a:cubicBezTo>
                  <a:cubicBezTo>
                    <a:pt x="798396" y="1079668"/>
                    <a:pt x="790864" y="1064637"/>
                    <a:pt x="779566" y="1060880"/>
                  </a:cubicBezTo>
                  <a:cubicBezTo>
                    <a:pt x="681650" y="1060880"/>
                    <a:pt x="587499" y="1042092"/>
                    <a:pt x="512179" y="985728"/>
                  </a:cubicBezTo>
                  <a:cubicBezTo>
                    <a:pt x="451922" y="918092"/>
                    <a:pt x="504647" y="824153"/>
                    <a:pt x="482051" y="745245"/>
                  </a:cubicBezTo>
                  <a:cubicBezTo>
                    <a:pt x="451922" y="752760"/>
                    <a:pt x="429326" y="779063"/>
                    <a:pt x="410496" y="801608"/>
                  </a:cubicBezTo>
                  <a:cubicBezTo>
                    <a:pt x="320112" y="903062"/>
                    <a:pt x="470753" y="974456"/>
                    <a:pt x="459455" y="1075910"/>
                  </a:cubicBezTo>
                  <a:cubicBezTo>
                    <a:pt x="448156" y="1117243"/>
                    <a:pt x="451922" y="1177364"/>
                    <a:pt x="429326" y="1211182"/>
                  </a:cubicBezTo>
                  <a:cubicBezTo>
                    <a:pt x="421794" y="1211182"/>
                    <a:pt x="418028" y="1211182"/>
                    <a:pt x="414262" y="1199909"/>
                  </a:cubicBezTo>
                  <a:cubicBezTo>
                    <a:pt x="406730" y="1151061"/>
                    <a:pt x="350240" y="1147304"/>
                    <a:pt x="323878" y="1105970"/>
                  </a:cubicBezTo>
                  <a:cubicBezTo>
                    <a:pt x="263622" y="1038334"/>
                    <a:pt x="293750" y="936880"/>
                    <a:pt x="316346" y="865486"/>
                  </a:cubicBezTo>
                  <a:cubicBezTo>
                    <a:pt x="316346" y="865486"/>
                    <a:pt x="316346" y="865486"/>
                    <a:pt x="225961" y="869244"/>
                  </a:cubicBezTo>
                  <a:cubicBezTo>
                    <a:pt x="158173" y="869244"/>
                    <a:pt x="101683" y="809123"/>
                    <a:pt x="79087" y="752760"/>
                  </a:cubicBezTo>
                  <a:cubicBezTo>
                    <a:pt x="75321" y="718942"/>
                    <a:pt x="30128" y="696396"/>
                    <a:pt x="52724" y="662578"/>
                  </a:cubicBezTo>
                  <a:cubicBezTo>
                    <a:pt x="143109" y="651306"/>
                    <a:pt x="229727" y="681366"/>
                    <a:pt x="263622" y="767790"/>
                  </a:cubicBezTo>
                  <a:cubicBezTo>
                    <a:pt x="289984" y="786578"/>
                    <a:pt x="263622" y="820396"/>
                    <a:pt x="289984" y="827911"/>
                  </a:cubicBezTo>
                  <a:cubicBezTo>
                    <a:pt x="346474" y="842941"/>
                    <a:pt x="391666" y="786578"/>
                    <a:pt x="425560" y="745245"/>
                  </a:cubicBezTo>
                  <a:cubicBezTo>
                    <a:pt x="433092" y="722699"/>
                    <a:pt x="406730" y="730214"/>
                    <a:pt x="395432" y="722699"/>
                  </a:cubicBezTo>
                  <a:cubicBezTo>
                    <a:pt x="323878" y="741487"/>
                    <a:pt x="282452" y="670093"/>
                    <a:pt x="214663" y="685124"/>
                  </a:cubicBezTo>
                  <a:cubicBezTo>
                    <a:pt x="158173" y="647548"/>
                    <a:pt x="79087" y="587427"/>
                    <a:pt x="101683" y="508518"/>
                  </a:cubicBezTo>
                  <a:cubicBezTo>
                    <a:pt x="109215" y="482215"/>
                    <a:pt x="105449" y="437125"/>
                    <a:pt x="139343" y="433367"/>
                  </a:cubicBezTo>
                  <a:cubicBezTo>
                    <a:pt x="259856" y="452155"/>
                    <a:pt x="335176" y="564882"/>
                    <a:pt x="357772" y="677608"/>
                  </a:cubicBezTo>
                  <a:cubicBezTo>
                    <a:pt x="376602" y="715184"/>
                    <a:pt x="433092" y="700154"/>
                    <a:pt x="470753" y="700154"/>
                  </a:cubicBezTo>
                  <a:cubicBezTo>
                    <a:pt x="538541" y="651306"/>
                    <a:pt x="613861" y="625003"/>
                    <a:pt x="689182" y="606215"/>
                  </a:cubicBezTo>
                  <a:cubicBezTo>
                    <a:pt x="692948" y="591185"/>
                    <a:pt x="700480" y="561124"/>
                    <a:pt x="692948" y="546094"/>
                  </a:cubicBezTo>
                  <a:cubicBezTo>
                    <a:pt x="576201" y="568639"/>
                    <a:pt x="470753" y="523548"/>
                    <a:pt x="380368" y="467185"/>
                  </a:cubicBezTo>
                  <a:cubicBezTo>
                    <a:pt x="357772" y="470943"/>
                    <a:pt x="320112" y="493488"/>
                    <a:pt x="305048" y="463428"/>
                  </a:cubicBezTo>
                  <a:cubicBezTo>
                    <a:pt x="354006" y="361973"/>
                    <a:pt x="421794" y="279307"/>
                    <a:pt x="512179" y="211671"/>
                  </a:cubicBezTo>
                  <a:cubicBezTo>
                    <a:pt x="546073" y="196641"/>
                    <a:pt x="583733" y="192883"/>
                    <a:pt x="610095" y="170338"/>
                  </a:cubicBezTo>
                  <a:cubicBezTo>
                    <a:pt x="572435" y="155308"/>
                    <a:pt x="549839" y="110217"/>
                    <a:pt x="519711" y="76399"/>
                  </a:cubicBezTo>
                  <a:cubicBezTo>
                    <a:pt x="495232" y="63248"/>
                    <a:pt x="470753" y="49157"/>
                    <a:pt x="447215" y="33657"/>
                  </a:cubicBezTo>
                  <a:close/>
                  <a:moveTo>
                    <a:pt x="6644" y="0"/>
                  </a:moveTo>
                  <a:lnTo>
                    <a:pt x="75888" y="0"/>
                  </a:lnTo>
                  <a:lnTo>
                    <a:pt x="34284" y="26865"/>
                  </a:lnTo>
                  <a:cubicBezTo>
                    <a:pt x="26785" y="34314"/>
                    <a:pt x="23036" y="49212"/>
                    <a:pt x="38033" y="49212"/>
                  </a:cubicBezTo>
                  <a:cubicBezTo>
                    <a:pt x="88648" y="49212"/>
                    <a:pt x="132935" y="38737"/>
                    <a:pt x="167732" y="9930"/>
                  </a:cubicBezTo>
                  <a:lnTo>
                    <a:pt x="176621" y="0"/>
                  </a:lnTo>
                  <a:lnTo>
                    <a:pt x="228418" y="0"/>
                  </a:lnTo>
                  <a:lnTo>
                    <a:pt x="219547" y="8763"/>
                  </a:lnTo>
                  <a:cubicBezTo>
                    <a:pt x="209720" y="18862"/>
                    <a:pt x="199599" y="28490"/>
                    <a:pt x="188301" y="35066"/>
                  </a:cubicBezTo>
                  <a:cubicBezTo>
                    <a:pt x="131811" y="72641"/>
                    <a:pt x="56490" y="72641"/>
                    <a:pt x="0" y="95187"/>
                  </a:cubicBezTo>
                  <a:cubicBezTo>
                    <a:pt x="0" y="95187"/>
                    <a:pt x="0" y="95187"/>
                    <a:pt x="0" y="200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p>
              <a:pPr fontAlgn="base"/>
              <a:endParaRPr lang="zh-CN" altLang="en-US" sz="1620" strike="noStrike" noProof="1"/>
            </a:p>
          </p:txBody>
        </p:sp>
      </p:grpSp>
      <p:pic>
        <p:nvPicPr>
          <p:cNvPr id="1027" name="图片 8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90" r="37331" b="4408"/>
          <a:stretch>
            <a:fillRect/>
          </a:stretch>
        </p:blipFill>
        <p:spPr>
          <a:xfrm>
            <a:off x="7831138" y="5305426"/>
            <a:ext cx="1312862" cy="1552574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B2D17"/>
                </a:solidFill>
              </a14:hiddenFill>
            </a:ext>
          </a:extLst>
        </p:spPr>
      </p:pic>
      <p:grpSp>
        <p:nvGrpSpPr>
          <p:cNvPr id="1028" name="组合 21"/>
          <p:cNvGrpSpPr/>
          <p:nvPr userDrawn="1"/>
        </p:nvGrpSpPr>
        <p:grpSpPr>
          <a:xfrm>
            <a:off x="1971675" y="729616"/>
            <a:ext cx="858838" cy="436244"/>
            <a:chOff x="4829105" y="817220"/>
            <a:chExt cx="1143772" cy="435035"/>
          </a:xfrm>
          <a:solidFill>
            <a:srgbClr val="FB2D17"/>
          </a:solidFill>
        </p:grpSpPr>
        <p:sp>
          <p:nvSpPr>
            <p:cNvPr id="26" name="Freeform 32"/>
            <p:cNvSpPr/>
            <p:nvPr/>
          </p:nvSpPr>
          <p:spPr bwMode="auto">
            <a:xfrm rot="20700000">
              <a:off x="4829105" y="817220"/>
              <a:ext cx="764541" cy="435035"/>
            </a:xfrm>
            <a:custGeom>
              <a:avLst/>
              <a:gdLst>
                <a:gd name="T0" fmla="*/ 0 w 149"/>
                <a:gd name="T1" fmla="*/ 12 h 82"/>
                <a:gd name="T2" fmla="*/ 48 w 149"/>
                <a:gd name="T3" fmla="*/ 37 h 82"/>
                <a:gd name="T4" fmla="*/ 71 w 149"/>
                <a:gd name="T5" fmla="*/ 18 h 82"/>
                <a:gd name="T6" fmla="*/ 103 w 149"/>
                <a:gd name="T7" fmla="*/ 45 h 82"/>
                <a:gd name="T8" fmla="*/ 114 w 149"/>
                <a:gd name="T9" fmla="*/ 65 h 82"/>
                <a:gd name="T10" fmla="*/ 149 w 149"/>
                <a:gd name="T11" fmla="*/ 70 h 82"/>
                <a:gd name="T12" fmla="*/ 110 w 149"/>
                <a:gd name="T13" fmla="*/ 68 h 82"/>
                <a:gd name="T14" fmla="*/ 100 w 149"/>
                <a:gd name="T15" fmla="*/ 55 h 82"/>
                <a:gd name="T16" fmla="*/ 75 w 149"/>
                <a:gd name="T17" fmla="*/ 25 h 82"/>
                <a:gd name="T18" fmla="*/ 54 w 149"/>
                <a:gd name="T19" fmla="*/ 35 h 82"/>
                <a:gd name="T20" fmla="*/ 61 w 149"/>
                <a:gd name="T21" fmla="*/ 52 h 82"/>
                <a:gd name="T22" fmla="*/ 74 w 149"/>
                <a:gd name="T23" fmla="*/ 49 h 82"/>
                <a:gd name="T24" fmla="*/ 73 w 149"/>
                <a:gd name="T25" fmla="*/ 43 h 82"/>
                <a:gd name="T26" fmla="*/ 65 w 149"/>
                <a:gd name="T27" fmla="*/ 46 h 82"/>
                <a:gd name="T28" fmla="*/ 70 w 149"/>
                <a:gd name="T29" fmla="*/ 36 h 82"/>
                <a:gd name="T30" fmla="*/ 81 w 149"/>
                <a:gd name="T31" fmla="*/ 48 h 82"/>
                <a:gd name="T32" fmla="*/ 67 w 149"/>
                <a:gd name="T33" fmla="*/ 59 h 82"/>
                <a:gd name="T34" fmla="*/ 48 w 149"/>
                <a:gd name="T35" fmla="*/ 46 h 82"/>
                <a:gd name="T36" fmla="*/ 0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0" y="12"/>
                  </a:moveTo>
                  <a:cubicBezTo>
                    <a:pt x="0" y="12"/>
                    <a:pt x="36" y="0"/>
                    <a:pt x="48" y="37"/>
                  </a:cubicBezTo>
                  <a:cubicBezTo>
                    <a:pt x="48" y="37"/>
                    <a:pt x="47" y="15"/>
                    <a:pt x="71" y="18"/>
                  </a:cubicBezTo>
                  <a:cubicBezTo>
                    <a:pt x="92" y="20"/>
                    <a:pt x="103" y="45"/>
                    <a:pt x="103" y="45"/>
                  </a:cubicBezTo>
                  <a:cubicBezTo>
                    <a:pt x="103" y="45"/>
                    <a:pt x="109" y="59"/>
                    <a:pt x="114" y="65"/>
                  </a:cubicBezTo>
                  <a:cubicBezTo>
                    <a:pt x="116" y="67"/>
                    <a:pt x="123" y="75"/>
                    <a:pt x="149" y="70"/>
                  </a:cubicBezTo>
                  <a:cubicBezTo>
                    <a:pt x="149" y="70"/>
                    <a:pt x="125" y="82"/>
                    <a:pt x="110" y="68"/>
                  </a:cubicBezTo>
                  <a:cubicBezTo>
                    <a:pt x="110" y="68"/>
                    <a:pt x="103" y="60"/>
                    <a:pt x="100" y="55"/>
                  </a:cubicBezTo>
                  <a:cubicBezTo>
                    <a:pt x="98" y="51"/>
                    <a:pt x="92" y="31"/>
                    <a:pt x="75" y="25"/>
                  </a:cubicBezTo>
                  <a:cubicBezTo>
                    <a:pt x="65" y="22"/>
                    <a:pt x="56" y="25"/>
                    <a:pt x="54" y="35"/>
                  </a:cubicBezTo>
                  <a:cubicBezTo>
                    <a:pt x="51" y="45"/>
                    <a:pt x="61" y="52"/>
                    <a:pt x="61" y="52"/>
                  </a:cubicBezTo>
                  <a:cubicBezTo>
                    <a:pt x="61" y="52"/>
                    <a:pt x="71" y="56"/>
                    <a:pt x="74" y="49"/>
                  </a:cubicBezTo>
                  <a:cubicBezTo>
                    <a:pt x="74" y="49"/>
                    <a:pt x="76" y="44"/>
                    <a:pt x="73" y="43"/>
                  </a:cubicBezTo>
                  <a:cubicBezTo>
                    <a:pt x="73" y="43"/>
                    <a:pt x="70" y="49"/>
                    <a:pt x="65" y="46"/>
                  </a:cubicBezTo>
                  <a:cubicBezTo>
                    <a:pt x="61" y="43"/>
                    <a:pt x="65" y="36"/>
                    <a:pt x="70" y="36"/>
                  </a:cubicBezTo>
                  <a:cubicBezTo>
                    <a:pt x="76" y="36"/>
                    <a:pt x="82" y="39"/>
                    <a:pt x="81" y="48"/>
                  </a:cubicBezTo>
                  <a:cubicBezTo>
                    <a:pt x="79" y="57"/>
                    <a:pt x="73" y="60"/>
                    <a:pt x="67" y="59"/>
                  </a:cubicBezTo>
                  <a:cubicBezTo>
                    <a:pt x="56" y="58"/>
                    <a:pt x="53" y="54"/>
                    <a:pt x="48" y="46"/>
                  </a:cubicBezTo>
                  <a:cubicBezTo>
                    <a:pt x="38" y="27"/>
                    <a:pt x="34" y="12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27" name="Freeform 33"/>
            <p:cNvSpPr/>
            <p:nvPr/>
          </p:nvSpPr>
          <p:spPr bwMode="auto">
            <a:xfrm rot="20700000">
              <a:off x="5460312" y="989131"/>
              <a:ext cx="512565" cy="159369"/>
            </a:xfrm>
            <a:custGeom>
              <a:avLst/>
              <a:gdLst>
                <a:gd name="T0" fmla="*/ 0 w 100"/>
                <a:gd name="T1" fmla="*/ 18 h 30"/>
                <a:gd name="T2" fmla="*/ 39 w 100"/>
                <a:gd name="T3" fmla="*/ 13 h 30"/>
                <a:gd name="T4" fmla="*/ 49 w 100"/>
                <a:gd name="T5" fmla="*/ 27 h 30"/>
                <a:gd name="T6" fmla="*/ 71 w 100"/>
                <a:gd name="T7" fmla="*/ 17 h 30"/>
                <a:gd name="T8" fmla="*/ 80 w 100"/>
                <a:gd name="T9" fmla="*/ 8 h 30"/>
                <a:gd name="T10" fmla="*/ 100 w 100"/>
                <a:gd name="T11" fmla="*/ 10 h 30"/>
                <a:gd name="T12" fmla="*/ 78 w 100"/>
                <a:gd name="T13" fmla="*/ 5 h 30"/>
                <a:gd name="T14" fmla="*/ 71 w 100"/>
                <a:gd name="T15" fmla="*/ 11 h 30"/>
                <a:gd name="T16" fmla="*/ 52 w 100"/>
                <a:gd name="T17" fmla="*/ 24 h 30"/>
                <a:gd name="T18" fmla="*/ 42 w 100"/>
                <a:gd name="T19" fmla="*/ 15 h 30"/>
                <a:gd name="T20" fmla="*/ 49 w 100"/>
                <a:gd name="T21" fmla="*/ 7 h 30"/>
                <a:gd name="T22" fmla="*/ 56 w 100"/>
                <a:gd name="T23" fmla="*/ 10 h 30"/>
                <a:gd name="T24" fmla="*/ 54 w 100"/>
                <a:gd name="T25" fmla="*/ 13 h 30"/>
                <a:gd name="T26" fmla="*/ 50 w 100"/>
                <a:gd name="T27" fmla="*/ 11 h 30"/>
                <a:gd name="T28" fmla="*/ 51 w 100"/>
                <a:gd name="T29" fmla="*/ 17 h 30"/>
                <a:gd name="T30" fmla="*/ 59 w 100"/>
                <a:gd name="T31" fmla="*/ 12 h 30"/>
                <a:gd name="T32" fmla="*/ 54 w 100"/>
                <a:gd name="T33" fmla="*/ 4 h 30"/>
                <a:gd name="T34" fmla="*/ 41 w 100"/>
                <a:gd name="T35" fmla="*/ 8 h 30"/>
                <a:gd name="T36" fmla="*/ 0 w 100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0">
                  <a:moveTo>
                    <a:pt x="0" y="18"/>
                  </a:moveTo>
                  <a:cubicBezTo>
                    <a:pt x="0" y="18"/>
                    <a:pt x="21" y="30"/>
                    <a:pt x="39" y="13"/>
                  </a:cubicBezTo>
                  <a:cubicBezTo>
                    <a:pt x="39" y="13"/>
                    <a:pt x="36" y="25"/>
                    <a:pt x="49" y="27"/>
                  </a:cubicBezTo>
                  <a:cubicBezTo>
                    <a:pt x="62" y="29"/>
                    <a:pt x="71" y="17"/>
                    <a:pt x="71" y="17"/>
                  </a:cubicBezTo>
                  <a:cubicBezTo>
                    <a:pt x="71" y="17"/>
                    <a:pt x="76" y="10"/>
                    <a:pt x="80" y="8"/>
                  </a:cubicBezTo>
                  <a:cubicBezTo>
                    <a:pt x="81" y="7"/>
                    <a:pt x="86" y="3"/>
                    <a:pt x="100" y="10"/>
                  </a:cubicBezTo>
                  <a:cubicBezTo>
                    <a:pt x="100" y="10"/>
                    <a:pt x="89" y="0"/>
                    <a:pt x="78" y="5"/>
                  </a:cubicBezTo>
                  <a:cubicBezTo>
                    <a:pt x="78" y="5"/>
                    <a:pt x="73" y="8"/>
                    <a:pt x="71" y="11"/>
                  </a:cubicBezTo>
                  <a:cubicBezTo>
                    <a:pt x="69" y="13"/>
                    <a:pt x="63" y="23"/>
                    <a:pt x="52" y="24"/>
                  </a:cubicBezTo>
                  <a:cubicBezTo>
                    <a:pt x="47" y="24"/>
                    <a:pt x="42" y="21"/>
                    <a:pt x="42" y="15"/>
                  </a:cubicBezTo>
                  <a:cubicBezTo>
                    <a:pt x="42" y="9"/>
                    <a:pt x="49" y="7"/>
                    <a:pt x="49" y="7"/>
                  </a:cubicBezTo>
                  <a:cubicBezTo>
                    <a:pt x="49" y="7"/>
                    <a:pt x="55" y="6"/>
                    <a:pt x="56" y="10"/>
                  </a:cubicBezTo>
                  <a:cubicBezTo>
                    <a:pt x="56" y="10"/>
                    <a:pt x="56" y="13"/>
                    <a:pt x="54" y="13"/>
                  </a:cubicBezTo>
                  <a:cubicBezTo>
                    <a:pt x="54" y="13"/>
                    <a:pt x="53" y="9"/>
                    <a:pt x="50" y="11"/>
                  </a:cubicBezTo>
                  <a:cubicBezTo>
                    <a:pt x="48" y="12"/>
                    <a:pt x="48" y="16"/>
                    <a:pt x="51" y="17"/>
                  </a:cubicBezTo>
                  <a:cubicBezTo>
                    <a:pt x="54" y="18"/>
                    <a:pt x="58" y="17"/>
                    <a:pt x="59" y="12"/>
                  </a:cubicBezTo>
                  <a:cubicBezTo>
                    <a:pt x="60" y="7"/>
                    <a:pt x="56" y="4"/>
                    <a:pt x="54" y="4"/>
                  </a:cubicBezTo>
                  <a:cubicBezTo>
                    <a:pt x="47" y="3"/>
                    <a:pt x="45" y="4"/>
                    <a:pt x="41" y="8"/>
                  </a:cubicBezTo>
                  <a:cubicBezTo>
                    <a:pt x="33" y="16"/>
                    <a:pt x="19" y="24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031" name="组合 22"/>
          <p:cNvGrpSpPr/>
          <p:nvPr userDrawn="1"/>
        </p:nvGrpSpPr>
        <p:grpSpPr>
          <a:xfrm>
            <a:off x="6315075" y="729616"/>
            <a:ext cx="857250" cy="436244"/>
            <a:chOff x="6221314" y="817220"/>
            <a:chExt cx="1141581" cy="435035"/>
          </a:xfrm>
          <a:solidFill>
            <a:srgbClr val="FB2D17"/>
          </a:solidFill>
        </p:grpSpPr>
        <p:sp>
          <p:nvSpPr>
            <p:cNvPr id="24" name="Freeform 34"/>
            <p:cNvSpPr/>
            <p:nvPr/>
          </p:nvSpPr>
          <p:spPr bwMode="auto">
            <a:xfrm rot="900000">
              <a:off x="6600508" y="817220"/>
              <a:ext cx="762387" cy="435035"/>
            </a:xfrm>
            <a:custGeom>
              <a:avLst/>
              <a:gdLst>
                <a:gd name="T0" fmla="*/ 149 w 149"/>
                <a:gd name="T1" fmla="*/ 12 h 82"/>
                <a:gd name="T2" fmla="*/ 101 w 149"/>
                <a:gd name="T3" fmla="*/ 37 h 82"/>
                <a:gd name="T4" fmla="*/ 78 w 149"/>
                <a:gd name="T5" fmla="*/ 18 h 82"/>
                <a:gd name="T6" fmla="*/ 46 w 149"/>
                <a:gd name="T7" fmla="*/ 45 h 82"/>
                <a:gd name="T8" fmla="*/ 35 w 149"/>
                <a:gd name="T9" fmla="*/ 65 h 82"/>
                <a:gd name="T10" fmla="*/ 0 w 149"/>
                <a:gd name="T11" fmla="*/ 70 h 82"/>
                <a:gd name="T12" fmla="*/ 39 w 149"/>
                <a:gd name="T13" fmla="*/ 68 h 82"/>
                <a:gd name="T14" fmla="*/ 48 w 149"/>
                <a:gd name="T15" fmla="*/ 55 h 82"/>
                <a:gd name="T16" fmla="*/ 74 w 149"/>
                <a:gd name="T17" fmla="*/ 25 h 82"/>
                <a:gd name="T18" fmla="*/ 95 w 149"/>
                <a:gd name="T19" fmla="*/ 35 h 82"/>
                <a:gd name="T20" fmla="*/ 88 w 149"/>
                <a:gd name="T21" fmla="*/ 52 h 82"/>
                <a:gd name="T22" fmla="*/ 75 w 149"/>
                <a:gd name="T23" fmla="*/ 49 h 82"/>
                <a:gd name="T24" fmla="*/ 76 w 149"/>
                <a:gd name="T25" fmla="*/ 43 h 82"/>
                <a:gd name="T26" fmla="*/ 83 w 149"/>
                <a:gd name="T27" fmla="*/ 46 h 82"/>
                <a:gd name="T28" fmla="*/ 79 w 149"/>
                <a:gd name="T29" fmla="*/ 36 h 82"/>
                <a:gd name="T30" fmla="*/ 68 w 149"/>
                <a:gd name="T31" fmla="*/ 48 h 82"/>
                <a:gd name="T32" fmla="*/ 81 w 149"/>
                <a:gd name="T33" fmla="*/ 59 h 82"/>
                <a:gd name="T34" fmla="*/ 101 w 149"/>
                <a:gd name="T35" fmla="*/ 46 h 82"/>
                <a:gd name="T36" fmla="*/ 149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149" y="12"/>
                  </a:moveTo>
                  <a:cubicBezTo>
                    <a:pt x="149" y="12"/>
                    <a:pt x="113" y="0"/>
                    <a:pt x="101" y="37"/>
                  </a:cubicBezTo>
                  <a:cubicBezTo>
                    <a:pt x="101" y="37"/>
                    <a:pt x="102" y="15"/>
                    <a:pt x="78" y="18"/>
                  </a:cubicBezTo>
                  <a:cubicBezTo>
                    <a:pt x="56" y="20"/>
                    <a:pt x="46" y="45"/>
                    <a:pt x="46" y="45"/>
                  </a:cubicBezTo>
                  <a:cubicBezTo>
                    <a:pt x="46" y="45"/>
                    <a:pt x="40" y="59"/>
                    <a:pt x="35" y="65"/>
                  </a:cubicBezTo>
                  <a:cubicBezTo>
                    <a:pt x="33" y="67"/>
                    <a:pt x="26" y="75"/>
                    <a:pt x="0" y="70"/>
                  </a:cubicBezTo>
                  <a:cubicBezTo>
                    <a:pt x="0" y="70"/>
                    <a:pt x="24" y="82"/>
                    <a:pt x="39" y="68"/>
                  </a:cubicBezTo>
                  <a:cubicBezTo>
                    <a:pt x="39" y="68"/>
                    <a:pt x="46" y="60"/>
                    <a:pt x="48" y="55"/>
                  </a:cubicBezTo>
                  <a:cubicBezTo>
                    <a:pt x="51" y="51"/>
                    <a:pt x="57" y="31"/>
                    <a:pt x="74" y="25"/>
                  </a:cubicBezTo>
                  <a:cubicBezTo>
                    <a:pt x="83" y="22"/>
                    <a:pt x="92" y="25"/>
                    <a:pt x="95" y="35"/>
                  </a:cubicBezTo>
                  <a:cubicBezTo>
                    <a:pt x="98" y="45"/>
                    <a:pt x="88" y="52"/>
                    <a:pt x="88" y="52"/>
                  </a:cubicBezTo>
                  <a:cubicBezTo>
                    <a:pt x="88" y="52"/>
                    <a:pt x="78" y="56"/>
                    <a:pt x="75" y="49"/>
                  </a:cubicBezTo>
                  <a:cubicBezTo>
                    <a:pt x="75" y="49"/>
                    <a:pt x="73" y="44"/>
                    <a:pt x="76" y="43"/>
                  </a:cubicBezTo>
                  <a:cubicBezTo>
                    <a:pt x="76" y="43"/>
                    <a:pt x="79" y="49"/>
                    <a:pt x="83" y="46"/>
                  </a:cubicBezTo>
                  <a:cubicBezTo>
                    <a:pt x="88" y="43"/>
                    <a:pt x="84" y="36"/>
                    <a:pt x="79" y="36"/>
                  </a:cubicBezTo>
                  <a:cubicBezTo>
                    <a:pt x="73" y="36"/>
                    <a:pt x="67" y="39"/>
                    <a:pt x="68" y="48"/>
                  </a:cubicBezTo>
                  <a:cubicBezTo>
                    <a:pt x="69" y="57"/>
                    <a:pt x="76" y="60"/>
                    <a:pt x="81" y="59"/>
                  </a:cubicBezTo>
                  <a:cubicBezTo>
                    <a:pt x="92" y="58"/>
                    <a:pt x="96" y="54"/>
                    <a:pt x="101" y="46"/>
                  </a:cubicBezTo>
                  <a:cubicBezTo>
                    <a:pt x="111" y="27"/>
                    <a:pt x="115" y="12"/>
                    <a:pt x="14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25" name="Freeform 35"/>
            <p:cNvSpPr/>
            <p:nvPr/>
          </p:nvSpPr>
          <p:spPr bwMode="auto">
            <a:xfrm rot="900000">
              <a:off x="6221314" y="988852"/>
              <a:ext cx="508258" cy="159369"/>
            </a:xfrm>
            <a:custGeom>
              <a:avLst/>
              <a:gdLst>
                <a:gd name="T0" fmla="*/ 99 w 99"/>
                <a:gd name="T1" fmla="*/ 18 h 30"/>
                <a:gd name="T2" fmla="*/ 61 w 99"/>
                <a:gd name="T3" fmla="*/ 13 h 30"/>
                <a:gd name="T4" fmla="*/ 51 w 99"/>
                <a:gd name="T5" fmla="*/ 27 h 30"/>
                <a:gd name="T6" fmla="*/ 29 w 99"/>
                <a:gd name="T7" fmla="*/ 17 h 30"/>
                <a:gd name="T8" fmla="*/ 20 w 99"/>
                <a:gd name="T9" fmla="*/ 8 h 30"/>
                <a:gd name="T10" fmla="*/ 0 w 99"/>
                <a:gd name="T11" fmla="*/ 10 h 30"/>
                <a:gd name="T12" fmla="*/ 22 w 99"/>
                <a:gd name="T13" fmla="*/ 5 h 30"/>
                <a:gd name="T14" fmla="*/ 29 w 99"/>
                <a:gd name="T15" fmla="*/ 11 h 30"/>
                <a:gd name="T16" fmla="*/ 47 w 99"/>
                <a:gd name="T17" fmla="*/ 24 h 30"/>
                <a:gd name="T18" fmla="*/ 58 w 99"/>
                <a:gd name="T19" fmla="*/ 15 h 30"/>
                <a:gd name="T20" fmla="*/ 51 w 99"/>
                <a:gd name="T21" fmla="*/ 7 h 30"/>
                <a:gd name="T22" fmla="*/ 44 w 99"/>
                <a:gd name="T23" fmla="*/ 10 h 30"/>
                <a:gd name="T24" fmla="*/ 46 w 99"/>
                <a:gd name="T25" fmla="*/ 13 h 30"/>
                <a:gd name="T26" fmla="*/ 50 w 99"/>
                <a:gd name="T27" fmla="*/ 11 h 30"/>
                <a:gd name="T28" fmla="*/ 49 w 99"/>
                <a:gd name="T29" fmla="*/ 17 h 30"/>
                <a:gd name="T30" fmla="*/ 41 w 99"/>
                <a:gd name="T31" fmla="*/ 12 h 30"/>
                <a:gd name="T32" fmla="*/ 47 w 99"/>
                <a:gd name="T33" fmla="*/ 4 h 30"/>
                <a:gd name="T34" fmla="*/ 59 w 99"/>
                <a:gd name="T35" fmla="*/ 8 h 30"/>
                <a:gd name="T36" fmla="*/ 99 w 99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30">
                  <a:moveTo>
                    <a:pt x="99" y="18"/>
                  </a:moveTo>
                  <a:cubicBezTo>
                    <a:pt x="99" y="18"/>
                    <a:pt x="79" y="30"/>
                    <a:pt x="61" y="13"/>
                  </a:cubicBezTo>
                  <a:cubicBezTo>
                    <a:pt x="61" y="13"/>
                    <a:pt x="64" y="25"/>
                    <a:pt x="51" y="27"/>
                  </a:cubicBezTo>
                  <a:cubicBezTo>
                    <a:pt x="39" y="29"/>
                    <a:pt x="29" y="17"/>
                    <a:pt x="29" y="17"/>
                  </a:cubicBezTo>
                  <a:cubicBezTo>
                    <a:pt x="29" y="17"/>
                    <a:pt x="24" y="10"/>
                    <a:pt x="20" y="8"/>
                  </a:cubicBezTo>
                  <a:cubicBezTo>
                    <a:pt x="19" y="7"/>
                    <a:pt x="14" y="3"/>
                    <a:pt x="0" y="10"/>
                  </a:cubicBezTo>
                  <a:cubicBezTo>
                    <a:pt x="0" y="10"/>
                    <a:pt x="11" y="0"/>
                    <a:pt x="22" y="5"/>
                  </a:cubicBezTo>
                  <a:cubicBezTo>
                    <a:pt x="22" y="5"/>
                    <a:pt x="26" y="8"/>
                    <a:pt x="29" y="11"/>
                  </a:cubicBezTo>
                  <a:cubicBezTo>
                    <a:pt x="31" y="13"/>
                    <a:pt x="37" y="23"/>
                    <a:pt x="47" y="24"/>
                  </a:cubicBezTo>
                  <a:cubicBezTo>
                    <a:pt x="53" y="24"/>
                    <a:pt x="58" y="21"/>
                    <a:pt x="58" y="15"/>
                  </a:cubicBezTo>
                  <a:cubicBezTo>
                    <a:pt x="58" y="9"/>
                    <a:pt x="51" y="7"/>
                    <a:pt x="51" y="7"/>
                  </a:cubicBezTo>
                  <a:cubicBezTo>
                    <a:pt x="51" y="7"/>
                    <a:pt x="45" y="6"/>
                    <a:pt x="44" y="10"/>
                  </a:cubicBezTo>
                  <a:cubicBezTo>
                    <a:pt x="44" y="10"/>
                    <a:pt x="44" y="13"/>
                    <a:pt x="46" y="13"/>
                  </a:cubicBezTo>
                  <a:cubicBezTo>
                    <a:pt x="46" y="13"/>
                    <a:pt x="47" y="9"/>
                    <a:pt x="50" y="11"/>
                  </a:cubicBezTo>
                  <a:cubicBezTo>
                    <a:pt x="52" y="12"/>
                    <a:pt x="51" y="16"/>
                    <a:pt x="49" y="17"/>
                  </a:cubicBezTo>
                  <a:cubicBezTo>
                    <a:pt x="45" y="18"/>
                    <a:pt x="42" y="17"/>
                    <a:pt x="41" y="12"/>
                  </a:cubicBezTo>
                  <a:cubicBezTo>
                    <a:pt x="40" y="7"/>
                    <a:pt x="44" y="4"/>
                    <a:pt x="47" y="4"/>
                  </a:cubicBezTo>
                  <a:cubicBezTo>
                    <a:pt x="52" y="3"/>
                    <a:pt x="55" y="4"/>
                    <a:pt x="59" y="8"/>
                  </a:cubicBezTo>
                  <a:cubicBezTo>
                    <a:pt x="67" y="16"/>
                    <a:pt x="81" y="24"/>
                    <a:pt x="9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034" name="组合 28"/>
          <p:cNvGrpSpPr/>
          <p:nvPr userDrawn="1"/>
        </p:nvGrpSpPr>
        <p:grpSpPr>
          <a:xfrm flipV="1">
            <a:off x="0" y="0"/>
            <a:ext cx="800100" cy="1295400"/>
            <a:chOff x="-2595563" y="3187"/>
            <a:chExt cx="2584265" cy="3140063"/>
          </a:xfrm>
          <a:solidFill>
            <a:srgbClr val="FF0000"/>
          </a:solidFill>
        </p:grpSpPr>
        <p:sp>
          <p:nvSpPr>
            <p:cNvPr id="30" name="Freeform 130"/>
            <p:cNvSpPr>
              <a:spLocks noEditPoints="1"/>
            </p:cNvSpPr>
            <p:nvPr/>
          </p:nvSpPr>
          <p:spPr bwMode="auto">
            <a:xfrm>
              <a:off x="-2595563" y="1570038"/>
              <a:ext cx="701675" cy="739775"/>
            </a:xfrm>
            <a:custGeom>
              <a:avLst/>
              <a:gdLst>
                <a:gd name="T0" fmla="*/ 2 w 186"/>
                <a:gd name="T1" fmla="*/ 1 h 197"/>
                <a:gd name="T2" fmla="*/ 0 w 186"/>
                <a:gd name="T3" fmla="*/ 0 h 197"/>
                <a:gd name="T4" fmla="*/ 0 w 186"/>
                <a:gd name="T5" fmla="*/ 66 h 197"/>
                <a:gd name="T6" fmla="*/ 5 w 186"/>
                <a:gd name="T7" fmla="*/ 95 h 197"/>
                <a:gd name="T8" fmla="*/ 68 w 186"/>
                <a:gd name="T9" fmla="*/ 145 h 197"/>
                <a:gd name="T10" fmla="*/ 83 w 186"/>
                <a:gd name="T11" fmla="*/ 197 h 197"/>
                <a:gd name="T12" fmla="*/ 99 w 186"/>
                <a:gd name="T13" fmla="*/ 180 h 197"/>
                <a:gd name="T14" fmla="*/ 136 w 186"/>
                <a:gd name="T15" fmla="*/ 172 h 197"/>
                <a:gd name="T16" fmla="*/ 186 w 186"/>
                <a:gd name="T17" fmla="*/ 127 h 197"/>
                <a:gd name="T18" fmla="*/ 146 w 186"/>
                <a:gd name="T19" fmla="*/ 112 h 197"/>
                <a:gd name="T20" fmla="*/ 87 w 186"/>
                <a:gd name="T21" fmla="*/ 167 h 197"/>
                <a:gd name="T22" fmla="*/ 44 w 186"/>
                <a:gd name="T23" fmla="*/ 74 h 197"/>
                <a:gd name="T24" fmla="*/ 7 w 186"/>
                <a:gd name="T25" fmla="*/ 54 h 197"/>
                <a:gd name="T26" fmla="*/ 1 w 186"/>
                <a:gd name="T27" fmla="*/ 55 h 197"/>
                <a:gd name="T28" fmla="*/ 2 w 186"/>
                <a:gd name="T29" fmla="*/ 1 h 197"/>
                <a:gd name="T30" fmla="*/ 105 w 186"/>
                <a:gd name="T31" fmla="*/ 150 h 197"/>
                <a:gd name="T32" fmla="*/ 153 w 186"/>
                <a:gd name="T33" fmla="*/ 118 h 197"/>
                <a:gd name="T34" fmla="*/ 174 w 186"/>
                <a:gd name="T35" fmla="*/ 127 h 197"/>
                <a:gd name="T36" fmla="*/ 169 w 186"/>
                <a:gd name="T37" fmla="*/ 130 h 197"/>
                <a:gd name="T38" fmla="*/ 107 w 186"/>
                <a:gd name="T39" fmla="*/ 151 h 197"/>
                <a:gd name="T40" fmla="*/ 105 w 186"/>
                <a:gd name="T41" fmla="*/ 150 h 197"/>
                <a:gd name="T42" fmla="*/ 105 w 186"/>
                <a:gd name="T43" fmla="*/ 150 h 197"/>
                <a:gd name="T44" fmla="*/ 103 w 186"/>
                <a:gd name="T45" fmla="*/ 164 h 197"/>
                <a:gd name="T46" fmla="*/ 125 w 186"/>
                <a:gd name="T47" fmla="*/ 149 h 197"/>
                <a:gd name="T48" fmla="*/ 167 w 186"/>
                <a:gd name="T49" fmla="*/ 140 h 197"/>
                <a:gd name="T50" fmla="*/ 103 w 186"/>
                <a:gd name="T51" fmla="*/ 172 h 197"/>
                <a:gd name="T52" fmla="*/ 103 w 186"/>
                <a:gd name="T53" fmla="*/ 164 h 197"/>
                <a:gd name="T54" fmla="*/ 15 w 186"/>
                <a:gd name="T55" fmla="*/ 104 h 197"/>
                <a:gd name="T56" fmla="*/ 20 w 186"/>
                <a:gd name="T57" fmla="*/ 97 h 197"/>
                <a:gd name="T58" fmla="*/ 61 w 186"/>
                <a:gd name="T59" fmla="*/ 130 h 197"/>
                <a:gd name="T60" fmla="*/ 15 w 186"/>
                <a:gd name="T61" fmla="*/ 104 h 197"/>
                <a:gd name="T62" fmla="*/ 62 w 186"/>
                <a:gd name="T63" fmla="*/ 96 h 197"/>
                <a:gd name="T64" fmla="*/ 67 w 186"/>
                <a:gd name="T65" fmla="*/ 123 h 197"/>
                <a:gd name="T66" fmla="*/ 66 w 186"/>
                <a:gd name="T67" fmla="*/ 124 h 197"/>
                <a:gd name="T68" fmla="*/ 11 w 186"/>
                <a:gd name="T69" fmla="*/ 72 h 197"/>
                <a:gd name="T70" fmla="*/ 62 w 186"/>
                <a:gd name="T71" fmla="*/ 9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6" h="197">
                  <a:moveTo>
                    <a:pt x="2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3" y="75"/>
                    <a:pt x="10" y="84"/>
                    <a:pt x="5" y="95"/>
                  </a:cubicBezTo>
                  <a:cubicBezTo>
                    <a:pt x="8" y="127"/>
                    <a:pt x="45" y="136"/>
                    <a:pt x="68" y="145"/>
                  </a:cubicBezTo>
                  <a:cubicBezTo>
                    <a:pt x="84" y="159"/>
                    <a:pt x="76" y="181"/>
                    <a:pt x="83" y="197"/>
                  </a:cubicBezTo>
                  <a:cubicBezTo>
                    <a:pt x="88" y="192"/>
                    <a:pt x="89" y="181"/>
                    <a:pt x="99" y="180"/>
                  </a:cubicBezTo>
                  <a:cubicBezTo>
                    <a:pt x="112" y="171"/>
                    <a:pt x="125" y="180"/>
                    <a:pt x="136" y="172"/>
                  </a:cubicBezTo>
                  <a:cubicBezTo>
                    <a:pt x="161" y="168"/>
                    <a:pt x="174" y="147"/>
                    <a:pt x="186" y="127"/>
                  </a:cubicBezTo>
                  <a:cubicBezTo>
                    <a:pt x="176" y="117"/>
                    <a:pt x="162" y="110"/>
                    <a:pt x="146" y="112"/>
                  </a:cubicBezTo>
                  <a:cubicBezTo>
                    <a:pt x="119" y="117"/>
                    <a:pt x="96" y="143"/>
                    <a:pt x="87" y="167"/>
                  </a:cubicBezTo>
                  <a:cubicBezTo>
                    <a:pt x="66" y="138"/>
                    <a:pt x="87" y="89"/>
                    <a:pt x="44" y="74"/>
                  </a:cubicBezTo>
                  <a:cubicBezTo>
                    <a:pt x="32" y="68"/>
                    <a:pt x="15" y="66"/>
                    <a:pt x="7" y="54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5" y="35"/>
                    <a:pt x="2" y="20"/>
                    <a:pt x="2" y="1"/>
                  </a:cubicBezTo>
                  <a:close/>
                  <a:moveTo>
                    <a:pt x="105" y="150"/>
                  </a:moveTo>
                  <a:cubicBezTo>
                    <a:pt x="113" y="131"/>
                    <a:pt x="133" y="122"/>
                    <a:pt x="153" y="118"/>
                  </a:cubicBezTo>
                  <a:cubicBezTo>
                    <a:pt x="162" y="120"/>
                    <a:pt x="169" y="118"/>
                    <a:pt x="174" y="127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48" y="137"/>
                    <a:pt x="126" y="138"/>
                    <a:pt x="107" y="151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lose/>
                  <a:moveTo>
                    <a:pt x="103" y="164"/>
                  </a:moveTo>
                  <a:cubicBezTo>
                    <a:pt x="125" y="149"/>
                    <a:pt x="125" y="149"/>
                    <a:pt x="125" y="149"/>
                  </a:cubicBezTo>
                  <a:cubicBezTo>
                    <a:pt x="141" y="147"/>
                    <a:pt x="153" y="139"/>
                    <a:pt x="167" y="140"/>
                  </a:cubicBezTo>
                  <a:cubicBezTo>
                    <a:pt x="155" y="166"/>
                    <a:pt x="128" y="174"/>
                    <a:pt x="103" y="172"/>
                  </a:cubicBezTo>
                  <a:cubicBezTo>
                    <a:pt x="98" y="171"/>
                    <a:pt x="103" y="167"/>
                    <a:pt x="103" y="164"/>
                  </a:cubicBezTo>
                  <a:close/>
                  <a:moveTo>
                    <a:pt x="15" y="104"/>
                  </a:moveTo>
                  <a:cubicBezTo>
                    <a:pt x="15" y="101"/>
                    <a:pt x="12" y="92"/>
                    <a:pt x="20" y="97"/>
                  </a:cubicBezTo>
                  <a:cubicBezTo>
                    <a:pt x="33" y="108"/>
                    <a:pt x="53" y="114"/>
                    <a:pt x="61" y="130"/>
                  </a:cubicBezTo>
                  <a:cubicBezTo>
                    <a:pt x="46" y="130"/>
                    <a:pt x="24" y="122"/>
                    <a:pt x="15" y="104"/>
                  </a:cubicBezTo>
                  <a:close/>
                  <a:moveTo>
                    <a:pt x="62" y="96"/>
                  </a:moveTo>
                  <a:cubicBezTo>
                    <a:pt x="65" y="106"/>
                    <a:pt x="71" y="113"/>
                    <a:pt x="67" y="123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0" y="99"/>
                    <a:pt x="16" y="101"/>
                    <a:pt x="11" y="72"/>
                  </a:cubicBezTo>
                  <a:cubicBezTo>
                    <a:pt x="30" y="72"/>
                    <a:pt x="50" y="82"/>
                    <a:pt x="6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31" name="任意多边形 30"/>
            <p:cNvSpPr/>
            <p:nvPr/>
          </p:nvSpPr>
          <p:spPr bwMode="auto">
            <a:xfrm>
              <a:off x="-2595563" y="3187"/>
              <a:ext cx="2584265" cy="3140063"/>
            </a:xfrm>
            <a:custGeom>
              <a:avLst/>
              <a:gdLst>
                <a:gd name="connsiteX0" fmla="*/ 124389 w 2584265"/>
                <a:gd name="connsiteY0" fmla="*/ 3058410 h 3140063"/>
                <a:gd name="connsiteX1" fmla="*/ 46037 w 2584265"/>
                <a:gd name="connsiteY1" fmla="*/ 3107718 h 3140063"/>
                <a:gd name="connsiteX2" fmla="*/ 57331 w 2584265"/>
                <a:gd name="connsiteY2" fmla="*/ 3111488 h 3140063"/>
                <a:gd name="connsiteX3" fmla="*/ 177800 w 2584265"/>
                <a:gd name="connsiteY3" fmla="*/ 3070015 h 3140063"/>
                <a:gd name="connsiteX4" fmla="*/ 158977 w 2584265"/>
                <a:gd name="connsiteY4" fmla="*/ 3058704 h 3140063"/>
                <a:gd name="connsiteX5" fmla="*/ 124389 w 2584265"/>
                <a:gd name="connsiteY5" fmla="*/ 3058410 h 3140063"/>
                <a:gd name="connsiteX6" fmla="*/ 1417776 w 2584265"/>
                <a:gd name="connsiteY6" fmla="*/ 2948186 h 3140063"/>
                <a:gd name="connsiteX7" fmla="*/ 1349041 w 2584265"/>
                <a:gd name="connsiteY7" fmla="*/ 2987601 h 3140063"/>
                <a:gd name="connsiteX8" fmla="*/ 1307683 w 2584265"/>
                <a:gd name="connsiteY8" fmla="*/ 3099717 h 3140063"/>
                <a:gd name="connsiteX9" fmla="*/ 1334002 w 2584265"/>
                <a:gd name="connsiteY9" fmla="*/ 3103454 h 3140063"/>
                <a:gd name="connsiteX10" fmla="*/ 1443038 w 2584265"/>
                <a:gd name="connsiteY10" fmla="*/ 2953967 h 3140063"/>
                <a:gd name="connsiteX11" fmla="*/ 1417776 w 2584265"/>
                <a:gd name="connsiteY11" fmla="*/ 2948186 h 3140063"/>
                <a:gd name="connsiteX12" fmla="*/ 1706785 w 2584265"/>
                <a:gd name="connsiteY12" fmla="*/ 2908851 h 3140063"/>
                <a:gd name="connsiteX13" fmla="*/ 1733233 w 2584265"/>
                <a:gd name="connsiteY13" fmla="*/ 2949887 h 3140063"/>
                <a:gd name="connsiteX14" fmla="*/ 1884363 w 2584265"/>
                <a:gd name="connsiteY14" fmla="*/ 2931234 h 3140063"/>
                <a:gd name="connsiteX15" fmla="*/ 1706785 w 2584265"/>
                <a:gd name="connsiteY15" fmla="*/ 2908851 h 3140063"/>
                <a:gd name="connsiteX16" fmla="*/ 1179952 w 2584265"/>
                <a:gd name="connsiteY16" fmla="*/ 2902065 h 3140063"/>
                <a:gd name="connsiteX17" fmla="*/ 1262392 w 2584265"/>
                <a:gd name="connsiteY17" fmla="*/ 2908346 h 3140063"/>
                <a:gd name="connsiteX18" fmla="*/ 1258626 w 2584265"/>
                <a:gd name="connsiteY18" fmla="*/ 3077436 h 3140063"/>
                <a:gd name="connsiteX19" fmla="*/ 1265805 w 2584265"/>
                <a:gd name="connsiteY19" fmla="*/ 3118203 h 3140063"/>
                <a:gd name="connsiteX20" fmla="*/ 1265485 w 2584265"/>
                <a:gd name="connsiteY20" fmla="*/ 3140063 h 3140063"/>
                <a:gd name="connsiteX21" fmla="*/ 1231593 w 2584265"/>
                <a:gd name="connsiteY21" fmla="*/ 3140063 h 3140063"/>
                <a:gd name="connsiteX22" fmla="*/ 1233231 w 2584265"/>
                <a:gd name="connsiteY22" fmla="*/ 3124284 h 3140063"/>
                <a:gd name="connsiteX23" fmla="*/ 1224272 w 2584265"/>
                <a:gd name="connsiteY23" fmla="*/ 2979486 h 3140063"/>
                <a:gd name="connsiteX24" fmla="*/ 1215197 w 2584265"/>
                <a:gd name="connsiteY24" fmla="*/ 2973843 h 3140063"/>
                <a:gd name="connsiteX25" fmla="*/ 1186554 w 2584265"/>
                <a:gd name="connsiteY25" fmla="*/ 2990768 h 3140063"/>
                <a:gd name="connsiteX26" fmla="*/ 1083301 w 2584265"/>
                <a:gd name="connsiteY26" fmla="*/ 3100307 h 3140063"/>
                <a:gd name="connsiteX27" fmla="*/ 1052538 w 2584265"/>
                <a:gd name="connsiteY27" fmla="*/ 3140063 h 3140063"/>
                <a:gd name="connsiteX28" fmla="*/ 1023435 w 2584265"/>
                <a:gd name="connsiteY28" fmla="*/ 3140063 h 3140063"/>
                <a:gd name="connsiteX29" fmla="*/ 1048475 w 2584265"/>
                <a:gd name="connsiteY29" fmla="*/ 3100998 h 3140063"/>
                <a:gd name="connsiteX30" fmla="*/ 1190243 w 2584265"/>
                <a:gd name="connsiteY30" fmla="*/ 2960241 h 3140063"/>
                <a:gd name="connsiteX31" fmla="*/ 1194010 w 2584265"/>
                <a:gd name="connsiteY31" fmla="*/ 2922581 h 3140063"/>
                <a:gd name="connsiteX32" fmla="*/ 1084741 w 2584265"/>
                <a:gd name="connsiteY32" fmla="*/ 2948943 h 3140063"/>
                <a:gd name="connsiteX33" fmla="*/ 954276 w 2584265"/>
                <a:gd name="connsiteY33" fmla="*/ 3074165 h 3140063"/>
                <a:gd name="connsiteX34" fmla="*/ 926332 w 2584265"/>
                <a:gd name="connsiteY34" fmla="*/ 3140063 h 3140063"/>
                <a:gd name="connsiteX35" fmla="*/ 885742 w 2584265"/>
                <a:gd name="connsiteY35" fmla="*/ 3140063 h 3140063"/>
                <a:gd name="connsiteX36" fmla="*/ 885825 w 2584265"/>
                <a:gd name="connsiteY36" fmla="*/ 3137167 h 3140063"/>
                <a:gd name="connsiteX37" fmla="*/ 814245 w 2584265"/>
                <a:gd name="connsiteY37" fmla="*/ 3013074 h 3140063"/>
                <a:gd name="connsiteX38" fmla="*/ 689452 w 2584265"/>
                <a:gd name="connsiteY38" fmla="*/ 2959958 h 3140063"/>
                <a:gd name="connsiteX39" fmla="*/ 550531 w 2584265"/>
                <a:gd name="connsiteY39" fmla="*/ 2971710 h 3140063"/>
                <a:gd name="connsiteX40" fmla="*/ 616460 w 2584265"/>
                <a:gd name="connsiteY40" fmla="*/ 3125416 h 3140063"/>
                <a:gd name="connsiteX41" fmla="*/ 620466 w 2584265"/>
                <a:gd name="connsiteY41" fmla="*/ 3140063 h 3140063"/>
                <a:gd name="connsiteX42" fmla="*/ 554594 w 2584265"/>
                <a:gd name="connsiteY42" fmla="*/ 3140063 h 3140063"/>
                <a:gd name="connsiteX43" fmla="*/ 568743 w 2584265"/>
                <a:gd name="connsiteY43" fmla="*/ 3122005 h 3140063"/>
                <a:gd name="connsiteX44" fmla="*/ 538664 w 2584265"/>
                <a:gd name="connsiteY44" fmla="*/ 3035289 h 3140063"/>
                <a:gd name="connsiteX45" fmla="*/ 521216 w 2584265"/>
                <a:gd name="connsiteY45" fmla="*/ 3127013 h 3140063"/>
                <a:gd name="connsiteX46" fmla="*/ 527392 w 2584265"/>
                <a:gd name="connsiteY46" fmla="*/ 3140063 h 3140063"/>
                <a:gd name="connsiteX47" fmla="*/ 494333 w 2584265"/>
                <a:gd name="connsiteY47" fmla="*/ 3140063 h 3140063"/>
                <a:gd name="connsiteX48" fmla="*/ 490536 w 2584265"/>
                <a:gd name="connsiteY48" fmla="*/ 3110665 h 3140063"/>
                <a:gd name="connsiteX49" fmla="*/ 501657 w 2584265"/>
                <a:gd name="connsiteY49" fmla="*/ 2938407 h 3140063"/>
                <a:gd name="connsiteX50" fmla="*/ 550615 w 2584265"/>
                <a:gd name="connsiteY50" fmla="*/ 2934650 h 3140063"/>
                <a:gd name="connsiteX51" fmla="*/ 848130 w 2584265"/>
                <a:gd name="connsiteY51" fmla="*/ 3009799 h 3140063"/>
                <a:gd name="connsiteX52" fmla="*/ 912153 w 2584265"/>
                <a:gd name="connsiteY52" fmla="*/ 3092463 h 3140063"/>
                <a:gd name="connsiteX53" fmla="*/ 968643 w 2584265"/>
                <a:gd name="connsiteY53" fmla="*/ 3013557 h 3140063"/>
                <a:gd name="connsiteX54" fmla="*/ 1179952 w 2584265"/>
                <a:gd name="connsiteY54" fmla="*/ 2902065 h 3140063"/>
                <a:gd name="connsiteX55" fmla="*/ 1465757 w 2584265"/>
                <a:gd name="connsiteY55" fmla="*/ 2893317 h 3140063"/>
                <a:gd name="connsiteX56" fmla="*/ 1480822 w 2584265"/>
                <a:gd name="connsiteY56" fmla="*/ 2938407 h 3140063"/>
                <a:gd name="connsiteX57" fmla="*/ 1463345 w 2584265"/>
                <a:gd name="connsiteY57" fmla="*/ 3130216 h 3140063"/>
                <a:gd name="connsiteX58" fmla="*/ 1457167 w 2584265"/>
                <a:gd name="connsiteY58" fmla="*/ 3140063 h 3140063"/>
                <a:gd name="connsiteX59" fmla="*/ 1427166 w 2584265"/>
                <a:gd name="connsiteY59" fmla="*/ 3140063 h 3140063"/>
                <a:gd name="connsiteX60" fmla="*/ 1439358 w 2584265"/>
                <a:gd name="connsiteY60" fmla="*/ 3111930 h 3140063"/>
                <a:gd name="connsiteX61" fmla="*/ 1457362 w 2584265"/>
                <a:gd name="connsiteY61" fmla="*/ 3001955 h 3140063"/>
                <a:gd name="connsiteX62" fmla="*/ 1370281 w 2584265"/>
                <a:gd name="connsiteY62" fmla="*/ 3097361 h 3140063"/>
                <a:gd name="connsiteX63" fmla="*/ 1347965 w 2584265"/>
                <a:gd name="connsiteY63" fmla="*/ 3140063 h 3140063"/>
                <a:gd name="connsiteX64" fmla="*/ 1290125 w 2584265"/>
                <a:gd name="connsiteY64" fmla="*/ 3140063 h 3140063"/>
                <a:gd name="connsiteX65" fmla="*/ 1288755 w 2584265"/>
                <a:gd name="connsiteY65" fmla="*/ 3137554 h 3140063"/>
                <a:gd name="connsiteX66" fmla="*/ 1311351 w 2584265"/>
                <a:gd name="connsiteY66" fmla="*/ 2987255 h 3140063"/>
                <a:gd name="connsiteX67" fmla="*/ 1465757 w 2584265"/>
                <a:gd name="connsiteY67" fmla="*/ 2893317 h 3140063"/>
                <a:gd name="connsiteX68" fmla="*/ 772659 w 2584265"/>
                <a:gd name="connsiteY68" fmla="*/ 2644774 h 3140063"/>
                <a:gd name="connsiteX69" fmla="*/ 776401 w 2584265"/>
                <a:gd name="connsiteY69" fmla="*/ 2709001 h 3140063"/>
                <a:gd name="connsiteX70" fmla="*/ 791369 w 2584265"/>
                <a:gd name="connsiteY70" fmla="*/ 2833685 h 3140063"/>
                <a:gd name="connsiteX71" fmla="*/ 795111 w 2584265"/>
                <a:gd name="connsiteY71" fmla="*/ 2826126 h 3140063"/>
                <a:gd name="connsiteX72" fmla="*/ 772659 w 2584265"/>
                <a:gd name="connsiteY72" fmla="*/ 2644774 h 3140063"/>
                <a:gd name="connsiteX73" fmla="*/ 1341239 w 2584265"/>
                <a:gd name="connsiteY73" fmla="*/ 2633659 h 3140063"/>
                <a:gd name="connsiteX74" fmla="*/ 1231900 w 2584265"/>
                <a:gd name="connsiteY74" fmla="*/ 2825023 h 3140063"/>
                <a:gd name="connsiteX75" fmla="*/ 1333699 w 2584265"/>
                <a:gd name="connsiteY75" fmla="*/ 2825023 h 3140063"/>
                <a:gd name="connsiteX76" fmla="*/ 1378943 w 2584265"/>
                <a:gd name="connsiteY76" fmla="*/ 2727466 h 3140063"/>
                <a:gd name="connsiteX77" fmla="*/ 1341239 w 2584265"/>
                <a:gd name="connsiteY77" fmla="*/ 2633659 h 3140063"/>
                <a:gd name="connsiteX78" fmla="*/ 1302975 w 2584265"/>
                <a:gd name="connsiteY78" fmla="*/ 2627310 h 3140063"/>
                <a:gd name="connsiteX79" fmla="*/ 1193800 w 2584265"/>
                <a:gd name="connsiteY79" fmla="*/ 2791747 h 3140063"/>
                <a:gd name="connsiteX80" fmla="*/ 1284152 w 2584265"/>
                <a:gd name="connsiteY80" fmla="*/ 2746900 h 3140063"/>
                <a:gd name="connsiteX81" fmla="*/ 1302975 w 2584265"/>
                <a:gd name="connsiteY81" fmla="*/ 2627310 h 3140063"/>
                <a:gd name="connsiteX82" fmla="*/ 425450 w 2584265"/>
                <a:gd name="connsiteY82" fmla="*/ 2608251 h 3140063"/>
                <a:gd name="connsiteX83" fmla="*/ 301029 w 2584265"/>
                <a:gd name="connsiteY83" fmla="*/ 2773530 h 3140063"/>
                <a:gd name="connsiteX84" fmla="*/ 304800 w 2584265"/>
                <a:gd name="connsiteY84" fmla="*/ 2874950 h 3140063"/>
                <a:gd name="connsiteX85" fmla="*/ 432990 w 2584265"/>
                <a:gd name="connsiteY85" fmla="*/ 2683378 h 3140063"/>
                <a:gd name="connsiteX86" fmla="*/ 425450 w 2584265"/>
                <a:gd name="connsiteY86" fmla="*/ 2608251 h 3140063"/>
                <a:gd name="connsiteX87" fmla="*/ 388356 w 2584265"/>
                <a:gd name="connsiteY87" fmla="*/ 2592375 h 3140063"/>
                <a:gd name="connsiteX88" fmla="*/ 335757 w 2584265"/>
                <a:gd name="connsiteY88" fmla="*/ 2622537 h 3140063"/>
                <a:gd name="connsiteX89" fmla="*/ 290671 w 2584265"/>
                <a:gd name="connsiteY89" fmla="*/ 2713025 h 3140063"/>
                <a:gd name="connsiteX90" fmla="*/ 392113 w 2584265"/>
                <a:gd name="connsiteY90" fmla="*/ 2596146 h 3140063"/>
                <a:gd name="connsiteX91" fmla="*/ 388356 w 2584265"/>
                <a:gd name="connsiteY91" fmla="*/ 2592375 h 3140063"/>
                <a:gd name="connsiteX92" fmla="*/ 693160 w 2584265"/>
                <a:gd name="connsiteY92" fmla="*/ 2584447 h 3140063"/>
                <a:gd name="connsiteX93" fmla="*/ 689335 w 2584265"/>
                <a:gd name="connsiteY93" fmla="*/ 2735533 h 3140063"/>
                <a:gd name="connsiteX94" fmla="*/ 750527 w 2584265"/>
                <a:gd name="connsiteY94" fmla="*/ 2795966 h 3140063"/>
                <a:gd name="connsiteX95" fmla="*/ 735229 w 2584265"/>
                <a:gd name="connsiteY95" fmla="*/ 2656212 h 3140063"/>
                <a:gd name="connsiteX96" fmla="*/ 693160 w 2584265"/>
                <a:gd name="connsiteY96" fmla="*/ 2584447 h 3140063"/>
                <a:gd name="connsiteX97" fmla="*/ 443696 w 2584265"/>
                <a:gd name="connsiteY97" fmla="*/ 2551853 h 3140063"/>
                <a:gd name="connsiteX98" fmla="*/ 471529 w 2584265"/>
                <a:gd name="connsiteY98" fmla="*/ 2555141 h 3140063"/>
                <a:gd name="connsiteX99" fmla="*/ 433868 w 2584265"/>
                <a:gd name="connsiteY99" fmla="*/ 2776834 h 3140063"/>
                <a:gd name="connsiteX100" fmla="*/ 298292 w 2584265"/>
                <a:gd name="connsiteY100" fmla="*/ 2912105 h 3140063"/>
                <a:gd name="connsiteX101" fmla="*/ 294526 w 2584265"/>
                <a:gd name="connsiteY101" fmla="*/ 2930892 h 3140063"/>
                <a:gd name="connsiteX102" fmla="*/ 427455 w 2584265"/>
                <a:gd name="connsiteY102" fmla="*/ 3126928 h 3140063"/>
                <a:gd name="connsiteX103" fmla="*/ 450194 w 2584265"/>
                <a:gd name="connsiteY103" fmla="*/ 3140063 h 3140063"/>
                <a:gd name="connsiteX104" fmla="*/ 404045 w 2584265"/>
                <a:gd name="connsiteY104" fmla="*/ 3140063 h 3140063"/>
                <a:gd name="connsiteX105" fmla="*/ 381144 w 2584265"/>
                <a:gd name="connsiteY105" fmla="*/ 3122524 h 3140063"/>
                <a:gd name="connsiteX106" fmla="*/ 324654 w 2584265"/>
                <a:gd name="connsiteY106" fmla="*/ 3115009 h 3140063"/>
                <a:gd name="connsiteX107" fmla="*/ 249804 w 2584265"/>
                <a:gd name="connsiteY107" fmla="*/ 3119706 h 3140063"/>
                <a:gd name="connsiteX108" fmla="*/ 229196 w 2584265"/>
                <a:gd name="connsiteY108" fmla="*/ 3140063 h 3140063"/>
                <a:gd name="connsiteX109" fmla="*/ 177398 w 2584265"/>
                <a:gd name="connsiteY109" fmla="*/ 3140063 h 3140063"/>
                <a:gd name="connsiteX110" fmla="*/ 200025 w 2584265"/>
                <a:gd name="connsiteY110" fmla="*/ 3114785 h 3140063"/>
                <a:gd name="connsiteX111" fmla="*/ 184384 w 2584265"/>
                <a:gd name="connsiteY111" fmla="*/ 3104892 h 3140063"/>
                <a:gd name="connsiteX112" fmla="*/ 110044 w 2584265"/>
                <a:gd name="connsiteY112" fmla="*/ 3118510 h 3140063"/>
                <a:gd name="connsiteX113" fmla="*/ 78410 w 2584265"/>
                <a:gd name="connsiteY113" fmla="*/ 3138937 h 3140063"/>
                <a:gd name="connsiteX114" fmla="*/ 76666 w 2584265"/>
                <a:gd name="connsiteY114" fmla="*/ 3140063 h 3140063"/>
                <a:gd name="connsiteX115" fmla="*/ 7421 w 2584265"/>
                <a:gd name="connsiteY115" fmla="*/ 3140063 h 3140063"/>
                <a:gd name="connsiteX116" fmla="*/ 21960 w 2584265"/>
                <a:gd name="connsiteY116" fmla="*/ 3096222 h 3140063"/>
                <a:gd name="connsiteX117" fmla="*/ 68565 w 2584265"/>
                <a:gd name="connsiteY117" fmla="*/ 3043616 h 3140063"/>
                <a:gd name="connsiteX118" fmla="*/ 207907 w 2584265"/>
                <a:gd name="connsiteY118" fmla="*/ 3039858 h 3140063"/>
                <a:gd name="connsiteX119" fmla="*/ 324654 w 2584265"/>
                <a:gd name="connsiteY119" fmla="*/ 3081192 h 3140063"/>
                <a:gd name="connsiteX120" fmla="*/ 260632 w 2584265"/>
                <a:gd name="connsiteY120" fmla="*/ 2893317 h 3140063"/>
                <a:gd name="connsiteX121" fmla="*/ 253099 w 2584265"/>
                <a:gd name="connsiteY121" fmla="*/ 2716715 h 3140063"/>
                <a:gd name="connsiteX122" fmla="*/ 351016 w 2584265"/>
                <a:gd name="connsiteY122" fmla="*/ 2581441 h 3140063"/>
                <a:gd name="connsiteX123" fmla="*/ 443696 w 2584265"/>
                <a:gd name="connsiteY123" fmla="*/ 2551853 h 3140063"/>
                <a:gd name="connsiteX124" fmla="*/ 1080957 w 2584265"/>
                <a:gd name="connsiteY124" fmla="*/ 2525708 h 3140063"/>
                <a:gd name="connsiteX125" fmla="*/ 863600 w 2584265"/>
                <a:gd name="connsiteY125" fmla="*/ 2555344 h 3140063"/>
                <a:gd name="connsiteX126" fmla="*/ 961036 w 2584265"/>
                <a:gd name="connsiteY126" fmla="*/ 2603497 h 3140063"/>
                <a:gd name="connsiteX127" fmla="*/ 1092200 w 2584265"/>
                <a:gd name="connsiteY127" fmla="*/ 2536823 h 3140063"/>
                <a:gd name="connsiteX128" fmla="*/ 1080957 w 2584265"/>
                <a:gd name="connsiteY128" fmla="*/ 2525708 h 3140063"/>
                <a:gd name="connsiteX129" fmla="*/ 1543473 w 2584265"/>
                <a:gd name="connsiteY129" fmla="*/ 2512725 h 3140063"/>
                <a:gd name="connsiteX130" fmla="*/ 1525588 w 2584265"/>
                <a:gd name="connsiteY130" fmla="*/ 2524502 h 3140063"/>
                <a:gd name="connsiteX131" fmla="*/ 1819276 w 2584265"/>
                <a:gd name="connsiteY131" fmla="*/ 2754310 h 3140063"/>
                <a:gd name="connsiteX132" fmla="*/ 1567006 w 2584265"/>
                <a:gd name="connsiteY132" fmla="*/ 2520733 h 3140063"/>
                <a:gd name="connsiteX133" fmla="*/ 1543473 w 2584265"/>
                <a:gd name="connsiteY133" fmla="*/ 2512725 h 3140063"/>
                <a:gd name="connsiteX134" fmla="*/ 1631950 w 2584265"/>
                <a:gd name="connsiteY134" fmla="*/ 2509456 h 3140063"/>
                <a:gd name="connsiteX135" fmla="*/ 1695899 w 2584265"/>
                <a:gd name="connsiteY135" fmla="*/ 2558597 h 3140063"/>
                <a:gd name="connsiteX136" fmla="*/ 1804988 w 2584265"/>
                <a:gd name="connsiteY136" fmla="*/ 2660648 h 3140063"/>
                <a:gd name="connsiteX137" fmla="*/ 1767371 w 2584265"/>
                <a:gd name="connsiteY137" fmla="*/ 2588832 h 3140063"/>
                <a:gd name="connsiteX138" fmla="*/ 1631950 w 2584265"/>
                <a:gd name="connsiteY138" fmla="*/ 2509456 h 3140063"/>
                <a:gd name="connsiteX139" fmla="*/ 991272 w 2584265"/>
                <a:gd name="connsiteY139" fmla="*/ 2476494 h 3140063"/>
                <a:gd name="connsiteX140" fmla="*/ 863600 w 2584265"/>
                <a:gd name="connsiteY140" fmla="*/ 2524650 h 3140063"/>
                <a:gd name="connsiteX141" fmla="*/ 1058863 w 2584265"/>
                <a:gd name="connsiteY141" fmla="*/ 2502421 h 3140063"/>
                <a:gd name="connsiteX142" fmla="*/ 991272 w 2584265"/>
                <a:gd name="connsiteY142" fmla="*/ 2476494 h 3140063"/>
                <a:gd name="connsiteX143" fmla="*/ 422275 w 2584265"/>
                <a:gd name="connsiteY143" fmla="*/ 2453408 h 3140063"/>
                <a:gd name="connsiteX144" fmla="*/ 207367 w 2584265"/>
                <a:gd name="connsiteY144" fmla="*/ 2689964 h 3140063"/>
                <a:gd name="connsiteX145" fmla="*/ 0 w 2584265"/>
                <a:gd name="connsiteY145" fmla="*/ 3065451 h 3140063"/>
                <a:gd name="connsiteX146" fmla="*/ 0 w 2584265"/>
                <a:gd name="connsiteY146" fmla="*/ 2888973 h 3140063"/>
                <a:gd name="connsiteX147" fmla="*/ 22622 w 2584265"/>
                <a:gd name="connsiteY147" fmla="*/ 2930276 h 3140063"/>
                <a:gd name="connsiteX148" fmla="*/ 271463 w 2584265"/>
                <a:gd name="connsiteY148" fmla="*/ 2577318 h 3140063"/>
                <a:gd name="connsiteX149" fmla="*/ 279003 w 2584265"/>
                <a:gd name="connsiteY149" fmla="*/ 2464672 h 3140063"/>
                <a:gd name="connsiteX150" fmla="*/ 305395 w 2584265"/>
                <a:gd name="connsiteY150" fmla="*/ 2524750 h 3140063"/>
                <a:gd name="connsiteX151" fmla="*/ 422275 w 2584265"/>
                <a:gd name="connsiteY151" fmla="*/ 2453408 h 3140063"/>
                <a:gd name="connsiteX152" fmla="*/ 113348 w 2584265"/>
                <a:gd name="connsiteY152" fmla="*/ 2419338 h 3140063"/>
                <a:gd name="connsiteX153" fmla="*/ 173800 w 2584265"/>
                <a:gd name="connsiteY153" fmla="*/ 2419338 h 3140063"/>
                <a:gd name="connsiteX154" fmla="*/ 188913 w 2584265"/>
                <a:gd name="connsiteY154" fmla="*/ 2434420 h 3140063"/>
                <a:gd name="connsiteX155" fmla="*/ 117126 w 2584265"/>
                <a:gd name="connsiteY155" fmla="*/ 2656868 h 3140063"/>
                <a:gd name="connsiteX156" fmla="*/ 0 w 2584265"/>
                <a:gd name="connsiteY156" fmla="*/ 2720963 h 3140063"/>
                <a:gd name="connsiteX157" fmla="*/ 0 w 2584265"/>
                <a:gd name="connsiteY157" fmla="*/ 2690801 h 3140063"/>
                <a:gd name="connsiteX158" fmla="*/ 49118 w 2584265"/>
                <a:gd name="connsiteY158" fmla="*/ 2675719 h 3140063"/>
                <a:gd name="connsiteX159" fmla="*/ 143574 w 2584265"/>
                <a:gd name="connsiteY159" fmla="*/ 2487204 h 3140063"/>
                <a:gd name="connsiteX160" fmla="*/ 124683 w 2584265"/>
                <a:gd name="connsiteY160" fmla="*/ 2483434 h 3140063"/>
                <a:gd name="connsiteX161" fmla="*/ 0 w 2584265"/>
                <a:gd name="connsiteY161" fmla="*/ 2600313 h 3140063"/>
                <a:gd name="connsiteX162" fmla="*/ 0 w 2584265"/>
                <a:gd name="connsiteY162" fmla="*/ 2555070 h 3140063"/>
                <a:gd name="connsiteX163" fmla="*/ 90678 w 2584265"/>
                <a:gd name="connsiteY163" fmla="*/ 2475893 h 3140063"/>
                <a:gd name="connsiteX164" fmla="*/ 98235 w 2584265"/>
                <a:gd name="connsiteY164" fmla="*/ 2453272 h 3140063"/>
                <a:gd name="connsiteX165" fmla="*/ 41561 w 2584265"/>
                <a:gd name="connsiteY165" fmla="*/ 2475893 h 3140063"/>
                <a:gd name="connsiteX166" fmla="*/ 0 w 2584265"/>
                <a:gd name="connsiteY166" fmla="*/ 2513597 h 3140063"/>
                <a:gd name="connsiteX167" fmla="*/ 0 w 2584265"/>
                <a:gd name="connsiteY167" fmla="*/ 2475893 h 3140063"/>
                <a:gd name="connsiteX168" fmla="*/ 113348 w 2584265"/>
                <a:gd name="connsiteY168" fmla="*/ 2419338 h 3140063"/>
                <a:gd name="connsiteX169" fmla="*/ 302260 w 2584265"/>
                <a:gd name="connsiteY169" fmla="*/ 2366952 h 3140063"/>
                <a:gd name="connsiteX170" fmla="*/ 302260 w 2584265"/>
                <a:gd name="connsiteY170" fmla="*/ 2442547 h 3140063"/>
                <a:gd name="connsiteX171" fmla="*/ 264160 w 2584265"/>
                <a:gd name="connsiteY171" fmla="*/ 2408529 h 3140063"/>
                <a:gd name="connsiteX172" fmla="*/ 302260 w 2584265"/>
                <a:gd name="connsiteY172" fmla="*/ 2366952 h 3140063"/>
                <a:gd name="connsiteX173" fmla="*/ 305859 w 2584265"/>
                <a:gd name="connsiteY173" fmla="*/ 2330438 h 3140063"/>
                <a:gd name="connsiteX174" fmla="*/ 309563 w 2584265"/>
                <a:gd name="connsiteY174" fmla="*/ 2330438 h 3140063"/>
                <a:gd name="connsiteX175" fmla="*/ 309563 w 2584265"/>
                <a:gd name="connsiteY175" fmla="*/ 2341551 h 3140063"/>
                <a:gd name="connsiteX176" fmla="*/ 302154 w 2584265"/>
                <a:gd name="connsiteY176" fmla="*/ 2341551 h 3140063"/>
                <a:gd name="connsiteX177" fmla="*/ 305859 w 2584265"/>
                <a:gd name="connsiteY177" fmla="*/ 2330438 h 3140063"/>
                <a:gd name="connsiteX178" fmla="*/ 0 w 2584265"/>
                <a:gd name="connsiteY178" fmla="*/ 2251063 h 3140063"/>
                <a:gd name="connsiteX179" fmla="*/ 184905 w 2584265"/>
                <a:gd name="connsiteY179" fmla="*/ 2292198 h 3140063"/>
                <a:gd name="connsiteX180" fmla="*/ 230188 w 2584265"/>
                <a:gd name="connsiteY180" fmla="*/ 2337071 h 3140063"/>
                <a:gd name="connsiteX181" fmla="*/ 226415 w 2584265"/>
                <a:gd name="connsiteY181" fmla="*/ 2348289 h 3140063"/>
                <a:gd name="connsiteX182" fmla="*/ 0 w 2584265"/>
                <a:gd name="connsiteY182" fmla="*/ 2419338 h 3140063"/>
                <a:gd name="connsiteX183" fmla="*/ 0 w 2584265"/>
                <a:gd name="connsiteY183" fmla="*/ 2389423 h 3140063"/>
                <a:gd name="connsiteX184" fmla="*/ 83019 w 2584265"/>
                <a:gd name="connsiteY184" fmla="*/ 2325852 h 3140063"/>
                <a:gd name="connsiteX185" fmla="*/ 83019 w 2584265"/>
                <a:gd name="connsiteY185" fmla="*/ 2310895 h 3140063"/>
                <a:gd name="connsiteX186" fmla="*/ 0 w 2584265"/>
                <a:gd name="connsiteY186" fmla="*/ 2314634 h 3140063"/>
                <a:gd name="connsiteX187" fmla="*/ 0 w 2584265"/>
                <a:gd name="connsiteY187" fmla="*/ 2251063 h 3140063"/>
                <a:gd name="connsiteX188" fmla="*/ 1412141 w 2584265"/>
                <a:gd name="connsiteY188" fmla="*/ 2168520 h 3140063"/>
                <a:gd name="connsiteX189" fmla="*/ 1254410 w 2584265"/>
                <a:gd name="connsiteY189" fmla="*/ 2277495 h 3140063"/>
                <a:gd name="connsiteX190" fmla="*/ 923925 w 2584265"/>
                <a:gd name="connsiteY190" fmla="*/ 2330106 h 3140063"/>
                <a:gd name="connsiteX191" fmla="*/ 1273187 w 2584265"/>
                <a:gd name="connsiteY191" fmla="*/ 2442838 h 3140063"/>
                <a:gd name="connsiteX192" fmla="*/ 1352053 w 2584265"/>
                <a:gd name="connsiteY192" fmla="*/ 2442838 h 3140063"/>
                <a:gd name="connsiteX193" fmla="*/ 1400875 w 2584265"/>
                <a:gd name="connsiteY193" fmla="*/ 2300043 h 3140063"/>
                <a:gd name="connsiteX194" fmla="*/ 1412141 w 2584265"/>
                <a:gd name="connsiteY194" fmla="*/ 2168520 h 3140063"/>
                <a:gd name="connsiteX195" fmla="*/ 1563292 w 2584265"/>
                <a:gd name="connsiteY195" fmla="*/ 2163758 h 3140063"/>
                <a:gd name="connsiteX196" fmla="*/ 1559521 w 2584265"/>
                <a:gd name="connsiteY196" fmla="*/ 2167528 h 3140063"/>
                <a:gd name="connsiteX197" fmla="*/ 1465263 w 2584265"/>
                <a:gd name="connsiteY197" fmla="*/ 2401288 h 3140063"/>
                <a:gd name="connsiteX198" fmla="*/ 1491655 w 2584265"/>
                <a:gd name="connsiteY198" fmla="*/ 2405059 h 3140063"/>
                <a:gd name="connsiteX199" fmla="*/ 1600995 w 2584265"/>
                <a:gd name="connsiteY199" fmla="*/ 2318343 h 3140063"/>
                <a:gd name="connsiteX200" fmla="*/ 1563292 w 2584265"/>
                <a:gd name="connsiteY200" fmla="*/ 2163758 h 3140063"/>
                <a:gd name="connsiteX201" fmla="*/ 1282771 w 2584265"/>
                <a:gd name="connsiteY201" fmla="*/ 2153380 h 3140063"/>
                <a:gd name="connsiteX202" fmla="*/ 1213333 w 2584265"/>
                <a:gd name="connsiteY202" fmla="*/ 2160894 h 3140063"/>
                <a:gd name="connsiteX203" fmla="*/ 1001712 w 2584265"/>
                <a:gd name="connsiteY203" fmla="*/ 2266057 h 3140063"/>
                <a:gd name="connsiteX204" fmla="*/ 1130196 w 2584265"/>
                <a:gd name="connsiteY204" fmla="*/ 2281081 h 3140063"/>
                <a:gd name="connsiteX205" fmla="*/ 1349375 w 2584265"/>
                <a:gd name="connsiteY205" fmla="*/ 2168406 h 3140063"/>
                <a:gd name="connsiteX206" fmla="*/ 1282771 w 2584265"/>
                <a:gd name="connsiteY206" fmla="*/ 2153380 h 3140063"/>
                <a:gd name="connsiteX207" fmla="*/ 1518920 w 2584265"/>
                <a:gd name="connsiteY207" fmla="*/ 2130418 h 3140063"/>
                <a:gd name="connsiteX208" fmla="*/ 1423670 w 2584265"/>
                <a:gd name="connsiteY208" fmla="*/ 2378492 h 3140063"/>
                <a:gd name="connsiteX209" fmla="*/ 1438910 w 2584265"/>
                <a:gd name="connsiteY209" fmla="*/ 2386009 h 3140063"/>
                <a:gd name="connsiteX210" fmla="*/ 1530350 w 2584265"/>
                <a:gd name="connsiteY210" fmla="*/ 2130418 h 3140063"/>
                <a:gd name="connsiteX211" fmla="*/ 1518920 w 2584265"/>
                <a:gd name="connsiteY211" fmla="*/ 2130418 h 3140063"/>
                <a:gd name="connsiteX212" fmla="*/ 1209048 w 2584265"/>
                <a:gd name="connsiteY212" fmla="*/ 2112477 h 3140063"/>
                <a:gd name="connsiteX213" fmla="*/ 1062037 w 2584265"/>
                <a:gd name="connsiteY213" fmla="*/ 2176459 h 3140063"/>
                <a:gd name="connsiteX214" fmla="*/ 1277937 w 2584265"/>
                <a:gd name="connsiteY214" fmla="*/ 2123817 h 3140063"/>
                <a:gd name="connsiteX215" fmla="*/ 1266574 w 2584265"/>
                <a:gd name="connsiteY215" fmla="*/ 2116296 h 3140063"/>
                <a:gd name="connsiteX216" fmla="*/ 1209048 w 2584265"/>
                <a:gd name="connsiteY216" fmla="*/ 2112477 h 3140063"/>
                <a:gd name="connsiteX217" fmla="*/ 0 w 2584265"/>
                <a:gd name="connsiteY217" fmla="*/ 1965313 h 3140063"/>
                <a:gd name="connsiteX218" fmla="*/ 45326 w 2584265"/>
                <a:gd name="connsiteY218" fmla="*/ 2014254 h 3140063"/>
                <a:gd name="connsiteX219" fmla="*/ 109538 w 2584265"/>
                <a:gd name="connsiteY219" fmla="*/ 2206251 h 3140063"/>
                <a:gd name="connsiteX220" fmla="*/ 101984 w 2584265"/>
                <a:gd name="connsiteY220" fmla="*/ 2221309 h 3140063"/>
                <a:gd name="connsiteX221" fmla="*/ 0 w 2584265"/>
                <a:gd name="connsiteY221" fmla="*/ 2228839 h 3140063"/>
                <a:gd name="connsiteX222" fmla="*/ 0 w 2584265"/>
                <a:gd name="connsiteY222" fmla="*/ 2202486 h 3140063"/>
                <a:gd name="connsiteX223" fmla="*/ 52881 w 2584265"/>
                <a:gd name="connsiteY223" fmla="*/ 2191192 h 3140063"/>
                <a:gd name="connsiteX224" fmla="*/ 0 w 2584265"/>
                <a:gd name="connsiteY224" fmla="*/ 2172369 h 3140063"/>
                <a:gd name="connsiteX225" fmla="*/ 0 w 2584265"/>
                <a:gd name="connsiteY225" fmla="*/ 2146016 h 3140063"/>
                <a:gd name="connsiteX226" fmla="*/ 56658 w 2584265"/>
                <a:gd name="connsiteY226" fmla="*/ 2153545 h 3140063"/>
                <a:gd name="connsiteX227" fmla="*/ 0 w 2584265"/>
                <a:gd name="connsiteY227" fmla="*/ 2006725 h 3140063"/>
                <a:gd name="connsiteX228" fmla="*/ 0 w 2584265"/>
                <a:gd name="connsiteY228" fmla="*/ 1965313 h 3140063"/>
                <a:gd name="connsiteX229" fmla="*/ 1179046 w 2584265"/>
                <a:gd name="connsiteY229" fmla="*/ 1814511 h 3140063"/>
                <a:gd name="connsiteX230" fmla="*/ 971550 w 2584265"/>
                <a:gd name="connsiteY230" fmla="*/ 1912392 h 3140063"/>
                <a:gd name="connsiteX231" fmla="*/ 1031912 w 2584265"/>
                <a:gd name="connsiteY231" fmla="*/ 1923686 h 3140063"/>
                <a:gd name="connsiteX232" fmla="*/ 1292225 w 2584265"/>
                <a:gd name="connsiteY232" fmla="*/ 1829568 h 3140063"/>
                <a:gd name="connsiteX233" fmla="*/ 1292225 w 2584265"/>
                <a:gd name="connsiteY233" fmla="*/ 1814511 h 3140063"/>
                <a:gd name="connsiteX234" fmla="*/ 1179046 w 2584265"/>
                <a:gd name="connsiteY234" fmla="*/ 1814511 h 3140063"/>
                <a:gd name="connsiteX235" fmla="*/ 1154473 w 2584265"/>
                <a:gd name="connsiteY235" fmla="*/ 1752952 h 3140063"/>
                <a:gd name="connsiteX236" fmla="*/ 1077383 w 2584265"/>
                <a:gd name="connsiteY236" fmla="*/ 1754363 h 3140063"/>
                <a:gd name="connsiteX237" fmla="*/ 1001712 w 2584265"/>
                <a:gd name="connsiteY237" fmla="*/ 1844674 h 3140063"/>
                <a:gd name="connsiteX238" fmla="*/ 1115219 w 2584265"/>
                <a:gd name="connsiteY238" fmla="*/ 1803280 h 3140063"/>
                <a:gd name="connsiteX239" fmla="*/ 1228725 w 2584265"/>
                <a:gd name="connsiteY239" fmla="*/ 1776938 h 3140063"/>
                <a:gd name="connsiteX240" fmla="*/ 1154473 w 2584265"/>
                <a:gd name="connsiteY240" fmla="*/ 1752952 h 3140063"/>
                <a:gd name="connsiteX241" fmla="*/ 449262 w 2584265"/>
                <a:gd name="connsiteY241" fmla="*/ 1731957 h 3140063"/>
                <a:gd name="connsiteX242" fmla="*/ 719137 w 2584265"/>
                <a:gd name="connsiteY242" fmla="*/ 1898407 h 3140063"/>
                <a:gd name="connsiteX243" fmla="*/ 449262 w 2584265"/>
                <a:gd name="connsiteY243" fmla="*/ 1731957 h 3140063"/>
                <a:gd name="connsiteX244" fmla="*/ 470973 w 2584265"/>
                <a:gd name="connsiteY244" fmla="*/ 1680529 h 3140063"/>
                <a:gd name="connsiteX245" fmla="*/ 422275 w 2584265"/>
                <a:gd name="connsiteY245" fmla="*/ 1694319 h 3140063"/>
                <a:gd name="connsiteX246" fmla="*/ 678852 w 2584265"/>
                <a:gd name="connsiteY246" fmla="*/ 1814506 h 3140063"/>
                <a:gd name="connsiteX247" fmla="*/ 682625 w 2584265"/>
                <a:gd name="connsiteY247" fmla="*/ 1810750 h 3140063"/>
                <a:gd name="connsiteX248" fmla="*/ 618481 w 2584265"/>
                <a:gd name="connsiteY248" fmla="*/ 1724365 h 3140063"/>
                <a:gd name="connsiteX249" fmla="*/ 470973 w 2584265"/>
                <a:gd name="connsiteY249" fmla="*/ 1680529 h 3140063"/>
                <a:gd name="connsiteX250" fmla="*/ 619726 w 2584265"/>
                <a:gd name="connsiteY250" fmla="*/ 1474526 h 3140063"/>
                <a:gd name="connsiteX251" fmla="*/ 563432 w 2584265"/>
                <a:gd name="connsiteY251" fmla="*/ 1477109 h 3140063"/>
                <a:gd name="connsiteX252" fmla="*/ 460375 w 2584265"/>
                <a:gd name="connsiteY252" fmla="*/ 1514680 h 3140063"/>
                <a:gd name="connsiteX253" fmla="*/ 723900 w 2584265"/>
                <a:gd name="connsiteY253" fmla="*/ 1525951 h 3140063"/>
                <a:gd name="connsiteX254" fmla="*/ 674960 w 2584265"/>
                <a:gd name="connsiteY254" fmla="*/ 1484623 h 3140063"/>
                <a:gd name="connsiteX255" fmla="*/ 619726 w 2584265"/>
                <a:gd name="connsiteY255" fmla="*/ 1474526 h 3140063"/>
                <a:gd name="connsiteX256" fmla="*/ 1198562 w 2584265"/>
                <a:gd name="connsiteY256" fmla="*/ 1465260 h 3140063"/>
                <a:gd name="connsiteX257" fmla="*/ 1042987 w 2584265"/>
                <a:gd name="connsiteY257" fmla="*/ 1555572 h 3140063"/>
                <a:gd name="connsiteX258" fmla="*/ 1137850 w 2584265"/>
                <a:gd name="connsiteY258" fmla="*/ 1555572 h 3140063"/>
                <a:gd name="connsiteX259" fmla="*/ 1198562 w 2584265"/>
                <a:gd name="connsiteY259" fmla="*/ 1465260 h 3140063"/>
                <a:gd name="connsiteX260" fmla="*/ 1258135 w 2584265"/>
                <a:gd name="connsiteY260" fmla="*/ 1462667 h 3140063"/>
                <a:gd name="connsiteX261" fmla="*/ 1216777 w 2584265"/>
                <a:gd name="connsiteY261" fmla="*/ 1503996 h 3140063"/>
                <a:gd name="connsiteX262" fmla="*/ 968625 w 2584265"/>
                <a:gd name="connsiteY262" fmla="*/ 1665550 h 3140063"/>
                <a:gd name="connsiteX263" fmla="*/ 915987 w 2584265"/>
                <a:gd name="connsiteY263" fmla="*/ 1909762 h 3140063"/>
                <a:gd name="connsiteX264" fmla="*/ 927267 w 2584265"/>
                <a:gd name="connsiteY264" fmla="*/ 1902246 h 3140063"/>
                <a:gd name="connsiteX265" fmla="*/ 1115260 w 2584265"/>
                <a:gd name="connsiteY265" fmla="*/ 1725666 h 3140063"/>
                <a:gd name="connsiteX266" fmla="*/ 1340852 w 2584265"/>
                <a:gd name="connsiteY266" fmla="*/ 1797048 h 3140063"/>
                <a:gd name="connsiteX267" fmla="*/ 1344612 w 2584265"/>
                <a:gd name="connsiteY267" fmla="*/ 1774506 h 3140063"/>
                <a:gd name="connsiteX268" fmla="*/ 1258135 w 2584265"/>
                <a:gd name="connsiteY268" fmla="*/ 1462667 h 3140063"/>
                <a:gd name="connsiteX269" fmla="*/ 1138252 w 2584265"/>
                <a:gd name="connsiteY269" fmla="*/ 1407398 h 3140063"/>
                <a:gd name="connsiteX270" fmla="*/ 1085397 w 2584265"/>
                <a:gd name="connsiteY270" fmla="*/ 1409276 h 3140063"/>
                <a:gd name="connsiteX271" fmla="*/ 1047977 w 2584265"/>
                <a:gd name="connsiteY271" fmla="*/ 1443089 h 3140063"/>
                <a:gd name="connsiteX272" fmla="*/ 1040493 w 2584265"/>
                <a:gd name="connsiteY272" fmla="*/ 1514475 h 3140063"/>
                <a:gd name="connsiteX273" fmla="*/ 1182688 w 2584265"/>
                <a:gd name="connsiteY273" fmla="*/ 1428061 h 3140063"/>
                <a:gd name="connsiteX274" fmla="*/ 1138252 w 2584265"/>
                <a:gd name="connsiteY274" fmla="*/ 1407398 h 3140063"/>
                <a:gd name="connsiteX275" fmla="*/ 599052 w 2584265"/>
                <a:gd name="connsiteY275" fmla="*/ 1401859 h 3140063"/>
                <a:gd name="connsiteX276" fmla="*/ 530998 w 2584265"/>
                <a:gd name="connsiteY276" fmla="*/ 1402327 h 3140063"/>
                <a:gd name="connsiteX277" fmla="*/ 466725 w 2584265"/>
                <a:gd name="connsiteY277" fmla="*/ 1466017 h 3140063"/>
                <a:gd name="connsiteX278" fmla="*/ 648202 w 2584265"/>
                <a:gd name="connsiteY278" fmla="*/ 1458524 h 3140063"/>
                <a:gd name="connsiteX279" fmla="*/ 754063 w 2584265"/>
                <a:gd name="connsiteY279" fmla="*/ 1488497 h 3140063"/>
                <a:gd name="connsiteX280" fmla="*/ 731378 w 2584265"/>
                <a:gd name="connsiteY280" fmla="*/ 1451032 h 3140063"/>
                <a:gd name="connsiteX281" fmla="*/ 655763 w 2584265"/>
                <a:gd name="connsiteY281" fmla="*/ 1421060 h 3140063"/>
                <a:gd name="connsiteX282" fmla="*/ 599052 w 2584265"/>
                <a:gd name="connsiteY282" fmla="*/ 1401859 h 3140063"/>
                <a:gd name="connsiteX283" fmla="*/ 42069 w 2584265"/>
                <a:gd name="connsiteY283" fmla="*/ 1349938 h 3140063"/>
                <a:gd name="connsiteX284" fmla="*/ 8136 w 2584265"/>
                <a:gd name="connsiteY284" fmla="*/ 1439854 h 3140063"/>
                <a:gd name="connsiteX285" fmla="*/ 264518 w 2584265"/>
                <a:gd name="connsiteY285" fmla="*/ 1720841 h 3140063"/>
                <a:gd name="connsiteX286" fmla="*/ 260748 w 2584265"/>
                <a:gd name="connsiteY286" fmla="*/ 1694616 h 3140063"/>
                <a:gd name="connsiteX287" fmla="*/ 91083 w 2584265"/>
                <a:gd name="connsiteY287" fmla="*/ 1364924 h 3140063"/>
                <a:gd name="connsiteX288" fmla="*/ 42069 w 2584265"/>
                <a:gd name="connsiteY288" fmla="*/ 1349938 h 3140063"/>
                <a:gd name="connsiteX289" fmla="*/ 188963 w 2584265"/>
                <a:gd name="connsiteY289" fmla="*/ 1296980 h 3140063"/>
                <a:gd name="connsiteX290" fmla="*/ 121380 w 2584265"/>
                <a:gd name="connsiteY290" fmla="*/ 1345799 h 3140063"/>
                <a:gd name="connsiteX291" fmla="*/ 177699 w 2584265"/>
                <a:gd name="connsiteY291" fmla="*/ 1522302 h 3140063"/>
                <a:gd name="connsiteX292" fmla="*/ 267809 w 2584265"/>
                <a:gd name="connsiteY292" fmla="*/ 1646230 h 3140063"/>
                <a:gd name="connsiteX293" fmla="*/ 301600 w 2584265"/>
                <a:gd name="connsiteY293" fmla="*/ 1413396 h 3140063"/>
                <a:gd name="connsiteX294" fmla="*/ 188963 w 2584265"/>
                <a:gd name="connsiteY294" fmla="*/ 1296980 h 3140063"/>
                <a:gd name="connsiteX295" fmla="*/ 791809 w 2584265"/>
                <a:gd name="connsiteY295" fmla="*/ 1262061 h 3140063"/>
                <a:gd name="connsiteX296" fmla="*/ 754062 w 2584265"/>
                <a:gd name="connsiteY296" fmla="*/ 1292223 h 3140063"/>
                <a:gd name="connsiteX297" fmla="*/ 848430 w 2584265"/>
                <a:gd name="connsiteY297" fmla="*/ 1360088 h 3140063"/>
                <a:gd name="connsiteX298" fmla="*/ 920150 w 2584265"/>
                <a:gd name="connsiteY298" fmla="*/ 1412873 h 3140063"/>
                <a:gd name="connsiteX299" fmla="*/ 893727 w 2584265"/>
                <a:gd name="connsiteY299" fmla="*/ 1314844 h 3140063"/>
                <a:gd name="connsiteX300" fmla="*/ 791809 w 2584265"/>
                <a:gd name="connsiteY300" fmla="*/ 1262061 h 3140063"/>
                <a:gd name="connsiteX301" fmla="*/ 543318 w 2584265"/>
                <a:gd name="connsiteY301" fmla="*/ 1131882 h 3140063"/>
                <a:gd name="connsiteX302" fmla="*/ 207570 w 2584265"/>
                <a:gd name="connsiteY302" fmla="*/ 1214561 h 3140063"/>
                <a:gd name="connsiteX303" fmla="*/ 200025 w 2584265"/>
                <a:gd name="connsiteY303" fmla="*/ 1270933 h 3140063"/>
                <a:gd name="connsiteX304" fmla="*/ 309426 w 2584265"/>
                <a:gd name="connsiteY304" fmla="*/ 1316029 h 3140063"/>
                <a:gd name="connsiteX305" fmla="*/ 509366 w 2584265"/>
                <a:gd name="connsiteY305" fmla="*/ 1214561 h 3140063"/>
                <a:gd name="connsiteX306" fmla="*/ 543318 w 2584265"/>
                <a:gd name="connsiteY306" fmla="*/ 1131882 h 3140063"/>
                <a:gd name="connsiteX307" fmla="*/ 82225 w 2584265"/>
                <a:gd name="connsiteY307" fmla="*/ 1089471 h 3140063"/>
                <a:gd name="connsiteX308" fmla="*/ 71437 w 2584265"/>
                <a:gd name="connsiteY308" fmla="*/ 1097182 h 3140063"/>
                <a:gd name="connsiteX309" fmla="*/ 108960 w 2584265"/>
                <a:gd name="connsiteY309" fmla="*/ 1108067 h 3140063"/>
                <a:gd name="connsiteX310" fmla="*/ 101455 w 2584265"/>
                <a:gd name="connsiteY310" fmla="*/ 1089925 h 3140063"/>
                <a:gd name="connsiteX311" fmla="*/ 82225 w 2584265"/>
                <a:gd name="connsiteY311" fmla="*/ 1089471 h 3140063"/>
                <a:gd name="connsiteX312" fmla="*/ 335843 w 2584265"/>
                <a:gd name="connsiteY312" fmla="*/ 1004908 h 3140063"/>
                <a:gd name="connsiteX313" fmla="*/ 282886 w 2584265"/>
                <a:gd name="connsiteY313" fmla="*/ 1011456 h 3140063"/>
                <a:gd name="connsiteX314" fmla="*/ 177559 w 2584265"/>
                <a:gd name="connsiteY314" fmla="*/ 1090040 h 3140063"/>
                <a:gd name="connsiteX315" fmla="*/ 215175 w 2584265"/>
                <a:gd name="connsiteY315" fmla="*/ 1179848 h 3140063"/>
                <a:gd name="connsiteX316" fmla="*/ 501063 w 2584265"/>
                <a:gd name="connsiteY316" fmla="*/ 1108749 h 3140063"/>
                <a:gd name="connsiteX317" fmla="*/ 489778 w 2584265"/>
                <a:gd name="connsiteY317" fmla="*/ 1063846 h 3140063"/>
                <a:gd name="connsiteX318" fmla="*/ 335843 w 2584265"/>
                <a:gd name="connsiteY318" fmla="*/ 1004908 h 3140063"/>
                <a:gd name="connsiteX319" fmla="*/ 584975 w 2584265"/>
                <a:gd name="connsiteY319" fmla="*/ 898516 h 3140063"/>
                <a:gd name="connsiteX320" fmla="*/ 407987 w 2584265"/>
                <a:gd name="connsiteY320" fmla="*/ 984942 h 3140063"/>
                <a:gd name="connsiteX321" fmla="*/ 407987 w 2584265"/>
                <a:gd name="connsiteY321" fmla="*/ 992457 h 3140063"/>
                <a:gd name="connsiteX322" fmla="*/ 536021 w 2584265"/>
                <a:gd name="connsiteY322" fmla="*/ 1093916 h 3140063"/>
                <a:gd name="connsiteX323" fmla="*/ 607569 w 2584265"/>
                <a:gd name="connsiteY323" fmla="*/ 1101432 h 3140063"/>
                <a:gd name="connsiteX324" fmla="*/ 532255 w 2584265"/>
                <a:gd name="connsiteY324" fmla="*/ 1240464 h 3140063"/>
                <a:gd name="connsiteX325" fmla="*/ 713009 w 2584265"/>
                <a:gd name="connsiteY325" fmla="*/ 1270525 h 3140063"/>
                <a:gd name="connsiteX326" fmla="*/ 739368 w 2584265"/>
                <a:gd name="connsiteY326" fmla="*/ 1263010 h 3140063"/>
                <a:gd name="connsiteX327" fmla="*/ 886231 w 2584265"/>
                <a:gd name="connsiteY327" fmla="*/ 1281796 h 3140063"/>
                <a:gd name="connsiteX328" fmla="*/ 938950 w 2584265"/>
                <a:gd name="connsiteY328" fmla="*/ 1477195 h 3140063"/>
                <a:gd name="connsiteX329" fmla="*/ 957779 w 2584265"/>
                <a:gd name="connsiteY329" fmla="*/ 1604954 h 3140063"/>
                <a:gd name="connsiteX330" fmla="*/ 1074516 w 2584265"/>
                <a:gd name="connsiteY330" fmla="*/ 1394527 h 3140063"/>
                <a:gd name="connsiteX331" fmla="*/ 1213846 w 2584265"/>
                <a:gd name="connsiteY331" fmla="*/ 1413315 h 3140063"/>
                <a:gd name="connsiteX332" fmla="*/ 1217612 w 2584265"/>
                <a:gd name="connsiteY332" fmla="*/ 1405800 h 3140063"/>
                <a:gd name="connsiteX333" fmla="*/ 777025 w 2584265"/>
                <a:gd name="connsiteY333" fmla="*/ 1210403 h 3140063"/>
                <a:gd name="connsiteX334" fmla="*/ 641460 w 2584265"/>
                <a:gd name="connsiteY334" fmla="*/ 1225435 h 3140063"/>
                <a:gd name="connsiteX335" fmla="*/ 648992 w 2584265"/>
                <a:gd name="connsiteY335" fmla="*/ 1191615 h 3140063"/>
                <a:gd name="connsiteX336" fmla="*/ 584975 w 2584265"/>
                <a:gd name="connsiteY336" fmla="*/ 898516 h 3140063"/>
                <a:gd name="connsiteX337" fmla="*/ 564998 w 2584265"/>
                <a:gd name="connsiteY337" fmla="*/ 849305 h 3140063"/>
                <a:gd name="connsiteX338" fmla="*/ 381000 w 2584265"/>
                <a:gd name="connsiteY338" fmla="*/ 947832 h 3140063"/>
                <a:gd name="connsiteX339" fmla="*/ 538712 w 2584265"/>
                <a:gd name="connsiteY339" fmla="*/ 913726 h 3140063"/>
                <a:gd name="connsiteX340" fmla="*/ 564998 w 2584265"/>
                <a:gd name="connsiteY340" fmla="*/ 849305 h 3140063"/>
                <a:gd name="connsiteX341" fmla="*/ 475909 w 2584265"/>
                <a:gd name="connsiteY341" fmla="*/ 818348 h 3140063"/>
                <a:gd name="connsiteX342" fmla="*/ 433387 w 2584265"/>
                <a:gd name="connsiteY342" fmla="*/ 823904 h 3140063"/>
                <a:gd name="connsiteX343" fmla="*/ 354012 w 2584265"/>
                <a:gd name="connsiteY343" fmla="*/ 912805 h 3140063"/>
                <a:gd name="connsiteX344" fmla="*/ 512762 w 2584265"/>
                <a:gd name="connsiteY344" fmla="*/ 831312 h 3140063"/>
                <a:gd name="connsiteX345" fmla="*/ 512762 w 2584265"/>
                <a:gd name="connsiteY345" fmla="*/ 823904 h 3140063"/>
                <a:gd name="connsiteX346" fmla="*/ 475909 w 2584265"/>
                <a:gd name="connsiteY346" fmla="*/ 818348 h 3140063"/>
                <a:gd name="connsiteX347" fmla="*/ 256190 w 2584265"/>
                <a:gd name="connsiteY347" fmla="*/ 687379 h 3140063"/>
                <a:gd name="connsiteX348" fmla="*/ 113698 w 2584265"/>
                <a:gd name="connsiteY348" fmla="*/ 939611 h 3140063"/>
                <a:gd name="connsiteX349" fmla="*/ 147446 w 2584265"/>
                <a:gd name="connsiteY349" fmla="*/ 1082669 h 3140063"/>
                <a:gd name="connsiteX350" fmla="*/ 293688 w 2584265"/>
                <a:gd name="connsiteY350" fmla="*/ 822907 h 3140063"/>
                <a:gd name="connsiteX351" fmla="*/ 256190 w 2584265"/>
                <a:gd name="connsiteY351" fmla="*/ 687379 h 3140063"/>
                <a:gd name="connsiteX352" fmla="*/ 203200 w 2584265"/>
                <a:gd name="connsiteY352" fmla="*/ 681029 h 3140063"/>
                <a:gd name="connsiteX353" fmla="*/ 86880 w 2584265"/>
                <a:gd name="connsiteY353" fmla="*/ 767467 h 3140063"/>
                <a:gd name="connsiteX354" fmla="*/ 45605 w 2584265"/>
                <a:gd name="connsiteY354" fmla="*/ 831356 h 3140063"/>
                <a:gd name="connsiteX355" fmla="*/ 75623 w 2584265"/>
                <a:gd name="connsiteY355" fmla="*/ 1049331 h 3140063"/>
                <a:gd name="connsiteX356" fmla="*/ 83127 w 2584265"/>
                <a:gd name="connsiteY356" fmla="*/ 1045574 h 3140063"/>
                <a:gd name="connsiteX357" fmla="*/ 203200 w 2584265"/>
                <a:gd name="connsiteY357" fmla="*/ 681029 h 3140063"/>
                <a:gd name="connsiteX358" fmla="*/ 253100 w 2584265"/>
                <a:gd name="connsiteY358" fmla="*/ 428617 h 3140063"/>
                <a:gd name="connsiteX359" fmla="*/ 166687 w 2584265"/>
                <a:gd name="connsiteY359" fmla="*/ 623855 h 3140063"/>
                <a:gd name="connsiteX360" fmla="*/ 200501 w 2584265"/>
                <a:gd name="connsiteY360" fmla="*/ 650137 h 3140063"/>
                <a:gd name="connsiteX361" fmla="*/ 279400 w 2584265"/>
                <a:gd name="connsiteY361" fmla="*/ 466163 h 3140063"/>
                <a:gd name="connsiteX362" fmla="*/ 253100 w 2584265"/>
                <a:gd name="connsiteY362" fmla="*/ 428617 h 3140063"/>
                <a:gd name="connsiteX363" fmla="*/ 207839 w 2584265"/>
                <a:gd name="connsiteY363" fmla="*/ 382349 h 3140063"/>
                <a:gd name="connsiteX364" fmla="*/ 177205 w 2584265"/>
                <a:gd name="connsiteY364" fmla="*/ 395060 h 3140063"/>
                <a:gd name="connsiteX365" fmla="*/ 131961 w 2584265"/>
                <a:gd name="connsiteY365" fmla="*/ 568316 h 3140063"/>
                <a:gd name="connsiteX366" fmla="*/ 177205 w 2584265"/>
                <a:gd name="connsiteY366" fmla="*/ 481688 h 3140063"/>
                <a:gd name="connsiteX367" fmla="*/ 241300 w 2584265"/>
                <a:gd name="connsiteY367" fmla="*/ 383761 h 3140063"/>
                <a:gd name="connsiteX368" fmla="*/ 207839 w 2584265"/>
                <a:gd name="connsiteY368" fmla="*/ 382349 h 3140063"/>
                <a:gd name="connsiteX369" fmla="*/ 0 w 2584265"/>
                <a:gd name="connsiteY369" fmla="*/ 312726 h 3140063"/>
                <a:gd name="connsiteX370" fmla="*/ 56470 w 2584265"/>
                <a:gd name="connsiteY370" fmla="*/ 324006 h 3140063"/>
                <a:gd name="connsiteX371" fmla="*/ 131763 w 2584265"/>
                <a:gd name="connsiteY371" fmla="*/ 350325 h 3140063"/>
                <a:gd name="connsiteX372" fmla="*/ 0 w 2584265"/>
                <a:gd name="connsiteY372" fmla="*/ 527039 h 3140063"/>
                <a:gd name="connsiteX373" fmla="*/ 0 w 2584265"/>
                <a:gd name="connsiteY373" fmla="*/ 493200 h 3140063"/>
                <a:gd name="connsiteX374" fmla="*/ 79058 w 2584265"/>
                <a:gd name="connsiteY374" fmla="*/ 372884 h 3140063"/>
                <a:gd name="connsiteX375" fmla="*/ 0 w 2584265"/>
                <a:gd name="connsiteY375" fmla="*/ 391684 h 3140063"/>
                <a:gd name="connsiteX376" fmla="*/ 0 w 2584265"/>
                <a:gd name="connsiteY376" fmla="*/ 372884 h 3140063"/>
                <a:gd name="connsiteX377" fmla="*/ 26353 w 2584265"/>
                <a:gd name="connsiteY377" fmla="*/ 354085 h 3140063"/>
                <a:gd name="connsiteX378" fmla="*/ 30117 w 2584265"/>
                <a:gd name="connsiteY378" fmla="*/ 342805 h 3140063"/>
                <a:gd name="connsiteX379" fmla="*/ 0 w 2584265"/>
                <a:gd name="connsiteY379" fmla="*/ 335285 h 3140063"/>
                <a:gd name="connsiteX380" fmla="*/ 0 w 2584265"/>
                <a:gd name="connsiteY380" fmla="*/ 312726 h 3140063"/>
                <a:gd name="connsiteX381" fmla="*/ 776 w 2584265"/>
                <a:gd name="connsiteY381" fmla="*/ 217938 h 3140063"/>
                <a:gd name="connsiteX382" fmla="*/ 430102 w 2584265"/>
                <a:gd name="connsiteY382" fmla="*/ 511027 h 3140063"/>
                <a:gd name="connsiteX383" fmla="*/ 505423 w 2584265"/>
                <a:gd name="connsiteY383" fmla="*/ 650057 h 3140063"/>
                <a:gd name="connsiteX384" fmla="*/ 305824 w 2584265"/>
                <a:gd name="connsiteY384" fmla="*/ 398300 h 3140063"/>
                <a:gd name="connsiteX385" fmla="*/ 305824 w 2584265"/>
                <a:gd name="connsiteY385" fmla="*/ 480967 h 3140063"/>
                <a:gd name="connsiteX386" fmla="*/ 275696 w 2584265"/>
                <a:gd name="connsiteY386" fmla="*/ 619996 h 3140063"/>
                <a:gd name="connsiteX387" fmla="*/ 362314 w 2584265"/>
                <a:gd name="connsiteY387" fmla="*/ 593694 h 3140063"/>
                <a:gd name="connsiteX388" fmla="*/ 324654 w 2584265"/>
                <a:gd name="connsiteY388" fmla="*/ 676360 h 3140063"/>
                <a:gd name="connsiteX389" fmla="*/ 320888 w 2584265"/>
                <a:gd name="connsiteY389" fmla="*/ 901813 h 3140063"/>
                <a:gd name="connsiteX390" fmla="*/ 433868 w 2584265"/>
                <a:gd name="connsiteY390" fmla="*/ 804117 h 3140063"/>
                <a:gd name="connsiteX391" fmla="*/ 550615 w 2584265"/>
                <a:gd name="connsiteY391" fmla="*/ 792844 h 3140063"/>
                <a:gd name="connsiteX392" fmla="*/ 509189 w 2584265"/>
                <a:gd name="connsiteY392" fmla="*/ 665087 h 3140063"/>
                <a:gd name="connsiteX393" fmla="*/ 528019 w 2584265"/>
                <a:gd name="connsiteY393" fmla="*/ 665087 h 3140063"/>
                <a:gd name="connsiteX394" fmla="*/ 667361 w 2584265"/>
                <a:gd name="connsiteY394" fmla="*/ 1202423 h 3140063"/>
                <a:gd name="connsiteX395" fmla="*/ 765278 w 2584265"/>
                <a:gd name="connsiteY395" fmla="*/ 1187391 h 3140063"/>
                <a:gd name="connsiteX396" fmla="*/ 1243562 w 2584265"/>
                <a:gd name="connsiteY396" fmla="*/ 1386540 h 3140063"/>
                <a:gd name="connsiteX397" fmla="*/ 1379139 w 2584265"/>
                <a:gd name="connsiteY397" fmla="*/ 1999027 h 3140063"/>
                <a:gd name="connsiteX398" fmla="*/ 1401735 w 2584265"/>
                <a:gd name="connsiteY398" fmla="*/ 2017813 h 3140063"/>
                <a:gd name="connsiteX399" fmla="*/ 1789635 w 2584265"/>
                <a:gd name="connsiteY399" fmla="*/ 2115500 h 3140063"/>
                <a:gd name="connsiteX400" fmla="*/ 1970404 w 2584265"/>
                <a:gd name="connsiteY400" fmla="*/ 2483744 h 3140063"/>
                <a:gd name="connsiteX401" fmla="*/ 2143641 w 2584265"/>
                <a:gd name="connsiteY401" fmla="*/ 3032343 h 3140063"/>
                <a:gd name="connsiteX402" fmla="*/ 2258563 w 2584265"/>
                <a:gd name="connsiteY402" fmla="*/ 3119530 h 3140063"/>
                <a:gd name="connsiteX403" fmla="*/ 2278412 w 2584265"/>
                <a:gd name="connsiteY403" fmla="*/ 3140063 h 3140063"/>
                <a:gd name="connsiteX404" fmla="*/ 2236977 w 2584265"/>
                <a:gd name="connsiteY404" fmla="*/ 3140063 h 3140063"/>
                <a:gd name="connsiteX405" fmla="*/ 2163035 w 2584265"/>
                <a:gd name="connsiteY405" fmla="*/ 3080156 h 3140063"/>
                <a:gd name="connsiteX406" fmla="*/ 2098996 w 2584265"/>
                <a:gd name="connsiteY406" fmla="*/ 3013481 h 3140063"/>
                <a:gd name="connsiteX407" fmla="*/ 1970917 w 2584265"/>
                <a:gd name="connsiteY407" fmla="*/ 2694192 h 3140063"/>
                <a:gd name="connsiteX408" fmla="*/ 1861674 w 2584265"/>
                <a:gd name="connsiteY408" fmla="*/ 2213377 h 3140063"/>
                <a:gd name="connsiteX409" fmla="*/ 1353127 w 2584265"/>
                <a:gd name="connsiteY409" fmla="*/ 2040583 h 3140063"/>
                <a:gd name="connsiteX410" fmla="*/ 1349360 w 2584265"/>
                <a:gd name="connsiteY410" fmla="*/ 1852763 h 3140063"/>
                <a:gd name="connsiteX411" fmla="*/ 1320165 w 2584265"/>
                <a:gd name="connsiteY411" fmla="*/ 1847129 h 3140063"/>
                <a:gd name="connsiteX412" fmla="*/ 1296622 w 2584265"/>
                <a:gd name="connsiteY412" fmla="*/ 1852763 h 3140063"/>
                <a:gd name="connsiteX413" fmla="*/ 1070601 w 2584265"/>
                <a:gd name="connsiteY413" fmla="*/ 1954186 h 3140063"/>
                <a:gd name="connsiteX414" fmla="*/ 882250 w 2584265"/>
                <a:gd name="connsiteY414" fmla="*/ 1972968 h 3140063"/>
                <a:gd name="connsiteX415" fmla="*/ 652462 w 2584265"/>
                <a:gd name="connsiteY415" fmla="*/ 2326067 h 3140063"/>
                <a:gd name="connsiteX416" fmla="*/ 878483 w 2584265"/>
                <a:gd name="connsiteY416" fmla="*/ 2322311 h 3140063"/>
                <a:gd name="connsiteX417" fmla="*/ 991493 w 2584265"/>
                <a:gd name="connsiteY417" fmla="*/ 2232157 h 3140063"/>
                <a:gd name="connsiteX418" fmla="*/ 1063067 w 2584265"/>
                <a:gd name="connsiteY418" fmla="*/ 2130735 h 3140063"/>
                <a:gd name="connsiteX419" fmla="*/ 1447302 w 2584265"/>
                <a:gd name="connsiteY419" fmla="*/ 2145759 h 3140063"/>
                <a:gd name="connsiteX420" fmla="*/ 1579148 w 2584265"/>
                <a:gd name="connsiteY420" fmla="*/ 2066877 h 3140063"/>
                <a:gd name="connsiteX421" fmla="*/ 1628119 w 2584265"/>
                <a:gd name="connsiteY421" fmla="*/ 2314799 h 3140063"/>
                <a:gd name="connsiteX422" fmla="*/ 1409632 w 2584265"/>
                <a:gd name="connsiteY422" fmla="*/ 2438757 h 3140063"/>
                <a:gd name="connsiteX423" fmla="*/ 1387030 w 2584265"/>
                <a:gd name="connsiteY423" fmla="*/ 2465052 h 3140063"/>
                <a:gd name="connsiteX424" fmla="*/ 1759964 w 2584265"/>
                <a:gd name="connsiteY424" fmla="*/ 2551451 h 3140063"/>
                <a:gd name="connsiteX425" fmla="*/ 1899344 w 2584265"/>
                <a:gd name="connsiteY425" fmla="*/ 2818151 h 3140063"/>
                <a:gd name="connsiteX426" fmla="*/ 1891810 w 2584265"/>
                <a:gd name="connsiteY426" fmla="*/ 2825663 h 3140063"/>
                <a:gd name="connsiteX427" fmla="*/ 1522642 w 2584265"/>
                <a:gd name="connsiteY427" fmla="*/ 2562720 h 3140063"/>
                <a:gd name="connsiteX428" fmla="*/ 1364428 w 2584265"/>
                <a:gd name="connsiteY428" fmla="*/ 2498859 h 3140063"/>
                <a:gd name="connsiteX429" fmla="*/ 1582915 w 2584265"/>
                <a:gd name="connsiteY429" fmla="*/ 2799371 h 3140063"/>
                <a:gd name="connsiteX430" fmla="*/ 1974684 w 2584265"/>
                <a:gd name="connsiteY430" fmla="*/ 2975917 h 3140063"/>
                <a:gd name="connsiteX431" fmla="*/ 1955849 w 2584265"/>
                <a:gd name="connsiteY431" fmla="*/ 2990943 h 3140063"/>
                <a:gd name="connsiteX432" fmla="*/ 1741129 w 2584265"/>
                <a:gd name="connsiteY432" fmla="*/ 2983431 h 3140063"/>
                <a:gd name="connsiteX433" fmla="*/ 1609284 w 2584265"/>
                <a:gd name="connsiteY433" fmla="*/ 2874498 h 3140063"/>
                <a:gd name="connsiteX434" fmla="*/ 1658255 w 2584265"/>
                <a:gd name="connsiteY434" fmla="*/ 3032263 h 3140063"/>
                <a:gd name="connsiteX435" fmla="*/ 2087694 w 2584265"/>
                <a:gd name="connsiteY435" fmla="*/ 3103633 h 3140063"/>
                <a:gd name="connsiteX436" fmla="*/ 2159268 w 2584265"/>
                <a:gd name="connsiteY436" fmla="*/ 3114902 h 3140063"/>
                <a:gd name="connsiteX437" fmla="*/ 2138579 w 2584265"/>
                <a:gd name="connsiteY437" fmla="*/ 3140063 h 3140063"/>
                <a:gd name="connsiteX438" fmla="*/ 2056033 w 2584265"/>
                <a:gd name="connsiteY438" fmla="*/ 3140063 h 3140063"/>
                <a:gd name="connsiteX439" fmla="*/ 2059989 w 2584265"/>
                <a:gd name="connsiteY439" fmla="*/ 3122674 h 3140063"/>
                <a:gd name="connsiteX440" fmla="*/ 1997519 w 2584265"/>
                <a:gd name="connsiteY440" fmla="*/ 3118015 h 3140063"/>
                <a:gd name="connsiteX441" fmla="*/ 1901058 w 2584265"/>
                <a:gd name="connsiteY441" fmla="*/ 3127187 h 3140063"/>
                <a:gd name="connsiteX442" fmla="*/ 1857935 w 2584265"/>
                <a:gd name="connsiteY442" fmla="*/ 3140063 h 3140063"/>
                <a:gd name="connsiteX443" fmla="*/ 1733931 w 2584265"/>
                <a:gd name="connsiteY443" fmla="*/ 3140063 h 3140063"/>
                <a:gd name="connsiteX444" fmla="*/ 1710287 w 2584265"/>
                <a:gd name="connsiteY444" fmla="*/ 3124000 h 3140063"/>
                <a:gd name="connsiteX445" fmla="*/ 1631886 w 2584265"/>
                <a:gd name="connsiteY445" fmla="*/ 3054801 h 3140063"/>
                <a:gd name="connsiteX446" fmla="*/ 1620114 w 2584265"/>
                <a:gd name="connsiteY446" fmla="*/ 3118659 h 3140063"/>
                <a:gd name="connsiteX447" fmla="*/ 1620483 w 2584265"/>
                <a:gd name="connsiteY447" fmla="*/ 3140063 h 3140063"/>
                <a:gd name="connsiteX448" fmla="*/ 1588422 w 2584265"/>
                <a:gd name="connsiteY448" fmla="*/ 3140063 h 3140063"/>
                <a:gd name="connsiteX449" fmla="*/ 1591860 w 2584265"/>
                <a:gd name="connsiteY449" fmla="*/ 3097867 h 3140063"/>
                <a:gd name="connsiteX450" fmla="*/ 1537312 w 2584265"/>
                <a:gd name="connsiteY450" fmla="*/ 2761806 h 3140063"/>
                <a:gd name="connsiteX451" fmla="*/ 1315117 w 2584265"/>
                <a:gd name="connsiteY451" fmla="*/ 2525079 h 3140063"/>
                <a:gd name="connsiteX452" fmla="*/ 1322649 w 2584265"/>
                <a:gd name="connsiteY452" fmla="*/ 2543867 h 3140063"/>
                <a:gd name="connsiteX453" fmla="*/ 1409267 w 2584265"/>
                <a:gd name="connsiteY453" fmla="*/ 2712958 h 3140063"/>
                <a:gd name="connsiteX454" fmla="*/ 1333947 w 2584265"/>
                <a:gd name="connsiteY454" fmla="*/ 2855742 h 3140063"/>
                <a:gd name="connsiteX455" fmla="*/ 1194604 w 2584265"/>
                <a:gd name="connsiteY455" fmla="*/ 2844471 h 3140063"/>
                <a:gd name="connsiteX456" fmla="*/ 1104220 w 2584265"/>
                <a:gd name="connsiteY456" fmla="*/ 2821925 h 3140063"/>
                <a:gd name="connsiteX457" fmla="*/ 1179540 w 2584265"/>
                <a:gd name="connsiteY457" fmla="*/ 2765561 h 3140063"/>
                <a:gd name="connsiteX458" fmla="*/ 1296287 w 2584265"/>
                <a:gd name="connsiteY458" fmla="*/ 2577685 h 3140063"/>
                <a:gd name="connsiteX459" fmla="*/ 1243562 w 2584265"/>
                <a:gd name="connsiteY459" fmla="*/ 2464958 h 3140063"/>
                <a:gd name="connsiteX460" fmla="*/ 701256 w 2584265"/>
                <a:gd name="connsiteY460" fmla="*/ 2355988 h 3140063"/>
                <a:gd name="connsiteX461" fmla="*/ 497891 w 2584265"/>
                <a:gd name="connsiteY461" fmla="*/ 2419866 h 3140063"/>
                <a:gd name="connsiteX462" fmla="*/ 693724 w 2584265"/>
                <a:gd name="connsiteY462" fmla="*/ 2498773 h 3140063"/>
                <a:gd name="connsiteX463" fmla="*/ 904621 w 2584265"/>
                <a:gd name="connsiteY463" fmla="*/ 2472473 h 3140063"/>
                <a:gd name="connsiteX464" fmla="*/ 1175774 w 2584265"/>
                <a:gd name="connsiteY464" fmla="*/ 2502529 h 3140063"/>
                <a:gd name="connsiteX465" fmla="*/ 1175774 w 2584265"/>
                <a:gd name="connsiteY465" fmla="*/ 2521317 h 3140063"/>
                <a:gd name="connsiteX466" fmla="*/ 957345 w 2584265"/>
                <a:gd name="connsiteY466" fmla="*/ 2630294 h 3140063"/>
                <a:gd name="connsiteX467" fmla="*/ 727618 w 2584265"/>
                <a:gd name="connsiteY467" fmla="*/ 2536351 h 3140063"/>
                <a:gd name="connsiteX468" fmla="*/ 727618 w 2584265"/>
                <a:gd name="connsiteY468" fmla="*/ 2547628 h 3140063"/>
                <a:gd name="connsiteX469" fmla="*/ 836832 w 2584265"/>
                <a:gd name="connsiteY469" fmla="*/ 2724229 h 3140063"/>
                <a:gd name="connsiteX470" fmla="*/ 757746 w 2584265"/>
                <a:gd name="connsiteY470" fmla="*/ 2930892 h 3140063"/>
                <a:gd name="connsiteX471" fmla="*/ 701256 w 2584265"/>
                <a:gd name="connsiteY471" fmla="*/ 2799382 h 3140063"/>
                <a:gd name="connsiteX472" fmla="*/ 659829 w 2584265"/>
                <a:gd name="connsiteY472" fmla="*/ 2558899 h 3140063"/>
                <a:gd name="connsiteX473" fmla="*/ 433868 w 2584265"/>
                <a:gd name="connsiteY473" fmla="*/ 2438654 h 3140063"/>
                <a:gd name="connsiteX474" fmla="*/ 460231 w 2584265"/>
                <a:gd name="connsiteY474" fmla="*/ 2419866 h 3140063"/>
                <a:gd name="connsiteX475" fmla="*/ 448932 w 2584265"/>
                <a:gd name="connsiteY475" fmla="*/ 2404836 h 3140063"/>
                <a:gd name="connsiteX476" fmla="*/ 497891 w 2584265"/>
                <a:gd name="connsiteY476" fmla="*/ 2378534 h 3140063"/>
                <a:gd name="connsiteX477" fmla="*/ 791640 w 2584265"/>
                <a:gd name="connsiteY477" fmla="*/ 2115500 h 3140063"/>
                <a:gd name="connsiteX478" fmla="*/ 769044 w 2584265"/>
                <a:gd name="connsiteY478" fmla="*/ 1965206 h 3140063"/>
                <a:gd name="connsiteX479" fmla="*/ 595807 w 2584265"/>
                <a:gd name="connsiteY479" fmla="*/ 1901327 h 3140063"/>
                <a:gd name="connsiteX480" fmla="*/ 399974 w 2584265"/>
                <a:gd name="connsiteY480" fmla="*/ 1732235 h 3140063"/>
                <a:gd name="connsiteX481" fmla="*/ 332186 w 2584265"/>
                <a:gd name="connsiteY481" fmla="*/ 1694659 h 3140063"/>
                <a:gd name="connsiteX482" fmla="*/ 531785 w 2584265"/>
                <a:gd name="connsiteY482" fmla="*/ 1657084 h 3140063"/>
                <a:gd name="connsiteX483" fmla="*/ 701256 w 2584265"/>
                <a:gd name="connsiteY483" fmla="*/ 1781085 h 3140063"/>
                <a:gd name="connsiteX484" fmla="*/ 829300 w 2584265"/>
                <a:gd name="connsiteY484" fmla="*/ 2036598 h 3140063"/>
                <a:gd name="connsiteX485" fmla="*/ 919685 w 2584265"/>
                <a:gd name="connsiteY485" fmla="*/ 1777328 h 3140063"/>
                <a:gd name="connsiteX486" fmla="*/ 765278 w 2584265"/>
                <a:gd name="connsiteY486" fmla="*/ 1544357 h 3140063"/>
                <a:gd name="connsiteX487" fmla="*/ 505423 w 2584265"/>
                <a:gd name="connsiteY487" fmla="*/ 1544357 h 3140063"/>
                <a:gd name="connsiteX488" fmla="*/ 399974 w 2584265"/>
                <a:gd name="connsiteY488" fmla="*/ 1544357 h 3140063"/>
                <a:gd name="connsiteX489" fmla="*/ 543083 w 2584265"/>
                <a:gd name="connsiteY489" fmla="*/ 1379025 h 3140063"/>
                <a:gd name="connsiteX490" fmla="*/ 735150 w 2584265"/>
                <a:gd name="connsiteY490" fmla="*/ 1435388 h 3140063"/>
                <a:gd name="connsiteX491" fmla="*/ 908387 w 2584265"/>
                <a:gd name="connsiteY491" fmla="*/ 1649569 h 3140063"/>
                <a:gd name="connsiteX492" fmla="*/ 923451 w 2584265"/>
                <a:gd name="connsiteY492" fmla="*/ 1653329 h 3140063"/>
                <a:gd name="connsiteX493" fmla="*/ 912153 w 2584265"/>
                <a:gd name="connsiteY493" fmla="*/ 1472964 h 3140063"/>
                <a:gd name="connsiteX494" fmla="*/ 753980 w 2584265"/>
                <a:gd name="connsiteY494" fmla="*/ 1318904 h 3140063"/>
                <a:gd name="connsiteX495" fmla="*/ 674894 w 2584265"/>
                <a:gd name="connsiteY495" fmla="*/ 1288843 h 3140063"/>
                <a:gd name="connsiteX496" fmla="*/ 463997 w 2584265"/>
                <a:gd name="connsiteY496" fmla="*/ 1296358 h 3140063"/>
                <a:gd name="connsiteX497" fmla="*/ 294526 w 2584265"/>
                <a:gd name="connsiteY497" fmla="*/ 1345209 h 3140063"/>
                <a:gd name="connsiteX498" fmla="*/ 343484 w 2584265"/>
                <a:gd name="connsiteY498" fmla="*/ 1480479 h 3140063"/>
                <a:gd name="connsiteX499" fmla="*/ 309590 w 2584265"/>
                <a:gd name="connsiteY499" fmla="*/ 1728478 h 3140063"/>
                <a:gd name="connsiteX500" fmla="*/ 264398 w 2584265"/>
                <a:gd name="connsiteY500" fmla="*/ 1751023 h 3140063"/>
                <a:gd name="connsiteX501" fmla="*/ 776 w 2584265"/>
                <a:gd name="connsiteY501" fmla="*/ 1476721 h 3140063"/>
                <a:gd name="connsiteX502" fmla="*/ 776 w 2584265"/>
                <a:gd name="connsiteY502" fmla="*/ 1363995 h 3140063"/>
                <a:gd name="connsiteX503" fmla="*/ 776 w 2584265"/>
                <a:gd name="connsiteY503" fmla="*/ 1337694 h 3140063"/>
                <a:gd name="connsiteX504" fmla="*/ 776 w 2584265"/>
                <a:gd name="connsiteY504" fmla="*/ 1303876 h 3140063"/>
                <a:gd name="connsiteX505" fmla="*/ 53500 w 2584265"/>
                <a:gd name="connsiteY505" fmla="*/ 1326419 h 3140063"/>
                <a:gd name="connsiteX506" fmla="*/ 158949 w 2584265"/>
                <a:gd name="connsiteY506" fmla="*/ 1285087 h 3140063"/>
                <a:gd name="connsiteX507" fmla="*/ 177779 w 2584265"/>
                <a:gd name="connsiteY507" fmla="*/ 1198664 h 3140063"/>
                <a:gd name="connsiteX508" fmla="*/ 121289 w 2584265"/>
                <a:gd name="connsiteY508" fmla="*/ 1119755 h 3140063"/>
                <a:gd name="connsiteX509" fmla="*/ 143885 w 2584265"/>
                <a:gd name="connsiteY509" fmla="*/ 1161089 h 3140063"/>
                <a:gd name="connsiteX510" fmla="*/ 106225 w 2584265"/>
                <a:gd name="connsiteY510" fmla="*/ 1288843 h 3140063"/>
                <a:gd name="connsiteX511" fmla="*/ 776 w 2584265"/>
                <a:gd name="connsiteY511" fmla="*/ 1266299 h 3140063"/>
                <a:gd name="connsiteX512" fmla="*/ 776 w 2584265"/>
                <a:gd name="connsiteY512" fmla="*/ 1240939 h 3140063"/>
                <a:gd name="connsiteX513" fmla="*/ 776 w 2584265"/>
                <a:gd name="connsiteY513" fmla="*/ 1209937 h 3140063"/>
                <a:gd name="connsiteX514" fmla="*/ 42202 w 2584265"/>
                <a:gd name="connsiteY514" fmla="*/ 1262543 h 3140063"/>
                <a:gd name="connsiteX515" fmla="*/ 117523 w 2584265"/>
                <a:gd name="connsiteY515" fmla="*/ 1243755 h 3140063"/>
                <a:gd name="connsiteX516" fmla="*/ 113757 w 2584265"/>
                <a:gd name="connsiteY516" fmla="*/ 1161089 h 3140063"/>
                <a:gd name="connsiteX517" fmla="*/ 49734 w 2584265"/>
                <a:gd name="connsiteY517" fmla="*/ 1127270 h 3140063"/>
                <a:gd name="connsiteX518" fmla="*/ 776 w 2584265"/>
                <a:gd name="connsiteY518" fmla="*/ 1187391 h 3140063"/>
                <a:gd name="connsiteX519" fmla="*/ 776 w 2584265"/>
                <a:gd name="connsiteY519" fmla="*/ 1131030 h 3140063"/>
                <a:gd name="connsiteX520" fmla="*/ 53500 w 2584265"/>
                <a:gd name="connsiteY520" fmla="*/ 1093453 h 3140063"/>
                <a:gd name="connsiteX521" fmla="*/ 776 w 2584265"/>
                <a:gd name="connsiteY521" fmla="*/ 1089696 h 3140063"/>
                <a:gd name="connsiteX522" fmla="*/ 776 w 2584265"/>
                <a:gd name="connsiteY522" fmla="*/ 1059635 h 3140063"/>
                <a:gd name="connsiteX523" fmla="*/ 34670 w 2584265"/>
                <a:gd name="connsiteY523" fmla="*/ 1048364 h 3140063"/>
                <a:gd name="connsiteX524" fmla="*/ 4542 w 2584265"/>
                <a:gd name="connsiteY524" fmla="*/ 928116 h 3140063"/>
                <a:gd name="connsiteX525" fmla="*/ 776 w 2584265"/>
                <a:gd name="connsiteY525" fmla="*/ 913086 h 3140063"/>
                <a:gd name="connsiteX526" fmla="*/ 776 w 2584265"/>
                <a:gd name="connsiteY526" fmla="*/ 856723 h 3140063"/>
                <a:gd name="connsiteX527" fmla="*/ 12074 w 2584265"/>
                <a:gd name="connsiteY527" fmla="*/ 871753 h 3140063"/>
                <a:gd name="connsiteX528" fmla="*/ 64799 w 2584265"/>
                <a:gd name="connsiteY528" fmla="*/ 766541 h 3140063"/>
                <a:gd name="connsiteX529" fmla="*/ 147651 w 2584265"/>
                <a:gd name="connsiteY529" fmla="*/ 661330 h 3140063"/>
                <a:gd name="connsiteX530" fmla="*/ 106225 w 2584265"/>
                <a:gd name="connsiteY530" fmla="*/ 458421 h 3140063"/>
                <a:gd name="connsiteX531" fmla="*/ 245567 w 2584265"/>
                <a:gd name="connsiteY531" fmla="*/ 345695 h 3140063"/>
                <a:gd name="connsiteX532" fmla="*/ 238035 w 2584265"/>
                <a:gd name="connsiteY532" fmla="*/ 341937 h 3140063"/>
                <a:gd name="connsiteX533" fmla="*/ 776 w 2584265"/>
                <a:gd name="connsiteY533" fmla="*/ 236725 h 3140063"/>
                <a:gd name="connsiteX534" fmla="*/ 776 w 2584265"/>
                <a:gd name="connsiteY534" fmla="*/ 217938 h 3140063"/>
                <a:gd name="connsiteX535" fmla="*/ 776 w 2584265"/>
                <a:gd name="connsiteY535" fmla="*/ 0 h 3140063"/>
                <a:gd name="connsiteX536" fmla="*/ 573211 w 2584265"/>
                <a:gd name="connsiteY536" fmla="*/ 311876 h 3140063"/>
                <a:gd name="connsiteX537" fmla="*/ 874493 w 2584265"/>
                <a:gd name="connsiteY537" fmla="*/ 980721 h 3140063"/>
                <a:gd name="connsiteX538" fmla="*/ 1040197 w 2584265"/>
                <a:gd name="connsiteY538" fmla="*/ 1025812 h 3140063"/>
                <a:gd name="connsiteX539" fmla="*/ 1424331 w 2584265"/>
                <a:gd name="connsiteY539" fmla="*/ 1292603 h 3140063"/>
                <a:gd name="connsiteX540" fmla="*/ 1522248 w 2584265"/>
                <a:gd name="connsiteY540" fmla="*/ 1480479 h 3140063"/>
                <a:gd name="connsiteX541" fmla="*/ 1574972 w 2584265"/>
                <a:gd name="connsiteY541" fmla="*/ 1803630 h 3140063"/>
                <a:gd name="connsiteX542" fmla="*/ 1895084 w 2584265"/>
                <a:gd name="connsiteY542" fmla="*/ 1927630 h 3140063"/>
                <a:gd name="connsiteX543" fmla="*/ 2128577 w 2584265"/>
                <a:gd name="connsiteY543" fmla="*/ 2273323 h 3140063"/>
                <a:gd name="connsiteX544" fmla="*/ 2170003 w 2584265"/>
                <a:gd name="connsiteY544" fmla="*/ 2566414 h 3140063"/>
                <a:gd name="connsiteX545" fmla="*/ 2448688 w 2584265"/>
                <a:gd name="connsiteY545" fmla="*/ 3024828 h 3140063"/>
                <a:gd name="connsiteX546" fmla="*/ 2584265 w 2584265"/>
                <a:gd name="connsiteY546" fmla="*/ 3111251 h 3140063"/>
                <a:gd name="connsiteX547" fmla="*/ 2563081 w 2584265"/>
                <a:gd name="connsiteY547" fmla="*/ 3138024 h 3140063"/>
                <a:gd name="connsiteX548" fmla="*/ 2562206 w 2584265"/>
                <a:gd name="connsiteY548" fmla="*/ 3140063 h 3140063"/>
                <a:gd name="connsiteX549" fmla="*/ 2358304 w 2584265"/>
                <a:gd name="connsiteY549" fmla="*/ 3140063 h 3140063"/>
                <a:gd name="connsiteX550" fmla="*/ 2358304 w 2584265"/>
                <a:gd name="connsiteY550" fmla="*/ 3133796 h 3140063"/>
                <a:gd name="connsiteX551" fmla="*/ 2060788 w 2584265"/>
                <a:gd name="connsiteY551" fmla="*/ 2735504 h 3140063"/>
                <a:gd name="connsiteX552" fmla="*/ 1947808 w 2584265"/>
                <a:gd name="connsiteY552" fmla="*/ 2235747 h 3140063"/>
                <a:gd name="connsiteX553" fmla="*/ 1680421 w 2584265"/>
                <a:gd name="connsiteY553" fmla="*/ 2006542 h 3140063"/>
                <a:gd name="connsiteX554" fmla="*/ 1428097 w 2584265"/>
                <a:gd name="connsiteY554" fmla="*/ 1972721 h 3140063"/>
                <a:gd name="connsiteX555" fmla="*/ 1420565 w 2584265"/>
                <a:gd name="connsiteY555" fmla="*/ 1901327 h 3140063"/>
                <a:gd name="connsiteX556" fmla="*/ 1333947 w 2584265"/>
                <a:gd name="connsiteY556" fmla="*/ 1461691 h 3140063"/>
                <a:gd name="connsiteX557" fmla="*/ 753980 w 2584265"/>
                <a:gd name="connsiteY557" fmla="*/ 1134785 h 3140063"/>
                <a:gd name="connsiteX558" fmla="*/ 723852 w 2584265"/>
                <a:gd name="connsiteY558" fmla="*/ 1097211 h 3140063"/>
                <a:gd name="connsiteX559" fmla="*/ 663595 w 2584265"/>
                <a:gd name="connsiteY559" fmla="*/ 822905 h 3140063"/>
                <a:gd name="connsiteX560" fmla="*/ 422570 w 2584265"/>
                <a:gd name="connsiteY560" fmla="*/ 402058 h 3140063"/>
                <a:gd name="connsiteX561" fmla="*/ 4542 w 2584265"/>
                <a:gd name="connsiteY561" fmla="*/ 172847 h 3140063"/>
                <a:gd name="connsiteX562" fmla="*/ 776 w 2584265"/>
                <a:gd name="connsiteY562" fmla="*/ 165332 h 3140063"/>
                <a:gd name="connsiteX563" fmla="*/ 776 w 2584265"/>
                <a:gd name="connsiteY563" fmla="*/ 71393 h 3140063"/>
                <a:gd name="connsiteX564" fmla="*/ 256865 w 2584265"/>
                <a:gd name="connsiteY564" fmla="*/ 154059 h 3140063"/>
                <a:gd name="connsiteX565" fmla="*/ 678660 w 2584265"/>
                <a:gd name="connsiteY565" fmla="*/ 544845 h 3140063"/>
                <a:gd name="connsiteX566" fmla="*/ 810470 w 2584265"/>
                <a:gd name="connsiteY566" fmla="*/ 913086 h 3140063"/>
                <a:gd name="connsiteX567" fmla="*/ 833066 w 2584265"/>
                <a:gd name="connsiteY567" fmla="*/ 1048364 h 3140063"/>
                <a:gd name="connsiteX568" fmla="*/ 1153178 w 2584265"/>
                <a:gd name="connsiteY568" fmla="*/ 1146059 h 3140063"/>
                <a:gd name="connsiteX569" fmla="*/ 1526014 w 2584265"/>
                <a:gd name="connsiteY569" fmla="*/ 1871266 h 3140063"/>
                <a:gd name="connsiteX570" fmla="*/ 1541078 w 2584265"/>
                <a:gd name="connsiteY570" fmla="*/ 1878780 h 3140063"/>
                <a:gd name="connsiteX571" fmla="*/ 1872487 w 2584265"/>
                <a:gd name="connsiteY571" fmla="*/ 1991508 h 3140063"/>
                <a:gd name="connsiteX572" fmla="*/ 2185067 w 2584265"/>
                <a:gd name="connsiteY572" fmla="*/ 2795622 h 3140063"/>
                <a:gd name="connsiteX573" fmla="*/ 2550371 w 2584265"/>
                <a:gd name="connsiteY573" fmla="*/ 3118766 h 3140063"/>
                <a:gd name="connsiteX574" fmla="*/ 2550371 w 2584265"/>
                <a:gd name="connsiteY574" fmla="*/ 3107494 h 3140063"/>
                <a:gd name="connsiteX575" fmla="*/ 2437390 w 2584265"/>
                <a:gd name="connsiteY575" fmla="*/ 3036102 h 3140063"/>
                <a:gd name="connsiteX576" fmla="*/ 2158705 w 2584265"/>
                <a:gd name="connsiteY576" fmla="*/ 2585199 h 3140063"/>
                <a:gd name="connsiteX577" fmla="*/ 2121045 w 2584265"/>
                <a:gd name="connsiteY577" fmla="*/ 2389806 h 3140063"/>
                <a:gd name="connsiteX578" fmla="*/ 2064554 w 2584265"/>
                <a:gd name="connsiteY578" fmla="*/ 2123019 h 3140063"/>
                <a:gd name="connsiteX579" fmla="*/ 1680421 w 2584265"/>
                <a:gd name="connsiteY579" fmla="*/ 1852477 h 3140063"/>
                <a:gd name="connsiteX580" fmla="*/ 1548610 w 2584265"/>
                <a:gd name="connsiteY580" fmla="*/ 1803630 h 3140063"/>
                <a:gd name="connsiteX581" fmla="*/ 1477055 w 2584265"/>
                <a:gd name="connsiteY581" fmla="*/ 1427873 h 3140063"/>
                <a:gd name="connsiteX582" fmla="*/ 900855 w 2584265"/>
                <a:gd name="connsiteY582" fmla="*/ 1010783 h 3140063"/>
                <a:gd name="connsiteX583" fmla="*/ 855662 w 2584265"/>
                <a:gd name="connsiteY583" fmla="*/ 1014539 h 3140063"/>
                <a:gd name="connsiteX584" fmla="*/ 648531 w 2584265"/>
                <a:gd name="connsiteY584" fmla="*/ 420846 h 3140063"/>
                <a:gd name="connsiteX585" fmla="*/ 776 w 2584265"/>
                <a:gd name="connsiteY585" fmla="*/ 22544 h 3140063"/>
                <a:gd name="connsiteX586" fmla="*/ 776 w 2584265"/>
                <a:gd name="connsiteY586" fmla="*/ 0 h 3140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</a:cxnLst>
              <a:rect l="l" t="t" r="r" b="b"/>
              <a:pathLst>
                <a:path w="2584265" h="3140063">
                  <a:moveTo>
                    <a:pt x="124389" y="3058410"/>
                  </a:moveTo>
                  <a:cubicBezTo>
                    <a:pt x="91919" y="3063182"/>
                    <a:pt x="65802" y="3082268"/>
                    <a:pt x="46037" y="3107718"/>
                  </a:cubicBezTo>
                  <a:cubicBezTo>
                    <a:pt x="46037" y="3107718"/>
                    <a:pt x="46037" y="3107718"/>
                    <a:pt x="57331" y="3111488"/>
                  </a:cubicBezTo>
                  <a:cubicBezTo>
                    <a:pt x="57331" y="3111488"/>
                    <a:pt x="57331" y="3111488"/>
                    <a:pt x="177800" y="3070015"/>
                  </a:cubicBezTo>
                  <a:cubicBezTo>
                    <a:pt x="177800" y="3062474"/>
                    <a:pt x="166506" y="3062474"/>
                    <a:pt x="158977" y="3058704"/>
                  </a:cubicBezTo>
                  <a:cubicBezTo>
                    <a:pt x="146742" y="3056819"/>
                    <a:pt x="135213" y="3056819"/>
                    <a:pt x="124389" y="3058410"/>
                  </a:cubicBezTo>
                  <a:close/>
                  <a:moveTo>
                    <a:pt x="1417776" y="2948186"/>
                  </a:moveTo>
                  <a:cubicBezTo>
                    <a:pt x="1392750" y="2949762"/>
                    <a:pt x="1368781" y="2970784"/>
                    <a:pt x="1349041" y="2987601"/>
                  </a:cubicBezTo>
                  <a:cubicBezTo>
                    <a:pt x="1326482" y="3021235"/>
                    <a:pt x="1300163" y="3054870"/>
                    <a:pt x="1307683" y="3099717"/>
                  </a:cubicBezTo>
                  <a:cubicBezTo>
                    <a:pt x="1311443" y="3107192"/>
                    <a:pt x="1326482" y="3114666"/>
                    <a:pt x="1334002" y="3103454"/>
                  </a:cubicBezTo>
                  <a:cubicBezTo>
                    <a:pt x="1371601" y="3054870"/>
                    <a:pt x="1409199" y="3002551"/>
                    <a:pt x="1443038" y="2953967"/>
                  </a:cubicBezTo>
                  <a:cubicBezTo>
                    <a:pt x="1434578" y="2949297"/>
                    <a:pt x="1426119" y="2947660"/>
                    <a:pt x="1417776" y="2948186"/>
                  </a:cubicBezTo>
                  <a:close/>
                  <a:moveTo>
                    <a:pt x="1706785" y="2908851"/>
                  </a:moveTo>
                  <a:cubicBezTo>
                    <a:pt x="1695450" y="2931234"/>
                    <a:pt x="1725676" y="2938694"/>
                    <a:pt x="1733233" y="2949887"/>
                  </a:cubicBezTo>
                  <a:cubicBezTo>
                    <a:pt x="1786128" y="2979731"/>
                    <a:pt x="1842802" y="2946155"/>
                    <a:pt x="1884363" y="2931234"/>
                  </a:cubicBezTo>
                  <a:cubicBezTo>
                    <a:pt x="1823911" y="2905118"/>
                    <a:pt x="1771015" y="2908851"/>
                    <a:pt x="1706785" y="2908851"/>
                  </a:cubicBezTo>
                  <a:close/>
                  <a:moveTo>
                    <a:pt x="1179952" y="2902065"/>
                  </a:moveTo>
                  <a:cubicBezTo>
                    <a:pt x="1207314" y="2900597"/>
                    <a:pt x="1235089" y="2902710"/>
                    <a:pt x="1262392" y="2908346"/>
                  </a:cubicBezTo>
                  <a:cubicBezTo>
                    <a:pt x="1277456" y="2960952"/>
                    <a:pt x="1243562" y="3021072"/>
                    <a:pt x="1258626" y="3077436"/>
                  </a:cubicBezTo>
                  <a:cubicBezTo>
                    <a:pt x="1262392" y="3091057"/>
                    <a:pt x="1264746" y="3104678"/>
                    <a:pt x="1265805" y="3118203"/>
                  </a:cubicBezTo>
                  <a:lnTo>
                    <a:pt x="1265485" y="3140063"/>
                  </a:lnTo>
                  <a:lnTo>
                    <a:pt x="1231593" y="3140063"/>
                  </a:lnTo>
                  <a:lnTo>
                    <a:pt x="1233231" y="3124284"/>
                  </a:lnTo>
                  <a:cubicBezTo>
                    <a:pt x="1232759" y="3075391"/>
                    <a:pt x="1224272" y="3024618"/>
                    <a:pt x="1224272" y="2979486"/>
                  </a:cubicBezTo>
                  <a:cubicBezTo>
                    <a:pt x="1220501" y="2974783"/>
                    <a:pt x="1217672" y="2973374"/>
                    <a:pt x="1215197" y="2973843"/>
                  </a:cubicBezTo>
                  <a:cubicBezTo>
                    <a:pt x="1207771" y="2975255"/>
                    <a:pt x="1203528" y="2993589"/>
                    <a:pt x="1186554" y="2990768"/>
                  </a:cubicBezTo>
                  <a:cubicBezTo>
                    <a:pt x="1154494" y="3026497"/>
                    <a:pt x="1116776" y="3062227"/>
                    <a:pt x="1083301" y="3100307"/>
                  </a:cubicBezTo>
                  <a:lnTo>
                    <a:pt x="1052538" y="3140063"/>
                  </a:lnTo>
                  <a:lnTo>
                    <a:pt x="1023435" y="3140063"/>
                  </a:lnTo>
                  <a:lnTo>
                    <a:pt x="1048475" y="3100998"/>
                  </a:lnTo>
                  <a:cubicBezTo>
                    <a:pt x="1088509" y="3048744"/>
                    <a:pt x="1137492" y="3001668"/>
                    <a:pt x="1190243" y="2960241"/>
                  </a:cubicBezTo>
                  <a:cubicBezTo>
                    <a:pt x="1194010" y="2952709"/>
                    <a:pt x="1212850" y="2937646"/>
                    <a:pt x="1194010" y="2922581"/>
                  </a:cubicBezTo>
                  <a:cubicBezTo>
                    <a:pt x="1156331" y="2941410"/>
                    <a:pt x="1118652" y="2933878"/>
                    <a:pt x="1084741" y="2948943"/>
                  </a:cubicBezTo>
                  <a:cubicBezTo>
                    <a:pt x="1031990" y="2979072"/>
                    <a:pt x="985833" y="3022382"/>
                    <a:pt x="954276" y="3074165"/>
                  </a:cubicBezTo>
                  <a:lnTo>
                    <a:pt x="926332" y="3140063"/>
                  </a:lnTo>
                  <a:lnTo>
                    <a:pt x="885742" y="3140063"/>
                  </a:lnTo>
                  <a:lnTo>
                    <a:pt x="885825" y="3137167"/>
                  </a:lnTo>
                  <a:cubicBezTo>
                    <a:pt x="885825" y="3137167"/>
                    <a:pt x="885825" y="3137167"/>
                    <a:pt x="814245" y="3013074"/>
                  </a:cubicBezTo>
                  <a:cubicBezTo>
                    <a:pt x="776572" y="2984871"/>
                    <a:pt x="734189" y="2967009"/>
                    <a:pt x="689452" y="2959958"/>
                  </a:cubicBezTo>
                  <a:cubicBezTo>
                    <a:pt x="644715" y="2952909"/>
                    <a:pt x="597623" y="2956668"/>
                    <a:pt x="550531" y="2971710"/>
                  </a:cubicBezTo>
                  <a:cubicBezTo>
                    <a:pt x="569368" y="3020595"/>
                    <a:pt x="598565" y="3072300"/>
                    <a:pt x="616460" y="3125416"/>
                  </a:cubicBezTo>
                  <a:lnTo>
                    <a:pt x="620466" y="3140063"/>
                  </a:lnTo>
                  <a:lnTo>
                    <a:pt x="554594" y="3140063"/>
                  </a:lnTo>
                  <a:lnTo>
                    <a:pt x="568743" y="3122005"/>
                  </a:lnTo>
                  <a:cubicBezTo>
                    <a:pt x="576263" y="3095613"/>
                    <a:pt x="568743" y="3054141"/>
                    <a:pt x="538664" y="3035289"/>
                  </a:cubicBezTo>
                  <a:cubicBezTo>
                    <a:pt x="513285" y="3057911"/>
                    <a:pt x="511170" y="3095378"/>
                    <a:pt x="521216" y="3127013"/>
                  </a:cubicBezTo>
                  <a:lnTo>
                    <a:pt x="527392" y="3140063"/>
                  </a:lnTo>
                  <a:lnTo>
                    <a:pt x="494333" y="3140063"/>
                  </a:lnTo>
                  <a:lnTo>
                    <a:pt x="490536" y="3110665"/>
                  </a:lnTo>
                  <a:cubicBezTo>
                    <a:pt x="491065" y="3053245"/>
                    <a:pt x="510131" y="2994770"/>
                    <a:pt x="501657" y="2938407"/>
                  </a:cubicBezTo>
                  <a:cubicBezTo>
                    <a:pt x="520487" y="2915860"/>
                    <a:pt x="535551" y="2934650"/>
                    <a:pt x="550615" y="2934650"/>
                  </a:cubicBezTo>
                  <a:cubicBezTo>
                    <a:pt x="663595" y="2923375"/>
                    <a:pt x="761512" y="2934650"/>
                    <a:pt x="848130" y="3009799"/>
                  </a:cubicBezTo>
                  <a:cubicBezTo>
                    <a:pt x="863194" y="3036102"/>
                    <a:pt x="878259" y="3077436"/>
                    <a:pt x="912153" y="3092463"/>
                  </a:cubicBezTo>
                  <a:cubicBezTo>
                    <a:pt x="930983" y="3066163"/>
                    <a:pt x="942281" y="3036102"/>
                    <a:pt x="968643" y="3013557"/>
                  </a:cubicBezTo>
                  <a:cubicBezTo>
                    <a:pt x="1019484" y="2943105"/>
                    <a:pt x="1097865" y="2906469"/>
                    <a:pt x="1179952" y="2902065"/>
                  </a:cubicBezTo>
                  <a:close/>
                  <a:moveTo>
                    <a:pt x="1465757" y="2893317"/>
                  </a:moveTo>
                  <a:cubicBezTo>
                    <a:pt x="1499652" y="2893317"/>
                    <a:pt x="1473289" y="2919621"/>
                    <a:pt x="1480822" y="2938407"/>
                  </a:cubicBezTo>
                  <a:cubicBezTo>
                    <a:pt x="1506243" y="3006042"/>
                    <a:pt x="1493532" y="3071563"/>
                    <a:pt x="1463345" y="3130216"/>
                  </a:cubicBezTo>
                  <a:lnTo>
                    <a:pt x="1457167" y="3140063"/>
                  </a:lnTo>
                  <a:lnTo>
                    <a:pt x="1427166" y="3140063"/>
                  </a:lnTo>
                  <a:lnTo>
                    <a:pt x="1439358" y="3111930"/>
                  </a:lnTo>
                  <a:cubicBezTo>
                    <a:pt x="1458069" y="3075272"/>
                    <a:pt x="1479957" y="3038614"/>
                    <a:pt x="1457362" y="3001955"/>
                  </a:cubicBezTo>
                  <a:cubicBezTo>
                    <a:pt x="1423471" y="3030154"/>
                    <a:pt x="1393346" y="3062112"/>
                    <a:pt x="1370281" y="3097361"/>
                  </a:cubicBezTo>
                  <a:lnTo>
                    <a:pt x="1347965" y="3140063"/>
                  </a:lnTo>
                  <a:lnTo>
                    <a:pt x="1290125" y="3140063"/>
                  </a:lnTo>
                  <a:lnTo>
                    <a:pt x="1288755" y="3137554"/>
                  </a:lnTo>
                  <a:cubicBezTo>
                    <a:pt x="1258626" y="3088707"/>
                    <a:pt x="1284989" y="3028587"/>
                    <a:pt x="1311351" y="2987255"/>
                  </a:cubicBezTo>
                  <a:cubicBezTo>
                    <a:pt x="1345245" y="2934650"/>
                    <a:pt x="1409267" y="2915860"/>
                    <a:pt x="1465757" y="2893317"/>
                  </a:cubicBezTo>
                  <a:close/>
                  <a:moveTo>
                    <a:pt x="772659" y="2644774"/>
                  </a:moveTo>
                  <a:cubicBezTo>
                    <a:pt x="765175" y="2663664"/>
                    <a:pt x="768917" y="2686332"/>
                    <a:pt x="776401" y="2709001"/>
                  </a:cubicBezTo>
                  <a:cubicBezTo>
                    <a:pt x="776401" y="2750562"/>
                    <a:pt x="768917" y="2795900"/>
                    <a:pt x="791369" y="2833685"/>
                  </a:cubicBezTo>
                  <a:cubicBezTo>
                    <a:pt x="791369" y="2833685"/>
                    <a:pt x="791369" y="2833685"/>
                    <a:pt x="795111" y="2826126"/>
                  </a:cubicBezTo>
                  <a:cubicBezTo>
                    <a:pt x="817563" y="2773230"/>
                    <a:pt x="810079" y="2697668"/>
                    <a:pt x="772659" y="2644774"/>
                  </a:cubicBezTo>
                  <a:close/>
                  <a:moveTo>
                    <a:pt x="1341239" y="2633659"/>
                  </a:moveTo>
                  <a:cubicBezTo>
                    <a:pt x="1341239" y="2712455"/>
                    <a:pt x="1295996" y="2779997"/>
                    <a:pt x="1231900" y="2825023"/>
                  </a:cubicBezTo>
                  <a:cubicBezTo>
                    <a:pt x="1265833" y="2840032"/>
                    <a:pt x="1303536" y="2836279"/>
                    <a:pt x="1333699" y="2825023"/>
                  </a:cubicBezTo>
                  <a:cubicBezTo>
                    <a:pt x="1367632" y="2806262"/>
                    <a:pt x="1382713" y="2764989"/>
                    <a:pt x="1378943" y="2727466"/>
                  </a:cubicBezTo>
                  <a:cubicBezTo>
                    <a:pt x="1378943" y="2693696"/>
                    <a:pt x="1375172" y="2648668"/>
                    <a:pt x="1341239" y="2633659"/>
                  </a:cubicBezTo>
                  <a:close/>
                  <a:moveTo>
                    <a:pt x="1302975" y="2627310"/>
                  </a:moveTo>
                  <a:cubicBezTo>
                    <a:pt x="1227682" y="2642258"/>
                    <a:pt x="1212623" y="2728214"/>
                    <a:pt x="1193800" y="2791747"/>
                  </a:cubicBezTo>
                  <a:cubicBezTo>
                    <a:pt x="1227682" y="2806696"/>
                    <a:pt x="1257799" y="2761849"/>
                    <a:pt x="1284152" y="2746900"/>
                  </a:cubicBezTo>
                  <a:cubicBezTo>
                    <a:pt x="1306740" y="2717003"/>
                    <a:pt x="1325563" y="2668419"/>
                    <a:pt x="1302975" y="2627310"/>
                  </a:cubicBezTo>
                  <a:close/>
                  <a:moveTo>
                    <a:pt x="425450" y="2608251"/>
                  </a:moveTo>
                  <a:cubicBezTo>
                    <a:pt x="376436" y="2645813"/>
                    <a:pt x="334962" y="2713427"/>
                    <a:pt x="301029" y="2773530"/>
                  </a:cubicBezTo>
                  <a:cubicBezTo>
                    <a:pt x="297259" y="2803580"/>
                    <a:pt x="274637" y="2856168"/>
                    <a:pt x="304800" y="2874950"/>
                  </a:cubicBezTo>
                  <a:cubicBezTo>
                    <a:pt x="383976" y="2844899"/>
                    <a:pt x="417909" y="2758503"/>
                    <a:pt x="432990" y="2683378"/>
                  </a:cubicBezTo>
                  <a:cubicBezTo>
                    <a:pt x="436761" y="2660839"/>
                    <a:pt x="455612" y="2623276"/>
                    <a:pt x="425450" y="2608251"/>
                  </a:cubicBezTo>
                  <a:close/>
                  <a:moveTo>
                    <a:pt x="388356" y="2592375"/>
                  </a:moveTo>
                  <a:cubicBezTo>
                    <a:pt x="369571" y="2596146"/>
                    <a:pt x="350785" y="2599915"/>
                    <a:pt x="335757" y="2622537"/>
                  </a:cubicBezTo>
                  <a:cubicBezTo>
                    <a:pt x="305700" y="2637619"/>
                    <a:pt x="279400" y="2675323"/>
                    <a:pt x="290671" y="2713025"/>
                  </a:cubicBezTo>
                  <a:cubicBezTo>
                    <a:pt x="335757" y="2686633"/>
                    <a:pt x="358299" y="2637619"/>
                    <a:pt x="392113" y="2596146"/>
                  </a:cubicBezTo>
                  <a:cubicBezTo>
                    <a:pt x="392113" y="2596146"/>
                    <a:pt x="392113" y="2596146"/>
                    <a:pt x="388356" y="2592375"/>
                  </a:cubicBezTo>
                  <a:close/>
                  <a:moveTo>
                    <a:pt x="693160" y="2584447"/>
                  </a:moveTo>
                  <a:cubicBezTo>
                    <a:pt x="689335" y="2629772"/>
                    <a:pt x="677862" y="2682652"/>
                    <a:pt x="689335" y="2735533"/>
                  </a:cubicBezTo>
                  <a:cubicBezTo>
                    <a:pt x="712282" y="2754418"/>
                    <a:pt x="712282" y="2803519"/>
                    <a:pt x="750527" y="2795966"/>
                  </a:cubicBezTo>
                  <a:cubicBezTo>
                    <a:pt x="762000" y="2746863"/>
                    <a:pt x="750527" y="2701537"/>
                    <a:pt x="735229" y="2656212"/>
                  </a:cubicBezTo>
                  <a:cubicBezTo>
                    <a:pt x="727580" y="2629772"/>
                    <a:pt x="723756" y="2588224"/>
                    <a:pt x="693160" y="2584447"/>
                  </a:cubicBezTo>
                  <a:close/>
                  <a:moveTo>
                    <a:pt x="443696" y="2551853"/>
                  </a:moveTo>
                  <a:cubicBezTo>
                    <a:pt x="453640" y="2551383"/>
                    <a:pt x="463055" y="2552323"/>
                    <a:pt x="471529" y="2555141"/>
                  </a:cubicBezTo>
                  <a:cubicBezTo>
                    <a:pt x="475295" y="2637811"/>
                    <a:pt x="452698" y="2701684"/>
                    <a:pt x="433868" y="2776834"/>
                  </a:cubicBezTo>
                  <a:cubicBezTo>
                    <a:pt x="422570" y="2844471"/>
                    <a:pt x="351016" y="2874531"/>
                    <a:pt x="298292" y="2912105"/>
                  </a:cubicBezTo>
                  <a:cubicBezTo>
                    <a:pt x="298292" y="2912105"/>
                    <a:pt x="298292" y="2912105"/>
                    <a:pt x="294526" y="2930892"/>
                  </a:cubicBezTo>
                  <a:cubicBezTo>
                    <a:pt x="308649" y="3012617"/>
                    <a:pt x="360902" y="3079547"/>
                    <a:pt x="427455" y="3126928"/>
                  </a:cubicBezTo>
                  <a:lnTo>
                    <a:pt x="450194" y="3140063"/>
                  </a:lnTo>
                  <a:lnTo>
                    <a:pt x="404045" y="3140063"/>
                  </a:lnTo>
                  <a:lnTo>
                    <a:pt x="381144" y="3122524"/>
                  </a:lnTo>
                  <a:cubicBezTo>
                    <a:pt x="381144" y="3122524"/>
                    <a:pt x="381144" y="3122524"/>
                    <a:pt x="324654" y="3115009"/>
                  </a:cubicBezTo>
                  <a:cubicBezTo>
                    <a:pt x="292643" y="3094342"/>
                    <a:pt x="270047" y="3102797"/>
                    <a:pt x="249804" y="3119706"/>
                  </a:cubicBezTo>
                  <a:lnTo>
                    <a:pt x="229196" y="3140063"/>
                  </a:lnTo>
                  <a:lnTo>
                    <a:pt x="177398" y="3140063"/>
                  </a:lnTo>
                  <a:lnTo>
                    <a:pt x="200025" y="3114785"/>
                  </a:lnTo>
                  <a:cubicBezTo>
                    <a:pt x="197213" y="3109199"/>
                    <a:pt x="191589" y="3106172"/>
                    <a:pt x="184384" y="3104892"/>
                  </a:cubicBezTo>
                  <a:cubicBezTo>
                    <a:pt x="162767" y="3101051"/>
                    <a:pt x="126916" y="3112923"/>
                    <a:pt x="110044" y="3118510"/>
                  </a:cubicBezTo>
                  <a:cubicBezTo>
                    <a:pt x="110044" y="3118510"/>
                    <a:pt x="110044" y="3118510"/>
                    <a:pt x="78410" y="3138937"/>
                  </a:cubicBezTo>
                  <a:lnTo>
                    <a:pt x="76666" y="3140063"/>
                  </a:lnTo>
                  <a:lnTo>
                    <a:pt x="7421" y="3140063"/>
                  </a:lnTo>
                  <a:lnTo>
                    <a:pt x="21960" y="3096222"/>
                  </a:lnTo>
                  <a:cubicBezTo>
                    <a:pt x="31846" y="3075556"/>
                    <a:pt x="45969" y="3056769"/>
                    <a:pt x="68565" y="3043616"/>
                  </a:cubicBezTo>
                  <a:cubicBezTo>
                    <a:pt x="113757" y="3021072"/>
                    <a:pt x="158949" y="3039858"/>
                    <a:pt x="207907" y="3039858"/>
                  </a:cubicBezTo>
                  <a:cubicBezTo>
                    <a:pt x="245567" y="3058648"/>
                    <a:pt x="279462" y="3092463"/>
                    <a:pt x="324654" y="3081192"/>
                  </a:cubicBezTo>
                  <a:cubicBezTo>
                    <a:pt x="302058" y="3021072"/>
                    <a:pt x="268164" y="2960952"/>
                    <a:pt x="260632" y="2893317"/>
                  </a:cubicBezTo>
                  <a:cubicBezTo>
                    <a:pt x="275696" y="2833196"/>
                    <a:pt x="256865" y="2776834"/>
                    <a:pt x="253099" y="2716715"/>
                  </a:cubicBezTo>
                  <a:cubicBezTo>
                    <a:pt x="253099" y="2649080"/>
                    <a:pt x="302058" y="2603990"/>
                    <a:pt x="351016" y="2581441"/>
                  </a:cubicBezTo>
                  <a:cubicBezTo>
                    <a:pt x="379261" y="2567352"/>
                    <a:pt x="413861" y="2553261"/>
                    <a:pt x="443696" y="2551853"/>
                  </a:cubicBezTo>
                  <a:close/>
                  <a:moveTo>
                    <a:pt x="1080957" y="2525708"/>
                  </a:moveTo>
                  <a:cubicBezTo>
                    <a:pt x="1009754" y="2555344"/>
                    <a:pt x="931056" y="2544230"/>
                    <a:pt x="863600" y="2555344"/>
                  </a:cubicBezTo>
                  <a:cubicBezTo>
                    <a:pt x="871095" y="2603497"/>
                    <a:pt x="919813" y="2603497"/>
                    <a:pt x="961036" y="2603497"/>
                  </a:cubicBezTo>
                  <a:cubicBezTo>
                    <a:pt x="1009754" y="2596089"/>
                    <a:pt x="1062220" y="2584975"/>
                    <a:pt x="1092200" y="2536823"/>
                  </a:cubicBezTo>
                  <a:cubicBezTo>
                    <a:pt x="1092200" y="2536823"/>
                    <a:pt x="1092200" y="2536823"/>
                    <a:pt x="1080957" y="2525708"/>
                  </a:cubicBezTo>
                  <a:close/>
                  <a:moveTo>
                    <a:pt x="1543473" y="2512725"/>
                  </a:moveTo>
                  <a:cubicBezTo>
                    <a:pt x="1535001" y="2511313"/>
                    <a:pt x="1527471" y="2513198"/>
                    <a:pt x="1525588" y="2524502"/>
                  </a:cubicBezTo>
                  <a:cubicBezTo>
                    <a:pt x="1567006" y="2656361"/>
                    <a:pt x="1706319" y="2720405"/>
                    <a:pt x="1819276" y="2754310"/>
                  </a:cubicBezTo>
                  <a:cubicBezTo>
                    <a:pt x="1777859" y="2648826"/>
                    <a:pt x="1676197" y="2550874"/>
                    <a:pt x="1567006" y="2520733"/>
                  </a:cubicBezTo>
                  <a:cubicBezTo>
                    <a:pt x="1561358" y="2518850"/>
                    <a:pt x="1551945" y="2514138"/>
                    <a:pt x="1543473" y="2512725"/>
                  </a:cubicBezTo>
                  <a:close/>
                  <a:moveTo>
                    <a:pt x="1631950" y="2509456"/>
                  </a:moveTo>
                  <a:cubicBezTo>
                    <a:pt x="1631950" y="2509456"/>
                    <a:pt x="1631950" y="2509456"/>
                    <a:pt x="1695899" y="2558597"/>
                  </a:cubicBezTo>
                  <a:cubicBezTo>
                    <a:pt x="1733516" y="2588832"/>
                    <a:pt x="1771133" y="2634190"/>
                    <a:pt x="1804988" y="2660648"/>
                  </a:cubicBezTo>
                  <a:cubicBezTo>
                    <a:pt x="1804988" y="2660648"/>
                    <a:pt x="1804988" y="2660648"/>
                    <a:pt x="1767371" y="2588832"/>
                  </a:cubicBezTo>
                  <a:cubicBezTo>
                    <a:pt x="1725992" y="2551038"/>
                    <a:pt x="1684614" y="2501898"/>
                    <a:pt x="1631950" y="2509456"/>
                  </a:cubicBezTo>
                  <a:close/>
                  <a:moveTo>
                    <a:pt x="991272" y="2476494"/>
                  </a:moveTo>
                  <a:cubicBezTo>
                    <a:pt x="938701" y="2480199"/>
                    <a:pt x="882375" y="2487608"/>
                    <a:pt x="863600" y="2524650"/>
                  </a:cubicBezTo>
                  <a:cubicBezTo>
                    <a:pt x="927436" y="2543172"/>
                    <a:pt x="998782" y="2520944"/>
                    <a:pt x="1058863" y="2502421"/>
                  </a:cubicBezTo>
                  <a:cubicBezTo>
                    <a:pt x="1036333" y="2487608"/>
                    <a:pt x="1017557" y="2480199"/>
                    <a:pt x="991272" y="2476494"/>
                  </a:cubicBezTo>
                  <a:close/>
                  <a:moveTo>
                    <a:pt x="422275" y="2453408"/>
                  </a:moveTo>
                  <a:cubicBezTo>
                    <a:pt x="339328" y="2520995"/>
                    <a:pt x="279003" y="2611112"/>
                    <a:pt x="207367" y="2689964"/>
                  </a:cubicBezTo>
                  <a:cubicBezTo>
                    <a:pt x="120650" y="2810120"/>
                    <a:pt x="49014" y="2934031"/>
                    <a:pt x="0" y="3065451"/>
                  </a:cubicBezTo>
                  <a:cubicBezTo>
                    <a:pt x="0" y="3065451"/>
                    <a:pt x="0" y="3065451"/>
                    <a:pt x="0" y="2888973"/>
                  </a:cubicBezTo>
                  <a:cubicBezTo>
                    <a:pt x="7541" y="2900237"/>
                    <a:pt x="15081" y="2919011"/>
                    <a:pt x="22622" y="2930276"/>
                  </a:cubicBezTo>
                  <a:cubicBezTo>
                    <a:pt x="116880" y="2813875"/>
                    <a:pt x="162124" y="2682455"/>
                    <a:pt x="271463" y="2577318"/>
                  </a:cubicBezTo>
                  <a:cubicBezTo>
                    <a:pt x="271463" y="2577318"/>
                    <a:pt x="271463" y="2577318"/>
                    <a:pt x="279003" y="2464672"/>
                  </a:cubicBezTo>
                  <a:cubicBezTo>
                    <a:pt x="312936" y="2453408"/>
                    <a:pt x="282774" y="2520995"/>
                    <a:pt x="305395" y="2524750"/>
                  </a:cubicBezTo>
                  <a:cubicBezTo>
                    <a:pt x="346869" y="2502221"/>
                    <a:pt x="369491" y="2438388"/>
                    <a:pt x="422275" y="2453408"/>
                  </a:cubicBezTo>
                  <a:close/>
                  <a:moveTo>
                    <a:pt x="113348" y="2419338"/>
                  </a:moveTo>
                  <a:cubicBezTo>
                    <a:pt x="132239" y="2419338"/>
                    <a:pt x="154909" y="2453272"/>
                    <a:pt x="173800" y="2419338"/>
                  </a:cubicBezTo>
                  <a:cubicBezTo>
                    <a:pt x="173800" y="2419338"/>
                    <a:pt x="173800" y="2419338"/>
                    <a:pt x="188913" y="2434420"/>
                  </a:cubicBezTo>
                  <a:cubicBezTo>
                    <a:pt x="162465" y="2506055"/>
                    <a:pt x="158687" y="2589002"/>
                    <a:pt x="117126" y="2656868"/>
                  </a:cubicBezTo>
                  <a:cubicBezTo>
                    <a:pt x="86900" y="2702112"/>
                    <a:pt x="37783" y="2702112"/>
                    <a:pt x="0" y="2720963"/>
                  </a:cubicBezTo>
                  <a:cubicBezTo>
                    <a:pt x="0" y="2720963"/>
                    <a:pt x="0" y="2720963"/>
                    <a:pt x="0" y="2690801"/>
                  </a:cubicBezTo>
                  <a:cubicBezTo>
                    <a:pt x="0" y="2690801"/>
                    <a:pt x="0" y="2690801"/>
                    <a:pt x="49118" y="2675719"/>
                  </a:cubicBezTo>
                  <a:cubicBezTo>
                    <a:pt x="120904" y="2641788"/>
                    <a:pt x="143574" y="2562610"/>
                    <a:pt x="143574" y="2487204"/>
                  </a:cubicBezTo>
                  <a:cubicBezTo>
                    <a:pt x="139796" y="2475893"/>
                    <a:pt x="128461" y="2479663"/>
                    <a:pt x="124683" y="2483434"/>
                  </a:cubicBezTo>
                  <a:cubicBezTo>
                    <a:pt x="79344" y="2517367"/>
                    <a:pt x="22670" y="2551299"/>
                    <a:pt x="0" y="2600313"/>
                  </a:cubicBezTo>
                  <a:cubicBezTo>
                    <a:pt x="0" y="2600313"/>
                    <a:pt x="0" y="2600313"/>
                    <a:pt x="0" y="2555070"/>
                  </a:cubicBezTo>
                  <a:cubicBezTo>
                    <a:pt x="0" y="2555070"/>
                    <a:pt x="0" y="2555070"/>
                    <a:pt x="90678" y="2475893"/>
                  </a:cubicBezTo>
                  <a:cubicBezTo>
                    <a:pt x="90678" y="2475893"/>
                    <a:pt x="90678" y="2475893"/>
                    <a:pt x="98235" y="2453272"/>
                  </a:cubicBezTo>
                  <a:cubicBezTo>
                    <a:pt x="98235" y="2453272"/>
                    <a:pt x="98235" y="2453272"/>
                    <a:pt x="41561" y="2475893"/>
                  </a:cubicBezTo>
                  <a:cubicBezTo>
                    <a:pt x="26448" y="2487204"/>
                    <a:pt x="11335" y="2502286"/>
                    <a:pt x="0" y="2513597"/>
                  </a:cubicBezTo>
                  <a:cubicBezTo>
                    <a:pt x="0" y="2513597"/>
                    <a:pt x="0" y="2513597"/>
                    <a:pt x="0" y="2475893"/>
                  </a:cubicBezTo>
                  <a:cubicBezTo>
                    <a:pt x="30226" y="2449501"/>
                    <a:pt x="68009" y="2434420"/>
                    <a:pt x="113348" y="2419338"/>
                  </a:cubicBezTo>
                  <a:close/>
                  <a:moveTo>
                    <a:pt x="302260" y="2366952"/>
                  </a:moveTo>
                  <a:cubicBezTo>
                    <a:pt x="317500" y="2385850"/>
                    <a:pt x="298450" y="2416088"/>
                    <a:pt x="302260" y="2442547"/>
                  </a:cubicBezTo>
                  <a:cubicBezTo>
                    <a:pt x="279400" y="2446326"/>
                    <a:pt x="271780" y="2419868"/>
                    <a:pt x="264160" y="2408529"/>
                  </a:cubicBezTo>
                  <a:cubicBezTo>
                    <a:pt x="260350" y="2378291"/>
                    <a:pt x="294640" y="2393409"/>
                    <a:pt x="302260" y="2366952"/>
                  </a:cubicBezTo>
                  <a:close/>
                  <a:moveTo>
                    <a:pt x="305859" y="2330438"/>
                  </a:moveTo>
                  <a:cubicBezTo>
                    <a:pt x="305859" y="2330438"/>
                    <a:pt x="305859" y="2330438"/>
                    <a:pt x="309563" y="2330438"/>
                  </a:cubicBezTo>
                  <a:cubicBezTo>
                    <a:pt x="309563" y="2330438"/>
                    <a:pt x="309563" y="2330438"/>
                    <a:pt x="309563" y="2341551"/>
                  </a:cubicBezTo>
                  <a:cubicBezTo>
                    <a:pt x="309563" y="2341551"/>
                    <a:pt x="309563" y="2341551"/>
                    <a:pt x="302154" y="2341551"/>
                  </a:cubicBezTo>
                  <a:cubicBezTo>
                    <a:pt x="302154" y="2337847"/>
                    <a:pt x="298450" y="2330438"/>
                    <a:pt x="305859" y="2330438"/>
                  </a:cubicBezTo>
                  <a:close/>
                  <a:moveTo>
                    <a:pt x="0" y="2251063"/>
                  </a:moveTo>
                  <a:cubicBezTo>
                    <a:pt x="56604" y="2254803"/>
                    <a:pt x="120754" y="2284719"/>
                    <a:pt x="184905" y="2292198"/>
                  </a:cubicBezTo>
                  <a:cubicBezTo>
                    <a:pt x="200000" y="2310895"/>
                    <a:pt x="226415" y="2314634"/>
                    <a:pt x="230188" y="2337071"/>
                  </a:cubicBezTo>
                  <a:cubicBezTo>
                    <a:pt x="230188" y="2337071"/>
                    <a:pt x="230188" y="2337071"/>
                    <a:pt x="226415" y="2348289"/>
                  </a:cubicBezTo>
                  <a:cubicBezTo>
                    <a:pt x="139622" y="2277239"/>
                    <a:pt x="64151" y="2385683"/>
                    <a:pt x="0" y="2419338"/>
                  </a:cubicBezTo>
                  <a:cubicBezTo>
                    <a:pt x="0" y="2419338"/>
                    <a:pt x="0" y="2419338"/>
                    <a:pt x="0" y="2389423"/>
                  </a:cubicBezTo>
                  <a:cubicBezTo>
                    <a:pt x="26415" y="2370726"/>
                    <a:pt x="56604" y="2352028"/>
                    <a:pt x="83019" y="2325852"/>
                  </a:cubicBezTo>
                  <a:cubicBezTo>
                    <a:pt x="83019" y="2325852"/>
                    <a:pt x="83019" y="2325852"/>
                    <a:pt x="83019" y="2310895"/>
                  </a:cubicBezTo>
                  <a:cubicBezTo>
                    <a:pt x="52830" y="2299676"/>
                    <a:pt x="26415" y="2307155"/>
                    <a:pt x="0" y="2314634"/>
                  </a:cubicBezTo>
                  <a:cubicBezTo>
                    <a:pt x="0" y="2314634"/>
                    <a:pt x="0" y="2314634"/>
                    <a:pt x="0" y="2251063"/>
                  </a:cubicBezTo>
                  <a:close/>
                  <a:moveTo>
                    <a:pt x="1412141" y="2168520"/>
                  </a:moveTo>
                  <a:cubicBezTo>
                    <a:pt x="1352053" y="2194825"/>
                    <a:pt x="1310742" y="2251193"/>
                    <a:pt x="1254410" y="2277495"/>
                  </a:cubicBezTo>
                  <a:cubicBezTo>
                    <a:pt x="1149256" y="2348894"/>
                    <a:pt x="1010302" y="2243677"/>
                    <a:pt x="923925" y="2330106"/>
                  </a:cubicBezTo>
                  <a:cubicBezTo>
                    <a:pt x="1040346" y="2360169"/>
                    <a:pt x="1160522" y="2401504"/>
                    <a:pt x="1273187" y="2442838"/>
                  </a:cubicBezTo>
                  <a:cubicBezTo>
                    <a:pt x="1299476" y="2465382"/>
                    <a:pt x="1329520" y="2461626"/>
                    <a:pt x="1352053" y="2442838"/>
                  </a:cubicBezTo>
                  <a:cubicBezTo>
                    <a:pt x="1404630" y="2412775"/>
                    <a:pt x="1397119" y="2352653"/>
                    <a:pt x="1400875" y="2300043"/>
                  </a:cubicBezTo>
                  <a:cubicBezTo>
                    <a:pt x="1397119" y="2247434"/>
                    <a:pt x="1427163" y="2209858"/>
                    <a:pt x="1412141" y="2168520"/>
                  </a:cubicBezTo>
                  <a:close/>
                  <a:moveTo>
                    <a:pt x="1563292" y="2163758"/>
                  </a:moveTo>
                  <a:cubicBezTo>
                    <a:pt x="1563292" y="2163758"/>
                    <a:pt x="1563292" y="2163758"/>
                    <a:pt x="1559521" y="2167528"/>
                  </a:cubicBezTo>
                  <a:cubicBezTo>
                    <a:pt x="1559521" y="2261786"/>
                    <a:pt x="1525588" y="2340965"/>
                    <a:pt x="1465263" y="2401288"/>
                  </a:cubicBezTo>
                  <a:cubicBezTo>
                    <a:pt x="1465263" y="2401288"/>
                    <a:pt x="1465263" y="2401288"/>
                    <a:pt x="1491655" y="2405059"/>
                  </a:cubicBezTo>
                  <a:cubicBezTo>
                    <a:pt x="1536899" y="2393749"/>
                    <a:pt x="1578373" y="2363588"/>
                    <a:pt x="1600995" y="2318343"/>
                  </a:cubicBezTo>
                  <a:cubicBezTo>
                    <a:pt x="1616076" y="2265560"/>
                    <a:pt x="1597224" y="2197692"/>
                    <a:pt x="1563292" y="2163758"/>
                  </a:cubicBezTo>
                  <a:close/>
                  <a:moveTo>
                    <a:pt x="1282771" y="2153380"/>
                  </a:moveTo>
                  <a:cubicBezTo>
                    <a:pt x="1259625" y="2155261"/>
                    <a:pt x="1236007" y="2160894"/>
                    <a:pt x="1213333" y="2160894"/>
                  </a:cubicBezTo>
                  <a:cubicBezTo>
                    <a:pt x="1141533" y="2190940"/>
                    <a:pt x="1047059" y="2190940"/>
                    <a:pt x="1001712" y="2266057"/>
                  </a:cubicBezTo>
                  <a:cubicBezTo>
                    <a:pt x="1001712" y="2266057"/>
                    <a:pt x="1001712" y="2266057"/>
                    <a:pt x="1130196" y="2281081"/>
                  </a:cubicBezTo>
                  <a:cubicBezTo>
                    <a:pt x="1220891" y="2292348"/>
                    <a:pt x="1300249" y="2232256"/>
                    <a:pt x="1349375" y="2168406"/>
                  </a:cubicBezTo>
                  <a:cubicBezTo>
                    <a:pt x="1328591" y="2153380"/>
                    <a:pt x="1305917" y="2151503"/>
                    <a:pt x="1282771" y="2153380"/>
                  </a:cubicBezTo>
                  <a:close/>
                  <a:moveTo>
                    <a:pt x="1518920" y="2130418"/>
                  </a:moveTo>
                  <a:cubicBezTo>
                    <a:pt x="1423670" y="2175526"/>
                    <a:pt x="1416050" y="2280768"/>
                    <a:pt x="1423670" y="2378492"/>
                  </a:cubicBezTo>
                  <a:cubicBezTo>
                    <a:pt x="1423670" y="2378492"/>
                    <a:pt x="1423670" y="2378492"/>
                    <a:pt x="1438910" y="2386009"/>
                  </a:cubicBezTo>
                  <a:cubicBezTo>
                    <a:pt x="1530350" y="2333388"/>
                    <a:pt x="1526540" y="2216872"/>
                    <a:pt x="1530350" y="2130418"/>
                  </a:cubicBezTo>
                  <a:cubicBezTo>
                    <a:pt x="1530350" y="2130418"/>
                    <a:pt x="1530350" y="2130418"/>
                    <a:pt x="1518920" y="2130418"/>
                  </a:cubicBezTo>
                  <a:close/>
                  <a:moveTo>
                    <a:pt x="1209048" y="2112477"/>
                  </a:moveTo>
                  <a:cubicBezTo>
                    <a:pt x="1149391" y="2113713"/>
                    <a:pt x="1087604" y="2131342"/>
                    <a:pt x="1062037" y="2176459"/>
                  </a:cubicBezTo>
                  <a:cubicBezTo>
                    <a:pt x="1122641" y="2161418"/>
                    <a:pt x="1209758" y="2138858"/>
                    <a:pt x="1277937" y="2123817"/>
                  </a:cubicBezTo>
                  <a:cubicBezTo>
                    <a:pt x="1274149" y="2120058"/>
                    <a:pt x="1274149" y="2112538"/>
                    <a:pt x="1266574" y="2116296"/>
                  </a:cubicBezTo>
                  <a:cubicBezTo>
                    <a:pt x="1248582" y="2113479"/>
                    <a:pt x="1228933" y="2112071"/>
                    <a:pt x="1209048" y="2112477"/>
                  </a:cubicBezTo>
                  <a:close/>
                  <a:moveTo>
                    <a:pt x="0" y="1965313"/>
                  </a:moveTo>
                  <a:cubicBezTo>
                    <a:pt x="15109" y="1980372"/>
                    <a:pt x="30218" y="1995431"/>
                    <a:pt x="45326" y="2014254"/>
                  </a:cubicBezTo>
                  <a:cubicBezTo>
                    <a:pt x="45326" y="2014254"/>
                    <a:pt x="45326" y="2014254"/>
                    <a:pt x="109538" y="2206251"/>
                  </a:cubicBezTo>
                  <a:cubicBezTo>
                    <a:pt x="109538" y="2206251"/>
                    <a:pt x="109538" y="2206251"/>
                    <a:pt x="101984" y="2221309"/>
                  </a:cubicBezTo>
                  <a:cubicBezTo>
                    <a:pt x="71766" y="2228839"/>
                    <a:pt x="30218" y="2228839"/>
                    <a:pt x="0" y="2228839"/>
                  </a:cubicBezTo>
                  <a:cubicBezTo>
                    <a:pt x="0" y="2228839"/>
                    <a:pt x="0" y="2228839"/>
                    <a:pt x="0" y="2202486"/>
                  </a:cubicBezTo>
                  <a:cubicBezTo>
                    <a:pt x="15109" y="2202486"/>
                    <a:pt x="37772" y="2198722"/>
                    <a:pt x="52881" y="2191192"/>
                  </a:cubicBezTo>
                  <a:cubicBezTo>
                    <a:pt x="30218" y="2187427"/>
                    <a:pt x="15109" y="2176133"/>
                    <a:pt x="0" y="2172369"/>
                  </a:cubicBezTo>
                  <a:cubicBezTo>
                    <a:pt x="0" y="2172369"/>
                    <a:pt x="0" y="2172369"/>
                    <a:pt x="0" y="2146016"/>
                  </a:cubicBezTo>
                  <a:cubicBezTo>
                    <a:pt x="18886" y="2149781"/>
                    <a:pt x="37772" y="2153545"/>
                    <a:pt x="56658" y="2153545"/>
                  </a:cubicBezTo>
                  <a:cubicBezTo>
                    <a:pt x="49103" y="2100840"/>
                    <a:pt x="26440" y="2048136"/>
                    <a:pt x="0" y="2006725"/>
                  </a:cubicBezTo>
                  <a:cubicBezTo>
                    <a:pt x="0" y="2006725"/>
                    <a:pt x="0" y="2006725"/>
                    <a:pt x="0" y="1965313"/>
                  </a:cubicBezTo>
                  <a:close/>
                  <a:moveTo>
                    <a:pt x="1179046" y="1814511"/>
                  </a:moveTo>
                  <a:cubicBezTo>
                    <a:pt x="1099820" y="1833336"/>
                    <a:pt x="1024367" y="1852156"/>
                    <a:pt x="971550" y="1912392"/>
                  </a:cubicBezTo>
                  <a:cubicBezTo>
                    <a:pt x="971550" y="1912392"/>
                    <a:pt x="971550" y="1912392"/>
                    <a:pt x="1031912" y="1923686"/>
                  </a:cubicBezTo>
                  <a:cubicBezTo>
                    <a:pt x="1130001" y="1946276"/>
                    <a:pt x="1228090" y="1901099"/>
                    <a:pt x="1292225" y="1829568"/>
                  </a:cubicBezTo>
                  <a:cubicBezTo>
                    <a:pt x="1292225" y="1829568"/>
                    <a:pt x="1292225" y="1829568"/>
                    <a:pt x="1292225" y="1814511"/>
                  </a:cubicBezTo>
                  <a:cubicBezTo>
                    <a:pt x="1292225" y="1814511"/>
                    <a:pt x="1292225" y="1814511"/>
                    <a:pt x="1179046" y="1814511"/>
                  </a:cubicBezTo>
                  <a:close/>
                  <a:moveTo>
                    <a:pt x="1154473" y="1752952"/>
                  </a:moveTo>
                  <a:cubicBezTo>
                    <a:pt x="1129407" y="1751541"/>
                    <a:pt x="1103868" y="1754363"/>
                    <a:pt x="1077383" y="1754363"/>
                  </a:cubicBezTo>
                  <a:cubicBezTo>
                    <a:pt x="1054682" y="1780701"/>
                    <a:pt x="1005496" y="1803280"/>
                    <a:pt x="1001712" y="1844674"/>
                  </a:cubicBezTo>
                  <a:cubicBezTo>
                    <a:pt x="1001712" y="1844674"/>
                    <a:pt x="1001712" y="1844674"/>
                    <a:pt x="1115219" y="1803280"/>
                  </a:cubicBezTo>
                  <a:cubicBezTo>
                    <a:pt x="1149271" y="1791990"/>
                    <a:pt x="1198457" y="1795753"/>
                    <a:pt x="1228725" y="1776938"/>
                  </a:cubicBezTo>
                  <a:cubicBezTo>
                    <a:pt x="1204132" y="1760007"/>
                    <a:pt x="1179539" y="1754363"/>
                    <a:pt x="1154473" y="1752952"/>
                  </a:cubicBezTo>
                  <a:close/>
                  <a:moveTo>
                    <a:pt x="449262" y="1731957"/>
                  </a:moveTo>
                  <a:cubicBezTo>
                    <a:pt x="486745" y="1837878"/>
                    <a:pt x="606689" y="1909756"/>
                    <a:pt x="719137" y="1898407"/>
                  </a:cubicBezTo>
                  <a:cubicBezTo>
                    <a:pt x="666661" y="1803833"/>
                    <a:pt x="546717" y="1762221"/>
                    <a:pt x="449262" y="1731957"/>
                  </a:cubicBezTo>
                  <a:close/>
                  <a:moveTo>
                    <a:pt x="470973" y="1680529"/>
                  </a:moveTo>
                  <a:cubicBezTo>
                    <a:pt x="453876" y="1681645"/>
                    <a:pt x="437368" y="1685869"/>
                    <a:pt x="422275" y="1694319"/>
                  </a:cubicBezTo>
                  <a:cubicBezTo>
                    <a:pt x="509058" y="1731878"/>
                    <a:pt x="607161" y="1758170"/>
                    <a:pt x="678852" y="1814506"/>
                  </a:cubicBezTo>
                  <a:cubicBezTo>
                    <a:pt x="678852" y="1814506"/>
                    <a:pt x="678852" y="1814506"/>
                    <a:pt x="682625" y="1810750"/>
                  </a:cubicBezTo>
                  <a:cubicBezTo>
                    <a:pt x="678852" y="1765679"/>
                    <a:pt x="652440" y="1750656"/>
                    <a:pt x="618481" y="1724365"/>
                  </a:cubicBezTo>
                  <a:cubicBezTo>
                    <a:pt x="578862" y="1701833"/>
                    <a:pt x="522265" y="1677184"/>
                    <a:pt x="470973" y="1680529"/>
                  </a:cubicBezTo>
                  <a:close/>
                  <a:moveTo>
                    <a:pt x="619726" y="1474526"/>
                  </a:moveTo>
                  <a:cubicBezTo>
                    <a:pt x="600961" y="1473352"/>
                    <a:pt x="582020" y="1474291"/>
                    <a:pt x="563432" y="1477109"/>
                  </a:cubicBezTo>
                  <a:cubicBezTo>
                    <a:pt x="526256" y="1482744"/>
                    <a:pt x="490492" y="1495895"/>
                    <a:pt x="460375" y="1514680"/>
                  </a:cubicBezTo>
                  <a:cubicBezTo>
                    <a:pt x="550726" y="1514680"/>
                    <a:pt x="633549" y="1574794"/>
                    <a:pt x="723900" y="1525951"/>
                  </a:cubicBezTo>
                  <a:cubicBezTo>
                    <a:pt x="720135" y="1499653"/>
                    <a:pt x="690018" y="1495895"/>
                    <a:pt x="674960" y="1484623"/>
                  </a:cubicBezTo>
                  <a:cubicBezTo>
                    <a:pt x="657078" y="1478988"/>
                    <a:pt x="638490" y="1475700"/>
                    <a:pt x="619726" y="1474526"/>
                  </a:cubicBezTo>
                  <a:close/>
                  <a:moveTo>
                    <a:pt x="1198562" y="1465260"/>
                  </a:moveTo>
                  <a:cubicBezTo>
                    <a:pt x="1141644" y="1465260"/>
                    <a:pt x="1073343" y="1499127"/>
                    <a:pt x="1042987" y="1555572"/>
                  </a:cubicBezTo>
                  <a:cubicBezTo>
                    <a:pt x="1073343" y="1563098"/>
                    <a:pt x="1107494" y="1566861"/>
                    <a:pt x="1137850" y="1555572"/>
                  </a:cubicBezTo>
                  <a:cubicBezTo>
                    <a:pt x="1175795" y="1540520"/>
                    <a:pt x="1194768" y="1499127"/>
                    <a:pt x="1198562" y="1465260"/>
                  </a:cubicBezTo>
                  <a:close/>
                  <a:moveTo>
                    <a:pt x="1258135" y="1462667"/>
                  </a:moveTo>
                  <a:cubicBezTo>
                    <a:pt x="1228056" y="1458912"/>
                    <a:pt x="1224296" y="1492725"/>
                    <a:pt x="1216777" y="1503996"/>
                  </a:cubicBezTo>
                  <a:cubicBezTo>
                    <a:pt x="1186698" y="1646765"/>
                    <a:pt x="987425" y="1522781"/>
                    <a:pt x="968625" y="1665550"/>
                  </a:cubicBezTo>
                  <a:cubicBezTo>
                    <a:pt x="942306" y="1740693"/>
                    <a:pt x="931027" y="1830864"/>
                    <a:pt x="915987" y="1909762"/>
                  </a:cubicBezTo>
                  <a:cubicBezTo>
                    <a:pt x="915987" y="1909762"/>
                    <a:pt x="915987" y="1909762"/>
                    <a:pt x="927267" y="1902246"/>
                  </a:cubicBezTo>
                  <a:cubicBezTo>
                    <a:pt x="979905" y="1842132"/>
                    <a:pt x="1017504" y="1729421"/>
                    <a:pt x="1115260" y="1725666"/>
                  </a:cubicBezTo>
                  <a:cubicBezTo>
                    <a:pt x="1197977" y="1725666"/>
                    <a:pt x="1273175" y="1774506"/>
                    <a:pt x="1340852" y="1797048"/>
                  </a:cubicBezTo>
                  <a:cubicBezTo>
                    <a:pt x="1340852" y="1797048"/>
                    <a:pt x="1340852" y="1797048"/>
                    <a:pt x="1344612" y="1774506"/>
                  </a:cubicBezTo>
                  <a:cubicBezTo>
                    <a:pt x="1322053" y="1665550"/>
                    <a:pt x="1329573" y="1552838"/>
                    <a:pt x="1258135" y="1462667"/>
                  </a:cubicBezTo>
                  <a:close/>
                  <a:moveTo>
                    <a:pt x="1138252" y="1407398"/>
                  </a:moveTo>
                  <a:cubicBezTo>
                    <a:pt x="1120945" y="1405518"/>
                    <a:pt x="1102236" y="1407398"/>
                    <a:pt x="1085397" y="1409276"/>
                  </a:cubicBezTo>
                  <a:cubicBezTo>
                    <a:pt x="1085397" y="1409276"/>
                    <a:pt x="1085397" y="1409276"/>
                    <a:pt x="1047977" y="1443089"/>
                  </a:cubicBezTo>
                  <a:cubicBezTo>
                    <a:pt x="1040493" y="1461875"/>
                    <a:pt x="1025525" y="1491931"/>
                    <a:pt x="1040493" y="1514475"/>
                  </a:cubicBezTo>
                  <a:cubicBezTo>
                    <a:pt x="1040493" y="1514475"/>
                    <a:pt x="1040493" y="1514475"/>
                    <a:pt x="1182688" y="1428061"/>
                  </a:cubicBezTo>
                  <a:cubicBezTo>
                    <a:pt x="1171462" y="1414911"/>
                    <a:pt x="1155559" y="1409276"/>
                    <a:pt x="1138252" y="1407398"/>
                  </a:cubicBezTo>
                  <a:close/>
                  <a:moveTo>
                    <a:pt x="599052" y="1401859"/>
                  </a:moveTo>
                  <a:cubicBezTo>
                    <a:pt x="577312" y="1399519"/>
                    <a:pt x="553683" y="1400455"/>
                    <a:pt x="530998" y="1402327"/>
                  </a:cubicBezTo>
                  <a:cubicBezTo>
                    <a:pt x="504533" y="1413568"/>
                    <a:pt x="474287" y="1439794"/>
                    <a:pt x="466725" y="1466017"/>
                  </a:cubicBezTo>
                  <a:cubicBezTo>
                    <a:pt x="530998" y="1473510"/>
                    <a:pt x="583929" y="1436046"/>
                    <a:pt x="648202" y="1458524"/>
                  </a:cubicBezTo>
                  <a:cubicBezTo>
                    <a:pt x="686009" y="1458524"/>
                    <a:pt x="720036" y="1492244"/>
                    <a:pt x="754063" y="1488497"/>
                  </a:cubicBezTo>
                  <a:cubicBezTo>
                    <a:pt x="754063" y="1488497"/>
                    <a:pt x="754063" y="1488497"/>
                    <a:pt x="731378" y="1451032"/>
                  </a:cubicBezTo>
                  <a:cubicBezTo>
                    <a:pt x="704913" y="1443539"/>
                    <a:pt x="689790" y="1402327"/>
                    <a:pt x="655763" y="1421060"/>
                  </a:cubicBezTo>
                  <a:cubicBezTo>
                    <a:pt x="640640" y="1409821"/>
                    <a:pt x="620791" y="1404201"/>
                    <a:pt x="599052" y="1401859"/>
                  </a:cubicBezTo>
                  <a:close/>
                  <a:moveTo>
                    <a:pt x="42069" y="1349938"/>
                  </a:moveTo>
                  <a:cubicBezTo>
                    <a:pt x="26988" y="1379910"/>
                    <a:pt x="-3175" y="1402389"/>
                    <a:pt x="8136" y="1439854"/>
                  </a:cubicBezTo>
                  <a:cubicBezTo>
                    <a:pt x="57150" y="1544756"/>
                    <a:pt x="117475" y="1698362"/>
                    <a:pt x="264518" y="1720841"/>
                  </a:cubicBezTo>
                  <a:cubicBezTo>
                    <a:pt x="268288" y="1713348"/>
                    <a:pt x="264518" y="1698362"/>
                    <a:pt x="260748" y="1694616"/>
                  </a:cubicBezTo>
                  <a:cubicBezTo>
                    <a:pt x="192882" y="1585967"/>
                    <a:pt x="121246" y="1488558"/>
                    <a:pt x="91083" y="1364924"/>
                  </a:cubicBezTo>
                  <a:cubicBezTo>
                    <a:pt x="79772" y="1346191"/>
                    <a:pt x="57150" y="1349938"/>
                    <a:pt x="42069" y="1349938"/>
                  </a:cubicBezTo>
                  <a:close/>
                  <a:moveTo>
                    <a:pt x="188963" y="1296980"/>
                  </a:moveTo>
                  <a:cubicBezTo>
                    <a:pt x="188963" y="1296980"/>
                    <a:pt x="188963" y="1296980"/>
                    <a:pt x="121380" y="1345799"/>
                  </a:cubicBezTo>
                  <a:cubicBezTo>
                    <a:pt x="106362" y="1409640"/>
                    <a:pt x="155172" y="1465971"/>
                    <a:pt x="177699" y="1522302"/>
                  </a:cubicBezTo>
                  <a:cubicBezTo>
                    <a:pt x="207736" y="1563611"/>
                    <a:pt x="230263" y="1616187"/>
                    <a:pt x="267809" y="1646230"/>
                  </a:cubicBezTo>
                  <a:cubicBezTo>
                    <a:pt x="312864" y="1578633"/>
                    <a:pt x="342900" y="1488503"/>
                    <a:pt x="301600" y="1413396"/>
                  </a:cubicBezTo>
                  <a:cubicBezTo>
                    <a:pt x="271563" y="1368331"/>
                    <a:pt x="256545" y="1304491"/>
                    <a:pt x="188963" y="1296980"/>
                  </a:cubicBezTo>
                  <a:close/>
                  <a:moveTo>
                    <a:pt x="791809" y="1262061"/>
                  </a:moveTo>
                  <a:cubicBezTo>
                    <a:pt x="776710" y="1277142"/>
                    <a:pt x="754062" y="1269602"/>
                    <a:pt x="754062" y="1292223"/>
                  </a:cubicBezTo>
                  <a:cubicBezTo>
                    <a:pt x="780485" y="1314844"/>
                    <a:pt x="814458" y="1333695"/>
                    <a:pt x="848430" y="1360088"/>
                  </a:cubicBezTo>
                  <a:cubicBezTo>
                    <a:pt x="878628" y="1371400"/>
                    <a:pt x="893727" y="1409102"/>
                    <a:pt x="920150" y="1412873"/>
                  </a:cubicBezTo>
                  <a:cubicBezTo>
                    <a:pt x="923925" y="1375170"/>
                    <a:pt x="920150" y="1341237"/>
                    <a:pt x="893727" y="1314844"/>
                  </a:cubicBezTo>
                  <a:cubicBezTo>
                    <a:pt x="867304" y="1288454"/>
                    <a:pt x="829557" y="1269602"/>
                    <a:pt x="791809" y="1262061"/>
                  </a:cubicBezTo>
                  <a:close/>
                  <a:moveTo>
                    <a:pt x="543318" y="1131882"/>
                  </a:moveTo>
                  <a:cubicBezTo>
                    <a:pt x="430145" y="1158189"/>
                    <a:pt x="332061" y="1218319"/>
                    <a:pt x="207570" y="1214561"/>
                  </a:cubicBezTo>
                  <a:cubicBezTo>
                    <a:pt x="207570" y="1214561"/>
                    <a:pt x="207570" y="1214561"/>
                    <a:pt x="200025" y="1270933"/>
                  </a:cubicBezTo>
                  <a:cubicBezTo>
                    <a:pt x="233977" y="1297242"/>
                    <a:pt x="271702" y="1300999"/>
                    <a:pt x="309426" y="1316029"/>
                  </a:cubicBezTo>
                  <a:cubicBezTo>
                    <a:pt x="384875" y="1308514"/>
                    <a:pt x="467869" y="1285965"/>
                    <a:pt x="509366" y="1214561"/>
                  </a:cubicBezTo>
                  <a:cubicBezTo>
                    <a:pt x="524456" y="1184496"/>
                    <a:pt x="550863" y="1158189"/>
                    <a:pt x="543318" y="1131882"/>
                  </a:cubicBezTo>
                  <a:close/>
                  <a:moveTo>
                    <a:pt x="82225" y="1089471"/>
                  </a:moveTo>
                  <a:cubicBezTo>
                    <a:pt x="77066" y="1091740"/>
                    <a:pt x="73313" y="1095368"/>
                    <a:pt x="71437" y="1097182"/>
                  </a:cubicBezTo>
                  <a:cubicBezTo>
                    <a:pt x="71437" y="1097182"/>
                    <a:pt x="71437" y="1097182"/>
                    <a:pt x="108960" y="1108067"/>
                  </a:cubicBezTo>
                  <a:cubicBezTo>
                    <a:pt x="112712" y="1104439"/>
                    <a:pt x="112712" y="1093554"/>
                    <a:pt x="101455" y="1089925"/>
                  </a:cubicBezTo>
                  <a:cubicBezTo>
                    <a:pt x="93951" y="1086297"/>
                    <a:pt x="87384" y="1087204"/>
                    <a:pt x="82225" y="1089471"/>
                  </a:cubicBezTo>
                  <a:close/>
                  <a:moveTo>
                    <a:pt x="335843" y="1004908"/>
                  </a:moveTo>
                  <a:cubicBezTo>
                    <a:pt x="318387" y="1003972"/>
                    <a:pt x="300754" y="1005843"/>
                    <a:pt x="282886" y="1011456"/>
                  </a:cubicBezTo>
                  <a:cubicBezTo>
                    <a:pt x="245269" y="1030166"/>
                    <a:pt x="218937" y="1078814"/>
                    <a:pt x="177559" y="1090040"/>
                  </a:cubicBezTo>
                  <a:cubicBezTo>
                    <a:pt x="158750" y="1123718"/>
                    <a:pt x="188844" y="1161137"/>
                    <a:pt x="215175" y="1179848"/>
                  </a:cubicBezTo>
                  <a:cubicBezTo>
                    <a:pt x="309218" y="1198556"/>
                    <a:pt x="414545" y="1157396"/>
                    <a:pt x="501063" y="1108749"/>
                  </a:cubicBezTo>
                  <a:cubicBezTo>
                    <a:pt x="504825" y="1093781"/>
                    <a:pt x="497302" y="1078814"/>
                    <a:pt x="489778" y="1063846"/>
                  </a:cubicBezTo>
                  <a:cubicBezTo>
                    <a:pt x="438996" y="1035779"/>
                    <a:pt x="388213" y="1007714"/>
                    <a:pt x="335843" y="1004908"/>
                  </a:cubicBezTo>
                  <a:close/>
                  <a:moveTo>
                    <a:pt x="584975" y="898516"/>
                  </a:moveTo>
                  <a:cubicBezTo>
                    <a:pt x="543552" y="969911"/>
                    <a:pt x="468238" y="966154"/>
                    <a:pt x="407987" y="984942"/>
                  </a:cubicBezTo>
                  <a:cubicBezTo>
                    <a:pt x="407987" y="984942"/>
                    <a:pt x="407987" y="984942"/>
                    <a:pt x="407987" y="992457"/>
                  </a:cubicBezTo>
                  <a:cubicBezTo>
                    <a:pt x="453175" y="1018761"/>
                    <a:pt x="505895" y="1045064"/>
                    <a:pt x="536021" y="1093916"/>
                  </a:cubicBezTo>
                  <a:cubicBezTo>
                    <a:pt x="558615" y="1090158"/>
                    <a:pt x="588741" y="1082643"/>
                    <a:pt x="607569" y="1101432"/>
                  </a:cubicBezTo>
                  <a:cubicBezTo>
                    <a:pt x="566146" y="1139008"/>
                    <a:pt x="547318" y="1191615"/>
                    <a:pt x="532255" y="1240464"/>
                  </a:cubicBezTo>
                  <a:cubicBezTo>
                    <a:pt x="532255" y="1240464"/>
                    <a:pt x="532255" y="1240464"/>
                    <a:pt x="713009" y="1270525"/>
                  </a:cubicBezTo>
                  <a:cubicBezTo>
                    <a:pt x="713009" y="1270525"/>
                    <a:pt x="713009" y="1270525"/>
                    <a:pt x="739368" y="1263010"/>
                  </a:cubicBezTo>
                  <a:cubicBezTo>
                    <a:pt x="792088" y="1244222"/>
                    <a:pt x="848574" y="1240464"/>
                    <a:pt x="886231" y="1281796"/>
                  </a:cubicBezTo>
                  <a:cubicBezTo>
                    <a:pt x="961545" y="1323131"/>
                    <a:pt x="942716" y="1409557"/>
                    <a:pt x="938950" y="1477195"/>
                  </a:cubicBezTo>
                  <a:cubicBezTo>
                    <a:pt x="938950" y="1477195"/>
                    <a:pt x="938950" y="1477195"/>
                    <a:pt x="957779" y="1604954"/>
                  </a:cubicBezTo>
                  <a:cubicBezTo>
                    <a:pt x="1029327" y="1552348"/>
                    <a:pt x="984139" y="1435861"/>
                    <a:pt x="1074516" y="1394527"/>
                  </a:cubicBezTo>
                  <a:cubicBezTo>
                    <a:pt x="1119704" y="1356950"/>
                    <a:pt x="1168658" y="1394527"/>
                    <a:pt x="1213846" y="1413315"/>
                  </a:cubicBezTo>
                  <a:cubicBezTo>
                    <a:pt x="1213846" y="1413315"/>
                    <a:pt x="1213846" y="1413315"/>
                    <a:pt x="1217612" y="1405800"/>
                  </a:cubicBezTo>
                  <a:cubicBezTo>
                    <a:pt x="1123470" y="1266769"/>
                    <a:pt x="950248" y="1199130"/>
                    <a:pt x="777025" y="1210403"/>
                  </a:cubicBezTo>
                  <a:cubicBezTo>
                    <a:pt x="724306" y="1206645"/>
                    <a:pt x="686649" y="1240464"/>
                    <a:pt x="641460" y="1225435"/>
                  </a:cubicBezTo>
                  <a:cubicBezTo>
                    <a:pt x="637695" y="1214162"/>
                    <a:pt x="641460" y="1202888"/>
                    <a:pt x="648992" y="1191615"/>
                  </a:cubicBezTo>
                  <a:cubicBezTo>
                    <a:pt x="633929" y="1093916"/>
                    <a:pt x="637695" y="984942"/>
                    <a:pt x="584975" y="898516"/>
                  </a:cubicBezTo>
                  <a:close/>
                  <a:moveTo>
                    <a:pt x="564998" y="849305"/>
                  </a:moveTo>
                  <a:cubicBezTo>
                    <a:pt x="489897" y="856883"/>
                    <a:pt x="422306" y="898568"/>
                    <a:pt x="381000" y="947832"/>
                  </a:cubicBezTo>
                  <a:cubicBezTo>
                    <a:pt x="433571" y="966779"/>
                    <a:pt x="493652" y="940253"/>
                    <a:pt x="538712" y="913726"/>
                  </a:cubicBezTo>
                  <a:cubicBezTo>
                    <a:pt x="549978" y="898568"/>
                    <a:pt x="576263" y="868252"/>
                    <a:pt x="564998" y="849305"/>
                  </a:cubicBezTo>
                  <a:close/>
                  <a:moveTo>
                    <a:pt x="475909" y="818348"/>
                  </a:moveTo>
                  <a:cubicBezTo>
                    <a:pt x="462680" y="819274"/>
                    <a:pt x="448506" y="822052"/>
                    <a:pt x="433387" y="823904"/>
                  </a:cubicBezTo>
                  <a:cubicBezTo>
                    <a:pt x="391810" y="838721"/>
                    <a:pt x="369131" y="872058"/>
                    <a:pt x="354012" y="912805"/>
                  </a:cubicBezTo>
                  <a:cubicBezTo>
                    <a:pt x="410709" y="886875"/>
                    <a:pt x="459845" y="853537"/>
                    <a:pt x="512762" y="831312"/>
                  </a:cubicBezTo>
                  <a:cubicBezTo>
                    <a:pt x="512762" y="831312"/>
                    <a:pt x="512762" y="831312"/>
                    <a:pt x="512762" y="823904"/>
                  </a:cubicBezTo>
                  <a:cubicBezTo>
                    <a:pt x="501423" y="818348"/>
                    <a:pt x="489139" y="817422"/>
                    <a:pt x="475909" y="818348"/>
                  </a:cubicBezTo>
                  <a:close/>
                  <a:moveTo>
                    <a:pt x="256190" y="687379"/>
                  </a:moveTo>
                  <a:cubicBezTo>
                    <a:pt x="181194" y="751378"/>
                    <a:pt x="128697" y="845495"/>
                    <a:pt x="113698" y="939611"/>
                  </a:cubicBezTo>
                  <a:cubicBezTo>
                    <a:pt x="124947" y="981022"/>
                    <a:pt x="76200" y="1063846"/>
                    <a:pt x="147446" y="1082669"/>
                  </a:cubicBezTo>
                  <a:cubicBezTo>
                    <a:pt x="256190" y="1052551"/>
                    <a:pt x="282439" y="928317"/>
                    <a:pt x="293688" y="822907"/>
                  </a:cubicBezTo>
                  <a:cubicBezTo>
                    <a:pt x="282439" y="777731"/>
                    <a:pt x="289938" y="717497"/>
                    <a:pt x="256190" y="687379"/>
                  </a:cubicBezTo>
                  <a:close/>
                  <a:moveTo>
                    <a:pt x="203200" y="681029"/>
                  </a:moveTo>
                  <a:cubicBezTo>
                    <a:pt x="158173" y="692304"/>
                    <a:pt x="120650" y="733644"/>
                    <a:pt x="86880" y="767467"/>
                  </a:cubicBezTo>
                  <a:cubicBezTo>
                    <a:pt x="86880" y="767467"/>
                    <a:pt x="86880" y="767467"/>
                    <a:pt x="45605" y="831356"/>
                  </a:cubicBezTo>
                  <a:cubicBezTo>
                    <a:pt x="41852" y="906519"/>
                    <a:pt x="38100" y="992957"/>
                    <a:pt x="75623" y="1049331"/>
                  </a:cubicBezTo>
                  <a:cubicBezTo>
                    <a:pt x="75623" y="1049331"/>
                    <a:pt x="75623" y="1049331"/>
                    <a:pt x="83127" y="1045574"/>
                  </a:cubicBezTo>
                  <a:cubicBezTo>
                    <a:pt x="83127" y="910277"/>
                    <a:pt x="139411" y="790016"/>
                    <a:pt x="203200" y="681029"/>
                  </a:cubicBezTo>
                  <a:close/>
                  <a:moveTo>
                    <a:pt x="253100" y="428617"/>
                  </a:moveTo>
                  <a:cubicBezTo>
                    <a:pt x="181716" y="469917"/>
                    <a:pt x="170444" y="556272"/>
                    <a:pt x="166687" y="623855"/>
                  </a:cubicBezTo>
                  <a:cubicBezTo>
                    <a:pt x="166687" y="646382"/>
                    <a:pt x="181716" y="665155"/>
                    <a:pt x="200501" y="650137"/>
                  </a:cubicBezTo>
                  <a:cubicBezTo>
                    <a:pt x="268129" y="612591"/>
                    <a:pt x="279400" y="537499"/>
                    <a:pt x="279400" y="466163"/>
                  </a:cubicBezTo>
                  <a:cubicBezTo>
                    <a:pt x="271886" y="454899"/>
                    <a:pt x="271886" y="428617"/>
                    <a:pt x="253100" y="428617"/>
                  </a:cubicBezTo>
                  <a:close/>
                  <a:moveTo>
                    <a:pt x="207839" y="382349"/>
                  </a:moveTo>
                  <a:cubicBezTo>
                    <a:pt x="196999" y="384703"/>
                    <a:pt x="186631" y="389411"/>
                    <a:pt x="177205" y="395060"/>
                  </a:cubicBezTo>
                  <a:cubicBezTo>
                    <a:pt x="124420" y="436491"/>
                    <a:pt x="120650" y="508053"/>
                    <a:pt x="131961" y="568316"/>
                  </a:cubicBezTo>
                  <a:cubicBezTo>
                    <a:pt x="162124" y="557017"/>
                    <a:pt x="150813" y="508053"/>
                    <a:pt x="177205" y="481688"/>
                  </a:cubicBezTo>
                  <a:cubicBezTo>
                    <a:pt x="188516" y="444024"/>
                    <a:pt x="237530" y="421425"/>
                    <a:pt x="241300" y="383761"/>
                  </a:cubicBezTo>
                  <a:cubicBezTo>
                    <a:pt x="229989" y="379995"/>
                    <a:pt x="218678" y="379995"/>
                    <a:pt x="207839" y="382349"/>
                  </a:cubicBezTo>
                  <a:close/>
                  <a:moveTo>
                    <a:pt x="0" y="312726"/>
                  </a:moveTo>
                  <a:cubicBezTo>
                    <a:pt x="18823" y="312726"/>
                    <a:pt x="37647" y="316486"/>
                    <a:pt x="56470" y="324006"/>
                  </a:cubicBezTo>
                  <a:cubicBezTo>
                    <a:pt x="86587" y="324006"/>
                    <a:pt x="124234" y="331525"/>
                    <a:pt x="131763" y="350325"/>
                  </a:cubicBezTo>
                  <a:cubicBezTo>
                    <a:pt x="105411" y="421763"/>
                    <a:pt x="56470" y="481921"/>
                    <a:pt x="0" y="527039"/>
                  </a:cubicBezTo>
                  <a:cubicBezTo>
                    <a:pt x="0" y="527039"/>
                    <a:pt x="0" y="527039"/>
                    <a:pt x="0" y="493200"/>
                  </a:cubicBezTo>
                  <a:cubicBezTo>
                    <a:pt x="41411" y="459361"/>
                    <a:pt x="79058" y="425522"/>
                    <a:pt x="79058" y="372884"/>
                  </a:cubicBezTo>
                  <a:cubicBezTo>
                    <a:pt x="48941" y="376644"/>
                    <a:pt x="22588" y="384164"/>
                    <a:pt x="0" y="391684"/>
                  </a:cubicBezTo>
                  <a:cubicBezTo>
                    <a:pt x="0" y="391684"/>
                    <a:pt x="0" y="391684"/>
                    <a:pt x="0" y="372884"/>
                  </a:cubicBezTo>
                  <a:cubicBezTo>
                    <a:pt x="7529" y="369124"/>
                    <a:pt x="18823" y="365364"/>
                    <a:pt x="26353" y="354085"/>
                  </a:cubicBezTo>
                  <a:cubicBezTo>
                    <a:pt x="26353" y="354085"/>
                    <a:pt x="26353" y="354085"/>
                    <a:pt x="30117" y="342805"/>
                  </a:cubicBezTo>
                  <a:cubicBezTo>
                    <a:pt x="18823" y="335285"/>
                    <a:pt x="11294" y="335285"/>
                    <a:pt x="0" y="335285"/>
                  </a:cubicBezTo>
                  <a:cubicBezTo>
                    <a:pt x="0" y="335285"/>
                    <a:pt x="0" y="335285"/>
                    <a:pt x="0" y="312726"/>
                  </a:cubicBezTo>
                  <a:close/>
                  <a:moveTo>
                    <a:pt x="776" y="217938"/>
                  </a:moveTo>
                  <a:cubicBezTo>
                    <a:pt x="170247" y="259271"/>
                    <a:pt x="339718" y="345695"/>
                    <a:pt x="430102" y="511027"/>
                  </a:cubicBezTo>
                  <a:cubicBezTo>
                    <a:pt x="460231" y="552360"/>
                    <a:pt x="494125" y="601209"/>
                    <a:pt x="505423" y="650057"/>
                  </a:cubicBezTo>
                  <a:cubicBezTo>
                    <a:pt x="437634" y="571148"/>
                    <a:pt x="388676" y="465936"/>
                    <a:pt x="305824" y="398300"/>
                  </a:cubicBezTo>
                  <a:cubicBezTo>
                    <a:pt x="268164" y="417088"/>
                    <a:pt x="305824" y="454664"/>
                    <a:pt x="305824" y="480967"/>
                  </a:cubicBezTo>
                  <a:cubicBezTo>
                    <a:pt x="302058" y="529815"/>
                    <a:pt x="283228" y="574906"/>
                    <a:pt x="275696" y="619996"/>
                  </a:cubicBezTo>
                  <a:cubicBezTo>
                    <a:pt x="302058" y="608724"/>
                    <a:pt x="332186" y="582421"/>
                    <a:pt x="362314" y="593694"/>
                  </a:cubicBezTo>
                  <a:cubicBezTo>
                    <a:pt x="407506" y="631269"/>
                    <a:pt x="335952" y="650057"/>
                    <a:pt x="324654" y="676360"/>
                  </a:cubicBezTo>
                  <a:cubicBezTo>
                    <a:pt x="283228" y="743996"/>
                    <a:pt x="320888" y="830420"/>
                    <a:pt x="320888" y="901813"/>
                  </a:cubicBezTo>
                  <a:cubicBezTo>
                    <a:pt x="351016" y="867995"/>
                    <a:pt x="381144" y="811632"/>
                    <a:pt x="433868" y="804117"/>
                  </a:cubicBezTo>
                  <a:cubicBezTo>
                    <a:pt x="475295" y="796602"/>
                    <a:pt x="512955" y="796602"/>
                    <a:pt x="550615" y="792844"/>
                  </a:cubicBezTo>
                  <a:cubicBezTo>
                    <a:pt x="558147" y="751511"/>
                    <a:pt x="520487" y="710178"/>
                    <a:pt x="509189" y="665087"/>
                  </a:cubicBezTo>
                  <a:cubicBezTo>
                    <a:pt x="509189" y="665087"/>
                    <a:pt x="509189" y="665087"/>
                    <a:pt x="528019" y="665087"/>
                  </a:cubicBezTo>
                  <a:cubicBezTo>
                    <a:pt x="614637" y="830420"/>
                    <a:pt x="652297" y="1007024"/>
                    <a:pt x="667361" y="1202423"/>
                  </a:cubicBezTo>
                  <a:cubicBezTo>
                    <a:pt x="693724" y="1209937"/>
                    <a:pt x="735150" y="1191150"/>
                    <a:pt x="765278" y="1187391"/>
                  </a:cubicBezTo>
                  <a:cubicBezTo>
                    <a:pt x="953579" y="1179877"/>
                    <a:pt x="1130582" y="1239998"/>
                    <a:pt x="1243562" y="1386540"/>
                  </a:cubicBezTo>
                  <a:cubicBezTo>
                    <a:pt x="1367841" y="1555630"/>
                    <a:pt x="1371607" y="1796115"/>
                    <a:pt x="1379139" y="1999027"/>
                  </a:cubicBezTo>
                  <a:cubicBezTo>
                    <a:pt x="1379139" y="1999027"/>
                    <a:pt x="1379139" y="1999027"/>
                    <a:pt x="1401735" y="2017813"/>
                  </a:cubicBezTo>
                  <a:cubicBezTo>
                    <a:pt x="1537312" y="2040356"/>
                    <a:pt x="1680421" y="2025328"/>
                    <a:pt x="1789635" y="2115500"/>
                  </a:cubicBezTo>
                  <a:cubicBezTo>
                    <a:pt x="1910148" y="2201927"/>
                    <a:pt x="1955340" y="2344718"/>
                    <a:pt x="1970404" y="2483744"/>
                  </a:cubicBezTo>
                  <a:cubicBezTo>
                    <a:pt x="1962872" y="2694170"/>
                    <a:pt x="2030660" y="2874531"/>
                    <a:pt x="2143641" y="3032343"/>
                  </a:cubicBezTo>
                  <a:cubicBezTo>
                    <a:pt x="2171886" y="3074616"/>
                    <a:pt x="2221315" y="3091526"/>
                    <a:pt x="2258563" y="3119530"/>
                  </a:cubicBezTo>
                  <a:lnTo>
                    <a:pt x="2278412" y="3140063"/>
                  </a:lnTo>
                  <a:lnTo>
                    <a:pt x="2236977" y="3140063"/>
                  </a:lnTo>
                  <a:lnTo>
                    <a:pt x="2163035" y="3080156"/>
                  </a:lnTo>
                  <a:cubicBezTo>
                    <a:pt x="2140433" y="3058557"/>
                    <a:pt x="2119715" y="3036019"/>
                    <a:pt x="2098996" y="3013481"/>
                  </a:cubicBezTo>
                  <a:cubicBezTo>
                    <a:pt x="2034956" y="2915815"/>
                    <a:pt x="1993519" y="2806882"/>
                    <a:pt x="1970917" y="2694192"/>
                  </a:cubicBezTo>
                  <a:cubicBezTo>
                    <a:pt x="1933247" y="2540182"/>
                    <a:pt x="1963383" y="2344848"/>
                    <a:pt x="1861674" y="2213377"/>
                  </a:cubicBezTo>
                  <a:cubicBezTo>
                    <a:pt x="1748663" y="2044340"/>
                    <a:pt x="1541477" y="2051853"/>
                    <a:pt x="1353127" y="2040583"/>
                  </a:cubicBezTo>
                  <a:cubicBezTo>
                    <a:pt x="1341826" y="1972968"/>
                    <a:pt x="1375729" y="1916623"/>
                    <a:pt x="1349360" y="1852763"/>
                  </a:cubicBezTo>
                  <a:cubicBezTo>
                    <a:pt x="1339942" y="1847129"/>
                    <a:pt x="1329583" y="1846191"/>
                    <a:pt x="1320165" y="1847129"/>
                  </a:cubicBezTo>
                  <a:cubicBezTo>
                    <a:pt x="1310748" y="1848069"/>
                    <a:pt x="1302272" y="1850886"/>
                    <a:pt x="1296622" y="1852763"/>
                  </a:cubicBezTo>
                  <a:cubicBezTo>
                    <a:pt x="1236349" y="1916623"/>
                    <a:pt x="1161009" y="1965456"/>
                    <a:pt x="1070601" y="1954186"/>
                  </a:cubicBezTo>
                  <a:cubicBezTo>
                    <a:pt x="1006561" y="1954186"/>
                    <a:pt x="931221" y="1916623"/>
                    <a:pt x="882250" y="1972968"/>
                  </a:cubicBezTo>
                  <a:cubicBezTo>
                    <a:pt x="829512" y="2104440"/>
                    <a:pt x="754171" y="2224644"/>
                    <a:pt x="652462" y="2326067"/>
                  </a:cubicBezTo>
                  <a:cubicBezTo>
                    <a:pt x="724035" y="2326067"/>
                    <a:pt x="799376" y="2333580"/>
                    <a:pt x="878483" y="2322311"/>
                  </a:cubicBezTo>
                  <a:cubicBezTo>
                    <a:pt x="878483" y="2322311"/>
                    <a:pt x="878483" y="2322311"/>
                    <a:pt x="991493" y="2232157"/>
                  </a:cubicBezTo>
                  <a:cubicBezTo>
                    <a:pt x="991493" y="2232157"/>
                    <a:pt x="991493" y="2232157"/>
                    <a:pt x="1063067" y="2130735"/>
                  </a:cubicBezTo>
                  <a:cubicBezTo>
                    <a:pt x="1179844" y="2048096"/>
                    <a:pt x="1326758" y="2104440"/>
                    <a:pt x="1447302" y="2145759"/>
                  </a:cubicBezTo>
                  <a:cubicBezTo>
                    <a:pt x="1488739" y="2119463"/>
                    <a:pt x="1537710" y="2085660"/>
                    <a:pt x="1579148" y="2066877"/>
                  </a:cubicBezTo>
                  <a:cubicBezTo>
                    <a:pt x="1571614" y="2157031"/>
                    <a:pt x="1650721" y="2217133"/>
                    <a:pt x="1628119" y="2314799"/>
                  </a:cubicBezTo>
                  <a:cubicBezTo>
                    <a:pt x="1605517" y="2408707"/>
                    <a:pt x="1492506" y="2427487"/>
                    <a:pt x="1409632" y="2438757"/>
                  </a:cubicBezTo>
                  <a:cubicBezTo>
                    <a:pt x="1402098" y="2442515"/>
                    <a:pt x="1375729" y="2450026"/>
                    <a:pt x="1387030" y="2465052"/>
                  </a:cubicBezTo>
                  <a:cubicBezTo>
                    <a:pt x="1518875" y="2483834"/>
                    <a:pt x="1665789" y="2450026"/>
                    <a:pt x="1759964" y="2551451"/>
                  </a:cubicBezTo>
                  <a:cubicBezTo>
                    <a:pt x="1854140" y="2615309"/>
                    <a:pt x="1808935" y="2746781"/>
                    <a:pt x="1899344" y="2818151"/>
                  </a:cubicBezTo>
                  <a:cubicBezTo>
                    <a:pt x="1899344" y="2818151"/>
                    <a:pt x="1899344" y="2818151"/>
                    <a:pt x="1891810" y="2825663"/>
                  </a:cubicBezTo>
                  <a:cubicBezTo>
                    <a:pt x="1759964" y="2754294"/>
                    <a:pt x="1582915" y="2720488"/>
                    <a:pt x="1522642" y="2562720"/>
                  </a:cubicBezTo>
                  <a:cubicBezTo>
                    <a:pt x="1500040" y="2491347"/>
                    <a:pt x="1420933" y="2487589"/>
                    <a:pt x="1364428" y="2498859"/>
                  </a:cubicBezTo>
                  <a:cubicBezTo>
                    <a:pt x="1454836" y="2592769"/>
                    <a:pt x="1537710" y="2682923"/>
                    <a:pt x="1582915" y="2799371"/>
                  </a:cubicBezTo>
                  <a:cubicBezTo>
                    <a:pt x="1673323" y="2953379"/>
                    <a:pt x="1884276" y="2818151"/>
                    <a:pt x="1974684" y="2975917"/>
                  </a:cubicBezTo>
                  <a:cubicBezTo>
                    <a:pt x="1974684" y="2983431"/>
                    <a:pt x="1970917" y="2990943"/>
                    <a:pt x="1955849" y="2990943"/>
                  </a:cubicBezTo>
                  <a:cubicBezTo>
                    <a:pt x="1895577" y="2934597"/>
                    <a:pt x="1816469" y="2994699"/>
                    <a:pt x="1741129" y="2983431"/>
                  </a:cubicBezTo>
                  <a:cubicBezTo>
                    <a:pt x="1684624" y="2960892"/>
                    <a:pt x="1673323" y="2885765"/>
                    <a:pt x="1609284" y="2874498"/>
                  </a:cubicBezTo>
                  <a:cubicBezTo>
                    <a:pt x="1597983" y="2938354"/>
                    <a:pt x="1613051" y="2994699"/>
                    <a:pt x="1658255" y="3032263"/>
                  </a:cubicBezTo>
                  <a:cubicBezTo>
                    <a:pt x="1759964" y="3235106"/>
                    <a:pt x="1933247" y="3032263"/>
                    <a:pt x="2087694" y="3103633"/>
                  </a:cubicBezTo>
                  <a:cubicBezTo>
                    <a:pt x="2106530" y="3111145"/>
                    <a:pt x="2151734" y="3073583"/>
                    <a:pt x="2159268" y="3114902"/>
                  </a:cubicBezTo>
                  <a:lnTo>
                    <a:pt x="2138579" y="3140063"/>
                  </a:lnTo>
                  <a:lnTo>
                    <a:pt x="2056033" y="3140063"/>
                  </a:lnTo>
                  <a:lnTo>
                    <a:pt x="2059989" y="3122674"/>
                  </a:lnTo>
                  <a:cubicBezTo>
                    <a:pt x="2040243" y="3119878"/>
                    <a:pt x="2019086" y="3118247"/>
                    <a:pt x="1997519" y="3118015"/>
                  </a:cubicBezTo>
                  <a:cubicBezTo>
                    <a:pt x="1965167" y="3117666"/>
                    <a:pt x="1931890" y="3120461"/>
                    <a:pt x="1901058" y="3127187"/>
                  </a:cubicBezTo>
                  <a:lnTo>
                    <a:pt x="1857935" y="3140063"/>
                  </a:lnTo>
                  <a:lnTo>
                    <a:pt x="1733931" y="3140063"/>
                  </a:lnTo>
                  <a:lnTo>
                    <a:pt x="1710287" y="3124000"/>
                  </a:lnTo>
                  <a:cubicBezTo>
                    <a:pt x="1682034" y="3099877"/>
                    <a:pt x="1660139" y="3068888"/>
                    <a:pt x="1631886" y="3054801"/>
                  </a:cubicBezTo>
                  <a:cubicBezTo>
                    <a:pt x="1620585" y="3071704"/>
                    <a:pt x="1619643" y="3094242"/>
                    <a:pt x="1620114" y="3118659"/>
                  </a:cubicBezTo>
                  <a:lnTo>
                    <a:pt x="1620483" y="3140063"/>
                  </a:lnTo>
                  <a:lnTo>
                    <a:pt x="1588422" y="3140063"/>
                  </a:lnTo>
                  <a:lnTo>
                    <a:pt x="1591860" y="3097867"/>
                  </a:lnTo>
                  <a:cubicBezTo>
                    <a:pt x="1595921" y="2981620"/>
                    <a:pt x="1582504" y="2863259"/>
                    <a:pt x="1537312" y="2761806"/>
                  </a:cubicBezTo>
                  <a:cubicBezTo>
                    <a:pt x="1488354" y="2671624"/>
                    <a:pt x="1416799" y="2558899"/>
                    <a:pt x="1315117" y="2525079"/>
                  </a:cubicBezTo>
                  <a:cubicBezTo>
                    <a:pt x="1315117" y="2525079"/>
                    <a:pt x="1315117" y="2525079"/>
                    <a:pt x="1322649" y="2543867"/>
                  </a:cubicBezTo>
                  <a:cubicBezTo>
                    <a:pt x="1360309" y="2596473"/>
                    <a:pt x="1401735" y="2649080"/>
                    <a:pt x="1409267" y="2712958"/>
                  </a:cubicBezTo>
                  <a:cubicBezTo>
                    <a:pt x="1405501" y="2765561"/>
                    <a:pt x="1390437" y="2829440"/>
                    <a:pt x="1333947" y="2855742"/>
                  </a:cubicBezTo>
                  <a:cubicBezTo>
                    <a:pt x="1288755" y="2874531"/>
                    <a:pt x="1243562" y="2863256"/>
                    <a:pt x="1194604" y="2844471"/>
                  </a:cubicBezTo>
                  <a:cubicBezTo>
                    <a:pt x="1168242" y="2829440"/>
                    <a:pt x="1123050" y="2855742"/>
                    <a:pt x="1104220" y="2821925"/>
                  </a:cubicBezTo>
                  <a:cubicBezTo>
                    <a:pt x="1123050" y="2795622"/>
                    <a:pt x="1160710" y="2799382"/>
                    <a:pt x="1179540" y="2765561"/>
                  </a:cubicBezTo>
                  <a:cubicBezTo>
                    <a:pt x="1179540" y="2686654"/>
                    <a:pt x="1251094" y="2637811"/>
                    <a:pt x="1296287" y="2577685"/>
                  </a:cubicBezTo>
                  <a:cubicBezTo>
                    <a:pt x="1277456" y="2536351"/>
                    <a:pt x="1273690" y="2491258"/>
                    <a:pt x="1243562" y="2464958"/>
                  </a:cubicBezTo>
                  <a:cubicBezTo>
                    <a:pt x="1074091" y="2378534"/>
                    <a:pt x="900855" y="2333446"/>
                    <a:pt x="701256" y="2355988"/>
                  </a:cubicBezTo>
                  <a:cubicBezTo>
                    <a:pt x="633467" y="2367260"/>
                    <a:pt x="539317" y="2355988"/>
                    <a:pt x="497891" y="2419866"/>
                  </a:cubicBezTo>
                  <a:cubicBezTo>
                    <a:pt x="565679" y="2438654"/>
                    <a:pt x="625935" y="2476228"/>
                    <a:pt x="693724" y="2498773"/>
                  </a:cubicBezTo>
                  <a:cubicBezTo>
                    <a:pt x="765278" y="2513806"/>
                    <a:pt x="840598" y="2510044"/>
                    <a:pt x="904621" y="2472473"/>
                  </a:cubicBezTo>
                  <a:cubicBezTo>
                    <a:pt x="995005" y="2434895"/>
                    <a:pt x="1081624" y="2483744"/>
                    <a:pt x="1175774" y="2502529"/>
                  </a:cubicBezTo>
                  <a:cubicBezTo>
                    <a:pt x="1183306" y="2510044"/>
                    <a:pt x="1183306" y="2517561"/>
                    <a:pt x="1175774" y="2521317"/>
                  </a:cubicBezTo>
                  <a:cubicBezTo>
                    <a:pt x="1100454" y="2551382"/>
                    <a:pt x="1043963" y="2641565"/>
                    <a:pt x="957345" y="2630294"/>
                  </a:cubicBezTo>
                  <a:cubicBezTo>
                    <a:pt x="870727" y="2641565"/>
                    <a:pt x="810470" y="2528837"/>
                    <a:pt x="727618" y="2536351"/>
                  </a:cubicBezTo>
                  <a:cubicBezTo>
                    <a:pt x="727618" y="2536351"/>
                    <a:pt x="727618" y="2536351"/>
                    <a:pt x="727618" y="2547628"/>
                  </a:cubicBezTo>
                  <a:cubicBezTo>
                    <a:pt x="791640" y="2592715"/>
                    <a:pt x="814236" y="2660352"/>
                    <a:pt x="836832" y="2724229"/>
                  </a:cubicBezTo>
                  <a:cubicBezTo>
                    <a:pt x="840598" y="2803137"/>
                    <a:pt x="818002" y="2882046"/>
                    <a:pt x="757746" y="2930892"/>
                  </a:cubicBezTo>
                  <a:cubicBezTo>
                    <a:pt x="742682" y="2885802"/>
                    <a:pt x="742682" y="2825681"/>
                    <a:pt x="701256" y="2799382"/>
                  </a:cubicBezTo>
                  <a:cubicBezTo>
                    <a:pt x="637233" y="2739260"/>
                    <a:pt x="682426" y="2637811"/>
                    <a:pt x="659829" y="2558899"/>
                  </a:cubicBezTo>
                  <a:cubicBezTo>
                    <a:pt x="633467" y="2464958"/>
                    <a:pt x="520487" y="2438654"/>
                    <a:pt x="433868" y="2438654"/>
                  </a:cubicBezTo>
                  <a:cubicBezTo>
                    <a:pt x="445166" y="2431139"/>
                    <a:pt x="460231" y="2431139"/>
                    <a:pt x="460231" y="2419866"/>
                  </a:cubicBezTo>
                  <a:cubicBezTo>
                    <a:pt x="460231" y="2419866"/>
                    <a:pt x="460231" y="2419866"/>
                    <a:pt x="448932" y="2404836"/>
                  </a:cubicBezTo>
                  <a:cubicBezTo>
                    <a:pt x="463997" y="2397322"/>
                    <a:pt x="482827" y="2386049"/>
                    <a:pt x="497891" y="2378534"/>
                  </a:cubicBezTo>
                  <a:cubicBezTo>
                    <a:pt x="622169" y="2344718"/>
                    <a:pt x="727618" y="2224475"/>
                    <a:pt x="791640" y="2115500"/>
                  </a:cubicBezTo>
                  <a:cubicBezTo>
                    <a:pt x="818002" y="2066660"/>
                    <a:pt x="787874" y="2010299"/>
                    <a:pt x="769044" y="1965206"/>
                  </a:cubicBezTo>
                  <a:cubicBezTo>
                    <a:pt x="716320" y="1931386"/>
                    <a:pt x="656063" y="1901327"/>
                    <a:pt x="595807" y="1901327"/>
                  </a:cubicBezTo>
                  <a:cubicBezTo>
                    <a:pt x="501657" y="1878780"/>
                    <a:pt x="460231" y="1792357"/>
                    <a:pt x="399974" y="1732235"/>
                  </a:cubicBezTo>
                  <a:cubicBezTo>
                    <a:pt x="377378" y="1724720"/>
                    <a:pt x="347250" y="1713448"/>
                    <a:pt x="332186" y="1694659"/>
                  </a:cubicBezTo>
                  <a:cubicBezTo>
                    <a:pt x="388676" y="1664600"/>
                    <a:pt x="460231" y="1649569"/>
                    <a:pt x="531785" y="1657084"/>
                  </a:cubicBezTo>
                  <a:cubicBezTo>
                    <a:pt x="595807" y="1683387"/>
                    <a:pt x="663595" y="1717206"/>
                    <a:pt x="701256" y="1781085"/>
                  </a:cubicBezTo>
                  <a:cubicBezTo>
                    <a:pt x="738916" y="1871266"/>
                    <a:pt x="795406" y="1950173"/>
                    <a:pt x="829300" y="2036598"/>
                  </a:cubicBezTo>
                  <a:cubicBezTo>
                    <a:pt x="870727" y="1961448"/>
                    <a:pt x="900855" y="1867509"/>
                    <a:pt x="919685" y="1777328"/>
                  </a:cubicBezTo>
                  <a:cubicBezTo>
                    <a:pt x="930983" y="1672115"/>
                    <a:pt x="844364" y="1585692"/>
                    <a:pt x="765278" y="1544357"/>
                  </a:cubicBezTo>
                  <a:cubicBezTo>
                    <a:pt x="678660" y="1574420"/>
                    <a:pt x="595807" y="1566903"/>
                    <a:pt x="505423" y="1544357"/>
                  </a:cubicBezTo>
                  <a:cubicBezTo>
                    <a:pt x="467763" y="1533085"/>
                    <a:pt x="426336" y="1563145"/>
                    <a:pt x="399974" y="1544357"/>
                  </a:cubicBezTo>
                  <a:cubicBezTo>
                    <a:pt x="418804" y="1476721"/>
                    <a:pt x="463997" y="1397813"/>
                    <a:pt x="543083" y="1379025"/>
                  </a:cubicBezTo>
                  <a:cubicBezTo>
                    <a:pt x="614637" y="1379025"/>
                    <a:pt x="682426" y="1379025"/>
                    <a:pt x="735150" y="1435388"/>
                  </a:cubicBezTo>
                  <a:cubicBezTo>
                    <a:pt x="791640" y="1514298"/>
                    <a:pt x="844364" y="1570661"/>
                    <a:pt x="908387" y="1649569"/>
                  </a:cubicBezTo>
                  <a:cubicBezTo>
                    <a:pt x="908387" y="1649569"/>
                    <a:pt x="908387" y="1649569"/>
                    <a:pt x="923451" y="1653329"/>
                  </a:cubicBezTo>
                  <a:cubicBezTo>
                    <a:pt x="946047" y="1593206"/>
                    <a:pt x="915919" y="1540601"/>
                    <a:pt x="912153" y="1472964"/>
                  </a:cubicBezTo>
                  <a:cubicBezTo>
                    <a:pt x="885791" y="1397813"/>
                    <a:pt x="825534" y="1356480"/>
                    <a:pt x="753980" y="1318904"/>
                  </a:cubicBezTo>
                  <a:cubicBezTo>
                    <a:pt x="727618" y="1296358"/>
                    <a:pt x="667361" y="1348965"/>
                    <a:pt x="674894" y="1288843"/>
                  </a:cubicBezTo>
                  <a:cubicBezTo>
                    <a:pt x="607105" y="1270059"/>
                    <a:pt x="520487" y="1239998"/>
                    <a:pt x="463997" y="1296358"/>
                  </a:cubicBezTo>
                  <a:cubicBezTo>
                    <a:pt x="415038" y="1330178"/>
                    <a:pt x="343484" y="1330178"/>
                    <a:pt x="294526" y="1345209"/>
                  </a:cubicBezTo>
                  <a:cubicBezTo>
                    <a:pt x="317122" y="1386540"/>
                    <a:pt x="332186" y="1435388"/>
                    <a:pt x="343484" y="1480479"/>
                  </a:cubicBezTo>
                  <a:cubicBezTo>
                    <a:pt x="358548" y="1570661"/>
                    <a:pt x="268164" y="1642054"/>
                    <a:pt x="309590" y="1728478"/>
                  </a:cubicBezTo>
                  <a:cubicBezTo>
                    <a:pt x="309590" y="1754781"/>
                    <a:pt x="279462" y="1739752"/>
                    <a:pt x="264398" y="1751023"/>
                  </a:cubicBezTo>
                  <a:cubicBezTo>
                    <a:pt x="128821" y="1720963"/>
                    <a:pt x="45968" y="1593206"/>
                    <a:pt x="776" y="1476721"/>
                  </a:cubicBezTo>
                  <a:cubicBezTo>
                    <a:pt x="776" y="1476721"/>
                    <a:pt x="776" y="1476721"/>
                    <a:pt x="776" y="1363995"/>
                  </a:cubicBezTo>
                  <a:cubicBezTo>
                    <a:pt x="4542" y="1348965"/>
                    <a:pt x="4542" y="1341449"/>
                    <a:pt x="776" y="1337694"/>
                  </a:cubicBezTo>
                  <a:cubicBezTo>
                    <a:pt x="776" y="1337694"/>
                    <a:pt x="776" y="1337694"/>
                    <a:pt x="776" y="1303876"/>
                  </a:cubicBezTo>
                  <a:cubicBezTo>
                    <a:pt x="12074" y="1318904"/>
                    <a:pt x="34670" y="1326419"/>
                    <a:pt x="53500" y="1326419"/>
                  </a:cubicBezTo>
                  <a:cubicBezTo>
                    <a:pt x="91161" y="1326419"/>
                    <a:pt x="128821" y="1315148"/>
                    <a:pt x="158949" y="1285087"/>
                  </a:cubicBezTo>
                  <a:cubicBezTo>
                    <a:pt x="170247" y="1258784"/>
                    <a:pt x="185311" y="1228723"/>
                    <a:pt x="177779" y="1198664"/>
                  </a:cubicBezTo>
                  <a:cubicBezTo>
                    <a:pt x="162715" y="1168605"/>
                    <a:pt x="155183" y="1123514"/>
                    <a:pt x="121289" y="1119755"/>
                  </a:cubicBezTo>
                  <a:cubicBezTo>
                    <a:pt x="121289" y="1119755"/>
                    <a:pt x="121289" y="1119755"/>
                    <a:pt x="143885" y="1161089"/>
                  </a:cubicBezTo>
                  <a:cubicBezTo>
                    <a:pt x="162715" y="1206179"/>
                    <a:pt x="151417" y="1262543"/>
                    <a:pt x="106225" y="1288843"/>
                  </a:cubicBezTo>
                  <a:cubicBezTo>
                    <a:pt x="68565" y="1303876"/>
                    <a:pt x="34670" y="1288843"/>
                    <a:pt x="776" y="1266299"/>
                  </a:cubicBezTo>
                  <a:cubicBezTo>
                    <a:pt x="776" y="1266299"/>
                    <a:pt x="776" y="1266299"/>
                    <a:pt x="776" y="1240939"/>
                  </a:cubicBezTo>
                  <a:lnTo>
                    <a:pt x="776" y="1209937"/>
                  </a:lnTo>
                  <a:cubicBezTo>
                    <a:pt x="15840" y="1224967"/>
                    <a:pt x="12074" y="1255028"/>
                    <a:pt x="42202" y="1262543"/>
                  </a:cubicBezTo>
                  <a:cubicBezTo>
                    <a:pt x="68565" y="1270059"/>
                    <a:pt x="102459" y="1270059"/>
                    <a:pt x="117523" y="1243755"/>
                  </a:cubicBezTo>
                  <a:cubicBezTo>
                    <a:pt x="128821" y="1217453"/>
                    <a:pt x="125055" y="1187391"/>
                    <a:pt x="113757" y="1161089"/>
                  </a:cubicBezTo>
                  <a:cubicBezTo>
                    <a:pt x="109991" y="1134785"/>
                    <a:pt x="76097" y="1127270"/>
                    <a:pt x="49734" y="1127270"/>
                  </a:cubicBezTo>
                  <a:cubicBezTo>
                    <a:pt x="15840" y="1134785"/>
                    <a:pt x="4542" y="1164847"/>
                    <a:pt x="776" y="1187391"/>
                  </a:cubicBezTo>
                  <a:cubicBezTo>
                    <a:pt x="776" y="1187391"/>
                    <a:pt x="776" y="1187391"/>
                    <a:pt x="776" y="1131030"/>
                  </a:cubicBezTo>
                  <a:cubicBezTo>
                    <a:pt x="23372" y="1112240"/>
                    <a:pt x="42202" y="1104725"/>
                    <a:pt x="53500" y="1093453"/>
                  </a:cubicBezTo>
                  <a:cubicBezTo>
                    <a:pt x="42202" y="1067150"/>
                    <a:pt x="23372" y="1082181"/>
                    <a:pt x="776" y="1089696"/>
                  </a:cubicBezTo>
                  <a:cubicBezTo>
                    <a:pt x="776" y="1089696"/>
                    <a:pt x="776" y="1089696"/>
                    <a:pt x="776" y="1059635"/>
                  </a:cubicBezTo>
                  <a:cubicBezTo>
                    <a:pt x="12074" y="1059635"/>
                    <a:pt x="27138" y="1055879"/>
                    <a:pt x="34670" y="1048364"/>
                  </a:cubicBezTo>
                  <a:cubicBezTo>
                    <a:pt x="27138" y="1010783"/>
                    <a:pt x="27138" y="961933"/>
                    <a:pt x="4542" y="928116"/>
                  </a:cubicBezTo>
                  <a:cubicBezTo>
                    <a:pt x="4542" y="924358"/>
                    <a:pt x="776" y="920601"/>
                    <a:pt x="776" y="913086"/>
                  </a:cubicBezTo>
                  <a:cubicBezTo>
                    <a:pt x="776" y="913086"/>
                    <a:pt x="776" y="913086"/>
                    <a:pt x="776" y="856723"/>
                  </a:cubicBezTo>
                  <a:cubicBezTo>
                    <a:pt x="4542" y="860480"/>
                    <a:pt x="8308" y="867995"/>
                    <a:pt x="12074" y="871753"/>
                  </a:cubicBezTo>
                  <a:cubicBezTo>
                    <a:pt x="15840" y="830420"/>
                    <a:pt x="38436" y="792844"/>
                    <a:pt x="64799" y="766541"/>
                  </a:cubicBezTo>
                  <a:cubicBezTo>
                    <a:pt x="87395" y="725208"/>
                    <a:pt x="132587" y="698905"/>
                    <a:pt x="147651" y="661330"/>
                  </a:cubicBezTo>
                  <a:cubicBezTo>
                    <a:pt x="109991" y="601209"/>
                    <a:pt x="94927" y="529815"/>
                    <a:pt x="106225" y="458421"/>
                  </a:cubicBezTo>
                  <a:cubicBezTo>
                    <a:pt x="121289" y="394543"/>
                    <a:pt x="189077" y="360725"/>
                    <a:pt x="245567" y="345695"/>
                  </a:cubicBezTo>
                  <a:cubicBezTo>
                    <a:pt x="245567" y="345695"/>
                    <a:pt x="245567" y="345695"/>
                    <a:pt x="238035" y="341937"/>
                  </a:cubicBezTo>
                  <a:cubicBezTo>
                    <a:pt x="166481" y="285574"/>
                    <a:pt x="83629" y="263029"/>
                    <a:pt x="776" y="236725"/>
                  </a:cubicBezTo>
                  <a:cubicBezTo>
                    <a:pt x="776" y="236725"/>
                    <a:pt x="776" y="236725"/>
                    <a:pt x="776" y="217938"/>
                  </a:cubicBezTo>
                  <a:close/>
                  <a:moveTo>
                    <a:pt x="776" y="0"/>
                  </a:moveTo>
                  <a:cubicBezTo>
                    <a:pt x="219205" y="37575"/>
                    <a:pt x="418804" y="139029"/>
                    <a:pt x="573211" y="311876"/>
                  </a:cubicBezTo>
                  <a:cubicBezTo>
                    <a:pt x="769044" y="480967"/>
                    <a:pt x="840598" y="732723"/>
                    <a:pt x="874493" y="980721"/>
                  </a:cubicBezTo>
                  <a:cubicBezTo>
                    <a:pt x="919685" y="1007024"/>
                    <a:pt x="987473" y="1007024"/>
                    <a:pt x="1040197" y="1025812"/>
                  </a:cubicBezTo>
                  <a:cubicBezTo>
                    <a:pt x="1187072" y="1078423"/>
                    <a:pt x="1333947" y="1149818"/>
                    <a:pt x="1424331" y="1292603"/>
                  </a:cubicBezTo>
                  <a:cubicBezTo>
                    <a:pt x="1424331" y="1292603"/>
                    <a:pt x="1424331" y="1292603"/>
                    <a:pt x="1522248" y="1480479"/>
                  </a:cubicBezTo>
                  <a:cubicBezTo>
                    <a:pt x="1552376" y="1581934"/>
                    <a:pt x="1559908" y="1694659"/>
                    <a:pt x="1574972" y="1803630"/>
                  </a:cubicBezTo>
                  <a:cubicBezTo>
                    <a:pt x="1684187" y="1844962"/>
                    <a:pt x="1800933" y="1852477"/>
                    <a:pt x="1895084" y="1927630"/>
                  </a:cubicBezTo>
                  <a:cubicBezTo>
                    <a:pt x="2015596" y="2002784"/>
                    <a:pt x="2113513" y="2126778"/>
                    <a:pt x="2128577" y="2273323"/>
                  </a:cubicBezTo>
                  <a:cubicBezTo>
                    <a:pt x="2132343" y="2378534"/>
                    <a:pt x="2158705" y="2468717"/>
                    <a:pt x="2170003" y="2566414"/>
                  </a:cubicBezTo>
                  <a:cubicBezTo>
                    <a:pt x="2203897" y="2746773"/>
                    <a:pt x="2282984" y="2923375"/>
                    <a:pt x="2448688" y="3024828"/>
                  </a:cubicBezTo>
                  <a:cubicBezTo>
                    <a:pt x="2490115" y="3051131"/>
                    <a:pt x="2550371" y="3073675"/>
                    <a:pt x="2584265" y="3111251"/>
                  </a:cubicBezTo>
                  <a:cubicBezTo>
                    <a:pt x="2572967" y="3116888"/>
                    <a:pt x="2567318" y="3127221"/>
                    <a:pt x="2563081" y="3138024"/>
                  </a:cubicBezTo>
                  <a:lnTo>
                    <a:pt x="2562206" y="3140063"/>
                  </a:lnTo>
                  <a:lnTo>
                    <a:pt x="2358304" y="3140063"/>
                  </a:lnTo>
                  <a:lnTo>
                    <a:pt x="2358304" y="3133796"/>
                  </a:lnTo>
                  <a:cubicBezTo>
                    <a:pt x="2211429" y="3051131"/>
                    <a:pt x="2087151" y="2904592"/>
                    <a:pt x="2060788" y="2735504"/>
                  </a:cubicBezTo>
                  <a:cubicBezTo>
                    <a:pt x="2011830" y="2566414"/>
                    <a:pt x="2045724" y="2386049"/>
                    <a:pt x="1947808" y="2235747"/>
                  </a:cubicBezTo>
                  <a:cubicBezTo>
                    <a:pt x="1902616" y="2126778"/>
                    <a:pt x="1793401" y="2036598"/>
                    <a:pt x="1680421" y="2006542"/>
                  </a:cubicBezTo>
                  <a:cubicBezTo>
                    <a:pt x="1601334" y="2002784"/>
                    <a:pt x="1514716" y="1968963"/>
                    <a:pt x="1428097" y="1972721"/>
                  </a:cubicBezTo>
                  <a:cubicBezTo>
                    <a:pt x="1405501" y="1957689"/>
                    <a:pt x="1424331" y="1931386"/>
                    <a:pt x="1420565" y="1901327"/>
                  </a:cubicBezTo>
                  <a:cubicBezTo>
                    <a:pt x="1416799" y="1751023"/>
                    <a:pt x="1413033" y="1596963"/>
                    <a:pt x="1333947" y="1461691"/>
                  </a:cubicBezTo>
                  <a:cubicBezTo>
                    <a:pt x="1213434" y="1247513"/>
                    <a:pt x="995005" y="1112240"/>
                    <a:pt x="753980" y="1134785"/>
                  </a:cubicBezTo>
                  <a:cubicBezTo>
                    <a:pt x="735150" y="1134785"/>
                    <a:pt x="723852" y="1108484"/>
                    <a:pt x="723852" y="1097211"/>
                  </a:cubicBezTo>
                  <a:cubicBezTo>
                    <a:pt x="723852" y="1007024"/>
                    <a:pt x="712554" y="901813"/>
                    <a:pt x="663595" y="822905"/>
                  </a:cubicBezTo>
                  <a:cubicBezTo>
                    <a:pt x="633467" y="661330"/>
                    <a:pt x="520487" y="529815"/>
                    <a:pt x="422570" y="402058"/>
                  </a:cubicBezTo>
                  <a:cubicBezTo>
                    <a:pt x="294526" y="304361"/>
                    <a:pt x="177779" y="180363"/>
                    <a:pt x="4542" y="172847"/>
                  </a:cubicBezTo>
                  <a:cubicBezTo>
                    <a:pt x="4542" y="172847"/>
                    <a:pt x="776" y="172847"/>
                    <a:pt x="776" y="165332"/>
                  </a:cubicBezTo>
                  <a:cubicBezTo>
                    <a:pt x="776" y="165332"/>
                    <a:pt x="776" y="165332"/>
                    <a:pt x="776" y="71393"/>
                  </a:cubicBezTo>
                  <a:cubicBezTo>
                    <a:pt x="87395" y="86423"/>
                    <a:pt x="170247" y="120242"/>
                    <a:pt x="256865" y="154059"/>
                  </a:cubicBezTo>
                  <a:cubicBezTo>
                    <a:pt x="437634" y="236725"/>
                    <a:pt x="565679" y="387028"/>
                    <a:pt x="678660" y="544845"/>
                  </a:cubicBezTo>
                  <a:cubicBezTo>
                    <a:pt x="761512" y="653814"/>
                    <a:pt x="769044" y="792844"/>
                    <a:pt x="810470" y="913086"/>
                  </a:cubicBezTo>
                  <a:cubicBezTo>
                    <a:pt x="829300" y="954418"/>
                    <a:pt x="806704" y="1010783"/>
                    <a:pt x="833066" y="1048364"/>
                  </a:cubicBezTo>
                  <a:cubicBezTo>
                    <a:pt x="953579" y="1059635"/>
                    <a:pt x="1055261" y="1100969"/>
                    <a:pt x="1153178" y="1146059"/>
                  </a:cubicBezTo>
                  <a:cubicBezTo>
                    <a:pt x="1424331" y="1292603"/>
                    <a:pt x="1518482" y="1578176"/>
                    <a:pt x="1526014" y="1871266"/>
                  </a:cubicBezTo>
                  <a:cubicBezTo>
                    <a:pt x="1526014" y="1871266"/>
                    <a:pt x="1526014" y="1871266"/>
                    <a:pt x="1541078" y="1878780"/>
                  </a:cubicBezTo>
                  <a:cubicBezTo>
                    <a:pt x="1654058" y="1901327"/>
                    <a:pt x="1778337" y="1931386"/>
                    <a:pt x="1872487" y="1991508"/>
                  </a:cubicBezTo>
                  <a:cubicBezTo>
                    <a:pt x="2147407" y="2160598"/>
                    <a:pt x="2072086" y="2528837"/>
                    <a:pt x="2185067" y="2795622"/>
                  </a:cubicBezTo>
                  <a:cubicBezTo>
                    <a:pt x="2256621" y="2938407"/>
                    <a:pt x="2369602" y="3107494"/>
                    <a:pt x="2550371" y="3118766"/>
                  </a:cubicBezTo>
                  <a:cubicBezTo>
                    <a:pt x="2550371" y="3118766"/>
                    <a:pt x="2550371" y="3118766"/>
                    <a:pt x="2550371" y="3107494"/>
                  </a:cubicBezTo>
                  <a:cubicBezTo>
                    <a:pt x="2550371" y="3107494"/>
                    <a:pt x="2550371" y="3107494"/>
                    <a:pt x="2437390" y="3036102"/>
                  </a:cubicBezTo>
                  <a:cubicBezTo>
                    <a:pt x="2260387" y="2945921"/>
                    <a:pt x="2188833" y="2758048"/>
                    <a:pt x="2158705" y="2585199"/>
                  </a:cubicBezTo>
                  <a:cubicBezTo>
                    <a:pt x="2121045" y="2525079"/>
                    <a:pt x="2147407" y="2446173"/>
                    <a:pt x="2121045" y="2389806"/>
                  </a:cubicBezTo>
                  <a:cubicBezTo>
                    <a:pt x="2113513" y="2292112"/>
                    <a:pt x="2094683" y="2209443"/>
                    <a:pt x="2064554" y="2123019"/>
                  </a:cubicBezTo>
                  <a:cubicBezTo>
                    <a:pt x="1970404" y="1995268"/>
                    <a:pt x="1827295" y="1886294"/>
                    <a:pt x="1680421" y="1852477"/>
                  </a:cubicBezTo>
                  <a:cubicBezTo>
                    <a:pt x="1646526" y="1822418"/>
                    <a:pt x="1563674" y="1867509"/>
                    <a:pt x="1548610" y="1803630"/>
                  </a:cubicBezTo>
                  <a:cubicBezTo>
                    <a:pt x="1552376" y="1683387"/>
                    <a:pt x="1526014" y="1540601"/>
                    <a:pt x="1477055" y="1427873"/>
                  </a:cubicBezTo>
                  <a:cubicBezTo>
                    <a:pt x="1379139" y="1191150"/>
                    <a:pt x="1149412" y="1040842"/>
                    <a:pt x="900855" y="1010783"/>
                  </a:cubicBezTo>
                  <a:cubicBezTo>
                    <a:pt x="885791" y="1014539"/>
                    <a:pt x="870727" y="1025812"/>
                    <a:pt x="855662" y="1014539"/>
                  </a:cubicBezTo>
                  <a:cubicBezTo>
                    <a:pt x="829300" y="796602"/>
                    <a:pt x="787874" y="589936"/>
                    <a:pt x="648531" y="420846"/>
                  </a:cubicBezTo>
                  <a:cubicBezTo>
                    <a:pt x="490359" y="206665"/>
                    <a:pt x="256865" y="63878"/>
                    <a:pt x="776" y="22544"/>
                  </a:cubicBezTo>
                  <a:cubicBezTo>
                    <a:pt x="776" y="22544"/>
                    <a:pt x="776" y="22544"/>
                    <a:pt x="7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lstStyle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037" name="组合 31"/>
          <p:cNvGrpSpPr/>
          <p:nvPr userDrawn="1"/>
        </p:nvGrpSpPr>
        <p:grpSpPr>
          <a:xfrm flipH="1">
            <a:off x="8340725" y="0"/>
            <a:ext cx="803275" cy="1285876"/>
            <a:chOff x="10666013" y="3143251"/>
            <a:chExt cx="2592159" cy="3116265"/>
          </a:xfrm>
          <a:solidFill>
            <a:srgbClr val="FF0000"/>
          </a:solidFill>
        </p:grpSpPr>
        <p:sp>
          <p:nvSpPr>
            <p:cNvPr id="33" name="Freeform 134"/>
            <p:cNvSpPr>
              <a:spLocks noEditPoints="1"/>
            </p:cNvSpPr>
            <p:nvPr/>
          </p:nvSpPr>
          <p:spPr bwMode="auto">
            <a:xfrm>
              <a:off x="10666013" y="3257550"/>
              <a:ext cx="395288" cy="280988"/>
            </a:xfrm>
            <a:custGeom>
              <a:avLst/>
              <a:gdLst>
                <a:gd name="T0" fmla="*/ 1 w 105"/>
                <a:gd name="T1" fmla="*/ 36 h 75"/>
                <a:gd name="T2" fmla="*/ 55 w 105"/>
                <a:gd name="T3" fmla="*/ 27 h 75"/>
                <a:gd name="T4" fmla="*/ 60 w 105"/>
                <a:gd name="T5" fmla="*/ 22 h 75"/>
                <a:gd name="T6" fmla="*/ 7 w 105"/>
                <a:gd name="T7" fmla="*/ 24 h 75"/>
                <a:gd name="T8" fmla="*/ 42 w 105"/>
                <a:gd name="T9" fmla="*/ 6 h 75"/>
                <a:gd name="T10" fmla="*/ 73 w 105"/>
                <a:gd name="T11" fmla="*/ 12 h 75"/>
                <a:gd name="T12" fmla="*/ 87 w 105"/>
                <a:gd name="T13" fmla="*/ 22 h 75"/>
                <a:gd name="T14" fmla="*/ 61 w 105"/>
                <a:gd name="T15" fmla="*/ 24 h 75"/>
                <a:gd name="T16" fmla="*/ 72 w 105"/>
                <a:gd name="T17" fmla="*/ 33 h 75"/>
                <a:gd name="T18" fmla="*/ 0 w 105"/>
                <a:gd name="T19" fmla="*/ 49 h 75"/>
                <a:gd name="T20" fmla="*/ 0 w 105"/>
                <a:gd name="T21" fmla="*/ 57 h 75"/>
                <a:gd name="T22" fmla="*/ 7 w 105"/>
                <a:gd name="T23" fmla="*/ 58 h 75"/>
                <a:gd name="T24" fmla="*/ 103 w 105"/>
                <a:gd name="T25" fmla="*/ 27 h 75"/>
                <a:gd name="T26" fmla="*/ 105 w 105"/>
                <a:gd name="T27" fmla="*/ 23 h 75"/>
                <a:gd name="T28" fmla="*/ 62 w 105"/>
                <a:gd name="T29" fmla="*/ 0 h 75"/>
                <a:gd name="T30" fmla="*/ 1 w 105"/>
                <a:gd name="T31" fmla="*/ 17 h 75"/>
                <a:gd name="T32" fmla="*/ 0 w 105"/>
                <a:gd name="T33" fmla="*/ 18 h 75"/>
                <a:gd name="T34" fmla="*/ 0 w 105"/>
                <a:gd name="T35" fmla="*/ 38 h 75"/>
                <a:gd name="T36" fmla="*/ 1 w 105"/>
                <a:gd name="T37" fmla="*/ 36 h 75"/>
                <a:gd name="T38" fmla="*/ 5 w 105"/>
                <a:gd name="T39" fmla="*/ 28 h 75"/>
                <a:gd name="T40" fmla="*/ 10 w 105"/>
                <a:gd name="T41" fmla="*/ 27 h 75"/>
                <a:gd name="T42" fmla="*/ 5 w 105"/>
                <a:gd name="T43" fmla="*/ 2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75">
                  <a:moveTo>
                    <a:pt x="1" y="36"/>
                  </a:moveTo>
                  <a:cubicBezTo>
                    <a:pt x="18" y="29"/>
                    <a:pt x="37" y="23"/>
                    <a:pt x="55" y="27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5" y="16"/>
                    <a:pt x="23" y="20"/>
                    <a:pt x="7" y="24"/>
                  </a:cubicBezTo>
                  <a:cubicBezTo>
                    <a:pt x="14" y="12"/>
                    <a:pt x="30" y="9"/>
                    <a:pt x="42" y="6"/>
                  </a:cubicBezTo>
                  <a:cubicBezTo>
                    <a:pt x="52" y="4"/>
                    <a:pt x="63" y="12"/>
                    <a:pt x="73" y="12"/>
                  </a:cubicBezTo>
                  <a:cubicBezTo>
                    <a:pt x="76" y="18"/>
                    <a:pt x="85" y="15"/>
                    <a:pt x="87" y="22"/>
                  </a:cubicBezTo>
                  <a:cubicBezTo>
                    <a:pt x="79" y="27"/>
                    <a:pt x="67" y="14"/>
                    <a:pt x="61" y="24"/>
                  </a:cubicBezTo>
                  <a:cubicBezTo>
                    <a:pt x="63" y="28"/>
                    <a:pt x="74" y="27"/>
                    <a:pt x="72" y="33"/>
                  </a:cubicBezTo>
                  <a:cubicBezTo>
                    <a:pt x="54" y="50"/>
                    <a:pt x="25" y="58"/>
                    <a:pt x="0" y="4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" y="58"/>
                    <a:pt x="5" y="58"/>
                    <a:pt x="7" y="58"/>
                  </a:cubicBezTo>
                  <a:cubicBezTo>
                    <a:pt x="46" y="75"/>
                    <a:pt x="69" y="35"/>
                    <a:pt x="103" y="27"/>
                  </a:cubicBezTo>
                  <a:cubicBezTo>
                    <a:pt x="103" y="26"/>
                    <a:pt x="105" y="25"/>
                    <a:pt x="105" y="23"/>
                  </a:cubicBezTo>
                  <a:cubicBezTo>
                    <a:pt x="92" y="10"/>
                    <a:pt x="77" y="7"/>
                    <a:pt x="62" y="0"/>
                  </a:cubicBezTo>
                  <a:cubicBezTo>
                    <a:pt x="40" y="2"/>
                    <a:pt x="17" y="0"/>
                    <a:pt x="1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7"/>
                    <a:pt x="1" y="37"/>
                    <a:pt x="1" y="36"/>
                  </a:cubicBezTo>
                  <a:close/>
                  <a:moveTo>
                    <a:pt x="5" y="28"/>
                  </a:move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6" y="29"/>
                    <a:pt x="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lstStyle/>
            <a:p>
              <a:pPr fontAlgn="base"/>
              <a:endParaRPr lang="zh-CN" altLang="en-US" sz="1620" strike="noStrike" noProof="1"/>
            </a:p>
          </p:txBody>
        </p:sp>
        <p:sp>
          <p:nvSpPr>
            <p:cNvPr id="34" name="任意多边形 33"/>
            <p:cNvSpPr/>
            <p:nvPr/>
          </p:nvSpPr>
          <p:spPr bwMode="auto">
            <a:xfrm>
              <a:off x="10666789" y="3143251"/>
              <a:ext cx="2591383" cy="3116265"/>
            </a:xfrm>
            <a:custGeom>
              <a:avLst/>
              <a:gdLst>
                <a:gd name="connsiteX0" fmla="*/ 377049 w 2591383"/>
                <a:gd name="connsiteY0" fmla="*/ 2682874 h 3116265"/>
                <a:gd name="connsiteX1" fmla="*/ 346886 w 2591383"/>
                <a:gd name="connsiteY1" fmla="*/ 2713037 h 3116265"/>
                <a:gd name="connsiteX2" fmla="*/ 377049 w 2591383"/>
                <a:gd name="connsiteY2" fmla="*/ 2682874 h 3116265"/>
                <a:gd name="connsiteX3" fmla="*/ 146931 w 2591383"/>
                <a:gd name="connsiteY3" fmla="*/ 2597149 h 3116265"/>
                <a:gd name="connsiteX4" fmla="*/ 78599 w 2591383"/>
                <a:gd name="connsiteY4" fmla="*/ 2762249 h 3116265"/>
                <a:gd name="connsiteX5" fmla="*/ 158320 w 2591383"/>
                <a:gd name="connsiteY5" fmla="*/ 2683452 h 3116265"/>
                <a:gd name="connsiteX6" fmla="*/ 146931 w 2591383"/>
                <a:gd name="connsiteY6" fmla="*/ 2597149 h 3116265"/>
                <a:gd name="connsiteX7" fmla="*/ 100755 w 2591383"/>
                <a:gd name="connsiteY7" fmla="*/ 2589212 h 3116265"/>
                <a:gd name="connsiteX8" fmla="*/ 63483 w 2591383"/>
                <a:gd name="connsiteY8" fmla="*/ 2611806 h 3116265"/>
                <a:gd name="connsiteX9" fmla="*/ 33665 w 2591383"/>
                <a:gd name="connsiteY9" fmla="*/ 2736074 h 3116265"/>
                <a:gd name="connsiteX10" fmla="*/ 70937 w 2591383"/>
                <a:gd name="connsiteY10" fmla="*/ 2709715 h 3116265"/>
                <a:gd name="connsiteX11" fmla="*/ 100755 w 2591383"/>
                <a:gd name="connsiteY11" fmla="*/ 2589212 h 3116265"/>
                <a:gd name="connsiteX12" fmla="*/ 583424 w 2591383"/>
                <a:gd name="connsiteY12" fmla="*/ 2363787 h 3116265"/>
                <a:gd name="connsiteX13" fmla="*/ 394511 w 2591383"/>
                <a:gd name="connsiteY13" fmla="*/ 2661061 h 3116265"/>
                <a:gd name="connsiteX14" fmla="*/ 398289 w 2591383"/>
                <a:gd name="connsiteY14" fmla="*/ 2668587 h 3116265"/>
                <a:gd name="connsiteX15" fmla="*/ 473855 w 2591383"/>
                <a:gd name="connsiteY15" fmla="*/ 2582039 h 3116265"/>
                <a:gd name="connsiteX16" fmla="*/ 583424 w 2591383"/>
                <a:gd name="connsiteY16" fmla="*/ 2363787 h 3116265"/>
                <a:gd name="connsiteX17" fmla="*/ 448486 w 2591383"/>
                <a:gd name="connsiteY17" fmla="*/ 2322512 h 3116265"/>
                <a:gd name="connsiteX18" fmla="*/ 425808 w 2591383"/>
                <a:gd name="connsiteY18" fmla="*/ 2330062 h 3116265"/>
                <a:gd name="connsiteX19" fmla="*/ 289736 w 2591383"/>
                <a:gd name="connsiteY19" fmla="*/ 2492375 h 3116265"/>
                <a:gd name="connsiteX20" fmla="*/ 338873 w 2591383"/>
                <a:gd name="connsiteY20" fmla="*/ 2488601 h 3116265"/>
                <a:gd name="connsiteX21" fmla="*/ 448486 w 2591383"/>
                <a:gd name="connsiteY21" fmla="*/ 2322512 h 3116265"/>
                <a:gd name="connsiteX22" fmla="*/ 598108 w 2591383"/>
                <a:gd name="connsiteY22" fmla="*/ 2303462 h 3116265"/>
                <a:gd name="connsiteX23" fmla="*/ 583027 w 2591383"/>
                <a:gd name="connsiteY23" fmla="*/ 2352675 h 3116265"/>
                <a:gd name="connsiteX24" fmla="*/ 598108 w 2591383"/>
                <a:gd name="connsiteY24" fmla="*/ 2303462 h 3116265"/>
                <a:gd name="connsiteX25" fmla="*/ 381083 w 2591383"/>
                <a:gd name="connsiteY25" fmla="*/ 2293882 h 3116265"/>
                <a:gd name="connsiteX26" fmla="*/ 357451 w 2591383"/>
                <a:gd name="connsiteY26" fmla="*/ 2296707 h 3116265"/>
                <a:gd name="connsiteX27" fmla="*/ 217549 w 2591383"/>
                <a:gd name="connsiteY27" fmla="*/ 2473729 h 3116265"/>
                <a:gd name="connsiteX28" fmla="*/ 312077 w 2591383"/>
                <a:gd name="connsiteY28" fmla="*/ 2420999 h 3116265"/>
                <a:gd name="connsiteX29" fmla="*/ 410387 w 2591383"/>
                <a:gd name="connsiteY29" fmla="*/ 2296707 h 3116265"/>
                <a:gd name="connsiteX30" fmla="*/ 381083 w 2591383"/>
                <a:gd name="connsiteY30" fmla="*/ 2293882 h 3116265"/>
                <a:gd name="connsiteX31" fmla="*/ 131322 w 2591383"/>
                <a:gd name="connsiteY31" fmla="*/ 2117923 h 3116265"/>
                <a:gd name="connsiteX32" fmla="*/ 71486 w 2591383"/>
                <a:gd name="connsiteY32" fmla="*/ 2131577 h 3116265"/>
                <a:gd name="connsiteX33" fmla="*/ 26211 w 2591383"/>
                <a:gd name="connsiteY33" fmla="*/ 2233270 h 3116265"/>
                <a:gd name="connsiteX34" fmla="*/ 278995 w 2591383"/>
                <a:gd name="connsiteY34" fmla="*/ 2210672 h 3116265"/>
                <a:gd name="connsiteX35" fmla="*/ 301633 w 2591383"/>
                <a:gd name="connsiteY35" fmla="*/ 2173007 h 3116265"/>
                <a:gd name="connsiteX36" fmla="*/ 131322 w 2591383"/>
                <a:gd name="connsiteY36" fmla="*/ 2117923 h 3116265"/>
                <a:gd name="connsiteX37" fmla="*/ 94307 w 2591383"/>
                <a:gd name="connsiteY37" fmla="*/ 2003424 h 3116265"/>
                <a:gd name="connsiteX38" fmla="*/ 75508 w 2591383"/>
                <a:gd name="connsiteY38" fmla="*/ 2094040 h 3116265"/>
                <a:gd name="connsiteX39" fmla="*/ 319899 w 2591383"/>
                <a:gd name="connsiteY39" fmla="*/ 2143124 h 3116265"/>
                <a:gd name="connsiteX40" fmla="*/ 319899 w 2591383"/>
                <a:gd name="connsiteY40" fmla="*/ 2135573 h 3116265"/>
                <a:gd name="connsiteX41" fmla="*/ 94307 w 2591383"/>
                <a:gd name="connsiteY41" fmla="*/ 2003424 h 3116265"/>
                <a:gd name="connsiteX42" fmla="*/ 538974 w 2591383"/>
                <a:gd name="connsiteY42" fmla="*/ 1958974 h 3116265"/>
                <a:gd name="connsiteX43" fmla="*/ 424674 w 2591383"/>
                <a:gd name="connsiteY43" fmla="*/ 2048781 h 3116265"/>
                <a:gd name="connsiteX44" fmla="*/ 504684 w 2591383"/>
                <a:gd name="connsiteY44" fmla="*/ 2022588 h 3116265"/>
                <a:gd name="connsiteX45" fmla="*/ 538974 w 2591383"/>
                <a:gd name="connsiteY45" fmla="*/ 1958974 h 3116265"/>
                <a:gd name="connsiteX46" fmla="*/ 523099 w 2591383"/>
                <a:gd name="connsiteY46" fmla="*/ 1898763 h 3116265"/>
                <a:gd name="connsiteX47" fmla="*/ 338949 w 2591383"/>
                <a:gd name="connsiteY47" fmla="*/ 2018506 h 3116265"/>
                <a:gd name="connsiteX48" fmla="*/ 523099 w 2591383"/>
                <a:gd name="connsiteY48" fmla="*/ 1924957 h 3116265"/>
                <a:gd name="connsiteX49" fmla="*/ 523099 w 2591383"/>
                <a:gd name="connsiteY49" fmla="*/ 1898763 h 3116265"/>
                <a:gd name="connsiteX50" fmla="*/ 835836 w 2591383"/>
                <a:gd name="connsiteY50" fmla="*/ 1852612 h 3116265"/>
                <a:gd name="connsiteX51" fmla="*/ 865999 w 2591383"/>
                <a:gd name="connsiteY51" fmla="*/ 1871662 h 3116265"/>
                <a:gd name="connsiteX52" fmla="*/ 862229 w 2591383"/>
                <a:gd name="connsiteY52" fmla="*/ 1864042 h 3116265"/>
                <a:gd name="connsiteX53" fmla="*/ 835836 w 2591383"/>
                <a:gd name="connsiteY53" fmla="*/ 1852612 h 3116265"/>
                <a:gd name="connsiteX54" fmla="*/ 500874 w 2591383"/>
                <a:gd name="connsiteY54" fmla="*/ 1804987 h 3116265"/>
                <a:gd name="connsiteX55" fmla="*/ 530991 w 2591383"/>
                <a:gd name="connsiteY55" fmla="*/ 1834923 h 3116265"/>
                <a:gd name="connsiteX56" fmla="*/ 632637 w 2591383"/>
                <a:gd name="connsiteY56" fmla="*/ 1831181 h 3116265"/>
                <a:gd name="connsiteX57" fmla="*/ 500874 w 2591383"/>
                <a:gd name="connsiteY57" fmla="*/ 1804987 h 3116265"/>
                <a:gd name="connsiteX58" fmla="*/ 843774 w 2591383"/>
                <a:gd name="connsiteY58" fmla="*/ 1803977 h 3116265"/>
                <a:gd name="connsiteX59" fmla="*/ 899337 w 2591383"/>
                <a:gd name="connsiteY59" fmla="*/ 1841499 h 3116265"/>
                <a:gd name="connsiteX60" fmla="*/ 843774 w 2591383"/>
                <a:gd name="connsiteY60" fmla="*/ 1803977 h 3116265"/>
                <a:gd name="connsiteX61" fmla="*/ 772397 w 2591383"/>
                <a:gd name="connsiteY61" fmla="*/ 1785937 h 3116265"/>
                <a:gd name="connsiteX62" fmla="*/ 640567 w 2591383"/>
                <a:gd name="connsiteY62" fmla="*/ 1864844 h 3116265"/>
                <a:gd name="connsiteX63" fmla="*/ 531336 w 2591383"/>
                <a:gd name="connsiteY63" fmla="*/ 2037687 h 3116265"/>
                <a:gd name="connsiteX64" fmla="*/ 320409 w 2591383"/>
                <a:gd name="connsiteY64" fmla="*/ 2067747 h 3116265"/>
                <a:gd name="connsiteX65" fmla="*/ 361841 w 2591383"/>
                <a:gd name="connsiteY65" fmla="*/ 2157926 h 3116265"/>
                <a:gd name="connsiteX66" fmla="*/ 376907 w 2591383"/>
                <a:gd name="connsiteY66" fmla="*/ 2236833 h 3116265"/>
                <a:gd name="connsiteX67" fmla="*/ 350541 w 2591383"/>
                <a:gd name="connsiteY67" fmla="*/ 2233075 h 3116265"/>
                <a:gd name="connsiteX68" fmla="*/ 83115 w 2591383"/>
                <a:gd name="connsiteY68" fmla="*/ 2289437 h 3116265"/>
                <a:gd name="connsiteX69" fmla="*/ 49215 w 2591383"/>
                <a:gd name="connsiteY69" fmla="*/ 2420949 h 3116265"/>
                <a:gd name="connsiteX70" fmla="*/ 177279 w 2591383"/>
                <a:gd name="connsiteY70" fmla="*/ 2496098 h 3116265"/>
                <a:gd name="connsiteX71" fmla="*/ 335475 w 2591383"/>
                <a:gd name="connsiteY71" fmla="*/ 2274408 h 3116265"/>
                <a:gd name="connsiteX72" fmla="*/ 493671 w 2591383"/>
                <a:gd name="connsiteY72" fmla="*/ 2251863 h 3116265"/>
                <a:gd name="connsiteX73" fmla="*/ 354308 w 2591383"/>
                <a:gd name="connsiteY73" fmla="*/ 2511128 h 3116265"/>
                <a:gd name="connsiteX74" fmla="*/ 150913 w 2591383"/>
                <a:gd name="connsiteY74" fmla="*/ 2533673 h 3116265"/>
                <a:gd name="connsiteX75" fmla="*/ 181045 w 2591383"/>
                <a:gd name="connsiteY75" fmla="*/ 2582520 h 3116265"/>
                <a:gd name="connsiteX76" fmla="*/ 162213 w 2591383"/>
                <a:gd name="connsiteY76" fmla="*/ 2740333 h 3116265"/>
                <a:gd name="connsiteX77" fmla="*/ 75581 w 2591383"/>
                <a:gd name="connsiteY77" fmla="*/ 2830512 h 3116265"/>
                <a:gd name="connsiteX78" fmla="*/ 414573 w 2591383"/>
                <a:gd name="connsiteY78" fmla="*/ 2590035 h 3116265"/>
                <a:gd name="connsiteX79" fmla="*/ 610434 w 2591383"/>
                <a:gd name="connsiteY79" fmla="*/ 1962538 h 3116265"/>
                <a:gd name="connsiteX80" fmla="*/ 617968 w 2591383"/>
                <a:gd name="connsiteY80" fmla="*/ 1936236 h 3116265"/>
                <a:gd name="connsiteX81" fmla="*/ 832662 w 2591383"/>
                <a:gd name="connsiteY81" fmla="*/ 1902419 h 3116265"/>
                <a:gd name="connsiteX82" fmla="*/ 772397 w 2591383"/>
                <a:gd name="connsiteY82" fmla="*/ 1785937 h 3116265"/>
                <a:gd name="connsiteX83" fmla="*/ 512321 w 2591383"/>
                <a:gd name="connsiteY83" fmla="*/ 1717967 h 3116265"/>
                <a:gd name="connsiteX84" fmla="*/ 454836 w 2591383"/>
                <a:gd name="connsiteY84" fmla="*/ 1721690 h 3116265"/>
                <a:gd name="connsiteX85" fmla="*/ 485085 w 2591383"/>
                <a:gd name="connsiteY85" fmla="*/ 1755728 h 3116265"/>
                <a:gd name="connsiteX86" fmla="*/ 662799 w 2591383"/>
                <a:gd name="connsiteY86" fmla="*/ 1789766 h 3116265"/>
                <a:gd name="connsiteX87" fmla="*/ 512321 w 2591383"/>
                <a:gd name="connsiteY87" fmla="*/ 1717967 h 3116265"/>
                <a:gd name="connsiteX88" fmla="*/ 956486 w 2591383"/>
                <a:gd name="connsiteY88" fmla="*/ 1714499 h 3116265"/>
                <a:gd name="connsiteX89" fmla="*/ 956486 w 2591383"/>
                <a:gd name="connsiteY89" fmla="*/ 1729104 h 3116265"/>
                <a:gd name="connsiteX90" fmla="*/ 1024219 w 2591383"/>
                <a:gd name="connsiteY90" fmla="*/ 1747361 h 3116265"/>
                <a:gd name="connsiteX91" fmla="*/ 1054323 w 2591383"/>
                <a:gd name="connsiteY91" fmla="*/ 1729104 h 3116265"/>
                <a:gd name="connsiteX92" fmla="*/ 956486 w 2591383"/>
                <a:gd name="connsiteY92" fmla="*/ 1714499 h 3116265"/>
                <a:gd name="connsiteX93" fmla="*/ 892697 w 2591383"/>
                <a:gd name="connsiteY93" fmla="*/ 1608739 h 3116265"/>
                <a:gd name="connsiteX94" fmla="*/ 888945 w 2591383"/>
                <a:gd name="connsiteY94" fmla="*/ 1646511 h 3116265"/>
                <a:gd name="connsiteX95" fmla="*/ 1080311 w 2591383"/>
                <a:gd name="connsiteY95" fmla="*/ 1688060 h 3116265"/>
                <a:gd name="connsiteX96" fmla="*/ 892697 w 2591383"/>
                <a:gd name="connsiteY96" fmla="*/ 1608739 h 3116265"/>
                <a:gd name="connsiteX97" fmla="*/ 569136 w 2591383"/>
                <a:gd name="connsiteY97" fmla="*/ 1579564 h 3116265"/>
                <a:gd name="connsiteX98" fmla="*/ 572883 w 2591383"/>
                <a:gd name="connsiteY98" fmla="*/ 1590677 h 3116265"/>
                <a:gd name="connsiteX99" fmla="*/ 662799 w 2591383"/>
                <a:gd name="connsiteY99" fmla="*/ 1594381 h 3116265"/>
                <a:gd name="connsiteX100" fmla="*/ 569136 w 2591383"/>
                <a:gd name="connsiteY100" fmla="*/ 1579564 h 3116265"/>
                <a:gd name="connsiteX101" fmla="*/ 613653 w 2591383"/>
                <a:gd name="connsiteY101" fmla="*/ 1478143 h 3116265"/>
                <a:gd name="connsiteX102" fmla="*/ 508811 w 2591383"/>
                <a:gd name="connsiteY102" fmla="*/ 1503940 h 3116265"/>
                <a:gd name="connsiteX103" fmla="*/ 512572 w 2591383"/>
                <a:gd name="connsiteY103" fmla="*/ 1515196 h 3116265"/>
                <a:gd name="connsiteX104" fmla="*/ 742003 w 2591383"/>
                <a:gd name="connsiteY104" fmla="*/ 1556471 h 3116265"/>
                <a:gd name="connsiteX105" fmla="*/ 715675 w 2591383"/>
                <a:gd name="connsiteY105" fmla="*/ 1511444 h 3116265"/>
                <a:gd name="connsiteX106" fmla="*/ 613653 w 2591383"/>
                <a:gd name="connsiteY106" fmla="*/ 1478143 h 3116265"/>
                <a:gd name="connsiteX107" fmla="*/ 1167800 w 2591383"/>
                <a:gd name="connsiteY107" fmla="*/ 1428751 h 3116265"/>
                <a:gd name="connsiteX108" fmla="*/ 1175561 w 2591383"/>
                <a:gd name="connsiteY108" fmla="*/ 1541464 h 3116265"/>
                <a:gd name="connsiteX109" fmla="*/ 1175561 w 2591383"/>
                <a:gd name="connsiteY109" fmla="*/ 1533950 h 3116265"/>
                <a:gd name="connsiteX110" fmla="*/ 1167800 w 2591383"/>
                <a:gd name="connsiteY110" fmla="*/ 1428751 h 3116265"/>
                <a:gd name="connsiteX111" fmla="*/ 1208322 w 2591383"/>
                <a:gd name="connsiteY111" fmla="*/ 1420814 h 3116265"/>
                <a:gd name="connsiteX112" fmla="*/ 1235093 w 2591383"/>
                <a:gd name="connsiteY112" fmla="*/ 1646239 h 3116265"/>
                <a:gd name="connsiteX113" fmla="*/ 1265689 w 2591383"/>
                <a:gd name="connsiteY113" fmla="*/ 1510984 h 3116265"/>
                <a:gd name="connsiteX114" fmla="*/ 1208322 w 2591383"/>
                <a:gd name="connsiteY114" fmla="*/ 1420814 h 3116265"/>
                <a:gd name="connsiteX115" fmla="*/ 293110 w 2591383"/>
                <a:gd name="connsiteY115" fmla="*/ 1406524 h 3116265"/>
                <a:gd name="connsiteX116" fmla="*/ 293110 w 2591383"/>
                <a:gd name="connsiteY116" fmla="*/ 1662112 h 3116265"/>
                <a:gd name="connsiteX117" fmla="*/ 304421 w 2591383"/>
                <a:gd name="connsiteY117" fmla="*/ 1662112 h 3116265"/>
                <a:gd name="connsiteX118" fmla="*/ 296880 w 2591383"/>
                <a:gd name="connsiteY118" fmla="*/ 1406524 h 3116265"/>
                <a:gd name="connsiteX119" fmla="*/ 293110 w 2591383"/>
                <a:gd name="connsiteY119" fmla="*/ 1406524 h 3116265"/>
                <a:gd name="connsiteX120" fmla="*/ 964424 w 2591383"/>
                <a:gd name="connsiteY120" fmla="*/ 1384301 h 3116265"/>
                <a:gd name="connsiteX121" fmla="*/ 726299 w 2591383"/>
                <a:gd name="connsiteY121" fmla="*/ 1395493 h 3116265"/>
                <a:gd name="connsiteX122" fmla="*/ 726299 w 2591383"/>
                <a:gd name="connsiteY122" fmla="*/ 1410416 h 3116265"/>
                <a:gd name="connsiteX123" fmla="*/ 885049 w 2591383"/>
                <a:gd name="connsiteY123" fmla="*/ 1458914 h 3116265"/>
                <a:gd name="connsiteX124" fmla="*/ 964424 w 2591383"/>
                <a:gd name="connsiteY124" fmla="*/ 1384301 h 3116265"/>
                <a:gd name="connsiteX125" fmla="*/ 244969 w 2591383"/>
                <a:gd name="connsiteY125" fmla="*/ 1379537 h 3116265"/>
                <a:gd name="connsiteX126" fmla="*/ 184009 w 2591383"/>
                <a:gd name="connsiteY126" fmla="*/ 1545028 h 3116265"/>
                <a:gd name="connsiteX127" fmla="*/ 237349 w 2591383"/>
                <a:gd name="connsiteY127" fmla="*/ 1624012 h 3116265"/>
                <a:gd name="connsiteX128" fmla="*/ 233539 w 2591383"/>
                <a:gd name="connsiteY128" fmla="*/ 1548789 h 3116265"/>
                <a:gd name="connsiteX129" fmla="*/ 256399 w 2591383"/>
                <a:gd name="connsiteY129" fmla="*/ 1379537 h 3116265"/>
                <a:gd name="connsiteX130" fmla="*/ 244969 w 2591383"/>
                <a:gd name="connsiteY130" fmla="*/ 1379537 h 3116265"/>
                <a:gd name="connsiteX131" fmla="*/ 1189463 w 2591383"/>
                <a:gd name="connsiteY131" fmla="*/ 1327149 h 3116265"/>
                <a:gd name="connsiteX132" fmla="*/ 1057562 w 2591383"/>
                <a:gd name="connsiteY132" fmla="*/ 1357233 h 3116265"/>
                <a:gd name="connsiteX133" fmla="*/ 1001033 w 2591383"/>
                <a:gd name="connsiteY133" fmla="*/ 1406119 h 3116265"/>
                <a:gd name="connsiteX134" fmla="*/ 865364 w 2591383"/>
                <a:gd name="connsiteY134" fmla="*/ 1552777 h 3116265"/>
                <a:gd name="connsiteX135" fmla="*/ 940735 w 2591383"/>
                <a:gd name="connsiteY135" fmla="*/ 1579100 h 3116265"/>
                <a:gd name="connsiteX136" fmla="*/ 1155545 w 2591383"/>
                <a:gd name="connsiteY136" fmla="*/ 1706956 h 3116265"/>
                <a:gd name="connsiteX137" fmla="*/ 982190 w 2591383"/>
                <a:gd name="connsiteY137" fmla="*/ 1770884 h 3116265"/>
                <a:gd name="connsiteX138" fmla="*/ 899281 w 2591383"/>
                <a:gd name="connsiteY138" fmla="*/ 1695674 h 3116265"/>
                <a:gd name="connsiteX139" fmla="*/ 827678 w 2591383"/>
                <a:gd name="connsiteY139" fmla="*/ 1597902 h 3116265"/>
                <a:gd name="connsiteX140" fmla="*/ 805066 w 2591383"/>
                <a:gd name="connsiteY140" fmla="*/ 1767123 h 3116265"/>
                <a:gd name="connsiteX141" fmla="*/ 959578 w 2591383"/>
                <a:gd name="connsiteY141" fmla="*/ 1857374 h 3116265"/>
                <a:gd name="connsiteX142" fmla="*/ 1129165 w 2591383"/>
                <a:gd name="connsiteY142" fmla="*/ 1774644 h 3116265"/>
                <a:gd name="connsiteX143" fmla="*/ 1208305 w 2591383"/>
                <a:gd name="connsiteY143" fmla="*/ 1665591 h 3116265"/>
                <a:gd name="connsiteX144" fmla="*/ 1121628 w 2591383"/>
                <a:gd name="connsiteY144" fmla="*/ 1439963 h 3116265"/>
                <a:gd name="connsiteX145" fmla="*/ 1189463 w 2591383"/>
                <a:gd name="connsiteY145" fmla="*/ 1327149 h 3116265"/>
                <a:gd name="connsiteX146" fmla="*/ 1309635 w 2591383"/>
                <a:gd name="connsiteY146" fmla="*/ 1277753 h 3116265"/>
                <a:gd name="connsiteX147" fmla="*/ 1264871 w 2591383"/>
                <a:gd name="connsiteY147" fmla="*/ 1294132 h 3116265"/>
                <a:gd name="connsiteX148" fmla="*/ 1223186 w 2591383"/>
                <a:gd name="connsiteY148" fmla="*/ 1380545 h 3116265"/>
                <a:gd name="connsiteX149" fmla="*/ 1302766 w 2591383"/>
                <a:gd name="connsiteY149" fmla="*/ 1497014 h 3116265"/>
                <a:gd name="connsiteX150" fmla="*/ 1325503 w 2591383"/>
                <a:gd name="connsiteY150" fmla="*/ 1279103 h 3116265"/>
                <a:gd name="connsiteX151" fmla="*/ 1309635 w 2591383"/>
                <a:gd name="connsiteY151" fmla="*/ 1277753 h 3116265"/>
                <a:gd name="connsiteX152" fmla="*/ 507713 w 2591383"/>
                <a:gd name="connsiteY152" fmla="*/ 1217612 h 3116265"/>
                <a:gd name="connsiteX153" fmla="*/ 541783 w 2591383"/>
                <a:gd name="connsiteY153" fmla="*/ 1353343 h 3116265"/>
                <a:gd name="connsiteX154" fmla="*/ 632637 w 2591383"/>
                <a:gd name="connsiteY154" fmla="*/ 1375965 h 3116265"/>
                <a:gd name="connsiteX155" fmla="*/ 625066 w 2591383"/>
                <a:gd name="connsiteY155" fmla="*/ 1360884 h 3116265"/>
                <a:gd name="connsiteX156" fmla="*/ 507713 w 2591383"/>
                <a:gd name="connsiteY156" fmla="*/ 1217612 h 3116265"/>
                <a:gd name="connsiteX157" fmla="*/ 549116 w 2591383"/>
                <a:gd name="connsiteY157" fmla="*/ 1195389 h 3116265"/>
                <a:gd name="connsiteX158" fmla="*/ 545324 w 2591383"/>
                <a:gd name="connsiteY158" fmla="*/ 1199142 h 3116265"/>
                <a:gd name="connsiteX159" fmla="*/ 678057 w 2591383"/>
                <a:gd name="connsiteY159" fmla="*/ 1360489 h 3116265"/>
                <a:gd name="connsiteX160" fmla="*/ 681849 w 2591383"/>
                <a:gd name="connsiteY160" fmla="*/ 1349232 h 3116265"/>
                <a:gd name="connsiteX161" fmla="*/ 549116 w 2591383"/>
                <a:gd name="connsiteY161" fmla="*/ 1195389 h 3116265"/>
                <a:gd name="connsiteX162" fmla="*/ 959662 w 2591383"/>
                <a:gd name="connsiteY162" fmla="*/ 1176929 h 3116265"/>
                <a:gd name="connsiteX163" fmla="*/ 808849 w 2591383"/>
                <a:gd name="connsiteY163" fmla="*/ 1297398 h 3116265"/>
                <a:gd name="connsiteX164" fmla="*/ 839012 w 2591383"/>
                <a:gd name="connsiteY164" fmla="*/ 1304927 h 3116265"/>
                <a:gd name="connsiteX165" fmla="*/ 959662 w 2591383"/>
                <a:gd name="connsiteY165" fmla="*/ 1176929 h 3116265"/>
                <a:gd name="connsiteX166" fmla="*/ 924973 w 2591383"/>
                <a:gd name="connsiteY166" fmla="*/ 1128450 h 3116265"/>
                <a:gd name="connsiteX167" fmla="*/ 910754 w 2591383"/>
                <a:gd name="connsiteY167" fmla="*/ 1129733 h 3116265"/>
                <a:gd name="connsiteX168" fmla="*/ 881263 w 2591383"/>
                <a:gd name="connsiteY168" fmla="*/ 1139998 h 3116265"/>
                <a:gd name="connsiteX169" fmla="*/ 791386 w 2591383"/>
                <a:gd name="connsiteY169" fmla="*/ 1255714 h 3116265"/>
                <a:gd name="connsiteX170" fmla="*/ 937436 w 2591383"/>
                <a:gd name="connsiteY170" fmla="*/ 1136265 h 3116265"/>
                <a:gd name="connsiteX171" fmla="*/ 924973 w 2591383"/>
                <a:gd name="connsiteY171" fmla="*/ 1128450 h 3116265"/>
                <a:gd name="connsiteX172" fmla="*/ 372815 w 2591383"/>
                <a:gd name="connsiteY172" fmla="*/ 963611 h 3116265"/>
                <a:gd name="connsiteX173" fmla="*/ 417266 w 2591383"/>
                <a:gd name="connsiteY173" fmla="*/ 1093786 h 3116265"/>
                <a:gd name="connsiteX174" fmla="*/ 417266 w 2591383"/>
                <a:gd name="connsiteY174" fmla="*/ 1026839 h 3116265"/>
                <a:gd name="connsiteX175" fmla="*/ 372815 w 2591383"/>
                <a:gd name="connsiteY175" fmla="*/ 963611 h 3116265"/>
                <a:gd name="connsiteX176" fmla="*/ 331011 w 2591383"/>
                <a:gd name="connsiteY176" fmla="*/ 947736 h 3116265"/>
                <a:gd name="connsiteX177" fmla="*/ 372286 w 2591383"/>
                <a:gd name="connsiteY177" fmla="*/ 1098549 h 3116265"/>
                <a:gd name="connsiteX178" fmla="*/ 331011 w 2591383"/>
                <a:gd name="connsiteY178" fmla="*/ 947736 h 3116265"/>
                <a:gd name="connsiteX179" fmla="*/ 519924 w 2591383"/>
                <a:gd name="connsiteY179" fmla="*/ 917576 h 3116265"/>
                <a:gd name="connsiteX180" fmla="*/ 692962 w 2591383"/>
                <a:gd name="connsiteY180" fmla="*/ 1016001 h 3116265"/>
                <a:gd name="connsiteX181" fmla="*/ 519924 w 2591383"/>
                <a:gd name="connsiteY181" fmla="*/ 917576 h 3116265"/>
                <a:gd name="connsiteX182" fmla="*/ 1456838 w 2591383"/>
                <a:gd name="connsiteY182" fmla="*/ 898526 h 3116265"/>
                <a:gd name="connsiteX183" fmla="*/ 1351774 w 2591383"/>
                <a:gd name="connsiteY183" fmla="*/ 1052920 h 3116265"/>
                <a:gd name="connsiteX184" fmla="*/ 1445581 w 2591383"/>
                <a:gd name="connsiteY184" fmla="*/ 988903 h 3116265"/>
                <a:gd name="connsiteX185" fmla="*/ 1456838 w 2591383"/>
                <a:gd name="connsiteY185" fmla="*/ 898526 h 3116265"/>
                <a:gd name="connsiteX186" fmla="*/ 1581962 w 2591383"/>
                <a:gd name="connsiteY186" fmla="*/ 884240 h 3116265"/>
                <a:gd name="connsiteX187" fmla="*/ 1615844 w 2591383"/>
                <a:gd name="connsiteY187" fmla="*/ 933254 h 3116265"/>
                <a:gd name="connsiteX188" fmla="*/ 1713725 w 2591383"/>
                <a:gd name="connsiteY188" fmla="*/ 959647 h 3116265"/>
                <a:gd name="connsiteX189" fmla="*/ 1709960 w 2591383"/>
                <a:gd name="connsiteY189" fmla="*/ 955876 h 3116265"/>
                <a:gd name="connsiteX190" fmla="*/ 1581962 w 2591383"/>
                <a:gd name="connsiteY190" fmla="*/ 884240 h 3116265"/>
                <a:gd name="connsiteX191" fmla="*/ 1439087 w 2591383"/>
                <a:gd name="connsiteY191" fmla="*/ 861021 h 3116265"/>
                <a:gd name="connsiteX192" fmla="*/ 1269224 w 2591383"/>
                <a:gd name="connsiteY192" fmla="*/ 1034456 h 3116265"/>
                <a:gd name="connsiteX193" fmla="*/ 1284323 w 2591383"/>
                <a:gd name="connsiteY193" fmla="*/ 1038226 h 3116265"/>
                <a:gd name="connsiteX194" fmla="*/ 1439087 w 2591383"/>
                <a:gd name="connsiteY194" fmla="*/ 861021 h 3116265"/>
                <a:gd name="connsiteX195" fmla="*/ 1113669 w 2591383"/>
                <a:gd name="connsiteY195" fmla="*/ 852362 h 3116265"/>
                <a:gd name="connsiteX196" fmla="*/ 1106627 w 2591383"/>
                <a:gd name="connsiteY196" fmla="*/ 853653 h 3116265"/>
                <a:gd name="connsiteX197" fmla="*/ 1058208 w 2591383"/>
                <a:gd name="connsiteY197" fmla="*/ 1071564 h 3116265"/>
                <a:gd name="connsiteX198" fmla="*/ 1121525 w 2591383"/>
                <a:gd name="connsiteY198" fmla="*/ 872439 h 3116265"/>
                <a:gd name="connsiteX199" fmla="*/ 1113669 w 2591383"/>
                <a:gd name="connsiteY199" fmla="*/ 852362 h 3116265"/>
                <a:gd name="connsiteX200" fmla="*/ 1061715 w 2591383"/>
                <a:gd name="connsiteY200" fmla="*/ 838201 h 3116265"/>
                <a:gd name="connsiteX201" fmla="*/ 1031779 w 2591383"/>
                <a:gd name="connsiteY201" fmla="*/ 868486 h 3116265"/>
                <a:gd name="connsiteX202" fmla="*/ 1028037 w 2591383"/>
                <a:gd name="connsiteY202" fmla="*/ 936626 h 3116265"/>
                <a:gd name="connsiteX203" fmla="*/ 1061715 w 2591383"/>
                <a:gd name="connsiteY203" fmla="*/ 838201 h 3116265"/>
                <a:gd name="connsiteX204" fmla="*/ 538715 w 2591383"/>
                <a:gd name="connsiteY204" fmla="*/ 835026 h 3116265"/>
                <a:gd name="connsiteX205" fmla="*/ 519924 w 2591383"/>
                <a:gd name="connsiteY205" fmla="*/ 842546 h 3116265"/>
                <a:gd name="connsiteX206" fmla="*/ 692800 w 2591383"/>
                <a:gd name="connsiteY206" fmla="*/ 977901 h 3116265"/>
                <a:gd name="connsiteX207" fmla="*/ 704074 w 2591383"/>
                <a:gd name="connsiteY207" fmla="*/ 974141 h 3116265"/>
                <a:gd name="connsiteX208" fmla="*/ 538715 w 2591383"/>
                <a:gd name="connsiteY208" fmla="*/ 835026 h 3116265"/>
                <a:gd name="connsiteX209" fmla="*/ 1608968 w 2591383"/>
                <a:gd name="connsiteY209" fmla="*/ 810389 h 3116265"/>
                <a:gd name="connsiteX210" fmla="*/ 1566087 w 2591383"/>
                <a:gd name="connsiteY210" fmla="*/ 816406 h 3116265"/>
                <a:gd name="connsiteX211" fmla="*/ 1566087 w 2591383"/>
                <a:gd name="connsiteY211" fmla="*/ 823958 h 3116265"/>
                <a:gd name="connsiteX212" fmla="*/ 1751825 w 2591383"/>
                <a:gd name="connsiteY212" fmla="*/ 933452 h 3116265"/>
                <a:gd name="connsiteX213" fmla="*/ 1717710 w 2591383"/>
                <a:gd name="connsiteY213" fmla="*/ 873041 h 3116265"/>
                <a:gd name="connsiteX214" fmla="*/ 1608968 w 2591383"/>
                <a:gd name="connsiteY214" fmla="*/ 810389 h 3116265"/>
                <a:gd name="connsiteX215" fmla="*/ 108761 w 2591383"/>
                <a:gd name="connsiteY215" fmla="*/ 741361 h 3116265"/>
                <a:gd name="connsiteX216" fmla="*/ 191311 w 2591383"/>
                <a:gd name="connsiteY216" fmla="*/ 827086 h 3116265"/>
                <a:gd name="connsiteX217" fmla="*/ 108761 w 2591383"/>
                <a:gd name="connsiteY217" fmla="*/ 741361 h 3116265"/>
                <a:gd name="connsiteX218" fmla="*/ 1386211 w 2591383"/>
                <a:gd name="connsiteY218" fmla="*/ 738189 h 3116265"/>
                <a:gd name="connsiteX219" fmla="*/ 1261286 w 2591383"/>
                <a:gd name="connsiteY219" fmla="*/ 783013 h 3116265"/>
                <a:gd name="connsiteX220" fmla="*/ 1299142 w 2591383"/>
                <a:gd name="connsiteY220" fmla="*/ 801689 h 3116265"/>
                <a:gd name="connsiteX221" fmla="*/ 1389996 w 2591383"/>
                <a:gd name="connsiteY221" fmla="*/ 760601 h 3116265"/>
                <a:gd name="connsiteX222" fmla="*/ 1386211 w 2591383"/>
                <a:gd name="connsiteY222" fmla="*/ 738189 h 3116265"/>
                <a:gd name="connsiteX223" fmla="*/ 128374 w 2591383"/>
                <a:gd name="connsiteY223" fmla="*/ 696911 h 3116265"/>
                <a:gd name="connsiteX224" fmla="*/ 124636 w 2591383"/>
                <a:gd name="connsiteY224" fmla="*/ 704356 h 3116265"/>
                <a:gd name="connsiteX225" fmla="*/ 240524 w 2591383"/>
                <a:gd name="connsiteY225" fmla="*/ 801138 h 3116265"/>
                <a:gd name="connsiteX226" fmla="*/ 236786 w 2591383"/>
                <a:gd name="connsiteY226" fmla="*/ 786249 h 3116265"/>
                <a:gd name="connsiteX227" fmla="*/ 128374 w 2591383"/>
                <a:gd name="connsiteY227" fmla="*/ 696911 h 3116265"/>
                <a:gd name="connsiteX228" fmla="*/ 1254443 w 2591383"/>
                <a:gd name="connsiteY228" fmla="*/ 685272 h 3116265"/>
                <a:gd name="connsiteX229" fmla="*/ 1167624 w 2591383"/>
                <a:gd name="connsiteY229" fmla="*/ 714906 h 3116265"/>
                <a:gd name="connsiteX230" fmla="*/ 1243119 w 2591383"/>
                <a:gd name="connsiteY230" fmla="*/ 740835 h 3116265"/>
                <a:gd name="connsiteX231" fmla="*/ 1337487 w 2591383"/>
                <a:gd name="connsiteY231" fmla="*/ 714906 h 3116265"/>
                <a:gd name="connsiteX232" fmla="*/ 1254443 w 2591383"/>
                <a:gd name="connsiteY232" fmla="*/ 685272 h 3116265"/>
                <a:gd name="connsiteX233" fmla="*/ 1829612 w 2591383"/>
                <a:gd name="connsiteY233" fmla="*/ 620715 h 3116265"/>
                <a:gd name="connsiteX234" fmla="*/ 1664647 w 2591383"/>
                <a:gd name="connsiteY234" fmla="*/ 635796 h 3116265"/>
                <a:gd name="connsiteX235" fmla="*/ 1653399 w 2591383"/>
                <a:gd name="connsiteY235" fmla="*/ 643337 h 3116265"/>
                <a:gd name="connsiteX236" fmla="*/ 1762126 w 2591383"/>
                <a:gd name="connsiteY236" fmla="*/ 669729 h 3116265"/>
                <a:gd name="connsiteX237" fmla="*/ 1829612 w 2591383"/>
                <a:gd name="connsiteY237" fmla="*/ 620715 h 3116265"/>
                <a:gd name="connsiteX238" fmla="*/ 127811 w 2591383"/>
                <a:gd name="connsiteY238" fmla="*/ 565148 h 3116265"/>
                <a:gd name="connsiteX239" fmla="*/ 150036 w 2591383"/>
                <a:gd name="connsiteY239" fmla="*/ 590548 h 3116265"/>
                <a:gd name="connsiteX240" fmla="*/ 150036 w 2591383"/>
                <a:gd name="connsiteY240" fmla="*/ 579662 h 3116265"/>
                <a:gd name="connsiteX241" fmla="*/ 127811 w 2591383"/>
                <a:gd name="connsiteY241" fmla="*/ 565148 h 3116265"/>
                <a:gd name="connsiteX242" fmla="*/ 1725337 w 2591383"/>
                <a:gd name="connsiteY242" fmla="*/ 519115 h 3116265"/>
                <a:gd name="connsiteX243" fmla="*/ 1589899 w 2591383"/>
                <a:gd name="connsiteY243" fmla="*/ 582986 h 3116265"/>
                <a:gd name="connsiteX244" fmla="*/ 1864537 w 2591383"/>
                <a:gd name="connsiteY244" fmla="*/ 564200 h 3116265"/>
                <a:gd name="connsiteX245" fmla="*/ 1725337 w 2591383"/>
                <a:gd name="connsiteY245" fmla="*/ 519115 h 3116265"/>
                <a:gd name="connsiteX246" fmla="*/ 963307 w 2591383"/>
                <a:gd name="connsiteY246" fmla="*/ 492457 h 3116265"/>
                <a:gd name="connsiteX247" fmla="*/ 903569 w 2591383"/>
                <a:gd name="connsiteY247" fmla="*/ 505130 h 3116265"/>
                <a:gd name="connsiteX248" fmla="*/ 850888 w 2591383"/>
                <a:gd name="connsiteY248" fmla="*/ 745436 h 3116265"/>
                <a:gd name="connsiteX249" fmla="*/ 854651 w 2591383"/>
                <a:gd name="connsiteY249" fmla="*/ 914401 h 3116265"/>
                <a:gd name="connsiteX250" fmla="*/ 978829 w 2591383"/>
                <a:gd name="connsiteY250" fmla="*/ 805512 h 3116265"/>
                <a:gd name="connsiteX251" fmla="*/ 1008932 w 2591383"/>
                <a:gd name="connsiteY251" fmla="*/ 527659 h 3116265"/>
                <a:gd name="connsiteX252" fmla="*/ 963307 w 2591383"/>
                <a:gd name="connsiteY252" fmla="*/ 492457 h 3116265"/>
                <a:gd name="connsiteX253" fmla="*/ 828252 w 2591383"/>
                <a:gd name="connsiteY253" fmla="*/ 466726 h 3116265"/>
                <a:gd name="connsiteX254" fmla="*/ 741433 w 2591383"/>
                <a:gd name="connsiteY254" fmla="*/ 526807 h 3116265"/>
                <a:gd name="connsiteX255" fmla="*/ 741433 w 2591383"/>
                <a:gd name="connsiteY255" fmla="*/ 767130 h 3116265"/>
                <a:gd name="connsiteX256" fmla="*/ 813153 w 2591383"/>
                <a:gd name="connsiteY256" fmla="*/ 857251 h 3116265"/>
                <a:gd name="connsiteX257" fmla="*/ 832026 w 2591383"/>
                <a:gd name="connsiteY257" fmla="*/ 684519 h 3116265"/>
                <a:gd name="connsiteX258" fmla="*/ 865999 w 2591383"/>
                <a:gd name="connsiteY258" fmla="*/ 489256 h 3116265"/>
                <a:gd name="connsiteX259" fmla="*/ 828252 w 2591383"/>
                <a:gd name="connsiteY259" fmla="*/ 466726 h 3116265"/>
                <a:gd name="connsiteX260" fmla="*/ 150610 w 2591383"/>
                <a:gd name="connsiteY260" fmla="*/ 466723 h 3116265"/>
                <a:gd name="connsiteX261" fmla="*/ 154359 w 2591383"/>
                <a:gd name="connsiteY261" fmla="*/ 526759 h 3116265"/>
                <a:gd name="connsiteX262" fmla="*/ 323074 w 2591383"/>
                <a:gd name="connsiteY262" fmla="*/ 673098 h 3116265"/>
                <a:gd name="connsiteX263" fmla="*/ 150610 w 2591383"/>
                <a:gd name="connsiteY263" fmla="*/ 466723 h 3116265"/>
                <a:gd name="connsiteX264" fmla="*/ 1438293 w 2591383"/>
                <a:gd name="connsiteY264" fmla="*/ 414339 h 3116265"/>
                <a:gd name="connsiteX265" fmla="*/ 1438293 w 2591383"/>
                <a:gd name="connsiteY265" fmla="*/ 428627 h 3116265"/>
                <a:gd name="connsiteX266" fmla="*/ 1442262 w 2591383"/>
                <a:gd name="connsiteY266" fmla="*/ 421483 h 3116265"/>
                <a:gd name="connsiteX267" fmla="*/ 1438293 w 2591383"/>
                <a:gd name="connsiteY267" fmla="*/ 414339 h 3116265"/>
                <a:gd name="connsiteX268" fmla="*/ 836413 w 2591383"/>
                <a:gd name="connsiteY268" fmla="*/ 414339 h 3116265"/>
                <a:gd name="connsiteX269" fmla="*/ 866432 w 2591383"/>
                <a:gd name="connsiteY269" fmla="*/ 452042 h 3116265"/>
                <a:gd name="connsiteX270" fmla="*/ 956486 w 2591383"/>
                <a:gd name="connsiteY270" fmla="*/ 452042 h 3116265"/>
                <a:gd name="connsiteX271" fmla="*/ 836413 w 2591383"/>
                <a:gd name="connsiteY271" fmla="*/ 414339 h 3116265"/>
                <a:gd name="connsiteX272" fmla="*/ 674736 w 2591383"/>
                <a:gd name="connsiteY272" fmla="*/ 346124 h 3116265"/>
                <a:gd name="connsiteX273" fmla="*/ 459456 w 2591383"/>
                <a:gd name="connsiteY273" fmla="*/ 406400 h 3116265"/>
                <a:gd name="connsiteX274" fmla="*/ 399274 w 2591383"/>
                <a:gd name="connsiteY274" fmla="*/ 432719 h 3116265"/>
                <a:gd name="connsiteX275" fmla="*/ 504593 w 2591383"/>
                <a:gd name="connsiteY275" fmla="*/ 507916 h 3116265"/>
                <a:gd name="connsiteX276" fmla="*/ 786696 w 2591383"/>
                <a:gd name="connsiteY276" fmla="*/ 459038 h 3116265"/>
                <a:gd name="connsiteX277" fmla="*/ 749082 w 2591383"/>
                <a:gd name="connsiteY277" fmla="*/ 346242 h 3116265"/>
                <a:gd name="connsiteX278" fmla="*/ 674736 w 2591383"/>
                <a:gd name="connsiteY278" fmla="*/ 346124 h 3116265"/>
                <a:gd name="connsiteX279" fmla="*/ 786868 w 2591383"/>
                <a:gd name="connsiteY279" fmla="*/ 328614 h 3116265"/>
                <a:gd name="connsiteX280" fmla="*/ 779297 w 2591383"/>
                <a:gd name="connsiteY280" fmla="*/ 347414 h 3116265"/>
                <a:gd name="connsiteX281" fmla="*/ 824724 w 2591383"/>
                <a:gd name="connsiteY281" fmla="*/ 396292 h 3116265"/>
                <a:gd name="connsiteX282" fmla="*/ 786868 w 2591383"/>
                <a:gd name="connsiteY282" fmla="*/ 328614 h 3116265"/>
                <a:gd name="connsiteX283" fmla="*/ 779480 w 2591383"/>
                <a:gd name="connsiteY283" fmla="*/ 274639 h 3116265"/>
                <a:gd name="connsiteX284" fmla="*/ 775511 w 2591383"/>
                <a:gd name="connsiteY284" fmla="*/ 286545 h 3116265"/>
                <a:gd name="connsiteX285" fmla="*/ 787417 w 2591383"/>
                <a:gd name="connsiteY285" fmla="*/ 290514 h 3116265"/>
                <a:gd name="connsiteX286" fmla="*/ 779480 w 2591383"/>
                <a:gd name="connsiteY286" fmla="*/ 274639 h 3116265"/>
                <a:gd name="connsiteX287" fmla="*/ 1792434 w 2591383"/>
                <a:gd name="connsiteY287" fmla="*/ 219077 h 3116265"/>
                <a:gd name="connsiteX288" fmla="*/ 1691499 w 2591383"/>
                <a:gd name="connsiteY288" fmla="*/ 400052 h 3116265"/>
                <a:gd name="connsiteX289" fmla="*/ 1777481 w 2591383"/>
                <a:gd name="connsiteY289" fmla="*/ 305794 h 3116265"/>
                <a:gd name="connsiteX290" fmla="*/ 1792434 w 2591383"/>
                <a:gd name="connsiteY290" fmla="*/ 219077 h 3116265"/>
                <a:gd name="connsiteX291" fmla="*/ 1841544 w 2591383"/>
                <a:gd name="connsiteY291" fmla="*/ 204790 h 3116265"/>
                <a:gd name="connsiteX292" fmla="*/ 1751824 w 2591383"/>
                <a:gd name="connsiteY292" fmla="*/ 403661 h 3116265"/>
                <a:gd name="connsiteX293" fmla="*/ 1781731 w 2591383"/>
                <a:gd name="connsiteY293" fmla="*/ 411165 h 3116265"/>
                <a:gd name="connsiteX294" fmla="*/ 1860235 w 2591383"/>
                <a:gd name="connsiteY294" fmla="*/ 313606 h 3116265"/>
                <a:gd name="connsiteX295" fmla="*/ 1841544 w 2591383"/>
                <a:gd name="connsiteY295" fmla="*/ 204790 h 3116265"/>
                <a:gd name="connsiteX296" fmla="*/ 1547037 w 2591383"/>
                <a:gd name="connsiteY296" fmla="*/ 188914 h 3116265"/>
                <a:gd name="connsiteX297" fmla="*/ 1423403 w 2591383"/>
                <a:gd name="connsiteY297" fmla="*/ 282868 h 3116265"/>
                <a:gd name="connsiteX298" fmla="*/ 1359712 w 2591383"/>
                <a:gd name="connsiteY298" fmla="*/ 324208 h 3116265"/>
                <a:gd name="connsiteX299" fmla="*/ 1423403 w 2591383"/>
                <a:gd name="connsiteY299" fmla="*/ 373064 h 3116265"/>
                <a:gd name="connsiteX300" fmla="*/ 1547037 w 2591383"/>
                <a:gd name="connsiteY300" fmla="*/ 188914 h 3116265"/>
                <a:gd name="connsiteX301" fmla="*/ 2075675 w 2591383"/>
                <a:gd name="connsiteY301" fmla="*/ 34927 h 3116265"/>
                <a:gd name="connsiteX302" fmla="*/ 2015026 w 2591383"/>
                <a:gd name="connsiteY302" fmla="*/ 53727 h 3116265"/>
                <a:gd name="connsiteX303" fmla="*/ 1889937 w 2591383"/>
                <a:gd name="connsiteY303" fmla="*/ 87566 h 3116265"/>
                <a:gd name="connsiteX304" fmla="*/ 1977120 w 2591383"/>
                <a:gd name="connsiteY304" fmla="*/ 106365 h 3116265"/>
                <a:gd name="connsiteX305" fmla="*/ 2075675 w 2591383"/>
                <a:gd name="connsiteY305" fmla="*/ 34927 h 3116265"/>
                <a:gd name="connsiteX306" fmla="*/ 1733157 w 2591383"/>
                <a:gd name="connsiteY306" fmla="*/ 0 h 3116265"/>
                <a:gd name="connsiteX307" fmla="*/ 1857156 w 2591383"/>
                <a:gd name="connsiteY307" fmla="*/ 0 h 3116265"/>
                <a:gd name="connsiteX308" fmla="*/ 1856292 w 2591383"/>
                <a:gd name="connsiteY308" fmla="*/ 258 h 3116265"/>
                <a:gd name="connsiteX309" fmla="*/ 1818499 w 2591383"/>
                <a:gd name="connsiteY309" fmla="*/ 19880 h 3116265"/>
                <a:gd name="connsiteX310" fmla="*/ 1983990 w 2591383"/>
                <a:gd name="connsiteY310" fmla="*/ 42243 h 3116265"/>
                <a:gd name="connsiteX311" fmla="*/ 2053277 w 2591383"/>
                <a:gd name="connsiteY311" fmla="*/ 8700 h 3116265"/>
                <a:gd name="connsiteX312" fmla="*/ 2055257 w 2591383"/>
                <a:gd name="connsiteY312" fmla="*/ 0 h 3116265"/>
                <a:gd name="connsiteX313" fmla="*/ 2137802 w 2591383"/>
                <a:gd name="connsiteY313" fmla="*/ 0 h 3116265"/>
                <a:gd name="connsiteX314" fmla="*/ 2128474 w 2591383"/>
                <a:gd name="connsiteY314" fmla="*/ 11345 h 3116265"/>
                <a:gd name="connsiteX315" fmla="*/ 2034180 w 2591383"/>
                <a:gd name="connsiteY315" fmla="*/ 113824 h 3116265"/>
                <a:gd name="connsiteX316" fmla="*/ 1891034 w 2591383"/>
                <a:gd name="connsiteY316" fmla="*/ 117580 h 3116265"/>
                <a:gd name="connsiteX317" fmla="*/ 1830762 w 2591383"/>
                <a:gd name="connsiteY317" fmla="*/ 83773 h 3116265"/>
                <a:gd name="connsiteX318" fmla="*/ 1883500 w 2591383"/>
                <a:gd name="connsiteY318" fmla="*/ 245297 h 3116265"/>
                <a:gd name="connsiteX319" fmla="*/ 1804392 w 2591383"/>
                <a:gd name="connsiteY319" fmla="*/ 429359 h 3116265"/>
                <a:gd name="connsiteX320" fmla="*/ 1631110 w 2591383"/>
                <a:gd name="connsiteY320" fmla="*/ 466923 h 3116265"/>
                <a:gd name="connsiteX321" fmla="*/ 1608508 w 2591383"/>
                <a:gd name="connsiteY321" fmla="*/ 440628 h 3116265"/>
                <a:gd name="connsiteX322" fmla="*/ 1796858 w 2591383"/>
                <a:gd name="connsiteY322" fmla="*/ 177682 h 3116265"/>
                <a:gd name="connsiteX323" fmla="*/ 1740353 w 2591383"/>
                <a:gd name="connsiteY323" fmla="*/ 4889 h 3116265"/>
                <a:gd name="connsiteX324" fmla="*/ 403270 w 2591383"/>
                <a:gd name="connsiteY324" fmla="*/ 0 h 3116265"/>
                <a:gd name="connsiteX325" fmla="*/ 449420 w 2591383"/>
                <a:gd name="connsiteY325" fmla="*/ 0 h 3116265"/>
                <a:gd name="connsiteX326" fmla="*/ 497115 w 2591383"/>
                <a:gd name="connsiteY326" fmla="*/ 27551 h 3116265"/>
                <a:gd name="connsiteX327" fmla="*/ 493557 w 2591383"/>
                <a:gd name="connsiteY327" fmla="*/ 0 h 3116265"/>
                <a:gd name="connsiteX328" fmla="*/ 526616 w 2591383"/>
                <a:gd name="connsiteY328" fmla="*/ 0 h 3116265"/>
                <a:gd name="connsiteX329" fmla="*/ 534128 w 2591383"/>
                <a:gd name="connsiteY329" fmla="*/ 15874 h 3116265"/>
                <a:gd name="connsiteX330" fmla="*/ 552458 w 2591383"/>
                <a:gd name="connsiteY330" fmla="*/ 1736 h 3116265"/>
                <a:gd name="connsiteX331" fmla="*/ 553818 w 2591383"/>
                <a:gd name="connsiteY331" fmla="*/ 0 h 3116265"/>
                <a:gd name="connsiteX332" fmla="*/ 619691 w 2591383"/>
                <a:gd name="connsiteY332" fmla="*/ 0 h 3116265"/>
                <a:gd name="connsiteX333" fmla="*/ 626647 w 2591383"/>
                <a:gd name="connsiteY333" fmla="*/ 25431 h 3116265"/>
                <a:gd name="connsiteX334" fmla="*/ 613800 w 2591383"/>
                <a:gd name="connsiteY334" fmla="*/ 147518 h 3116265"/>
                <a:gd name="connsiteX335" fmla="*/ 700449 w 2591383"/>
                <a:gd name="connsiteY335" fmla="*/ 196403 h 3116265"/>
                <a:gd name="connsiteX336" fmla="*/ 625102 w 2591383"/>
                <a:gd name="connsiteY336" fmla="*/ 218966 h 3116265"/>
                <a:gd name="connsiteX337" fmla="*/ 421665 w 2591383"/>
                <a:gd name="connsiteY337" fmla="*/ 343059 h 3116265"/>
                <a:gd name="connsiteX338" fmla="*/ 380224 w 2591383"/>
                <a:gd name="connsiteY338" fmla="*/ 403225 h 3116265"/>
                <a:gd name="connsiteX339" fmla="*/ 749424 w 2591383"/>
                <a:gd name="connsiteY339" fmla="*/ 309215 h 3116265"/>
                <a:gd name="connsiteX340" fmla="*/ 790865 w 2591383"/>
                <a:gd name="connsiteY340" fmla="*/ 166320 h 3116265"/>
                <a:gd name="connsiteX341" fmla="*/ 787098 w 2591383"/>
                <a:gd name="connsiteY341" fmla="*/ 162560 h 3116265"/>
                <a:gd name="connsiteX342" fmla="*/ 775796 w 2591383"/>
                <a:gd name="connsiteY342" fmla="*/ 177602 h 3116265"/>
                <a:gd name="connsiteX343" fmla="*/ 760727 w 2591383"/>
                <a:gd name="connsiteY343" fmla="*/ 170081 h 3116265"/>
                <a:gd name="connsiteX344" fmla="*/ 764494 w 2591383"/>
                <a:gd name="connsiteY344" fmla="*/ 139998 h 3116265"/>
                <a:gd name="connsiteX345" fmla="*/ 662775 w 2591383"/>
                <a:gd name="connsiteY345" fmla="*/ 45988 h 3116265"/>
                <a:gd name="connsiteX346" fmla="*/ 662775 w 2591383"/>
                <a:gd name="connsiteY346" fmla="*/ 30946 h 3116265"/>
                <a:gd name="connsiteX347" fmla="*/ 828539 w 2591383"/>
                <a:gd name="connsiteY347" fmla="*/ 151279 h 3116265"/>
                <a:gd name="connsiteX348" fmla="*/ 881282 w 2591383"/>
                <a:gd name="connsiteY348" fmla="*/ 128716 h 3116265"/>
                <a:gd name="connsiteX349" fmla="*/ 883806 w 2591383"/>
                <a:gd name="connsiteY349" fmla="*/ 40546 h 3116265"/>
                <a:gd name="connsiteX350" fmla="*/ 884966 w 2591383"/>
                <a:gd name="connsiteY350" fmla="*/ 0 h 3116265"/>
                <a:gd name="connsiteX351" fmla="*/ 925556 w 2591383"/>
                <a:gd name="connsiteY351" fmla="*/ 0 h 3116265"/>
                <a:gd name="connsiteX352" fmla="*/ 918117 w 2591383"/>
                <a:gd name="connsiteY352" fmla="*/ 17542 h 3116265"/>
                <a:gd name="connsiteX353" fmla="*/ 910640 w 2591383"/>
                <a:gd name="connsiteY353" fmla="*/ 110164 h 3116265"/>
                <a:gd name="connsiteX354" fmla="*/ 959623 w 2591383"/>
                <a:gd name="connsiteY354" fmla="*/ 132761 h 3116265"/>
                <a:gd name="connsiteX355" fmla="*/ 995006 w 2591383"/>
                <a:gd name="connsiteY355" fmla="*/ 43140 h 3116265"/>
                <a:gd name="connsiteX356" fmla="*/ 1022658 w 2591383"/>
                <a:gd name="connsiteY356" fmla="*/ 0 h 3116265"/>
                <a:gd name="connsiteX357" fmla="*/ 1051761 w 2591383"/>
                <a:gd name="connsiteY357" fmla="*/ 0 h 3116265"/>
                <a:gd name="connsiteX358" fmla="*/ 1036733 w 2591383"/>
                <a:gd name="connsiteY358" fmla="*/ 19421 h 3116265"/>
                <a:gd name="connsiteX359" fmla="*/ 1004732 w 2591383"/>
                <a:gd name="connsiteY359" fmla="*/ 83887 h 3116265"/>
                <a:gd name="connsiteX360" fmla="*/ 982101 w 2591383"/>
                <a:gd name="connsiteY360" fmla="*/ 208001 h 3116265"/>
                <a:gd name="connsiteX361" fmla="*/ 1008504 w 2591383"/>
                <a:gd name="connsiteY361" fmla="*/ 196718 h 3116265"/>
                <a:gd name="connsiteX362" fmla="*/ 978329 w 2591383"/>
                <a:gd name="connsiteY362" fmla="*/ 313311 h 3116265"/>
                <a:gd name="connsiteX363" fmla="*/ 1008504 w 2591383"/>
                <a:gd name="connsiteY363" fmla="*/ 358443 h 3116265"/>
                <a:gd name="connsiteX364" fmla="*/ 1023591 w 2591383"/>
                <a:gd name="connsiteY364" fmla="*/ 335877 h 3116265"/>
                <a:gd name="connsiteX365" fmla="*/ 1053765 w 2591383"/>
                <a:gd name="connsiteY365" fmla="*/ 384770 h 3116265"/>
                <a:gd name="connsiteX366" fmla="*/ 1027363 w 2591383"/>
                <a:gd name="connsiteY366" fmla="*/ 403576 h 3116265"/>
                <a:gd name="connsiteX367" fmla="*/ 1016047 w 2591383"/>
                <a:gd name="connsiteY367" fmla="*/ 467513 h 3116265"/>
                <a:gd name="connsiteX368" fmla="*/ 1110342 w 2591383"/>
                <a:gd name="connsiteY368" fmla="*/ 569062 h 3116265"/>
                <a:gd name="connsiteX369" fmla="*/ 1408315 w 2591383"/>
                <a:gd name="connsiteY369" fmla="*/ 561539 h 3116265"/>
                <a:gd name="connsiteX370" fmla="*/ 1434717 w 2591383"/>
                <a:gd name="connsiteY370" fmla="*/ 535212 h 3116265"/>
                <a:gd name="connsiteX371" fmla="*/ 1065081 w 2591383"/>
                <a:gd name="connsiteY371" fmla="*/ 392293 h 3116265"/>
                <a:gd name="connsiteX372" fmla="*/ 1068852 w 2591383"/>
                <a:gd name="connsiteY372" fmla="*/ 384770 h 3116265"/>
                <a:gd name="connsiteX373" fmla="*/ 1215953 w 2591383"/>
                <a:gd name="connsiteY373" fmla="*/ 471274 h 3116265"/>
                <a:gd name="connsiteX374" fmla="*/ 1442261 w 2591383"/>
                <a:gd name="connsiteY374" fmla="*/ 501363 h 3116265"/>
                <a:gd name="connsiteX375" fmla="*/ 1378140 w 2591383"/>
                <a:gd name="connsiteY375" fmla="*/ 388532 h 3116265"/>
                <a:gd name="connsiteX376" fmla="*/ 1076396 w 2591383"/>
                <a:gd name="connsiteY376" fmla="*/ 241851 h 3116265"/>
                <a:gd name="connsiteX377" fmla="*/ 1072624 w 2591383"/>
                <a:gd name="connsiteY377" fmla="*/ 230568 h 3116265"/>
                <a:gd name="connsiteX378" fmla="*/ 1193322 w 2591383"/>
                <a:gd name="connsiteY378" fmla="*/ 117736 h 3116265"/>
                <a:gd name="connsiteX379" fmla="*/ 1225088 w 2591383"/>
                <a:gd name="connsiteY379" fmla="*/ 55209 h 3116265"/>
                <a:gd name="connsiteX380" fmla="*/ 1230817 w 2591383"/>
                <a:gd name="connsiteY380" fmla="*/ 0 h 3116265"/>
                <a:gd name="connsiteX381" fmla="*/ 1264709 w 2591383"/>
                <a:gd name="connsiteY381" fmla="*/ 0 h 3116265"/>
                <a:gd name="connsiteX382" fmla="*/ 1264441 w 2591383"/>
                <a:gd name="connsiteY382" fmla="*/ 18334 h 3116265"/>
                <a:gd name="connsiteX383" fmla="*/ 1137338 w 2591383"/>
                <a:gd name="connsiteY383" fmla="*/ 215429 h 3116265"/>
                <a:gd name="connsiteX384" fmla="*/ 1144870 w 2591383"/>
                <a:gd name="connsiteY384" fmla="*/ 230459 h 3116265"/>
                <a:gd name="connsiteX385" fmla="*/ 1329405 w 2591383"/>
                <a:gd name="connsiteY385" fmla="*/ 286822 h 3116265"/>
                <a:gd name="connsiteX386" fmla="*/ 1408491 w 2591383"/>
                <a:gd name="connsiteY386" fmla="*/ 249247 h 3116265"/>
                <a:gd name="connsiteX387" fmla="*/ 1299277 w 2591383"/>
                <a:gd name="connsiteY387" fmla="*/ 136520 h 3116265"/>
                <a:gd name="connsiteX388" fmla="*/ 1297887 w 2591383"/>
                <a:gd name="connsiteY388" fmla="*/ 15639 h 3116265"/>
                <a:gd name="connsiteX389" fmla="*/ 1289349 w 2591383"/>
                <a:gd name="connsiteY389" fmla="*/ 0 h 3116265"/>
                <a:gd name="connsiteX390" fmla="*/ 1347188 w 2591383"/>
                <a:gd name="connsiteY390" fmla="*/ 0 h 3116265"/>
                <a:gd name="connsiteX391" fmla="*/ 1340615 w 2591383"/>
                <a:gd name="connsiteY391" fmla="*/ 12578 h 3116265"/>
                <a:gd name="connsiteX392" fmla="*/ 1324787 w 2591383"/>
                <a:gd name="connsiteY392" fmla="*/ 72442 h 3116265"/>
                <a:gd name="connsiteX393" fmla="*/ 1422695 w 2591383"/>
                <a:gd name="connsiteY393" fmla="*/ 8524 h 3116265"/>
                <a:gd name="connsiteX394" fmla="*/ 1426389 w 2591383"/>
                <a:gd name="connsiteY394" fmla="*/ 0 h 3116265"/>
                <a:gd name="connsiteX395" fmla="*/ 1456391 w 2591383"/>
                <a:gd name="connsiteY395" fmla="*/ 0 h 3116265"/>
                <a:gd name="connsiteX396" fmla="*/ 1427321 w 2591383"/>
                <a:gd name="connsiteY396" fmla="*/ 46338 h 3116265"/>
                <a:gd name="connsiteX397" fmla="*/ 1340703 w 2591383"/>
                <a:gd name="connsiteY397" fmla="*/ 155308 h 3116265"/>
                <a:gd name="connsiteX398" fmla="*/ 1453683 w 2591383"/>
                <a:gd name="connsiteY398" fmla="*/ 226701 h 3116265"/>
                <a:gd name="connsiteX399" fmla="*/ 1581728 w 2591383"/>
                <a:gd name="connsiteY399" fmla="*/ 72641 h 3116265"/>
                <a:gd name="connsiteX400" fmla="*/ 1587646 w 2591383"/>
                <a:gd name="connsiteY400" fmla="*/ 0 h 3116265"/>
                <a:gd name="connsiteX401" fmla="*/ 1619707 w 2591383"/>
                <a:gd name="connsiteY401" fmla="*/ 0 h 3116265"/>
                <a:gd name="connsiteX402" fmla="*/ 1619986 w 2591383"/>
                <a:gd name="connsiteY402" fmla="*/ 16158 h 3116265"/>
                <a:gd name="connsiteX403" fmla="*/ 1616042 w 2591383"/>
                <a:gd name="connsiteY403" fmla="*/ 53722 h 3116265"/>
                <a:gd name="connsiteX404" fmla="*/ 1461594 w 2591383"/>
                <a:gd name="connsiteY404" fmla="*/ 470679 h 3116265"/>
                <a:gd name="connsiteX405" fmla="*/ 1503031 w 2591383"/>
                <a:gd name="connsiteY405" fmla="*/ 534538 h 3116265"/>
                <a:gd name="connsiteX406" fmla="*/ 1548235 w 2591383"/>
                <a:gd name="connsiteY406" fmla="*/ 560832 h 3116265"/>
                <a:gd name="connsiteX407" fmla="*/ 1691382 w 2591383"/>
                <a:gd name="connsiteY407" fmla="*/ 500730 h 3116265"/>
                <a:gd name="connsiteX408" fmla="*/ 1932471 w 2591383"/>
                <a:gd name="connsiteY408" fmla="*/ 523269 h 3116265"/>
                <a:gd name="connsiteX409" fmla="*/ 1940005 w 2591383"/>
                <a:gd name="connsiteY409" fmla="*/ 549563 h 3116265"/>
                <a:gd name="connsiteX410" fmla="*/ 1793091 w 2591383"/>
                <a:gd name="connsiteY410" fmla="*/ 688549 h 3116265"/>
                <a:gd name="connsiteX411" fmla="*/ 1472895 w 2591383"/>
                <a:gd name="connsiteY411" fmla="*/ 560832 h 3116265"/>
                <a:gd name="connsiteX412" fmla="*/ 1446526 w 2591383"/>
                <a:gd name="connsiteY412" fmla="*/ 594640 h 3116265"/>
                <a:gd name="connsiteX413" fmla="*/ 1529400 w 2591383"/>
                <a:gd name="connsiteY413" fmla="*/ 778702 h 3116265"/>
                <a:gd name="connsiteX414" fmla="*/ 1729052 w 2591383"/>
                <a:gd name="connsiteY414" fmla="*/ 857586 h 3116265"/>
                <a:gd name="connsiteX415" fmla="*/ 1808159 w 2591383"/>
                <a:gd name="connsiteY415" fmla="*/ 947739 h 3116265"/>
                <a:gd name="connsiteX416" fmla="*/ 1970141 w 2591383"/>
                <a:gd name="connsiteY416" fmla="*/ 508243 h 3116265"/>
                <a:gd name="connsiteX417" fmla="*/ 2075617 w 2591383"/>
                <a:gd name="connsiteY417" fmla="*/ 158900 h 3116265"/>
                <a:gd name="connsiteX418" fmla="*/ 2237599 w 2591383"/>
                <a:gd name="connsiteY418" fmla="*/ 1132 h 3116265"/>
                <a:gd name="connsiteX419" fmla="*/ 2236202 w 2591383"/>
                <a:gd name="connsiteY419" fmla="*/ 0 h 3116265"/>
                <a:gd name="connsiteX420" fmla="*/ 2277637 w 2591383"/>
                <a:gd name="connsiteY420" fmla="*/ 0 h 3116265"/>
                <a:gd name="connsiteX421" fmla="*/ 2289740 w 2591383"/>
                <a:gd name="connsiteY421" fmla="*/ 12520 h 3116265"/>
                <a:gd name="connsiteX422" fmla="*/ 1969628 w 2591383"/>
                <a:gd name="connsiteY422" fmla="*/ 617487 h 3116265"/>
                <a:gd name="connsiteX423" fmla="*/ 1871711 w 2591383"/>
                <a:gd name="connsiteY423" fmla="*/ 914335 h 3116265"/>
                <a:gd name="connsiteX424" fmla="*/ 1419789 w 2591383"/>
                <a:gd name="connsiteY424" fmla="*/ 1147304 h 3116265"/>
                <a:gd name="connsiteX425" fmla="*/ 1370831 w 2591383"/>
                <a:gd name="connsiteY425" fmla="*/ 1147304 h 3116265"/>
                <a:gd name="connsiteX426" fmla="*/ 1359533 w 2591383"/>
                <a:gd name="connsiteY426" fmla="*/ 1369000 h 3116265"/>
                <a:gd name="connsiteX427" fmla="*/ 1141104 w 2591383"/>
                <a:gd name="connsiteY427" fmla="*/ 1793604 h 3116265"/>
                <a:gd name="connsiteX428" fmla="*/ 647755 w 2591383"/>
                <a:gd name="connsiteY428" fmla="*/ 1962694 h 3116265"/>
                <a:gd name="connsiteX429" fmla="*/ 636457 w 2591383"/>
                <a:gd name="connsiteY429" fmla="*/ 1981482 h 3116265"/>
                <a:gd name="connsiteX430" fmla="*/ 617627 w 2591383"/>
                <a:gd name="connsiteY430" fmla="*/ 2203178 h 3116265"/>
                <a:gd name="connsiteX431" fmla="*/ 625159 w 2591383"/>
                <a:gd name="connsiteY431" fmla="*/ 2210693 h 3116265"/>
                <a:gd name="connsiteX432" fmla="*/ 674118 w 2591383"/>
                <a:gd name="connsiteY432" fmla="*/ 2097966 h 3116265"/>
                <a:gd name="connsiteX433" fmla="*/ 659053 w 2591383"/>
                <a:gd name="connsiteY433" fmla="*/ 2004027 h 3116265"/>
                <a:gd name="connsiteX434" fmla="*/ 997995 w 2591383"/>
                <a:gd name="connsiteY434" fmla="*/ 1925119 h 3116265"/>
                <a:gd name="connsiteX435" fmla="*/ 1265382 w 2591383"/>
                <a:gd name="connsiteY435" fmla="*/ 1744756 h 3116265"/>
                <a:gd name="connsiteX436" fmla="*/ 1400959 w 2591383"/>
                <a:gd name="connsiteY436" fmla="*/ 1177364 h 3116265"/>
                <a:gd name="connsiteX437" fmla="*/ 1604324 w 2591383"/>
                <a:gd name="connsiteY437" fmla="*/ 1139789 h 3116265"/>
                <a:gd name="connsiteX438" fmla="*/ 1901840 w 2591383"/>
                <a:gd name="connsiteY438" fmla="*/ 951910 h 3116265"/>
                <a:gd name="connsiteX439" fmla="*/ 2093907 w 2591383"/>
                <a:gd name="connsiteY439" fmla="*/ 290580 h 3116265"/>
                <a:gd name="connsiteX440" fmla="*/ 2357528 w 2591383"/>
                <a:gd name="connsiteY440" fmla="*/ 5005 h 3116265"/>
                <a:gd name="connsiteX441" fmla="*/ 2357528 w 2591383"/>
                <a:gd name="connsiteY441" fmla="*/ 3596 h 3116265"/>
                <a:gd name="connsiteX442" fmla="*/ 2357528 w 2591383"/>
                <a:gd name="connsiteY442" fmla="*/ 0 h 3116265"/>
                <a:gd name="connsiteX443" fmla="*/ 2561429 w 2591383"/>
                <a:gd name="connsiteY443" fmla="*/ 0 h 3116265"/>
                <a:gd name="connsiteX444" fmla="*/ 2549595 w 2591383"/>
                <a:gd name="connsiteY444" fmla="*/ 27551 h 3116265"/>
                <a:gd name="connsiteX445" fmla="*/ 2591021 w 2591383"/>
                <a:gd name="connsiteY445" fmla="*/ 35066 h 3116265"/>
                <a:gd name="connsiteX446" fmla="*/ 2591021 w 2591383"/>
                <a:gd name="connsiteY446" fmla="*/ 42581 h 3116265"/>
                <a:gd name="connsiteX447" fmla="*/ 2248313 w 2591383"/>
                <a:gd name="connsiteY447" fmla="*/ 335670 h 3116265"/>
                <a:gd name="connsiteX448" fmla="*/ 2090141 w 2591383"/>
                <a:gd name="connsiteY448" fmla="*/ 906820 h 3116265"/>
                <a:gd name="connsiteX449" fmla="*/ 1807689 w 2591383"/>
                <a:gd name="connsiteY449" fmla="*/ 1248758 h 3116265"/>
                <a:gd name="connsiteX450" fmla="*/ 1581728 w 2591383"/>
                <a:gd name="connsiteY450" fmla="*/ 1342697 h 3116265"/>
                <a:gd name="connsiteX451" fmla="*/ 1562898 w 2591383"/>
                <a:gd name="connsiteY451" fmla="*/ 1489242 h 3116265"/>
                <a:gd name="connsiteX452" fmla="*/ 1254084 w 2591383"/>
                <a:gd name="connsiteY452" fmla="*/ 1985240 h 3116265"/>
                <a:gd name="connsiteX453" fmla="*/ 862418 w 2591383"/>
                <a:gd name="connsiteY453" fmla="*/ 2143057 h 3116265"/>
                <a:gd name="connsiteX454" fmla="*/ 802162 w 2591383"/>
                <a:gd name="connsiteY454" fmla="*/ 2379783 h 3116265"/>
                <a:gd name="connsiteX455" fmla="*/ 301282 w 2591383"/>
                <a:gd name="connsiteY455" fmla="*/ 3011054 h 3116265"/>
                <a:gd name="connsiteX456" fmla="*/ 0 w 2591383"/>
                <a:gd name="connsiteY456" fmla="*/ 3116265 h 3116265"/>
                <a:gd name="connsiteX457" fmla="*/ 0 w 2591383"/>
                <a:gd name="connsiteY457" fmla="*/ 3086205 h 3116265"/>
                <a:gd name="connsiteX458" fmla="*/ 338942 w 2591383"/>
                <a:gd name="connsiteY458" fmla="*/ 2958448 h 3116265"/>
                <a:gd name="connsiteX459" fmla="*/ 734374 w 2591383"/>
                <a:gd name="connsiteY459" fmla="*/ 2522571 h 3116265"/>
                <a:gd name="connsiteX460" fmla="*/ 805928 w 2591383"/>
                <a:gd name="connsiteY460" fmla="*/ 2252026 h 3116265"/>
                <a:gd name="connsiteX461" fmla="*/ 839822 w 2591383"/>
                <a:gd name="connsiteY461" fmla="*/ 2124269 h 3116265"/>
                <a:gd name="connsiteX462" fmla="*/ 1084614 w 2591383"/>
                <a:gd name="connsiteY462" fmla="*/ 2060391 h 3116265"/>
                <a:gd name="connsiteX463" fmla="*/ 1540302 w 2591383"/>
                <a:gd name="connsiteY463" fmla="*/ 1459181 h 3116265"/>
                <a:gd name="connsiteX464" fmla="*/ 1559132 w 2591383"/>
                <a:gd name="connsiteY464" fmla="*/ 1320151 h 3116265"/>
                <a:gd name="connsiteX465" fmla="*/ 2048714 w 2591383"/>
                <a:gd name="connsiteY465" fmla="*/ 944395 h 3116265"/>
                <a:gd name="connsiteX466" fmla="*/ 2180525 w 2591383"/>
                <a:gd name="connsiteY466" fmla="*/ 433367 h 3116265"/>
                <a:gd name="connsiteX467" fmla="*/ 2530765 w 2591383"/>
                <a:gd name="connsiteY467" fmla="*/ 35066 h 3116265"/>
                <a:gd name="connsiteX468" fmla="*/ 2523233 w 2591383"/>
                <a:gd name="connsiteY468" fmla="*/ 35066 h 3116265"/>
                <a:gd name="connsiteX469" fmla="*/ 2161695 w 2591383"/>
                <a:gd name="connsiteY469" fmla="*/ 392034 h 3116265"/>
                <a:gd name="connsiteX470" fmla="*/ 2029884 w 2591383"/>
                <a:gd name="connsiteY470" fmla="*/ 899305 h 3116265"/>
                <a:gd name="connsiteX471" fmla="*/ 1600558 w 2591383"/>
                <a:gd name="connsiteY471" fmla="*/ 1278818 h 3116265"/>
                <a:gd name="connsiteX472" fmla="*/ 1510174 w 2591383"/>
                <a:gd name="connsiteY472" fmla="*/ 1312636 h 3116265"/>
                <a:gd name="connsiteX473" fmla="*/ 1374597 w 2591383"/>
                <a:gd name="connsiteY473" fmla="*/ 1782331 h 3116265"/>
                <a:gd name="connsiteX474" fmla="*/ 805928 w 2591383"/>
                <a:gd name="connsiteY474" fmla="*/ 2116754 h 3116265"/>
                <a:gd name="connsiteX475" fmla="*/ 749438 w 2591383"/>
                <a:gd name="connsiteY475" fmla="*/ 2267057 h 3116265"/>
                <a:gd name="connsiteX476" fmla="*/ 576201 w 2591383"/>
                <a:gd name="connsiteY476" fmla="*/ 2684146 h 3116265"/>
                <a:gd name="connsiteX477" fmla="*/ 154407 w 2591383"/>
                <a:gd name="connsiteY477" fmla="*/ 3007296 h 3116265"/>
                <a:gd name="connsiteX478" fmla="*/ 0 w 2591383"/>
                <a:gd name="connsiteY478" fmla="*/ 3048629 h 3116265"/>
                <a:gd name="connsiteX479" fmla="*/ 0 w 2591383"/>
                <a:gd name="connsiteY479" fmla="*/ 2920872 h 3116265"/>
                <a:gd name="connsiteX480" fmla="*/ 37660 w 2591383"/>
                <a:gd name="connsiteY480" fmla="*/ 2913357 h 3116265"/>
                <a:gd name="connsiteX481" fmla="*/ 335176 w 2591383"/>
                <a:gd name="connsiteY481" fmla="*/ 2721721 h 3116265"/>
                <a:gd name="connsiteX482" fmla="*/ 316346 w 2591383"/>
                <a:gd name="connsiteY482" fmla="*/ 2721721 h 3116265"/>
                <a:gd name="connsiteX483" fmla="*/ 0 w 2591383"/>
                <a:gd name="connsiteY483" fmla="*/ 2883297 h 3116265"/>
                <a:gd name="connsiteX484" fmla="*/ 0 w 2591383"/>
                <a:gd name="connsiteY484" fmla="*/ 2849478 h 3116265"/>
                <a:gd name="connsiteX485" fmla="*/ 33894 w 2591383"/>
                <a:gd name="connsiteY485" fmla="*/ 2845721 h 3116265"/>
                <a:gd name="connsiteX486" fmla="*/ 45192 w 2591383"/>
                <a:gd name="connsiteY486" fmla="*/ 2834448 h 3116265"/>
                <a:gd name="connsiteX487" fmla="*/ 7532 w 2591383"/>
                <a:gd name="connsiteY487" fmla="*/ 2639055 h 3116265"/>
                <a:gd name="connsiteX488" fmla="*/ 105449 w 2591383"/>
                <a:gd name="connsiteY488" fmla="*/ 2518813 h 3116265"/>
                <a:gd name="connsiteX489" fmla="*/ 37660 w 2591383"/>
                <a:gd name="connsiteY489" fmla="*/ 2458692 h 3116265"/>
                <a:gd name="connsiteX490" fmla="*/ 0 w 2591383"/>
                <a:gd name="connsiteY490" fmla="*/ 2503783 h 3116265"/>
                <a:gd name="connsiteX491" fmla="*/ 0 w 2591383"/>
                <a:gd name="connsiteY491" fmla="*/ 2462450 h 3116265"/>
                <a:gd name="connsiteX492" fmla="*/ 26362 w 2591383"/>
                <a:gd name="connsiteY492" fmla="*/ 2421117 h 3116265"/>
                <a:gd name="connsiteX493" fmla="*/ 0 w 2591383"/>
                <a:gd name="connsiteY493" fmla="*/ 2248269 h 3116265"/>
                <a:gd name="connsiteX494" fmla="*/ 0 w 2591383"/>
                <a:gd name="connsiteY494" fmla="*/ 2203178 h 3116265"/>
                <a:gd name="connsiteX495" fmla="*/ 30128 w 2591383"/>
                <a:gd name="connsiteY495" fmla="*/ 2169360 h 3116265"/>
                <a:gd name="connsiteX496" fmla="*/ 33894 w 2591383"/>
                <a:gd name="connsiteY496" fmla="*/ 2124269 h 3116265"/>
                <a:gd name="connsiteX497" fmla="*/ 0 w 2591383"/>
                <a:gd name="connsiteY497" fmla="*/ 2161845 h 3116265"/>
                <a:gd name="connsiteX498" fmla="*/ 0 w 2591383"/>
                <a:gd name="connsiteY498" fmla="*/ 2109239 h 3116265"/>
                <a:gd name="connsiteX499" fmla="*/ 0 w 2591383"/>
                <a:gd name="connsiteY499" fmla="*/ 2079179 h 3116265"/>
                <a:gd name="connsiteX500" fmla="*/ 0 w 2591383"/>
                <a:gd name="connsiteY500" fmla="*/ 2026573 h 3116265"/>
                <a:gd name="connsiteX501" fmla="*/ 33894 w 2591383"/>
                <a:gd name="connsiteY501" fmla="*/ 2067906 h 3116265"/>
                <a:gd name="connsiteX502" fmla="*/ 0 w 2591383"/>
                <a:gd name="connsiteY502" fmla="*/ 1996512 h 3116265"/>
                <a:gd name="connsiteX503" fmla="*/ 0 w 2591383"/>
                <a:gd name="connsiteY503" fmla="*/ 1958937 h 3116265"/>
                <a:gd name="connsiteX504" fmla="*/ 37660 w 2591383"/>
                <a:gd name="connsiteY504" fmla="*/ 1977724 h 3116265"/>
                <a:gd name="connsiteX505" fmla="*/ 158173 w 2591383"/>
                <a:gd name="connsiteY505" fmla="*/ 1834937 h 3116265"/>
                <a:gd name="connsiteX506" fmla="*/ 131811 w 2591383"/>
                <a:gd name="connsiteY506" fmla="*/ 1707180 h 3116265"/>
                <a:gd name="connsiteX507" fmla="*/ 0 w 2591383"/>
                <a:gd name="connsiteY507" fmla="*/ 1853725 h 3116265"/>
                <a:gd name="connsiteX508" fmla="*/ 0 w 2591383"/>
                <a:gd name="connsiteY508" fmla="*/ 1793604 h 3116265"/>
                <a:gd name="connsiteX509" fmla="*/ 79087 w 2591383"/>
                <a:gd name="connsiteY509" fmla="*/ 1707180 h 3116265"/>
                <a:gd name="connsiteX510" fmla="*/ 86619 w 2591383"/>
                <a:gd name="connsiteY510" fmla="*/ 1688392 h 3116265"/>
                <a:gd name="connsiteX511" fmla="*/ 37660 w 2591383"/>
                <a:gd name="connsiteY511" fmla="*/ 1692150 h 3116265"/>
                <a:gd name="connsiteX512" fmla="*/ 0 w 2591383"/>
                <a:gd name="connsiteY512" fmla="*/ 1710938 h 3116265"/>
                <a:gd name="connsiteX513" fmla="*/ 0 w 2591383"/>
                <a:gd name="connsiteY513" fmla="*/ 1677120 h 3116265"/>
                <a:gd name="connsiteX514" fmla="*/ 139343 w 2591383"/>
                <a:gd name="connsiteY514" fmla="*/ 1635786 h 3116265"/>
                <a:gd name="connsiteX515" fmla="*/ 180769 w 2591383"/>
                <a:gd name="connsiteY515" fmla="*/ 1714695 h 3116265"/>
                <a:gd name="connsiteX516" fmla="*/ 112981 w 2591383"/>
                <a:gd name="connsiteY516" fmla="*/ 1973967 h 3116265"/>
                <a:gd name="connsiteX517" fmla="*/ 256089 w 2591383"/>
                <a:gd name="connsiteY517" fmla="*/ 2019058 h 3116265"/>
                <a:gd name="connsiteX518" fmla="*/ 497115 w 2591383"/>
                <a:gd name="connsiteY518" fmla="*/ 1853725 h 3116265"/>
                <a:gd name="connsiteX519" fmla="*/ 451922 w 2591383"/>
                <a:gd name="connsiteY519" fmla="*/ 1801119 h 3116265"/>
                <a:gd name="connsiteX520" fmla="*/ 384134 w 2591383"/>
                <a:gd name="connsiteY520" fmla="*/ 1714695 h 3116265"/>
                <a:gd name="connsiteX521" fmla="*/ 640223 w 2591383"/>
                <a:gd name="connsiteY521" fmla="*/ 1729725 h 3116265"/>
                <a:gd name="connsiteX522" fmla="*/ 719310 w 2591383"/>
                <a:gd name="connsiteY522" fmla="*/ 1786089 h 3116265"/>
                <a:gd name="connsiteX523" fmla="*/ 787098 w 2591383"/>
                <a:gd name="connsiteY523" fmla="*/ 1586938 h 3116265"/>
                <a:gd name="connsiteX524" fmla="*/ 768268 w 2591383"/>
                <a:gd name="connsiteY524" fmla="*/ 1586938 h 3116265"/>
                <a:gd name="connsiteX525" fmla="*/ 621393 w 2591383"/>
                <a:gd name="connsiteY525" fmla="*/ 1643302 h 3116265"/>
                <a:gd name="connsiteX526" fmla="*/ 436858 w 2591383"/>
                <a:gd name="connsiteY526" fmla="*/ 1492999 h 3116265"/>
                <a:gd name="connsiteX527" fmla="*/ 444390 w 2591383"/>
                <a:gd name="connsiteY527" fmla="*/ 1477969 h 3116265"/>
                <a:gd name="connsiteX528" fmla="*/ 662819 w 2591383"/>
                <a:gd name="connsiteY528" fmla="*/ 1455424 h 3116265"/>
                <a:gd name="connsiteX529" fmla="*/ 824758 w 2591383"/>
                <a:gd name="connsiteY529" fmla="*/ 1538090 h 3116265"/>
                <a:gd name="connsiteX530" fmla="*/ 854886 w 2591383"/>
                <a:gd name="connsiteY530" fmla="*/ 1489242 h 3116265"/>
                <a:gd name="connsiteX531" fmla="*/ 738140 w 2591383"/>
                <a:gd name="connsiteY531" fmla="*/ 1462939 h 3116265"/>
                <a:gd name="connsiteX532" fmla="*/ 625159 w 2591383"/>
                <a:gd name="connsiteY532" fmla="*/ 1425363 h 3116265"/>
                <a:gd name="connsiteX533" fmla="*/ 436858 w 2591383"/>
                <a:gd name="connsiteY533" fmla="*/ 1320151 h 3116265"/>
                <a:gd name="connsiteX534" fmla="*/ 357772 w 2591383"/>
                <a:gd name="connsiteY534" fmla="*/ 1331424 h 3116265"/>
                <a:gd name="connsiteX535" fmla="*/ 320112 w 2591383"/>
                <a:gd name="connsiteY535" fmla="*/ 1372757 h 3116265"/>
                <a:gd name="connsiteX536" fmla="*/ 342708 w 2591383"/>
                <a:gd name="connsiteY536" fmla="*/ 1665847 h 3116265"/>
                <a:gd name="connsiteX537" fmla="*/ 323878 w 2591383"/>
                <a:gd name="connsiteY537" fmla="*/ 1774816 h 3116265"/>
                <a:gd name="connsiteX538" fmla="*/ 316346 w 2591383"/>
                <a:gd name="connsiteY538" fmla="*/ 1771059 h 3116265"/>
                <a:gd name="connsiteX539" fmla="*/ 177003 w 2591383"/>
                <a:gd name="connsiteY539" fmla="*/ 1609484 h 3116265"/>
                <a:gd name="connsiteX540" fmla="*/ 169471 w 2591383"/>
                <a:gd name="connsiteY540" fmla="*/ 1421606 h 3116265"/>
                <a:gd name="connsiteX541" fmla="*/ 372836 w 2591383"/>
                <a:gd name="connsiteY541" fmla="*/ 1275061 h 3116265"/>
                <a:gd name="connsiteX542" fmla="*/ 237259 w 2591383"/>
                <a:gd name="connsiteY542" fmla="*/ 1226212 h 3116265"/>
                <a:gd name="connsiteX543" fmla="*/ 112981 w 2591383"/>
                <a:gd name="connsiteY543" fmla="*/ 1211182 h 3116265"/>
                <a:gd name="connsiteX544" fmla="*/ 0 w 2591383"/>
                <a:gd name="connsiteY544" fmla="*/ 1432878 h 3116265"/>
                <a:gd name="connsiteX545" fmla="*/ 0 w 2591383"/>
                <a:gd name="connsiteY545" fmla="*/ 1387787 h 3116265"/>
                <a:gd name="connsiteX546" fmla="*/ 82853 w 2591383"/>
                <a:gd name="connsiteY546" fmla="*/ 1256273 h 3116265"/>
                <a:gd name="connsiteX547" fmla="*/ 41426 w 2591383"/>
                <a:gd name="connsiteY547" fmla="*/ 1241243 h 3116265"/>
                <a:gd name="connsiteX548" fmla="*/ 0 w 2591383"/>
                <a:gd name="connsiteY548" fmla="*/ 1301364 h 3116265"/>
                <a:gd name="connsiteX549" fmla="*/ 0 w 2591383"/>
                <a:gd name="connsiteY549" fmla="*/ 1237485 h 3116265"/>
                <a:gd name="connsiteX550" fmla="*/ 3766 w 2591383"/>
                <a:gd name="connsiteY550" fmla="*/ 1233728 h 3116265"/>
                <a:gd name="connsiteX551" fmla="*/ 0 w 2591383"/>
                <a:gd name="connsiteY551" fmla="*/ 1233728 h 3116265"/>
                <a:gd name="connsiteX552" fmla="*/ 0 w 2591383"/>
                <a:gd name="connsiteY552" fmla="*/ 1196152 h 3116265"/>
                <a:gd name="connsiteX553" fmla="*/ 101683 w 2591383"/>
                <a:gd name="connsiteY553" fmla="*/ 1169849 h 3116265"/>
                <a:gd name="connsiteX554" fmla="*/ 0 w 2591383"/>
                <a:gd name="connsiteY554" fmla="*/ 1072152 h 3116265"/>
                <a:gd name="connsiteX555" fmla="*/ 0 w 2591383"/>
                <a:gd name="connsiteY555" fmla="*/ 1012031 h 3116265"/>
                <a:gd name="connsiteX556" fmla="*/ 3766 w 2591383"/>
                <a:gd name="connsiteY556" fmla="*/ 1019546 h 3116265"/>
                <a:gd name="connsiteX557" fmla="*/ 37660 w 2591383"/>
                <a:gd name="connsiteY557" fmla="*/ 797850 h 3116265"/>
                <a:gd name="connsiteX558" fmla="*/ 3766 w 2591383"/>
                <a:gd name="connsiteY558" fmla="*/ 764032 h 3116265"/>
                <a:gd name="connsiteX559" fmla="*/ 0 w 2591383"/>
                <a:gd name="connsiteY559" fmla="*/ 775305 h 3116265"/>
                <a:gd name="connsiteX560" fmla="*/ 0 w 2591383"/>
                <a:gd name="connsiteY560" fmla="*/ 707669 h 3116265"/>
                <a:gd name="connsiteX561" fmla="*/ 3766 w 2591383"/>
                <a:gd name="connsiteY561" fmla="*/ 703911 h 3116265"/>
                <a:gd name="connsiteX562" fmla="*/ 67789 w 2591383"/>
                <a:gd name="connsiteY562" fmla="*/ 933123 h 3116265"/>
                <a:gd name="connsiteX563" fmla="*/ 41426 w 2591383"/>
                <a:gd name="connsiteY563" fmla="*/ 1079668 h 3116265"/>
                <a:gd name="connsiteX564" fmla="*/ 274920 w 2591383"/>
                <a:gd name="connsiteY564" fmla="*/ 1196152 h 3116265"/>
                <a:gd name="connsiteX565" fmla="*/ 120513 w 2591383"/>
                <a:gd name="connsiteY565" fmla="*/ 1030819 h 3116265"/>
                <a:gd name="connsiteX566" fmla="*/ 79087 w 2591383"/>
                <a:gd name="connsiteY566" fmla="*/ 963183 h 3116265"/>
                <a:gd name="connsiteX567" fmla="*/ 90385 w 2591383"/>
                <a:gd name="connsiteY567" fmla="*/ 959425 h 3116265"/>
                <a:gd name="connsiteX568" fmla="*/ 361538 w 2591383"/>
                <a:gd name="connsiteY568" fmla="*/ 1229970 h 3116265"/>
                <a:gd name="connsiteX569" fmla="*/ 466987 w 2591383"/>
                <a:gd name="connsiteY569" fmla="*/ 1293848 h 3116265"/>
                <a:gd name="connsiteX570" fmla="*/ 489583 w 2591383"/>
                <a:gd name="connsiteY570" fmla="*/ 1124758 h 3116265"/>
                <a:gd name="connsiteX571" fmla="*/ 508413 w 2591383"/>
                <a:gd name="connsiteY571" fmla="*/ 1139789 h 3116265"/>
                <a:gd name="connsiteX572" fmla="*/ 719310 w 2591383"/>
                <a:gd name="connsiteY572" fmla="*/ 1357727 h 3116265"/>
                <a:gd name="connsiteX573" fmla="*/ 911377 w 2591383"/>
                <a:gd name="connsiteY573" fmla="*/ 1353969 h 3116265"/>
                <a:gd name="connsiteX574" fmla="*/ 1190062 w 2591383"/>
                <a:gd name="connsiteY574" fmla="*/ 1282576 h 3116265"/>
                <a:gd name="connsiteX575" fmla="*/ 1024357 w 2591383"/>
                <a:gd name="connsiteY575" fmla="*/ 1173607 h 3116265"/>
                <a:gd name="connsiteX576" fmla="*/ 930207 w 2591383"/>
                <a:gd name="connsiteY576" fmla="*/ 1282576 h 3116265"/>
                <a:gd name="connsiteX577" fmla="*/ 787098 w 2591383"/>
                <a:gd name="connsiteY577" fmla="*/ 1331424 h 3116265"/>
                <a:gd name="connsiteX578" fmla="*/ 723076 w 2591383"/>
                <a:gd name="connsiteY578" fmla="*/ 1278818 h 3116265"/>
                <a:gd name="connsiteX579" fmla="*/ 798396 w 2591383"/>
                <a:gd name="connsiteY579" fmla="*/ 1173607 h 3116265"/>
                <a:gd name="connsiteX580" fmla="*/ 941505 w 2591383"/>
                <a:gd name="connsiteY580" fmla="*/ 1102213 h 3116265"/>
                <a:gd name="connsiteX581" fmla="*/ 1035655 w 2591383"/>
                <a:gd name="connsiteY581" fmla="*/ 1136031 h 3116265"/>
                <a:gd name="connsiteX582" fmla="*/ 997995 w 2591383"/>
                <a:gd name="connsiteY582" fmla="*/ 869244 h 3116265"/>
                <a:gd name="connsiteX583" fmla="*/ 1122274 w 2591383"/>
                <a:gd name="connsiteY583" fmla="*/ 782820 h 3116265"/>
                <a:gd name="connsiteX584" fmla="*/ 1080848 w 2591383"/>
                <a:gd name="connsiteY584" fmla="*/ 1105970 h 3116265"/>
                <a:gd name="connsiteX585" fmla="*/ 1118508 w 2591383"/>
                <a:gd name="connsiteY585" fmla="*/ 1192394 h 3116265"/>
                <a:gd name="connsiteX586" fmla="*/ 1295511 w 2591383"/>
                <a:gd name="connsiteY586" fmla="*/ 1256273 h 3116265"/>
                <a:gd name="connsiteX587" fmla="*/ 1344469 w 2591383"/>
                <a:gd name="connsiteY587" fmla="*/ 1113486 h 3116265"/>
                <a:gd name="connsiteX588" fmla="*/ 1690943 w 2591383"/>
                <a:gd name="connsiteY588" fmla="*/ 1053364 h 3116265"/>
                <a:gd name="connsiteX589" fmla="*/ 1766263 w 2591383"/>
                <a:gd name="connsiteY589" fmla="*/ 985728 h 3116265"/>
                <a:gd name="connsiteX590" fmla="*/ 1664580 w 2591383"/>
                <a:gd name="connsiteY590" fmla="*/ 981971 h 3116265"/>
                <a:gd name="connsiteX591" fmla="*/ 1498876 w 2591383"/>
                <a:gd name="connsiteY591" fmla="*/ 786578 h 3116265"/>
                <a:gd name="connsiteX592" fmla="*/ 1480046 w 2591383"/>
                <a:gd name="connsiteY592" fmla="*/ 786578 h 3116265"/>
                <a:gd name="connsiteX593" fmla="*/ 1472513 w 2591383"/>
                <a:gd name="connsiteY593" fmla="*/ 1004516 h 3116265"/>
                <a:gd name="connsiteX594" fmla="*/ 1329405 w 2591383"/>
                <a:gd name="connsiteY594" fmla="*/ 1094698 h 3116265"/>
                <a:gd name="connsiteX595" fmla="*/ 1205126 w 2591383"/>
                <a:gd name="connsiteY595" fmla="*/ 1038334 h 3116265"/>
                <a:gd name="connsiteX596" fmla="*/ 1333171 w 2591383"/>
                <a:gd name="connsiteY596" fmla="*/ 873002 h 3116265"/>
                <a:gd name="connsiteX597" fmla="*/ 1442385 w 2591383"/>
                <a:gd name="connsiteY597" fmla="*/ 816638 h 3116265"/>
                <a:gd name="connsiteX598" fmla="*/ 1446151 w 2591383"/>
                <a:gd name="connsiteY598" fmla="*/ 741487 h 3116265"/>
                <a:gd name="connsiteX599" fmla="*/ 1321873 w 2591383"/>
                <a:gd name="connsiteY599" fmla="*/ 831668 h 3116265"/>
                <a:gd name="connsiteX600" fmla="*/ 1133572 w 2591383"/>
                <a:gd name="connsiteY600" fmla="*/ 722699 h 3116265"/>
                <a:gd name="connsiteX601" fmla="*/ 1141104 w 2591383"/>
                <a:gd name="connsiteY601" fmla="*/ 681366 h 3116265"/>
                <a:gd name="connsiteX602" fmla="*/ 1321873 w 2591383"/>
                <a:gd name="connsiteY602" fmla="*/ 677608 h 3116265"/>
                <a:gd name="connsiteX603" fmla="*/ 1423555 w 2591383"/>
                <a:gd name="connsiteY603" fmla="*/ 670093 h 3116265"/>
                <a:gd name="connsiteX604" fmla="*/ 1412257 w 2591383"/>
                <a:gd name="connsiteY604" fmla="*/ 598700 h 3116265"/>
                <a:gd name="connsiteX605" fmla="*/ 1174998 w 2591383"/>
                <a:gd name="connsiteY605" fmla="*/ 625003 h 3116265"/>
                <a:gd name="connsiteX606" fmla="*/ 1058251 w 2591383"/>
                <a:gd name="connsiteY606" fmla="*/ 591185 h 3116265"/>
                <a:gd name="connsiteX607" fmla="*/ 1046953 w 2591383"/>
                <a:gd name="connsiteY607" fmla="*/ 722699 h 3116265"/>
                <a:gd name="connsiteX608" fmla="*/ 888781 w 2591383"/>
                <a:gd name="connsiteY608" fmla="*/ 925607 h 3116265"/>
                <a:gd name="connsiteX609" fmla="*/ 862418 w 2591383"/>
                <a:gd name="connsiteY609" fmla="*/ 1012031 h 3116265"/>
                <a:gd name="connsiteX610" fmla="*/ 828524 w 2591383"/>
                <a:gd name="connsiteY610" fmla="*/ 936880 h 3116265"/>
                <a:gd name="connsiteX611" fmla="*/ 689182 w 2591383"/>
                <a:gd name="connsiteY611" fmla="*/ 662578 h 3116265"/>
                <a:gd name="connsiteX612" fmla="*/ 564903 w 2591383"/>
                <a:gd name="connsiteY612" fmla="*/ 677608 h 3116265"/>
                <a:gd name="connsiteX613" fmla="*/ 519711 w 2591383"/>
                <a:gd name="connsiteY613" fmla="*/ 805366 h 3116265"/>
                <a:gd name="connsiteX614" fmla="*/ 741906 w 2591383"/>
                <a:gd name="connsiteY614" fmla="*/ 981971 h 3116265"/>
                <a:gd name="connsiteX615" fmla="*/ 809694 w 2591383"/>
                <a:gd name="connsiteY615" fmla="*/ 1068395 h 3116265"/>
                <a:gd name="connsiteX616" fmla="*/ 779566 w 2591383"/>
                <a:gd name="connsiteY616" fmla="*/ 1060880 h 3116265"/>
                <a:gd name="connsiteX617" fmla="*/ 512179 w 2591383"/>
                <a:gd name="connsiteY617" fmla="*/ 985728 h 3116265"/>
                <a:gd name="connsiteX618" fmla="*/ 482051 w 2591383"/>
                <a:gd name="connsiteY618" fmla="*/ 745245 h 3116265"/>
                <a:gd name="connsiteX619" fmla="*/ 410496 w 2591383"/>
                <a:gd name="connsiteY619" fmla="*/ 801608 h 3116265"/>
                <a:gd name="connsiteX620" fmla="*/ 459455 w 2591383"/>
                <a:gd name="connsiteY620" fmla="*/ 1075910 h 3116265"/>
                <a:gd name="connsiteX621" fmla="*/ 429326 w 2591383"/>
                <a:gd name="connsiteY621" fmla="*/ 1211182 h 3116265"/>
                <a:gd name="connsiteX622" fmla="*/ 414262 w 2591383"/>
                <a:gd name="connsiteY622" fmla="*/ 1199909 h 3116265"/>
                <a:gd name="connsiteX623" fmla="*/ 323878 w 2591383"/>
                <a:gd name="connsiteY623" fmla="*/ 1105970 h 3116265"/>
                <a:gd name="connsiteX624" fmla="*/ 316346 w 2591383"/>
                <a:gd name="connsiteY624" fmla="*/ 865486 h 3116265"/>
                <a:gd name="connsiteX625" fmla="*/ 225961 w 2591383"/>
                <a:gd name="connsiteY625" fmla="*/ 869244 h 3116265"/>
                <a:gd name="connsiteX626" fmla="*/ 79087 w 2591383"/>
                <a:gd name="connsiteY626" fmla="*/ 752760 h 3116265"/>
                <a:gd name="connsiteX627" fmla="*/ 52724 w 2591383"/>
                <a:gd name="connsiteY627" fmla="*/ 662578 h 3116265"/>
                <a:gd name="connsiteX628" fmla="*/ 263622 w 2591383"/>
                <a:gd name="connsiteY628" fmla="*/ 767790 h 3116265"/>
                <a:gd name="connsiteX629" fmla="*/ 289984 w 2591383"/>
                <a:gd name="connsiteY629" fmla="*/ 827911 h 3116265"/>
                <a:gd name="connsiteX630" fmla="*/ 425560 w 2591383"/>
                <a:gd name="connsiteY630" fmla="*/ 745245 h 3116265"/>
                <a:gd name="connsiteX631" fmla="*/ 395432 w 2591383"/>
                <a:gd name="connsiteY631" fmla="*/ 722699 h 3116265"/>
                <a:gd name="connsiteX632" fmla="*/ 214663 w 2591383"/>
                <a:gd name="connsiteY632" fmla="*/ 685124 h 3116265"/>
                <a:gd name="connsiteX633" fmla="*/ 101683 w 2591383"/>
                <a:gd name="connsiteY633" fmla="*/ 508518 h 3116265"/>
                <a:gd name="connsiteX634" fmla="*/ 139343 w 2591383"/>
                <a:gd name="connsiteY634" fmla="*/ 433367 h 3116265"/>
                <a:gd name="connsiteX635" fmla="*/ 357772 w 2591383"/>
                <a:gd name="connsiteY635" fmla="*/ 677608 h 3116265"/>
                <a:gd name="connsiteX636" fmla="*/ 470753 w 2591383"/>
                <a:gd name="connsiteY636" fmla="*/ 700154 h 3116265"/>
                <a:gd name="connsiteX637" fmla="*/ 689182 w 2591383"/>
                <a:gd name="connsiteY637" fmla="*/ 606215 h 3116265"/>
                <a:gd name="connsiteX638" fmla="*/ 692948 w 2591383"/>
                <a:gd name="connsiteY638" fmla="*/ 546094 h 3116265"/>
                <a:gd name="connsiteX639" fmla="*/ 380368 w 2591383"/>
                <a:gd name="connsiteY639" fmla="*/ 467185 h 3116265"/>
                <a:gd name="connsiteX640" fmla="*/ 305048 w 2591383"/>
                <a:gd name="connsiteY640" fmla="*/ 463428 h 3116265"/>
                <a:gd name="connsiteX641" fmla="*/ 512179 w 2591383"/>
                <a:gd name="connsiteY641" fmla="*/ 211671 h 3116265"/>
                <a:gd name="connsiteX642" fmla="*/ 610095 w 2591383"/>
                <a:gd name="connsiteY642" fmla="*/ 170338 h 3116265"/>
                <a:gd name="connsiteX643" fmla="*/ 519711 w 2591383"/>
                <a:gd name="connsiteY643" fmla="*/ 76399 h 3116265"/>
                <a:gd name="connsiteX644" fmla="*/ 447215 w 2591383"/>
                <a:gd name="connsiteY644" fmla="*/ 33657 h 3116265"/>
                <a:gd name="connsiteX645" fmla="*/ 6644 w 2591383"/>
                <a:gd name="connsiteY645" fmla="*/ 0 h 3116265"/>
                <a:gd name="connsiteX646" fmla="*/ 75888 w 2591383"/>
                <a:gd name="connsiteY646" fmla="*/ 0 h 3116265"/>
                <a:gd name="connsiteX647" fmla="*/ 34284 w 2591383"/>
                <a:gd name="connsiteY647" fmla="*/ 26865 h 3116265"/>
                <a:gd name="connsiteX648" fmla="*/ 38033 w 2591383"/>
                <a:gd name="connsiteY648" fmla="*/ 49212 h 3116265"/>
                <a:gd name="connsiteX649" fmla="*/ 167732 w 2591383"/>
                <a:gd name="connsiteY649" fmla="*/ 9930 h 3116265"/>
                <a:gd name="connsiteX650" fmla="*/ 176621 w 2591383"/>
                <a:gd name="connsiteY650" fmla="*/ 0 h 3116265"/>
                <a:gd name="connsiteX651" fmla="*/ 228418 w 2591383"/>
                <a:gd name="connsiteY651" fmla="*/ 0 h 3116265"/>
                <a:gd name="connsiteX652" fmla="*/ 219547 w 2591383"/>
                <a:gd name="connsiteY652" fmla="*/ 8763 h 3116265"/>
                <a:gd name="connsiteX653" fmla="*/ 188301 w 2591383"/>
                <a:gd name="connsiteY653" fmla="*/ 35066 h 3116265"/>
                <a:gd name="connsiteX654" fmla="*/ 0 w 2591383"/>
                <a:gd name="connsiteY654" fmla="*/ 95187 h 3116265"/>
                <a:gd name="connsiteX655" fmla="*/ 0 w 2591383"/>
                <a:gd name="connsiteY655" fmla="*/ 20035 h 311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</a:cxnLst>
              <a:rect l="l" t="t" r="r" b="b"/>
              <a:pathLst>
                <a:path w="2591383" h="3116265">
                  <a:moveTo>
                    <a:pt x="377049" y="2682874"/>
                  </a:moveTo>
                  <a:cubicBezTo>
                    <a:pt x="361968" y="2682874"/>
                    <a:pt x="350657" y="2697956"/>
                    <a:pt x="346886" y="2713037"/>
                  </a:cubicBezTo>
                  <a:cubicBezTo>
                    <a:pt x="354427" y="2713037"/>
                    <a:pt x="373279" y="2694185"/>
                    <a:pt x="377049" y="2682874"/>
                  </a:cubicBezTo>
                  <a:close/>
                  <a:moveTo>
                    <a:pt x="146931" y="2597149"/>
                  </a:moveTo>
                  <a:cubicBezTo>
                    <a:pt x="124154" y="2657186"/>
                    <a:pt x="101376" y="2709717"/>
                    <a:pt x="78599" y="2762249"/>
                  </a:cubicBezTo>
                  <a:cubicBezTo>
                    <a:pt x="116561" y="2758497"/>
                    <a:pt x="150727" y="2720974"/>
                    <a:pt x="158320" y="2683452"/>
                  </a:cubicBezTo>
                  <a:cubicBezTo>
                    <a:pt x="165912" y="2649681"/>
                    <a:pt x="162116" y="2615911"/>
                    <a:pt x="146931" y="2597149"/>
                  </a:cubicBezTo>
                  <a:close/>
                  <a:moveTo>
                    <a:pt x="100755" y="2589212"/>
                  </a:moveTo>
                  <a:cubicBezTo>
                    <a:pt x="100755" y="2589212"/>
                    <a:pt x="100755" y="2589212"/>
                    <a:pt x="63483" y="2611806"/>
                  </a:cubicBezTo>
                  <a:cubicBezTo>
                    <a:pt x="33665" y="2641932"/>
                    <a:pt x="26211" y="2690886"/>
                    <a:pt x="33665" y="2736074"/>
                  </a:cubicBezTo>
                  <a:cubicBezTo>
                    <a:pt x="52301" y="2751137"/>
                    <a:pt x="56029" y="2717246"/>
                    <a:pt x="70937" y="2709715"/>
                  </a:cubicBezTo>
                  <a:cubicBezTo>
                    <a:pt x="89573" y="2672058"/>
                    <a:pt x="111936" y="2626869"/>
                    <a:pt x="100755" y="2589212"/>
                  </a:cubicBezTo>
                  <a:close/>
                  <a:moveTo>
                    <a:pt x="583424" y="2363787"/>
                  </a:moveTo>
                  <a:cubicBezTo>
                    <a:pt x="511637" y="2461624"/>
                    <a:pt x="473855" y="2566987"/>
                    <a:pt x="394511" y="2661061"/>
                  </a:cubicBezTo>
                  <a:cubicBezTo>
                    <a:pt x="394511" y="2661061"/>
                    <a:pt x="394511" y="2661061"/>
                    <a:pt x="398289" y="2668587"/>
                  </a:cubicBezTo>
                  <a:cubicBezTo>
                    <a:pt x="432294" y="2646009"/>
                    <a:pt x="447407" y="2604617"/>
                    <a:pt x="473855" y="2582039"/>
                  </a:cubicBezTo>
                  <a:cubicBezTo>
                    <a:pt x="519194" y="2514306"/>
                    <a:pt x="572089" y="2435284"/>
                    <a:pt x="583424" y="2363787"/>
                  </a:cubicBezTo>
                  <a:close/>
                  <a:moveTo>
                    <a:pt x="448486" y="2322512"/>
                  </a:moveTo>
                  <a:cubicBezTo>
                    <a:pt x="437147" y="2322512"/>
                    <a:pt x="433367" y="2330062"/>
                    <a:pt x="425808" y="2330062"/>
                  </a:cubicBezTo>
                  <a:cubicBezTo>
                    <a:pt x="391790" y="2394232"/>
                    <a:pt x="338873" y="2447078"/>
                    <a:pt x="289736" y="2492375"/>
                  </a:cubicBezTo>
                  <a:cubicBezTo>
                    <a:pt x="289736" y="2492375"/>
                    <a:pt x="289736" y="2492375"/>
                    <a:pt x="338873" y="2488601"/>
                  </a:cubicBezTo>
                  <a:cubicBezTo>
                    <a:pt x="406909" y="2462177"/>
                    <a:pt x="444706" y="2390457"/>
                    <a:pt x="448486" y="2322512"/>
                  </a:cubicBezTo>
                  <a:close/>
                  <a:moveTo>
                    <a:pt x="598108" y="2303462"/>
                  </a:moveTo>
                  <a:cubicBezTo>
                    <a:pt x="583027" y="2318605"/>
                    <a:pt x="575486" y="2333747"/>
                    <a:pt x="583027" y="2352675"/>
                  </a:cubicBezTo>
                  <a:cubicBezTo>
                    <a:pt x="605649" y="2337533"/>
                    <a:pt x="594338" y="2311033"/>
                    <a:pt x="598108" y="2303462"/>
                  </a:cubicBezTo>
                  <a:close/>
                  <a:moveTo>
                    <a:pt x="381083" y="2293882"/>
                  </a:moveTo>
                  <a:cubicBezTo>
                    <a:pt x="372576" y="2294824"/>
                    <a:pt x="365013" y="2296707"/>
                    <a:pt x="357451" y="2296707"/>
                  </a:cubicBezTo>
                  <a:cubicBezTo>
                    <a:pt x="293172" y="2334371"/>
                    <a:pt x="202424" y="2390868"/>
                    <a:pt x="217549" y="2473729"/>
                  </a:cubicBezTo>
                  <a:cubicBezTo>
                    <a:pt x="251579" y="2481262"/>
                    <a:pt x="289390" y="2451131"/>
                    <a:pt x="312077" y="2420999"/>
                  </a:cubicBezTo>
                  <a:cubicBezTo>
                    <a:pt x="349889" y="2390868"/>
                    <a:pt x="395263" y="2345671"/>
                    <a:pt x="410387" y="2296707"/>
                  </a:cubicBezTo>
                  <a:cubicBezTo>
                    <a:pt x="399044" y="2292941"/>
                    <a:pt x="389591" y="2292941"/>
                    <a:pt x="381083" y="2293882"/>
                  </a:cubicBezTo>
                  <a:close/>
                  <a:moveTo>
                    <a:pt x="131322" y="2117923"/>
                  </a:moveTo>
                  <a:cubicBezTo>
                    <a:pt x="111337" y="2118159"/>
                    <a:pt x="91294" y="2122161"/>
                    <a:pt x="71486" y="2131577"/>
                  </a:cubicBezTo>
                  <a:cubicBezTo>
                    <a:pt x="75259" y="2173007"/>
                    <a:pt x="33757" y="2195606"/>
                    <a:pt x="26211" y="2233270"/>
                  </a:cubicBezTo>
                  <a:cubicBezTo>
                    <a:pt x="105442" y="2286000"/>
                    <a:pt x="203537" y="2248336"/>
                    <a:pt x="278995" y="2210672"/>
                  </a:cubicBezTo>
                  <a:cubicBezTo>
                    <a:pt x="294087" y="2203139"/>
                    <a:pt x="316724" y="2188073"/>
                    <a:pt x="301633" y="2173007"/>
                  </a:cubicBezTo>
                  <a:cubicBezTo>
                    <a:pt x="250698" y="2150409"/>
                    <a:pt x="191275" y="2117217"/>
                    <a:pt x="131322" y="2117923"/>
                  </a:cubicBezTo>
                  <a:close/>
                  <a:moveTo>
                    <a:pt x="94307" y="2003424"/>
                  </a:moveTo>
                  <a:cubicBezTo>
                    <a:pt x="34149" y="2003424"/>
                    <a:pt x="75508" y="2063835"/>
                    <a:pt x="75508" y="2094040"/>
                  </a:cubicBezTo>
                  <a:cubicBezTo>
                    <a:pt x="161985" y="2090265"/>
                    <a:pt x="244702" y="2128022"/>
                    <a:pt x="319899" y="2143124"/>
                  </a:cubicBezTo>
                  <a:cubicBezTo>
                    <a:pt x="319899" y="2143124"/>
                    <a:pt x="319899" y="2143124"/>
                    <a:pt x="319899" y="2135573"/>
                  </a:cubicBezTo>
                  <a:cubicBezTo>
                    <a:pt x="282300" y="2052508"/>
                    <a:pt x="184544" y="2003424"/>
                    <a:pt x="94307" y="2003424"/>
                  </a:cubicBezTo>
                  <a:close/>
                  <a:moveTo>
                    <a:pt x="538974" y="1958974"/>
                  </a:moveTo>
                  <a:cubicBezTo>
                    <a:pt x="504684" y="1985168"/>
                    <a:pt x="455154" y="2007620"/>
                    <a:pt x="424674" y="2048781"/>
                  </a:cubicBezTo>
                  <a:cubicBezTo>
                    <a:pt x="455154" y="2063749"/>
                    <a:pt x="485634" y="2041297"/>
                    <a:pt x="504684" y="2022588"/>
                  </a:cubicBezTo>
                  <a:cubicBezTo>
                    <a:pt x="523734" y="2007620"/>
                    <a:pt x="538974" y="1981426"/>
                    <a:pt x="538974" y="1958974"/>
                  </a:cubicBezTo>
                  <a:close/>
                  <a:moveTo>
                    <a:pt x="523099" y="1898763"/>
                  </a:moveTo>
                  <a:cubicBezTo>
                    <a:pt x="444178" y="1887537"/>
                    <a:pt x="387805" y="1962377"/>
                    <a:pt x="338949" y="2018506"/>
                  </a:cubicBezTo>
                  <a:cubicBezTo>
                    <a:pt x="414112" y="2044700"/>
                    <a:pt x="470485" y="1969861"/>
                    <a:pt x="523099" y="1924957"/>
                  </a:cubicBezTo>
                  <a:cubicBezTo>
                    <a:pt x="523099" y="1924957"/>
                    <a:pt x="523099" y="1924957"/>
                    <a:pt x="523099" y="1898763"/>
                  </a:cubicBezTo>
                  <a:close/>
                  <a:moveTo>
                    <a:pt x="835836" y="1852612"/>
                  </a:moveTo>
                  <a:cubicBezTo>
                    <a:pt x="839606" y="1864042"/>
                    <a:pt x="854688" y="1867852"/>
                    <a:pt x="865999" y="1871662"/>
                  </a:cubicBezTo>
                  <a:cubicBezTo>
                    <a:pt x="865999" y="1867852"/>
                    <a:pt x="865999" y="1867852"/>
                    <a:pt x="862229" y="1864042"/>
                  </a:cubicBezTo>
                  <a:cubicBezTo>
                    <a:pt x="862229" y="1856422"/>
                    <a:pt x="843377" y="1852612"/>
                    <a:pt x="835836" y="1852612"/>
                  </a:cubicBezTo>
                  <a:close/>
                  <a:moveTo>
                    <a:pt x="500874" y="1804987"/>
                  </a:moveTo>
                  <a:cubicBezTo>
                    <a:pt x="500874" y="1819955"/>
                    <a:pt x="519697" y="1823697"/>
                    <a:pt x="530991" y="1834923"/>
                  </a:cubicBezTo>
                  <a:cubicBezTo>
                    <a:pt x="564873" y="1849891"/>
                    <a:pt x="610049" y="1857375"/>
                    <a:pt x="632637" y="1831181"/>
                  </a:cubicBezTo>
                  <a:cubicBezTo>
                    <a:pt x="583697" y="1834923"/>
                    <a:pt x="538521" y="1812471"/>
                    <a:pt x="500874" y="1804987"/>
                  </a:cubicBezTo>
                  <a:close/>
                  <a:moveTo>
                    <a:pt x="843774" y="1803977"/>
                  </a:moveTo>
                  <a:cubicBezTo>
                    <a:pt x="847478" y="1830242"/>
                    <a:pt x="880816" y="1833995"/>
                    <a:pt x="899337" y="1841499"/>
                  </a:cubicBezTo>
                  <a:cubicBezTo>
                    <a:pt x="888224" y="1822738"/>
                    <a:pt x="873408" y="1800224"/>
                    <a:pt x="843774" y="1803977"/>
                  </a:cubicBezTo>
                  <a:close/>
                  <a:moveTo>
                    <a:pt x="772397" y="1785937"/>
                  </a:moveTo>
                  <a:cubicBezTo>
                    <a:pt x="719665" y="1800967"/>
                    <a:pt x="700832" y="1861087"/>
                    <a:pt x="640567" y="1864844"/>
                  </a:cubicBezTo>
                  <a:cubicBezTo>
                    <a:pt x="550169" y="1883631"/>
                    <a:pt x="602901" y="1988840"/>
                    <a:pt x="531336" y="2037687"/>
                  </a:cubicBezTo>
                  <a:cubicBezTo>
                    <a:pt x="471071" y="2109079"/>
                    <a:pt x="399507" y="2075262"/>
                    <a:pt x="320409" y="2067747"/>
                  </a:cubicBezTo>
                  <a:cubicBezTo>
                    <a:pt x="335475" y="2097807"/>
                    <a:pt x="354308" y="2127866"/>
                    <a:pt x="361841" y="2157926"/>
                  </a:cubicBezTo>
                  <a:cubicBezTo>
                    <a:pt x="373141" y="2180471"/>
                    <a:pt x="407040" y="2210531"/>
                    <a:pt x="376907" y="2236833"/>
                  </a:cubicBezTo>
                  <a:cubicBezTo>
                    <a:pt x="369374" y="2240590"/>
                    <a:pt x="354308" y="2236833"/>
                    <a:pt x="350541" y="2233075"/>
                  </a:cubicBezTo>
                  <a:cubicBezTo>
                    <a:pt x="256377" y="2221803"/>
                    <a:pt x="188579" y="2304467"/>
                    <a:pt x="83115" y="2289437"/>
                  </a:cubicBezTo>
                  <a:cubicBezTo>
                    <a:pt x="34149" y="2315740"/>
                    <a:pt x="75581" y="2383374"/>
                    <a:pt x="49215" y="2420949"/>
                  </a:cubicBezTo>
                  <a:cubicBezTo>
                    <a:pt x="71815" y="2469796"/>
                    <a:pt x="128313" y="2499855"/>
                    <a:pt x="177279" y="2496098"/>
                  </a:cubicBezTo>
                  <a:cubicBezTo>
                    <a:pt x="184812" y="2398404"/>
                    <a:pt x="245077" y="2319497"/>
                    <a:pt x="335475" y="2274408"/>
                  </a:cubicBezTo>
                  <a:cubicBezTo>
                    <a:pt x="384440" y="2263135"/>
                    <a:pt x="437172" y="2248105"/>
                    <a:pt x="493671" y="2251863"/>
                  </a:cubicBezTo>
                  <a:cubicBezTo>
                    <a:pt x="482371" y="2345799"/>
                    <a:pt x="456005" y="2469796"/>
                    <a:pt x="354308" y="2511128"/>
                  </a:cubicBezTo>
                  <a:cubicBezTo>
                    <a:pt x="294043" y="2548702"/>
                    <a:pt x="214945" y="2492340"/>
                    <a:pt x="150913" y="2533673"/>
                  </a:cubicBezTo>
                  <a:cubicBezTo>
                    <a:pt x="147146" y="2556217"/>
                    <a:pt x="177279" y="2563732"/>
                    <a:pt x="181045" y="2582520"/>
                  </a:cubicBezTo>
                  <a:cubicBezTo>
                    <a:pt x="192345" y="2635124"/>
                    <a:pt x="196112" y="2695244"/>
                    <a:pt x="162213" y="2740333"/>
                  </a:cubicBezTo>
                  <a:cubicBezTo>
                    <a:pt x="139613" y="2774150"/>
                    <a:pt x="90648" y="2792938"/>
                    <a:pt x="75581" y="2830512"/>
                  </a:cubicBezTo>
                  <a:cubicBezTo>
                    <a:pt x="207411" y="2792938"/>
                    <a:pt x="324175" y="2699001"/>
                    <a:pt x="414573" y="2590035"/>
                  </a:cubicBezTo>
                  <a:cubicBezTo>
                    <a:pt x="546403" y="2405919"/>
                    <a:pt x="614201" y="2199258"/>
                    <a:pt x="610434" y="1962538"/>
                  </a:cubicBezTo>
                  <a:cubicBezTo>
                    <a:pt x="610434" y="1962538"/>
                    <a:pt x="610434" y="1962538"/>
                    <a:pt x="617968" y="1936236"/>
                  </a:cubicBezTo>
                  <a:cubicBezTo>
                    <a:pt x="693299" y="1924963"/>
                    <a:pt x="761097" y="1943751"/>
                    <a:pt x="832662" y="1902419"/>
                  </a:cubicBezTo>
                  <a:cubicBezTo>
                    <a:pt x="806296" y="1868601"/>
                    <a:pt x="802530" y="1819754"/>
                    <a:pt x="772397" y="1785937"/>
                  </a:cubicBezTo>
                  <a:close/>
                  <a:moveTo>
                    <a:pt x="512321" y="1717967"/>
                  </a:moveTo>
                  <a:cubicBezTo>
                    <a:pt x="493120" y="1716726"/>
                    <a:pt x="473742" y="1717908"/>
                    <a:pt x="454836" y="1721690"/>
                  </a:cubicBezTo>
                  <a:cubicBezTo>
                    <a:pt x="458617" y="1736818"/>
                    <a:pt x="473742" y="1744382"/>
                    <a:pt x="485085" y="1755728"/>
                  </a:cubicBezTo>
                  <a:cubicBezTo>
                    <a:pt x="538021" y="1778420"/>
                    <a:pt x="606082" y="1835150"/>
                    <a:pt x="662799" y="1789766"/>
                  </a:cubicBezTo>
                  <a:cubicBezTo>
                    <a:pt x="625933" y="1747219"/>
                    <a:pt x="569925" y="1721690"/>
                    <a:pt x="512321" y="1717967"/>
                  </a:cubicBezTo>
                  <a:close/>
                  <a:moveTo>
                    <a:pt x="956486" y="1714499"/>
                  </a:moveTo>
                  <a:cubicBezTo>
                    <a:pt x="956486" y="1714499"/>
                    <a:pt x="956486" y="1714499"/>
                    <a:pt x="956486" y="1729104"/>
                  </a:cubicBezTo>
                  <a:cubicBezTo>
                    <a:pt x="971538" y="1743710"/>
                    <a:pt x="997879" y="1751012"/>
                    <a:pt x="1024219" y="1747361"/>
                  </a:cubicBezTo>
                  <a:cubicBezTo>
                    <a:pt x="1035508" y="1747361"/>
                    <a:pt x="1058086" y="1740058"/>
                    <a:pt x="1054323" y="1729104"/>
                  </a:cubicBezTo>
                  <a:cubicBezTo>
                    <a:pt x="1054323" y="1729104"/>
                    <a:pt x="1054323" y="1729104"/>
                    <a:pt x="956486" y="1714499"/>
                  </a:cubicBezTo>
                  <a:close/>
                  <a:moveTo>
                    <a:pt x="892697" y="1608739"/>
                  </a:moveTo>
                  <a:cubicBezTo>
                    <a:pt x="873936" y="1612517"/>
                    <a:pt x="881441" y="1635180"/>
                    <a:pt x="888945" y="1646511"/>
                  </a:cubicBezTo>
                  <a:cubicBezTo>
                    <a:pt x="941477" y="1688060"/>
                    <a:pt x="1016522" y="1714500"/>
                    <a:pt x="1080311" y="1688060"/>
                  </a:cubicBezTo>
                  <a:cubicBezTo>
                    <a:pt x="1035284" y="1623848"/>
                    <a:pt x="967743" y="1604962"/>
                    <a:pt x="892697" y="1608739"/>
                  </a:cubicBezTo>
                  <a:close/>
                  <a:moveTo>
                    <a:pt x="569136" y="1579564"/>
                  </a:moveTo>
                  <a:cubicBezTo>
                    <a:pt x="569136" y="1579564"/>
                    <a:pt x="569136" y="1579564"/>
                    <a:pt x="572883" y="1590677"/>
                  </a:cubicBezTo>
                  <a:cubicBezTo>
                    <a:pt x="595362" y="1612902"/>
                    <a:pt x="640320" y="1609198"/>
                    <a:pt x="662799" y="1594381"/>
                  </a:cubicBezTo>
                  <a:cubicBezTo>
                    <a:pt x="632827" y="1590677"/>
                    <a:pt x="602855" y="1579564"/>
                    <a:pt x="569136" y="1579564"/>
                  </a:cubicBezTo>
                  <a:close/>
                  <a:moveTo>
                    <a:pt x="613653" y="1478143"/>
                  </a:moveTo>
                  <a:cubicBezTo>
                    <a:pt x="576512" y="1479550"/>
                    <a:pt x="538900" y="1490807"/>
                    <a:pt x="508811" y="1503940"/>
                  </a:cubicBezTo>
                  <a:cubicBezTo>
                    <a:pt x="508811" y="1503940"/>
                    <a:pt x="508811" y="1503940"/>
                    <a:pt x="512572" y="1515196"/>
                  </a:cubicBezTo>
                  <a:cubicBezTo>
                    <a:pt x="584034" y="1552719"/>
                    <a:pt x="655496" y="1582737"/>
                    <a:pt x="742003" y="1556471"/>
                  </a:cubicBezTo>
                  <a:cubicBezTo>
                    <a:pt x="753286" y="1533958"/>
                    <a:pt x="726958" y="1530205"/>
                    <a:pt x="715675" y="1511444"/>
                  </a:cubicBezTo>
                  <a:cubicBezTo>
                    <a:pt x="687466" y="1485178"/>
                    <a:pt x="650795" y="1476736"/>
                    <a:pt x="613653" y="1478143"/>
                  </a:cubicBezTo>
                  <a:close/>
                  <a:moveTo>
                    <a:pt x="1167800" y="1428751"/>
                  </a:moveTo>
                  <a:cubicBezTo>
                    <a:pt x="1140636" y="1462565"/>
                    <a:pt x="1152278" y="1511407"/>
                    <a:pt x="1175561" y="1541464"/>
                  </a:cubicBezTo>
                  <a:cubicBezTo>
                    <a:pt x="1175561" y="1541464"/>
                    <a:pt x="1175561" y="1541464"/>
                    <a:pt x="1175561" y="1533950"/>
                  </a:cubicBezTo>
                  <a:cubicBezTo>
                    <a:pt x="1171681" y="1496379"/>
                    <a:pt x="1167800" y="1462565"/>
                    <a:pt x="1167800" y="1428751"/>
                  </a:cubicBezTo>
                  <a:close/>
                  <a:moveTo>
                    <a:pt x="1208322" y="1420814"/>
                  </a:moveTo>
                  <a:cubicBezTo>
                    <a:pt x="1204497" y="1492199"/>
                    <a:pt x="1193024" y="1586126"/>
                    <a:pt x="1235093" y="1646239"/>
                  </a:cubicBezTo>
                  <a:cubicBezTo>
                    <a:pt x="1269513" y="1616183"/>
                    <a:pt x="1277162" y="1556069"/>
                    <a:pt x="1265689" y="1510984"/>
                  </a:cubicBezTo>
                  <a:cubicBezTo>
                    <a:pt x="1250391" y="1477170"/>
                    <a:pt x="1250391" y="1432085"/>
                    <a:pt x="1208322" y="1420814"/>
                  </a:cubicBezTo>
                  <a:close/>
                  <a:moveTo>
                    <a:pt x="293110" y="1406524"/>
                  </a:moveTo>
                  <a:cubicBezTo>
                    <a:pt x="262947" y="1489214"/>
                    <a:pt x="251636" y="1583181"/>
                    <a:pt x="293110" y="1662112"/>
                  </a:cubicBezTo>
                  <a:cubicBezTo>
                    <a:pt x="293110" y="1662112"/>
                    <a:pt x="293110" y="1662112"/>
                    <a:pt x="304421" y="1662112"/>
                  </a:cubicBezTo>
                  <a:cubicBezTo>
                    <a:pt x="334583" y="1583181"/>
                    <a:pt x="342124" y="1485456"/>
                    <a:pt x="296880" y="1406524"/>
                  </a:cubicBezTo>
                  <a:cubicBezTo>
                    <a:pt x="296880" y="1406524"/>
                    <a:pt x="296880" y="1406524"/>
                    <a:pt x="293110" y="1406524"/>
                  </a:cubicBezTo>
                  <a:close/>
                  <a:moveTo>
                    <a:pt x="964424" y="1384301"/>
                  </a:moveTo>
                  <a:cubicBezTo>
                    <a:pt x="892609" y="1384301"/>
                    <a:pt x="801894" y="1395493"/>
                    <a:pt x="726299" y="1395493"/>
                  </a:cubicBezTo>
                  <a:cubicBezTo>
                    <a:pt x="726299" y="1395493"/>
                    <a:pt x="726299" y="1395493"/>
                    <a:pt x="726299" y="1410416"/>
                  </a:cubicBezTo>
                  <a:cubicBezTo>
                    <a:pt x="775436" y="1447722"/>
                    <a:pt x="828353" y="1455184"/>
                    <a:pt x="885049" y="1458914"/>
                  </a:cubicBezTo>
                  <a:cubicBezTo>
                    <a:pt x="922847" y="1451453"/>
                    <a:pt x="945525" y="1406685"/>
                    <a:pt x="964424" y="1384301"/>
                  </a:cubicBezTo>
                  <a:close/>
                  <a:moveTo>
                    <a:pt x="244969" y="1379537"/>
                  </a:moveTo>
                  <a:cubicBezTo>
                    <a:pt x="184009" y="1413388"/>
                    <a:pt x="180199" y="1484850"/>
                    <a:pt x="184009" y="1545028"/>
                  </a:cubicBezTo>
                  <a:cubicBezTo>
                    <a:pt x="187819" y="1578878"/>
                    <a:pt x="206869" y="1612729"/>
                    <a:pt x="237349" y="1624012"/>
                  </a:cubicBezTo>
                  <a:cubicBezTo>
                    <a:pt x="244969" y="1608968"/>
                    <a:pt x="233539" y="1575117"/>
                    <a:pt x="233539" y="1548789"/>
                  </a:cubicBezTo>
                  <a:cubicBezTo>
                    <a:pt x="233539" y="1492372"/>
                    <a:pt x="241159" y="1435955"/>
                    <a:pt x="256399" y="1379537"/>
                  </a:cubicBezTo>
                  <a:cubicBezTo>
                    <a:pt x="256399" y="1379537"/>
                    <a:pt x="256399" y="1379537"/>
                    <a:pt x="244969" y="1379537"/>
                  </a:cubicBezTo>
                  <a:close/>
                  <a:moveTo>
                    <a:pt x="1189463" y="1327149"/>
                  </a:moveTo>
                  <a:cubicBezTo>
                    <a:pt x="1189463" y="1327149"/>
                    <a:pt x="1189463" y="1327149"/>
                    <a:pt x="1057562" y="1357233"/>
                  </a:cubicBezTo>
                  <a:cubicBezTo>
                    <a:pt x="1038719" y="1372275"/>
                    <a:pt x="1023645" y="1391077"/>
                    <a:pt x="1001033" y="1406119"/>
                  </a:cubicBezTo>
                  <a:cubicBezTo>
                    <a:pt x="944504" y="1447484"/>
                    <a:pt x="899281" y="1488849"/>
                    <a:pt x="865364" y="1552777"/>
                  </a:cubicBezTo>
                  <a:cubicBezTo>
                    <a:pt x="865364" y="1605423"/>
                    <a:pt x="914355" y="1567819"/>
                    <a:pt x="940735" y="1579100"/>
                  </a:cubicBezTo>
                  <a:cubicBezTo>
                    <a:pt x="1031182" y="1582861"/>
                    <a:pt x="1080173" y="1673112"/>
                    <a:pt x="1155545" y="1706956"/>
                  </a:cubicBezTo>
                  <a:cubicBezTo>
                    <a:pt x="1110322" y="1752081"/>
                    <a:pt x="1042487" y="1778405"/>
                    <a:pt x="982190" y="1770884"/>
                  </a:cubicBezTo>
                  <a:cubicBezTo>
                    <a:pt x="940735" y="1770884"/>
                    <a:pt x="914355" y="1729519"/>
                    <a:pt x="899281" y="1695674"/>
                  </a:cubicBezTo>
                  <a:cubicBezTo>
                    <a:pt x="869132" y="1669351"/>
                    <a:pt x="846521" y="1627986"/>
                    <a:pt x="827678" y="1597902"/>
                  </a:cubicBezTo>
                  <a:cubicBezTo>
                    <a:pt x="789992" y="1643028"/>
                    <a:pt x="778686" y="1714477"/>
                    <a:pt x="805066" y="1767123"/>
                  </a:cubicBezTo>
                  <a:cubicBezTo>
                    <a:pt x="869132" y="1770884"/>
                    <a:pt x="921893" y="1804728"/>
                    <a:pt x="959578" y="1857374"/>
                  </a:cubicBezTo>
                  <a:cubicBezTo>
                    <a:pt x="1019876" y="1853614"/>
                    <a:pt x="1076405" y="1812249"/>
                    <a:pt x="1129165" y="1774644"/>
                  </a:cubicBezTo>
                  <a:cubicBezTo>
                    <a:pt x="1166851" y="1744560"/>
                    <a:pt x="1212074" y="1714477"/>
                    <a:pt x="1208305" y="1665591"/>
                  </a:cubicBezTo>
                  <a:cubicBezTo>
                    <a:pt x="1140471" y="1612944"/>
                    <a:pt x="1121628" y="1518933"/>
                    <a:pt x="1121628" y="1439963"/>
                  </a:cubicBezTo>
                  <a:cubicBezTo>
                    <a:pt x="1132934" y="1394838"/>
                    <a:pt x="1208305" y="1372275"/>
                    <a:pt x="1189463" y="1327149"/>
                  </a:cubicBezTo>
                  <a:close/>
                  <a:moveTo>
                    <a:pt x="1309635" y="1277753"/>
                  </a:moveTo>
                  <a:cubicBezTo>
                    <a:pt x="1294713" y="1280043"/>
                    <a:pt x="1281924" y="1291315"/>
                    <a:pt x="1264871" y="1294132"/>
                  </a:cubicBezTo>
                  <a:cubicBezTo>
                    <a:pt x="1234555" y="1312917"/>
                    <a:pt x="1223186" y="1346731"/>
                    <a:pt x="1223186" y="1380545"/>
                  </a:cubicBezTo>
                  <a:cubicBezTo>
                    <a:pt x="1261081" y="1418115"/>
                    <a:pt x="1276239" y="1459443"/>
                    <a:pt x="1302766" y="1497014"/>
                  </a:cubicBezTo>
                  <a:cubicBezTo>
                    <a:pt x="1329293" y="1429387"/>
                    <a:pt x="1340661" y="1346731"/>
                    <a:pt x="1325503" y="1279103"/>
                  </a:cubicBezTo>
                  <a:cubicBezTo>
                    <a:pt x="1319819" y="1277225"/>
                    <a:pt x="1314608" y="1276990"/>
                    <a:pt x="1309635" y="1277753"/>
                  </a:cubicBezTo>
                  <a:close/>
                  <a:moveTo>
                    <a:pt x="507713" y="1217612"/>
                  </a:moveTo>
                  <a:cubicBezTo>
                    <a:pt x="484999" y="1262856"/>
                    <a:pt x="507713" y="1315640"/>
                    <a:pt x="541783" y="1353343"/>
                  </a:cubicBezTo>
                  <a:cubicBezTo>
                    <a:pt x="572068" y="1368425"/>
                    <a:pt x="606138" y="1398587"/>
                    <a:pt x="632637" y="1375965"/>
                  </a:cubicBezTo>
                  <a:cubicBezTo>
                    <a:pt x="632637" y="1375965"/>
                    <a:pt x="632637" y="1375965"/>
                    <a:pt x="625066" y="1360884"/>
                  </a:cubicBezTo>
                  <a:cubicBezTo>
                    <a:pt x="575853" y="1330722"/>
                    <a:pt x="549354" y="1266626"/>
                    <a:pt x="507713" y="1217612"/>
                  </a:cubicBezTo>
                  <a:close/>
                  <a:moveTo>
                    <a:pt x="549116" y="1195389"/>
                  </a:moveTo>
                  <a:cubicBezTo>
                    <a:pt x="549116" y="1195389"/>
                    <a:pt x="549116" y="1195389"/>
                    <a:pt x="545324" y="1199142"/>
                  </a:cubicBezTo>
                  <a:cubicBezTo>
                    <a:pt x="575663" y="1262930"/>
                    <a:pt x="609794" y="1334223"/>
                    <a:pt x="678057" y="1360489"/>
                  </a:cubicBezTo>
                  <a:cubicBezTo>
                    <a:pt x="678057" y="1360489"/>
                    <a:pt x="678057" y="1360489"/>
                    <a:pt x="681849" y="1349232"/>
                  </a:cubicBezTo>
                  <a:cubicBezTo>
                    <a:pt x="666680" y="1277939"/>
                    <a:pt x="613587" y="1217903"/>
                    <a:pt x="549116" y="1195389"/>
                  </a:cubicBezTo>
                  <a:close/>
                  <a:moveTo>
                    <a:pt x="959662" y="1176929"/>
                  </a:moveTo>
                  <a:cubicBezTo>
                    <a:pt x="891796" y="1173164"/>
                    <a:pt x="854093" y="1255987"/>
                    <a:pt x="808849" y="1297398"/>
                  </a:cubicBezTo>
                  <a:cubicBezTo>
                    <a:pt x="808849" y="1297398"/>
                    <a:pt x="808849" y="1297398"/>
                    <a:pt x="839012" y="1304927"/>
                  </a:cubicBezTo>
                  <a:cubicBezTo>
                    <a:pt x="903107" y="1293633"/>
                    <a:pt x="940810" y="1229634"/>
                    <a:pt x="959662" y="1176929"/>
                  </a:cubicBezTo>
                  <a:close/>
                  <a:moveTo>
                    <a:pt x="924973" y="1128450"/>
                  </a:moveTo>
                  <a:cubicBezTo>
                    <a:pt x="920467" y="1127633"/>
                    <a:pt x="915669" y="1128333"/>
                    <a:pt x="910754" y="1129733"/>
                  </a:cubicBezTo>
                  <a:cubicBezTo>
                    <a:pt x="900924" y="1132532"/>
                    <a:pt x="890625" y="1138132"/>
                    <a:pt x="881263" y="1139998"/>
                  </a:cubicBezTo>
                  <a:cubicBezTo>
                    <a:pt x="828835" y="1147464"/>
                    <a:pt x="810110" y="1203455"/>
                    <a:pt x="791386" y="1255714"/>
                  </a:cubicBezTo>
                  <a:cubicBezTo>
                    <a:pt x="843814" y="1222119"/>
                    <a:pt x="881263" y="1162395"/>
                    <a:pt x="937436" y="1136265"/>
                  </a:cubicBezTo>
                  <a:cubicBezTo>
                    <a:pt x="933691" y="1131599"/>
                    <a:pt x="929478" y="1129266"/>
                    <a:pt x="924973" y="1128450"/>
                  </a:cubicBezTo>
                  <a:close/>
                  <a:moveTo>
                    <a:pt x="372815" y="963611"/>
                  </a:moveTo>
                  <a:cubicBezTo>
                    <a:pt x="369111" y="1019400"/>
                    <a:pt x="387632" y="1060313"/>
                    <a:pt x="417266" y="1093786"/>
                  </a:cubicBezTo>
                  <a:cubicBezTo>
                    <a:pt x="424674" y="1075190"/>
                    <a:pt x="424674" y="1045435"/>
                    <a:pt x="417266" y="1026839"/>
                  </a:cubicBezTo>
                  <a:cubicBezTo>
                    <a:pt x="409857" y="1004523"/>
                    <a:pt x="395041" y="974769"/>
                    <a:pt x="372815" y="963611"/>
                  </a:cubicBezTo>
                  <a:close/>
                  <a:moveTo>
                    <a:pt x="331011" y="947736"/>
                  </a:moveTo>
                  <a:cubicBezTo>
                    <a:pt x="289736" y="996750"/>
                    <a:pt x="338516" y="1060846"/>
                    <a:pt x="372286" y="1098549"/>
                  </a:cubicBezTo>
                  <a:cubicBezTo>
                    <a:pt x="349772" y="1053305"/>
                    <a:pt x="342268" y="992980"/>
                    <a:pt x="331011" y="947736"/>
                  </a:cubicBezTo>
                  <a:close/>
                  <a:moveTo>
                    <a:pt x="519924" y="917576"/>
                  </a:moveTo>
                  <a:cubicBezTo>
                    <a:pt x="531209" y="1004644"/>
                    <a:pt x="632775" y="1016001"/>
                    <a:pt x="692962" y="1016001"/>
                  </a:cubicBezTo>
                  <a:cubicBezTo>
                    <a:pt x="644060" y="974360"/>
                    <a:pt x="572588" y="963003"/>
                    <a:pt x="519924" y="917576"/>
                  </a:cubicBezTo>
                  <a:close/>
                  <a:moveTo>
                    <a:pt x="1456838" y="898526"/>
                  </a:moveTo>
                  <a:cubicBezTo>
                    <a:pt x="1434324" y="955012"/>
                    <a:pt x="1404306" y="1003966"/>
                    <a:pt x="1351774" y="1052920"/>
                  </a:cubicBezTo>
                  <a:cubicBezTo>
                    <a:pt x="1396801" y="1060451"/>
                    <a:pt x="1419315" y="1019028"/>
                    <a:pt x="1445581" y="988903"/>
                  </a:cubicBezTo>
                  <a:cubicBezTo>
                    <a:pt x="1456838" y="962543"/>
                    <a:pt x="1475599" y="917355"/>
                    <a:pt x="1456838" y="898526"/>
                  </a:cubicBezTo>
                  <a:close/>
                  <a:moveTo>
                    <a:pt x="1581962" y="884240"/>
                  </a:moveTo>
                  <a:cubicBezTo>
                    <a:pt x="1589491" y="906862"/>
                    <a:pt x="1608315" y="914403"/>
                    <a:pt x="1615844" y="933254"/>
                  </a:cubicBezTo>
                  <a:cubicBezTo>
                    <a:pt x="1649726" y="948336"/>
                    <a:pt x="1683608" y="974728"/>
                    <a:pt x="1713725" y="959647"/>
                  </a:cubicBezTo>
                  <a:cubicBezTo>
                    <a:pt x="1713725" y="959647"/>
                    <a:pt x="1713725" y="959647"/>
                    <a:pt x="1709960" y="955876"/>
                  </a:cubicBezTo>
                  <a:cubicBezTo>
                    <a:pt x="1668549" y="933254"/>
                    <a:pt x="1627138" y="899321"/>
                    <a:pt x="1581962" y="884240"/>
                  </a:cubicBezTo>
                  <a:close/>
                  <a:moveTo>
                    <a:pt x="1439087" y="861021"/>
                  </a:moveTo>
                  <a:cubicBezTo>
                    <a:pt x="1337169" y="857251"/>
                    <a:pt x="1303197" y="966590"/>
                    <a:pt x="1269224" y="1034456"/>
                  </a:cubicBezTo>
                  <a:cubicBezTo>
                    <a:pt x="1269224" y="1034456"/>
                    <a:pt x="1269224" y="1034456"/>
                    <a:pt x="1284323" y="1038226"/>
                  </a:cubicBezTo>
                  <a:cubicBezTo>
                    <a:pt x="1367367" y="1023145"/>
                    <a:pt x="1420213" y="940198"/>
                    <a:pt x="1439087" y="861021"/>
                  </a:cubicBezTo>
                  <a:close/>
                  <a:moveTo>
                    <a:pt x="1113669" y="852362"/>
                  </a:moveTo>
                  <a:cubicBezTo>
                    <a:pt x="1111748" y="851540"/>
                    <a:pt x="1109421" y="851775"/>
                    <a:pt x="1106627" y="853653"/>
                  </a:cubicBezTo>
                  <a:cubicBezTo>
                    <a:pt x="1054484" y="910010"/>
                    <a:pt x="1035861" y="996422"/>
                    <a:pt x="1058208" y="1071564"/>
                  </a:cubicBezTo>
                  <a:cubicBezTo>
                    <a:pt x="1128975" y="1033993"/>
                    <a:pt x="1132699" y="943823"/>
                    <a:pt x="1121525" y="872439"/>
                  </a:cubicBezTo>
                  <a:cubicBezTo>
                    <a:pt x="1121525" y="866804"/>
                    <a:pt x="1119430" y="854828"/>
                    <a:pt x="1113669" y="852362"/>
                  </a:cubicBezTo>
                  <a:close/>
                  <a:moveTo>
                    <a:pt x="1061715" y="838201"/>
                  </a:moveTo>
                  <a:cubicBezTo>
                    <a:pt x="1046747" y="841987"/>
                    <a:pt x="1039263" y="857129"/>
                    <a:pt x="1031779" y="868486"/>
                  </a:cubicBezTo>
                  <a:cubicBezTo>
                    <a:pt x="1024295" y="883628"/>
                    <a:pt x="1016811" y="917698"/>
                    <a:pt x="1028037" y="936626"/>
                  </a:cubicBezTo>
                  <a:cubicBezTo>
                    <a:pt x="1039263" y="898770"/>
                    <a:pt x="1069199" y="864700"/>
                    <a:pt x="1061715" y="838201"/>
                  </a:cubicBezTo>
                  <a:close/>
                  <a:moveTo>
                    <a:pt x="538715" y="835026"/>
                  </a:moveTo>
                  <a:cubicBezTo>
                    <a:pt x="538715" y="835026"/>
                    <a:pt x="538715" y="835026"/>
                    <a:pt x="519924" y="842546"/>
                  </a:cubicBezTo>
                  <a:cubicBezTo>
                    <a:pt x="534957" y="925263"/>
                    <a:pt x="625153" y="951582"/>
                    <a:pt x="692800" y="977901"/>
                  </a:cubicBezTo>
                  <a:cubicBezTo>
                    <a:pt x="692800" y="977901"/>
                    <a:pt x="692800" y="977901"/>
                    <a:pt x="704074" y="974141"/>
                  </a:cubicBezTo>
                  <a:cubicBezTo>
                    <a:pt x="685283" y="902704"/>
                    <a:pt x="610120" y="838786"/>
                    <a:pt x="538715" y="835026"/>
                  </a:cubicBezTo>
                  <a:close/>
                  <a:moveTo>
                    <a:pt x="1608968" y="810389"/>
                  </a:moveTo>
                  <a:cubicBezTo>
                    <a:pt x="1595464" y="809091"/>
                    <a:pt x="1581249" y="810743"/>
                    <a:pt x="1566087" y="816406"/>
                  </a:cubicBezTo>
                  <a:cubicBezTo>
                    <a:pt x="1566087" y="816406"/>
                    <a:pt x="1566087" y="816406"/>
                    <a:pt x="1566087" y="823958"/>
                  </a:cubicBezTo>
                  <a:cubicBezTo>
                    <a:pt x="1619155" y="876817"/>
                    <a:pt x="1687385" y="918349"/>
                    <a:pt x="1751825" y="933452"/>
                  </a:cubicBezTo>
                  <a:cubicBezTo>
                    <a:pt x="1748035" y="910798"/>
                    <a:pt x="1729082" y="895695"/>
                    <a:pt x="1717710" y="873041"/>
                  </a:cubicBezTo>
                  <a:cubicBezTo>
                    <a:pt x="1683595" y="844724"/>
                    <a:pt x="1649480" y="814282"/>
                    <a:pt x="1608968" y="810389"/>
                  </a:cubicBezTo>
                  <a:close/>
                  <a:moveTo>
                    <a:pt x="108761" y="741361"/>
                  </a:moveTo>
                  <a:cubicBezTo>
                    <a:pt x="116265" y="778633"/>
                    <a:pt x="146284" y="819632"/>
                    <a:pt x="191311" y="827086"/>
                  </a:cubicBezTo>
                  <a:cubicBezTo>
                    <a:pt x="153788" y="804723"/>
                    <a:pt x="153788" y="748815"/>
                    <a:pt x="108761" y="741361"/>
                  </a:cubicBezTo>
                  <a:close/>
                  <a:moveTo>
                    <a:pt x="1386211" y="738189"/>
                  </a:moveTo>
                  <a:cubicBezTo>
                    <a:pt x="1352140" y="764336"/>
                    <a:pt x="1295356" y="753130"/>
                    <a:pt x="1261286" y="783013"/>
                  </a:cubicBezTo>
                  <a:cubicBezTo>
                    <a:pt x="1261286" y="783013"/>
                    <a:pt x="1261286" y="783013"/>
                    <a:pt x="1299142" y="801689"/>
                  </a:cubicBezTo>
                  <a:cubicBezTo>
                    <a:pt x="1333212" y="797954"/>
                    <a:pt x="1367283" y="783013"/>
                    <a:pt x="1389996" y="760601"/>
                  </a:cubicBezTo>
                  <a:cubicBezTo>
                    <a:pt x="1397567" y="753130"/>
                    <a:pt x="1408924" y="738189"/>
                    <a:pt x="1386211" y="738189"/>
                  </a:cubicBezTo>
                  <a:close/>
                  <a:moveTo>
                    <a:pt x="128374" y="696911"/>
                  </a:moveTo>
                  <a:cubicBezTo>
                    <a:pt x="128374" y="696911"/>
                    <a:pt x="128374" y="696911"/>
                    <a:pt x="124636" y="704356"/>
                  </a:cubicBezTo>
                  <a:cubicBezTo>
                    <a:pt x="169496" y="730413"/>
                    <a:pt x="180711" y="804861"/>
                    <a:pt x="240524" y="801138"/>
                  </a:cubicBezTo>
                  <a:cubicBezTo>
                    <a:pt x="240524" y="801138"/>
                    <a:pt x="240524" y="801138"/>
                    <a:pt x="236786" y="786249"/>
                  </a:cubicBezTo>
                  <a:cubicBezTo>
                    <a:pt x="221832" y="745302"/>
                    <a:pt x="180711" y="700633"/>
                    <a:pt x="128374" y="696911"/>
                  </a:cubicBezTo>
                  <a:close/>
                  <a:moveTo>
                    <a:pt x="1254443" y="685272"/>
                  </a:moveTo>
                  <a:cubicBezTo>
                    <a:pt x="1220470" y="685272"/>
                    <a:pt x="1182723" y="677864"/>
                    <a:pt x="1167624" y="714906"/>
                  </a:cubicBezTo>
                  <a:cubicBezTo>
                    <a:pt x="1186498" y="737131"/>
                    <a:pt x="1212921" y="729722"/>
                    <a:pt x="1243119" y="740835"/>
                  </a:cubicBezTo>
                  <a:cubicBezTo>
                    <a:pt x="1269542" y="744539"/>
                    <a:pt x="1314839" y="744539"/>
                    <a:pt x="1337487" y="714906"/>
                  </a:cubicBezTo>
                  <a:cubicBezTo>
                    <a:pt x="1307289" y="696385"/>
                    <a:pt x="1284641" y="696385"/>
                    <a:pt x="1254443" y="685272"/>
                  </a:cubicBezTo>
                  <a:close/>
                  <a:moveTo>
                    <a:pt x="1829612" y="620715"/>
                  </a:moveTo>
                  <a:cubicBezTo>
                    <a:pt x="1784622" y="639567"/>
                    <a:pt x="1717136" y="632026"/>
                    <a:pt x="1664647" y="635796"/>
                  </a:cubicBezTo>
                  <a:cubicBezTo>
                    <a:pt x="1664647" y="635796"/>
                    <a:pt x="1664647" y="635796"/>
                    <a:pt x="1653399" y="643337"/>
                  </a:cubicBezTo>
                  <a:cubicBezTo>
                    <a:pt x="1687142" y="665959"/>
                    <a:pt x="1720885" y="681040"/>
                    <a:pt x="1762126" y="669729"/>
                  </a:cubicBezTo>
                  <a:cubicBezTo>
                    <a:pt x="1784622" y="662189"/>
                    <a:pt x="1825863" y="643337"/>
                    <a:pt x="1829612" y="620715"/>
                  </a:cubicBezTo>
                  <a:close/>
                  <a:moveTo>
                    <a:pt x="127811" y="565148"/>
                  </a:moveTo>
                  <a:cubicBezTo>
                    <a:pt x="127811" y="565148"/>
                    <a:pt x="127811" y="565148"/>
                    <a:pt x="150036" y="590548"/>
                  </a:cubicBezTo>
                  <a:cubicBezTo>
                    <a:pt x="150036" y="590548"/>
                    <a:pt x="150036" y="590548"/>
                    <a:pt x="150036" y="579662"/>
                  </a:cubicBezTo>
                  <a:cubicBezTo>
                    <a:pt x="150036" y="579662"/>
                    <a:pt x="150036" y="579662"/>
                    <a:pt x="127811" y="565148"/>
                  </a:cubicBezTo>
                  <a:close/>
                  <a:moveTo>
                    <a:pt x="1725337" y="519115"/>
                  </a:moveTo>
                  <a:cubicBezTo>
                    <a:pt x="1683953" y="530386"/>
                    <a:pt x="1612472" y="541658"/>
                    <a:pt x="1589899" y="582986"/>
                  </a:cubicBezTo>
                  <a:cubicBezTo>
                    <a:pt x="1665142" y="631828"/>
                    <a:pt x="1793056" y="616800"/>
                    <a:pt x="1864537" y="564200"/>
                  </a:cubicBezTo>
                  <a:cubicBezTo>
                    <a:pt x="1823153" y="530386"/>
                    <a:pt x="1778007" y="530386"/>
                    <a:pt x="1725337" y="519115"/>
                  </a:cubicBezTo>
                  <a:close/>
                  <a:moveTo>
                    <a:pt x="963307" y="492457"/>
                  </a:moveTo>
                  <a:cubicBezTo>
                    <a:pt x="943081" y="490111"/>
                    <a:pt x="920503" y="495743"/>
                    <a:pt x="903569" y="505130"/>
                  </a:cubicBezTo>
                  <a:cubicBezTo>
                    <a:pt x="847125" y="568961"/>
                    <a:pt x="862177" y="662831"/>
                    <a:pt x="850888" y="745436"/>
                  </a:cubicBezTo>
                  <a:cubicBezTo>
                    <a:pt x="850888" y="798003"/>
                    <a:pt x="835836" y="865589"/>
                    <a:pt x="854651" y="914401"/>
                  </a:cubicBezTo>
                  <a:cubicBezTo>
                    <a:pt x="892281" y="873099"/>
                    <a:pt x="944962" y="858079"/>
                    <a:pt x="978829" y="805512"/>
                  </a:cubicBezTo>
                  <a:cubicBezTo>
                    <a:pt x="1039036" y="737926"/>
                    <a:pt x="1039036" y="621528"/>
                    <a:pt x="1008932" y="527659"/>
                  </a:cubicBezTo>
                  <a:cubicBezTo>
                    <a:pt x="1001406" y="505130"/>
                    <a:pt x="983532" y="494804"/>
                    <a:pt x="963307" y="492457"/>
                  </a:cubicBezTo>
                  <a:close/>
                  <a:moveTo>
                    <a:pt x="828252" y="466726"/>
                  </a:moveTo>
                  <a:cubicBezTo>
                    <a:pt x="828252" y="466726"/>
                    <a:pt x="828252" y="466726"/>
                    <a:pt x="741433" y="526807"/>
                  </a:cubicBezTo>
                  <a:cubicBezTo>
                    <a:pt x="696136" y="598153"/>
                    <a:pt x="718784" y="699539"/>
                    <a:pt x="741433" y="767130"/>
                  </a:cubicBezTo>
                  <a:cubicBezTo>
                    <a:pt x="764081" y="800925"/>
                    <a:pt x="779180" y="845986"/>
                    <a:pt x="813153" y="857251"/>
                  </a:cubicBezTo>
                  <a:cubicBezTo>
                    <a:pt x="813153" y="857251"/>
                    <a:pt x="813153" y="857251"/>
                    <a:pt x="832026" y="684519"/>
                  </a:cubicBezTo>
                  <a:cubicBezTo>
                    <a:pt x="828252" y="616928"/>
                    <a:pt x="843351" y="553092"/>
                    <a:pt x="865999" y="489256"/>
                  </a:cubicBezTo>
                  <a:cubicBezTo>
                    <a:pt x="862224" y="477991"/>
                    <a:pt x="843351" y="466726"/>
                    <a:pt x="828252" y="466726"/>
                  </a:cubicBezTo>
                  <a:close/>
                  <a:moveTo>
                    <a:pt x="150610" y="466723"/>
                  </a:moveTo>
                  <a:cubicBezTo>
                    <a:pt x="146861" y="485484"/>
                    <a:pt x="154359" y="507998"/>
                    <a:pt x="154359" y="526759"/>
                  </a:cubicBezTo>
                  <a:cubicBezTo>
                    <a:pt x="184353" y="594300"/>
                    <a:pt x="259337" y="661841"/>
                    <a:pt x="323074" y="673098"/>
                  </a:cubicBezTo>
                  <a:cubicBezTo>
                    <a:pt x="315576" y="571787"/>
                    <a:pt x="233093" y="500493"/>
                    <a:pt x="150610" y="466723"/>
                  </a:cubicBezTo>
                  <a:close/>
                  <a:moveTo>
                    <a:pt x="1438293" y="414339"/>
                  </a:moveTo>
                  <a:cubicBezTo>
                    <a:pt x="1434324" y="421483"/>
                    <a:pt x="1438293" y="425055"/>
                    <a:pt x="1438293" y="428627"/>
                  </a:cubicBezTo>
                  <a:cubicBezTo>
                    <a:pt x="1438293" y="428627"/>
                    <a:pt x="1438293" y="428627"/>
                    <a:pt x="1442262" y="421483"/>
                  </a:cubicBezTo>
                  <a:cubicBezTo>
                    <a:pt x="1442262" y="421483"/>
                    <a:pt x="1442262" y="421483"/>
                    <a:pt x="1438293" y="414339"/>
                  </a:cubicBezTo>
                  <a:close/>
                  <a:moveTo>
                    <a:pt x="836413" y="414339"/>
                  </a:moveTo>
                  <a:cubicBezTo>
                    <a:pt x="832661" y="436961"/>
                    <a:pt x="843918" y="444502"/>
                    <a:pt x="866432" y="452042"/>
                  </a:cubicBezTo>
                  <a:cubicBezTo>
                    <a:pt x="888945" y="463353"/>
                    <a:pt x="937725" y="474664"/>
                    <a:pt x="956486" y="452042"/>
                  </a:cubicBezTo>
                  <a:cubicBezTo>
                    <a:pt x="918963" y="448272"/>
                    <a:pt x="866432" y="444502"/>
                    <a:pt x="836413" y="414339"/>
                  </a:cubicBezTo>
                  <a:close/>
                  <a:moveTo>
                    <a:pt x="674736" y="346124"/>
                  </a:moveTo>
                  <a:cubicBezTo>
                    <a:pt x="599803" y="353527"/>
                    <a:pt x="524340" y="381021"/>
                    <a:pt x="459456" y="406400"/>
                  </a:cubicBezTo>
                  <a:cubicBezTo>
                    <a:pt x="459456" y="406400"/>
                    <a:pt x="459456" y="406400"/>
                    <a:pt x="399274" y="432719"/>
                  </a:cubicBezTo>
                  <a:cubicBezTo>
                    <a:pt x="429365" y="462798"/>
                    <a:pt x="470740" y="481597"/>
                    <a:pt x="504593" y="507916"/>
                  </a:cubicBezTo>
                  <a:cubicBezTo>
                    <a:pt x="594866" y="549275"/>
                    <a:pt x="718991" y="522956"/>
                    <a:pt x="786696" y="459038"/>
                  </a:cubicBezTo>
                  <a:cubicBezTo>
                    <a:pt x="816787" y="421439"/>
                    <a:pt x="764128" y="383841"/>
                    <a:pt x="749082" y="346242"/>
                  </a:cubicBezTo>
                  <a:cubicBezTo>
                    <a:pt x="724633" y="343422"/>
                    <a:pt x="699714" y="343657"/>
                    <a:pt x="674736" y="346124"/>
                  </a:cubicBezTo>
                  <a:close/>
                  <a:moveTo>
                    <a:pt x="786868" y="328614"/>
                  </a:moveTo>
                  <a:cubicBezTo>
                    <a:pt x="775511" y="332374"/>
                    <a:pt x="779297" y="343654"/>
                    <a:pt x="779297" y="347414"/>
                  </a:cubicBezTo>
                  <a:cubicBezTo>
                    <a:pt x="786868" y="366213"/>
                    <a:pt x="805796" y="400052"/>
                    <a:pt x="824724" y="396292"/>
                  </a:cubicBezTo>
                  <a:cubicBezTo>
                    <a:pt x="805796" y="373733"/>
                    <a:pt x="817153" y="336134"/>
                    <a:pt x="786868" y="328614"/>
                  </a:cubicBezTo>
                  <a:close/>
                  <a:moveTo>
                    <a:pt x="779480" y="274639"/>
                  </a:moveTo>
                  <a:cubicBezTo>
                    <a:pt x="779480" y="274639"/>
                    <a:pt x="779480" y="274639"/>
                    <a:pt x="775511" y="286545"/>
                  </a:cubicBezTo>
                  <a:cubicBezTo>
                    <a:pt x="775511" y="286545"/>
                    <a:pt x="775511" y="286545"/>
                    <a:pt x="787417" y="290514"/>
                  </a:cubicBezTo>
                  <a:cubicBezTo>
                    <a:pt x="791386" y="282577"/>
                    <a:pt x="787417" y="274639"/>
                    <a:pt x="779480" y="274639"/>
                  </a:cubicBezTo>
                  <a:close/>
                  <a:moveTo>
                    <a:pt x="1792434" y="219077"/>
                  </a:moveTo>
                  <a:cubicBezTo>
                    <a:pt x="1740097" y="264321"/>
                    <a:pt x="1691499" y="328416"/>
                    <a:pt x="1691499" y="400052"/>
                  </a:cubicBezTo>
                  <a:cubicBezTo>
                    <a:pt x="1740097" y="396282"/>
                    <a:pt x="1762527" y="347268"/>
                    <a:pt x="1777481" y="305794"/>
                  </a:cubicBezTo>
                  <a:cubicBezTo>
                    <a:pt x="1792434" y="279402"/>
                    <a:pt x="1807387" y="241699"/>
                    <a:pt x="1792434" y="219077"/>
                  </a:cubicBezTo>
                  <a:close/>
                  <a:moveTo>
                    <a:pt x="1841544" y="204790"/>
                  </a:moveTo>
                  <a:cubicBezTo>
                    <a:pt x="1826591" y="276083"/>
                    <a:pt x="1792946" y="343624"/>
                    <a:pt x="1751824" y="403661"/>
                  </a:cubicBezTo>
                  <a:cubicBezTo>
                    <a:pt x="1751824" y="403661"/>
                    <a:pt x="1751824" y="403661"/>
                    <a:pt x="1781731" y="411165"/>
                  </a:cubicBezTo>
                  <a:cubicBezTo>
                    <a:pt x="1819114" y="396156"/>
                    <a:pt x="1852759" y="351129"/>
                    <a:pt x="1860235" y="313606"/>
                  </a:cubicBezTo>
                  <a:cubicBezTo>
                    <a:pt x="1863974" y="276083"/>
                    <a:pt x="1867712" y="231056"/>
                    <a:pt x="1841544" y="204790"/>
                  </a:cubicBezTo>
                  <a:close/>
                  <a:moveTo>
                    <a:pt x="1547037" y="188914"/>
                  </a:moveTo>
                  <a:cubicBezTo>
                    <a:pt x="1520812" y="215221"/>
                    <a:pt x="1472107" y="256561"/>
                    <a:pt x="1423403" y="282868"/>
                  </a:cubicBezTo>
                  <a:cubicBezTo>
                    <a:pt x="1408417" y="305417"/>
                    <a:pt x="1370952" y="290385"/>
                    <a:pt x="1359712" y="324208"/>
                  </a:cubicBezTo>
                  <a:cubicBezTo>
                    <a:pt x="1378445" y="335483"/>
                    <a:pt x="1397177" y="373064"/>
                    <a:pt x="1423403" y="373064"/>
                  </a:cubicBezTo>
                  <a:cubicBezTo>
                    <a:pt x="1483347" y="331724"/>
                    <a:pt x="1535798" y="264077"/>
                    <a:pt x="1547037" y="188914"/>
                  </a:cubicBezTo>
                  <a:close/>
                  <a:moveTo>
                    <a:pt x="2075675" y="34927"/>
                  </a:moveTo>
                  <a:cubicBezTo>
                    <a:pt x="2064303" y="38687"/>
                    <a:pt x="2030188" y="42447"/>
                    <a:pt x="2015026" y="53727"/>
                  </a:cubicBezTo>
                  <a:cubicBezTo>
                    <a:pt x="1977120" y="80046"/>
                    <a:pt x="1920262" y="53727"/>
                    <a:pt x="1889937" y="87566"/>
                  </a:cubicBezTo>
                  <a:cubicBezTo>
                    <a:pt x="1912681" y="95085"/>
                    <a:pt x="1946796" y="106365"/>
                    <a:pt x="1977120" y="106365"/>
                  </a:cubicBezTo>
                  <a:cubicBezTo>
                    <a:pt x="2018817" y="95085"/>
                    <a:pt x="2064303" y="76286"/>
                    <a:pt x="2075675" y="34927"/>
                  </a:cubicBezTo>
                  <a:close/>
                  <a:moveTo>
                    <a:pt x="1733157" y="0"/>
                  </a:moveTo>
                  <a:lnTo>
                    <a:pt x="1857156" y="0"/>
                  </a:lnTo>
                  <a:lnTo>
                    <a:pt x="1856292" y="258"/>
                  </a:lnTo>
                  <a:cubicBezTo>
                    <a:pt x="1842521" y="5685"/>
                    <a:pt x="1829783" y="12193"/>
                    <a:pt x="1818499" y="19880"/>
                  </a:cubicBezTo>
                  <a:cubicBezTo>
                    <a:pt x="1863633" y="57152"/>
                    <a:pt x="1923811" y="45971"/>
                    <a:pt x="1983990" y="42243"/>
                  </a:cubicBezTo>
                  <a:cubicBezTo>
                    <a:pt x="2006557" y="31062"/>
                    <a:pt x="2039702" y="28267"/>
                    <a:pt x="2053277" y="8700"/>
                  </a:cubicBezTo>
                  <a:lnTo>
                    <a:pt x="2055257" y="0"/>
                  </a:lnTo>
                  <a:lnTo>
                    <a:pt x="2137802" y="0"/>
                  </a:lnTo>
                  <a:lnTo>
                    <a:pt x="2128474" y="11345"/>
                  </a:lnTo>
                  <a:cubicBezTo>
                    <a:pt x="2101281" y="49731"/>
                    <a:pt x="2079385" y="91286"/>
                    <a:pt x="2034180" y="113824"/>
                  </a:cubicBezTo>
                  <a:cubicBezTo>
                    <a:pt x="1988976" y="132606"/>
                    <a:pt x="1940005" y="136362"/>
                    <a:pt x="1891034" y="117580"/>
                  </a:cubicBezTo>
                  <a:cubicBezTo>
                    <a:pt x="1868432" y="110067"/>
                    <a:pt x="1853364" y="83773"/>
                    <a:pt x="1830762" y="83773"/>
                  </a:cubicBezTo>
                  <a:cubicBezTo>
                    <a:pt x="1815693" y="151387"/>
                    <a:pt x="1891034" y="185195"/>
                    <a:pt x="1883500" y="245297"/>
                  </a:cubicBezTo>
                  <a:cubicBezTo>
                    <a:pt x="1898568" y="316668"/>
                    <a:pt x="1868432" y="388039"/>
                    <a:pt x="1804392" y="429359"/>
                  </a:cubicBezTo>
                  <a:cubicBezTo>
                    <a:pt x="1804392" y="429359"/>
                    <a:pt x="1804392" y="429359"/>
                    <a:pt x="1631110" y="466923"/>
                  </a:cubicBezTo>
                  <a:cubicBezTo>
                    <a:pt x="1616042" y="466923"/>
                    <a:pt x="1600974" y="451898"/>
                    <a:pt x="1608508" y="440628"/>
                  </a:cubicBezTo>
                  <a:cubicBezTo>
                    <a:pt x="1702683" y="373014"/>
                    <a:pt x="1683848" y="234028"/>
                    <a:pt x="1796858" y="177682"/>
                  </a:cubicBezTo>
                  <a:cubicBezTo>
                    <a:pt x="1823227" y="117580"/>
                    <a:pt x="1785557" y="49965"/>
                    <a:pt x="1740353" y="4889"/>
                  </a:cubicBezTo>
                  <a:close/>
                  <a:moveTo>
                    <a:pt x="403270" y="0"/>
                  </a:moveTo>
                  <a:lnTo>
                    <a:pt x="449420" y="0"/>
                  </a:lnTo>
                  <a:lnTo>
                    <a:pt x="497115" y="27551"/>
                  </a:lnTo>
                  <a:lnTo>
                    <a:pt x="493557" y="0"/>
                  </a:lnTo>
                  <a:lnTo>
                    <a:pt x="526616" y="0"/>
                  </a:lnTo>
                  <a:lnTo>
                    <a:pt x="534128" y="15874"/>
                  </a:lnTo>
                  <a:cubicBezTo>
                    <a:pt x="539768" y="12104"/>
                    <a:pt x="546348" y="7391"/>
                    <a:pt x="552458" y="1736"/>
                  </a:cubicBezTo>
                  <a:lnTo>
                    <a:pt x="553818" y="0"/>
                  </a:lnTo>
                  <a:lnTo>
                    <a:pt x="619691" y="0"/>
                  </a:lnTo>
                  <a:lnTo>
                    <a:pt x="626647" y="25431"/>
                  </a:lnTo>
                  <a:cubicBezTo>
                    <a:pt x="634815" y="65730"/>
                    <a:pt x="633579" y="106624"/>
                    <a:pt x="613800" y="147518"/>
                  </a:cubicBezTo>
                  <a:cubicBezTo>
                    <a:pt x="613800" y="147518"/>
                    <a:pt x="613800" y="147518"/>
                    <a:pt x="700449" y="196403"/>
                  </a:cubicBezTo>
                  <a:cubicBezTo>
                    <a:pt x="704216" y="234007"/>
                    <a:pt x="647706" y="207685"/>
                    <a:pt x="625102" y="218966"/>
                  </a:cubicBezTo>
                  <a:cubicBezTo>
                    <a:pt x="534685" y="203924"/>
                    <a:pt x="481943" y="279132"/>
                    <a:pt x="421665" y="343059"/>
                  </a:cubicBezTo>
                  <a:cubicBezTo>
                    <a:pt x="406596" y="354340"/>
                    <a:pt x="383991" y="384423"/>
                    <a:pt x="380224" y="403225"/>
                  </a:cubicBezTo>
                  <a:cubicBezTo>
                    <a:pt x="500779" y="358100"/>
                    <a:pt x="621335" y="328017"/>
                    <a:pt x="749424" y="309215"/>
                  </a:cubicBezTo>
                  <a:cubicBezTo>
                    <a:pt x="756959" y="264091"/>
                    <a:pt x="760727" y="211445"/>
                    <a:pt x="790865" y="166320"/>
                  </a:cubicBezTo>
                  <a:cubicBezTo>
                    <a:pt x="790865" y="166320"/>
                    <a:pt x="790865" y="166320"/>
                    <a:pt x="787098" y="162560"/>
                  </a:cubicBezTo>
                  <a:cubicBezTo>
                    <a:pt x="787098" y="162560"/>
                    <a:pt x="787098" y="162560"/>
                    <a:pt x="775796" y="177602"/>
                  </a:cubicBezTo>
                  <a:cubicBezTo>
                    <a:pt x="775796" y="177602"/>
                    <a:pt x="775796" y="177602"/>
                    <a:pt x="760727" y="170081"/>
                  </a:cubicBezTo>
                  <a:cubicBezTo>
                    <a:pt x="749424" y="162560"/>
                    <a:pt x="764494" y="151279"/>
                    <a:pt x="764494" y="139998"/>
                  </a:cubicBezTo>
                  <a:cubicBezTo>
                    <a:pt x="764494" y="139998"/>
                    <a:pt x="764494" y="139998"/>
                    <a:pt x="662775" y="45988"/>
                  </a:cubicBezTo>
                  <a:cubicBezTo>
                    <a:pt x="662775" y="45988"/>
                    <a:pt x="662775" y="45988"/>
                    <a:pt x="662775" y="30946"/>
                  </a:cubicBezTo>
                  <a:cubicBezTo>
                    <a:pt x="723053" y="53509"/>
                    <a:pt x="764494" y="121196"/>
                    <a:pt x="828539" y="151279"/>
                  </a:cubicBezTo>
                  <a:cubicBezTo>
                    <a:pt x="843608" y="139998"/>
                    <a:pt x="869980" y="147518"/>
                    <a:pt x="881282" y="128716"/>
                  </a:cubicBezTo>
                  <a:cubicBezTo>
                    <a:pt x="881282" y="128716"/>
                    <a:pt x="881282" y="128716"/>
                    <a:pt x="883806" y="40546"/>
                  </a:cubicBezTo>
                  <a:lnTo>
                    <a:pt x="884966" y="0"/>
                  </a:lnTo>
                  <a:lnTo>
                    <a:pt x="925556" y="0"/>
                  </a:lnTo>
                  <a:lnTo>
                    <a:pt x="918117" y="17542"/>
                  </a:lnTo>
                  <a:cubicBezTo>
                    <a:pt x="910640" y="47082"/>
                    <a:pt x="907814" y="78152"/>
                    <a:pt x="910640" y="110164"/>
                  </a:cubicBezTo>
                  <a:cubicBezTo>
                    <a:pt x="921944" y="121463"/>
                    <a:pt x="940783" y="136527"/>
                    <a:pt x="959623" y="132761"/>
                  </a:cubicBezTo>
                  <a:cubicBezTo>
                    <a:pt x="968101" y="101691"/>
                    <a:pt x="980111" y="71798"/>
                    <a:pt x="995006" y="43140"/>
                  </a:cubicBezTo>
                  <a:lnTo>
                    <a:pt x="1022658" y="0"/>
                  </a:lnTo>
                  <a:lnTo>
                    <a:pt x="1051761" y="0"/>
                  </a:lnTo>
                  <a:lnTo>
                    <a:pt x="1036733" y="19421"/>
                  </a:lnTo>
                  <a:cubicBezTo>
                    <a:pt x="1023355" y="39930"/>
                    <a:pt x="1012276" y="61321"/>
                    <a:pt x="1004732" y="83887"/>
                  </a:cubicBezTo>
                  <a:cubicBezTo>
                    <a:pt x="1004732" y="129020"/>
                    <a:pt x="940611" y="166630"/>
                    <a:pt x="982101" y="208001"/>
                  </a:cubicBezTo>
                  <a:cubicBezTo>
                    <a:pt x="989645" y="204240"/>
                    <a:pt x="1000960" y="185435"/>
                    <a:pt x="1008504" y="196718"/>
                  </a:cubicBezTo>
                  <a:cubicBezTo>
                    <a:pt x="985873" y="230568"/>
                    <a:pt x="978329" y="271939"/>
                    <a:pt x="978329" y="313311"/>
                  </a:cubicBezTo>
                  <a:cubicBezTo>
                    <a:pt x="978329" y="332116"/>
                    <a:pt x="985873" y="354682"/>
                    <a:pt x="1008504" y="358443"/>
                  </a:cubicBezTo>
                  <a:cubicBezTo>
                    <a:pt x="1016047" y="354682"/>
                    <a:pt x="1019819" y="343399"/>
                    <a:pt x="1023591" y="335877"/>
                  </a:cubicBezTo>
                  <a:cubicBezTo>
                    <a:pt x="1053765" y="332116"/>
                    <a:pt x="1031134" y="373487"/>
                    <a:pt x="1053765" y="384770"/>
                  </a:cubicBezTo>
                  <a:cubicBezTo>
                    <a:pt x="1042450" y="396054"/>
                    <a:pt x="1023591" y="388532"/>
                    <a:pt x="1027363" y="403576"/>
                  </a:cubicBezTo>
                  <a:cubicBezTo>
                    <a:pt x="1068852" y="414859"/>
                    <a:pt x="1031134" y="452469"/>
                    <a:pt x="1016047" y="467513"/>
                  </a:cubicBezTo>
                  <a:cubicBezTo>
                    <a:pt x="1004732" y="516407"/>
                    <a:pt x="1068852" y="546495"/>
                    <a:pt x="1110342" y="569062"/>
                  </a:cubicBezTo>
                  <a:cubicBezTo>
                    <a:pt x="1189550" y="625477"/>
                    <a:pt x="1329107" y="621716"/>
                    <a:pt x="1408315" y="561539"/>
                  </a:cubicBezTo>
                  <a:cubicBezTo>
                    <a:pt x="1419630" y="557778"/>
                    <a:pt x="1438489" y="546495"/>
                    <a:pt x="1434717" y="535212"/>
                  </a:cubicBezTo>
                  <a:cubicBezTo>
                    <a:pt x="1291389" y="527690"/>
                    <a:pt x="1155604" y="490080"/>
                    <a:pt x="1065081" y="392293"/>
                  </a:cubicBezTo>
                  <a:cubicBezTo>
                    <a:pt x="1065081" y="392293"/>
                    <a:pt x="1065081" y="392293"/>
                    <a:pt x="1068852" y="384770"/>
                  </a:cubicBezTo>
                  <a:cubicBezTo>
                    <a:pt x="1117886" y="407337"/>
                    <a:pt x="1166919" y="452469"/>
                    <a:pt x="1215953" y="471274"/>
                  </a:cubicBezTo>
                  <a:cubicBezTo>
                    <a:pt x="1291389" y="490080"/>
                    <a:pt x="1370597" y="516407"/>
                    <a:pt x="1442261" y="501363"/>
                  </a:cubicBezTo>
                  <a:cubicBezTo>
                    <a:pt x="1400771" y="471274"/>
                    <a:pt x="1404543" y="426142"/>
                    <a:pt x="1378140" y="388532"/>
                  </a:cubicBezTo>
                  <a:cubicBezTo>
                    <a:pt x="1306476" y="286983"/>
                    <a:pt x="1189550" y="245612"/>
                    <a:pt x="1076396" y="241851"/>
                  </a:cubicBezTo>
                  <a:cubicBezTo>
                    <a:pt x="1076396" y="241851"/>
                    <a:pt x="1076396" y="241851"/>
                    <a:pt x="1072624" y="230568"/>
                  </a:cubicBezTo>
                  <a:cubicBezTo>
                    <a:pt x="1114114" y="200479"/>
                    <a:pt x="1166919" y="162869"/>
                    <a:pt x="1193322" y="117736"/>
                  </a:cubicBezTo>
                  <a:cubicBezTo>
                    <a:pt x="1209352" y="98931"/>
                    <a:pt x="1219253" y="77775"/>
                    <a:pt x="1225088" y="55209"/>
                  </a:cubicBezTo>
                  <a:lnTo>
                    <a:pt x="1230817" y="0"/>
                  </a:lnTo>
                  <a:lnTo>
                    <a:pt x="1264709" y="0"/>
                  </a:lnTo>
                  <a:lnTo>
                    <a:pt x="1264441" y="18334"/>
                  </a:lnTo>
                  <a:cubicBezTo>
                    <a:pt x="1255968" y="97770"/>
                    <a:pt x="1205126" y="170338"/>
                    <a:pt x="1137338" y="215429"/>
                  </a:cubicBezTo>
                  <a:cubicBezTo>
                    <a:pt x="1137338" y="215429"/>
                    <a:pt x="1137338" y="215429"/>
                    <a:pt x="1144870" y="230459"/>
                  </a:cubicBezTo>
                  <a:cubicBezTo>
                    <a:pt x="1212658" y="230459"/>
                    <a:pt x="1261616" y="279307"/>
                    <a:pt x="1329405" y="286822"/>
                  </a:cubicBezTo>
                  <a:cubicBezTo>
                    <a:pt x="1359533" y="283065"/>
                    <a:pt x="1385895" y="271792"/>
                    <a:pt x="1408491" y="249247"/>
                  </a:cubicBezTo>
                  <a:cubicBezTo>
                    <a:pt x="1367065" y="219186"/>
                    <a:pt x="1325639" y="192883"/>
                    <a:pt x="1299277" y="136520"/>
                  </a:cubicBezTo>
                  <a:cubicBezTo>
                    <a:pt x="1269619" y="97065"/>
                    <a:pt x="1312046" y="57611"/>
                    <a:pt x="1297887" y="15639"/>
                  </a:cubicBezTo>
                  <a:lnTo>
                    <a:pt x="1289349" y="0"/>
                  </a:lnTo>
                  <a:lnTo>
                    <a:pt x="1347188" y="0"/>
                  </a:lnTo>
                  <a:lnTo>
                    <a:pt x="1340615" y="12578"/>
                  </a:lnTo>
                  <a:cubicBezTo>
                    <a:pt x="1333025" y="31789"/>
                    <a:pt x="1327611" y="51763"/>
                    <a:pt x="1324787" y="72442"/>
                  </a:cubicBezTo>
                  <a:cubicBezTo>
                    <a:pt x="1366210" y="76202"/>
                    <a:pt x="1400101" y="38603"/>
                    <a:pt x="1422695" y="8524"/>
                  </a:cubicBezTo>
                  <a:lnTo>
                    <a:pt x="1426389" y="0"/>
                  </a:lnTo>
                  <a:lnTo>
                    <a:pt x="1456391" y="0"/>
                  </a:lnTo>
                  <a:lnTo>
                    <a:pt x="1427321" y="46338"/>
                  </a:lnTo>
                  <a:cubicBezTo>
                    <a:pt x="1400959" y="91429"/>
                    <a:pt x="1321873" y="83914"/>
                    <a:pt x="1340703" y="155308"/>
                  </a:cubicBezTo>
                  <a:cubicBezTo>
                    <a:pt x="1359533" y="200398"/>
                    <a:pt x="1412257" y="219186"/>
                    <a:pt x="1453683" y="226701"/>
                  </a:cubicBezTo>
                  <a:cubicBezTo>
                    <a:pt x="1521472" y="200398"/>
                    <a:pt x="1551600" y="125247"/>
                    <a:pt x="1581728" y="72641"/>
                  </a:cubicBezTo>
                  <a:lnTo>
                    <a:pt x="1587646" y="0"/>
                  </a:lnTo>
                  <a:lnTo>
                    <a:pt x="1619707" y="0"/>
                  </a:lnTo>
                  <a:lnTo>
                    <a:pt x="1619986" y="16158"/>
                  </a:lnTo>
                  <a:cubicBezTo>
                    <a:pt x="1619809" y="28836"/>
                    <a:pt x="1618867" y="41514"/>
                    <a:pt x="1616042" y="53722"/>
                  </a:cubicBezTo>
                  <a:cubicBezTo>
                    <a:pt x="1604741" y="207733"/>
                    <a:pt x="1499264" y="324181"/>
                    <a:pt x="1461594" y="470679"/>
                  </a:cubicBezTo>
                  <a:cubicBezTo>
                    <a:pt x="1476662" y="500730"/>
                    <a:pt x="1529400" y="500730"/>
                    <a:pt x="1503031" y="534538"/>
                  </a:cubicBezTo>
                  <a:cubicBezTo>
                    <a:pt x="1514332" y="549563"/>
                    <a:pt x="1529400" y="560832"/>
                    <a:pt x="1548235" y="560832"/>
                  </a:cubicBezTo>
                  <a:cubicBezTo>
                    <a:pt x="1593440" y="534538"/>
                    <a:pt x="1638644" y="508243"/>
                    <a:pt x="1691382" y="500730"/>
                  </a:cubicBezTo>
                  <a:cubicBezTo>
                    <a:pt x="1781790" y="481949"/>
                    <a:pt x="1853364" y="557076"/>
                    <a:pt x="1932471" y="523269"/>
                  </a:cubicBezTo>
                  <a:cubicBezTo>
                    <a:pt x="1940005" y="527025"/>
                    <a:pt x="1943772" y="542051"/>
                    <a:pt x="1940005" y="549563"/>
                  </a:cubicBezTo>
                  <a:cubicBezTo>
                    <a:pt x="1879733" y="587127"/>
                    <a:pt x="1860898" y="669767"/>
                    <a:pt x="1793091" y="688549"/>
                  </a:cubicBezTo>
                  <a:cubicBezTo>
                    <a:pt x="1665013" y="744895"/>
                    <a:pt x="1582139" y="587127"/>
                    <a:pt x="1472895" y="560832"/>
                  </a:cubicBezTo>
                  <a:cubicBezTo>
                    <a:pt x="1454060" y="564589"/>
                    <a:pt x="1446526" y="583371"/>
                    <a:pt x="1446526" y="594640"/>
                  </a:cubicBezTo>
                  <a:cubicBezTo>
                    <a:pt x="1465361" y="662255"/>
                    <a:pt x="1476662" y="729869"/>
                    <a:pt x="1529400" y="778702"/>
                  </a:cubicBezTo>
                  <a:cubicBezTo>
                    <a:pt x="1604741" y="774946"/>
                    <a:pt x="1680081" y="793728"/>
                    <a:pt x="1729052" y="857586"/>
                  </a:cubicBezTo>
                  <a:cubicBezTo>
                    <a:pt x="1759188" y="883881"/>
                    <a:pt x="1778023" y="925201"/>
                    <a:pt x="1808159" y="947739"/>
                  </a:cubicBezTo>
                  <a:cubicBezTo>
                    <a:pt x="1924937" y="835048"/>
                    <a:pt x="1943772" y="666011"/>
                    <a:pt x="1970141" y="508243"/>
                  </a:cubicBezTo>
                  <a:cubicBezTo>
                    <a:pt x="1996510" y="388039"/>
                    <a:pt x="2007811" y="256566"/>
                    <a:pt x="2075617" y="158900"/>
                  </a:cubicBezTo>
                  <a:cubicBezTo>
                    <a:pt x="2124589" y="98798"/>
                    <a:pt x="2184861" y="42453"/>
                    <a:pt x="2237599" y="1132"/>
                  </a:cubicBezTo>
                  <a:lnTo>
                    <a:pt x="2236202" y="0"/>
                  </a:lnTo>
                  <a:lnTo>
                    <a:pt x="2277637" y="0"/>
                  </a:lnTo>
                  <a:lnTo>
                    <a:pt x="2289740" y="12520"/>
                  </a:lnTo>
                  <a:cubicBezTo>
                    <a:pt x="2033650" y="113974"/>
                    <a:pt x="2018586" y="395791"/>
                    <a:pt x="1969628" y="617487"/>
                  </a:cubicBezTo>
                  <a:cubicBezTo>
                    <a:pt x="1973394" y="726457"/>
                    <a:pt x="1920670" y="820396"/>
                    <a:pt x="1871711" y="914335"/>
                  </a:cubicBezTo>
                  <a:cubicBezTo>
                    <a:pt x="1777561" y="1090940"/>
                    <a:pt x="1593026" y="1117243"/>
                    <a:pt x="1419789" y="1147304"/>
                  </a:cubicBezTo>
                  <a:cubicBezTo>
                    <a:pt x="1404725" y="1136031"/>
                    <a:pt x="1385895" y="1143546"/>
                    <a:pt x="1370831" y="1147304"/>
                  </a:cubicBezTo>
                  <a:cubicBezTo>
                    <a:pt x="1336937" y="1214940"/>
                    <a:pt x="1367065" y="1297606"/>
                    <a:pt x="1359533" y="1369000"/>
                  </a:cubicBezTo>
                  <a:cubicBezTo>
                    <a:pt x="1340703" y="1534332"/>
                    <a:pt x="1287979" y="1692150"/>
                    <a:pt x="1141104" y="1793604"/>
                  </a:cubicBezTo>
                  <a:cubicBezTo>
                    <a:pt x="997995" y="1895058"/>
                    <a:pt x="828524" y="1966452"/>
                    <a:pt x="647755" y="1962694"/>
                  </a:cubicBezTo>
                  <a:cubicBezTo>
                    <a:pt x="647755" y="1962694"/>
                    <a:pt x="647755" y="1962694"/>
                    <a:pt x="636457" y="1981482"/>
                  </a:cubicBezTo>
                  <a:cubicBezTo>
                    <a:pt x="647755" y="2060391"/>
                    <a:pt x="632691" y="2131784"/>
                    <a:pt x="617627" y="2203178"/>
                  </a:cubicBezTo>
                  <a:cubicBezTo>
                    <a:pt x="617627" y="2203178"/>
                    <a:pt x="617627" y="2203178"/>
                    <a:pt x="625159" y="2210693"/>
                  </a:cubicBezTo>
                  <a:cubicBezTo>
                    <a:pt x="662819" y="2195663"/>
                    <a:pt x="647755" y="2135542"/>
                    <a:pt x="674118" y="2097966"/>
                  </a:cubicBezTo>
                  <a:cubicBezTo>
                    <a:pt x="659053" y="2067906"/>
                    <a:pt x="662819" y="2030330"/>
                    <a:pt x="659053" y="2004027"/>
                  </a:cubicBezTo>
                  <a:cubicBezTo>
                    <a:pt x="779566" y="2015300"/>
                    <a:pt x="900079" y="1973967"/>
                    <a:pt x="997995" y="1925119"/>
                  </a:cubicBezTo>
                  <a:cubicBezTo>
                    <a:pt x="1095912" y="1883785"/>
                    <a:pt x="1190062" y="1831180"/>
                    <a:pt x="1265382" y="1744756"/>
                  </a:cubicBezTo>
                  <a:cubicBezTo>
                    <a:pt x="1374597" y="1579423"/>
                    <a:pt x="1408491" y="1387787"/>
                    <a:pt x="1400959" y="1177364"/>
                  </a:cubicBezTo>
                  <a:cubicBezTo>
                    <a:pt x="1464981" y="1162334"/>
                    <a:pt x="1540302" y="1181122"/>
                    <a:pt x="1604324" y="1139789"/>
                  </a:cubicBezTo>
                  <a:cubicBezTo>
                    <a:pt x="1713539" y="1109728"/>
                    <a:pt x="1841583" y="1072152"/>
                    <a:pt x="1901840" y="951910"/>
                  </a:cubicBezTo>
                  <a:cubicBezTo>
                    <a:pt x="2033650" y="752760"/>
                    <a:pt x="1977160" y="501003"/>
                    <a:pt x="2093907" y="290580"/>
                  </a:cubicBezTo>
                  <a:cubicBezTo>
                    <a:pt x="2146631" y="166580"/>
                    <a:pt x="2252079" y="80156"/>
                    <a:pt x="2357528" y="5005"/>
                  </a:cubicBezTo>
                  <a:cubicBezTo>
                    <a:pt x="2357528" y="5005"/>
                    <a:pt x="2357528" y="5005"/>
                    <a:pt x="2357528" y="3596"/>
                  </a:cubicBezTo>
                  <a:lnTo>
                    <a:pt x="2357528" y="0"/>
                  </a:lnTo>
                  <a:lnTo>
                    <a:pt x="2561429" y="0"/>
                  </a:lnTo>
                  <a:lnTo>
                    <a:pt x="2549595" y="27551"/>
                  </a:lnTo>
                  <a:cubicBezTo>
                    <a:pt x="2568425" y="31308"/>
                    <a:pt x="2594787" y="12520"/>
                    <a:pt x="2591021" y="35066"/>
                  </a:cubicBezTo>
                  <a:cubicBezTo>
                    <a:pt x="2591021" y="35066"/>
                    <a:pt x="2591021" y="35066"/>
                    <a:pt x="2591021" y="42581"/>
                  </a:cubicBezTo>
                  <a:cubicBezTo>
                    <a:pt x="2455444" y="91429"/>
                    <a:pt x="2331166" y="215429"/>
                    <a:pt x="2248313" y="335670"/>
                  </a:cubicBezTo>
                  <a:cubicBezTo>
                    <a:pt x="2150397" y="512276"/>
                    <a:pt x="2169227" y="722699"/>
                    <a:pt x="2090141" y="906820"/>
                  </a:cubicBezTo>
                  <a:cubicBezTo>
                    <a:pt x="2026118" y="1038334"/>
                    <a:pt x="1947032" y="1173607"/>
                    <a:pt x="1807689" y="1248758"/>
                  </a:cubicBezTo>
                  <a:cubicBezTo>
                    <a:pt x="1728603" y="1275061"/>
                    <a:pt x="1668346" y="1320151"/>
                    <a:pt x="1581728" y="1342697"/>
                  </a:cubicBezTo>
                  <a:cubicBezTo>
                    <a:pt x="1551600" y="1376515"/>
                    <a:pt x="1581728" y="1447908"/>
                    <a:pt x="1562898" y="1489242"/>
                  </a:cubicBezTo>
                  <a:cubicBezTo>
                    <a:pt x="1551600" y="1692150"/>
                    <a:pt x="1427321" y="1868755"/>
                    <a:pt x="1254084" y="1985240"/>
                  </a:cubicBezTo>
                  <a:cubicBezTo>
                    <a:pt x="1144870" y="2082936"/>
                    <a:pt x="1001761" y="2120512"/>
                    <a:pt x="862418" y="2143057"/>
                  </a:cubicBezTo>
                  <a:cubicBezTo>
                    <a:pt x="828524" y="2218208"/>
                    <a:pt x="828524" y="2304632"/>
                    <a:pt x="802162" y="2379783"/>
                  </a:cubicBezTo>
                  <a:cubicBezTo>
                    <a:pt x="753204" y="2650328"/>
                    <a:pt x="568669" y="2909599"/>
                    <a:pt x="301282" y="3011054"/>
                  </a:cubicBezTo>
                  <a:cubicBezTo>
                    <a:pt x="207131" y="3056144"/>
                    <a:pt x="109215" y="3093720"/>
                    <a:pt x="0" y="3116265"/>
                  </a:cubicBezTo>
                  <a:cubicBezTo>
                    <a:pt x="0" y="3116265"/>
                    <a:pt x="0" y="3116265"/>
                    <a:pt x="0" y="3086205"/>
                  </a:cubicBezTo>
                  <a:cubicBezTo>
                    <a:pt x="120513" y="3067417"/>
                    <a:pt x="229727" y="3011054"/>
                    <a:pt x="338942" y="2958448"/>
                  </a:cubicBezTo>
                  <a:cubicBezTo>
                    <a:pt x="523477" y="2887054"/>
                    <a:pt x="677884" y="2706691"/>
                    <a:pt x="734374" y="2522571"/>
                  </a:cubicBezTo>
                  <a:cubicBezTo>
                    <a:pt x="753204" y="2424874"/>
                    <a:pt x="802162" y="2345965"/>
                    <a:pt x="805928" y="2252026"/>
                  </a:cubicBezTo>
                  <a:cubicBezTo>
                    <a:pt x="817226" y="2210693"/>
                    <a:pt x="802162" y="2154330"/>
                    <a:pt x="839822" y="2124269"/>
                  </a:cubicBezTo>
                  <a:cubicBezTo>
                    <a:pt x="915143" y="2094209"/>
                    <a:pt x="1009293" y="2101724"/>
                    <a:pt x="1084614" y="2060391"/>
                  </a:cubicBezTo>
                  <a:cubicBezTo>
                    <a:pt x="1314341" y="1943906"/>
                    <a:pt x="1547834" y="1729725"/>
                    <a:pt x="1540302" y="1459181"/>
                  </a:cubicBezTo>
                  <a:cubicBezTo>
                    <a:pt x="1551600" y="1417848"/>
                    <a:pt x="1532770" y="1361485"/>
                    <a:pt x="1559132" y="1320151"/>
                  </a:cubicBezTo>
                  <a:cubicBezTo>
                    <a:pt x="1754965" y="1267546"/>
                    <a:pt x="1962096" y="1151061"/>
                    <a:pt x="2048714" y="944395"/>
                  </a:cubicBezTo>
                  <a:cubicBezTo>
                    <a:pt x="2127801" y="786578"/>
                    <a:pt x="2131567" y="602457"/>
                    <a:pt x="2180525" y="433367"/>
                  </a:cubicBezTo>
                  <a:cubicBezTo>
                    <a:pt x="2237015" y="268034"/>
                    <a:pt x="2395188" y="125247"/>
                    <a:pt x="2530765" y="35066"/>
                  </a:cubicBezTo>
                  <a:cubicBezTo>
                    <a:pt x="2530765" y="35066"/>
                    <a:pt x="2530765" y="35066"/>
                    <a:pt x="2523233" y="35066"/>
                  </a:cubicBezTo>
                  <a:cubicBezTo>
                    <a:pt x="2365060" y="91429"/>
                    <a:pt x="2218185" y="234216"/>
                    <a:pt x="2161695" y="392034"/>
                  </a:cubicBezTo>
                  <a:cubicBezTo>
                    <a:pt x="2086375" y="549851"/>
                    <a:pt x="2108971" y="745245"/>
                    <a:pt x="2029884" y="899305"/>
                  </a:cubicBezTo>
                  <a:cubicBezTo>
                    <a:pt x="1958330" y="1083425"/>
                    <a:pt x="1781327" y="1211182"/>
                    <a:pt x="1600558" y="1278818"/>
                  </a:cubicBezTo>
                  <a:cubicBezTo>
                    <a:pt x="1566664" y="1271303"/>
                    <a:pt x="1532770" y="1290091"/>
                    <a:pt x="1510174" y="1312636"/>
                  </a:cubicBezTo>
                  <a:cubicBezTo>
                    <a:pt x="1517706" y="1489242"/>
                    <a:pt x="1453683" y="1635786"/>
                    <a:pt x="1374597" y="1782331"/>
                  </a:cubicBezTo>
                  <a:cubicBezTo>
                    <a:pt x="1246552" y="1977724"/>
                    <a:pt x="1020591" y="2067906"/>
                    <a:pt x="805928" y="2116754"/>
                  </a:cubicBezTo>
                  <a:cubicBezTo>
                    <a:pt x="749438" y="2139300"/>
                    <a:pt x="764502" y="2214451"/>
                    <a:pt x="749438" y="2267057"/>
                  </a:cubicBezTo>
                  <a:cubicBezTo>
                    <a:pt x="715544" y="2413601"/>
                    <a:pt x="674118" y="2563904"/>
                    <a:pt x="576201" y="2684146"/>
                  </a:cubicBezTo>
                  <a:cubicBezTo>
                    <a:pt x="508413" y="2872024"/>
                    <a:pt x="312580" y="2935902"/>
                    <a:pt x="154407" y="3007296"/>
                  </a:cubicBezTo>
                  <a:cubicBezTo>
                    <a:pt x="101683" y="3014811"/>
                    <a:pt x="48958" y="3037356"/>
                    <a:pt x="0" y="3048629"/>
                  </a:cubicBezTo>
                  <a:cubicBezTo>
                    <a:pt x="0" y="3048629"/>
                    <a:pt x="0" y="3048629"/>
                    <a:pt x="0" y="2920872"/>
                  </a:cubicBezTo>
                  <a:cubicBezTo>
                    <a:pt x="11298" y="2917115"/>
                    <a:pt x="22596" y="2917115"/>
                    <a:pt x="37660" y="2913357"/>
                  </a:cubicBezTo>
                  <a:cubicBezTo>
                    <a:pt x="146875" y="2868266"/>
                    <a:pt x="259856" y="2819418"/>
                    <a:pt x="335176" y="2721721"/>
                  </a:cubicBezTo>
                  <a:cubicBezTo>
                    <a:pt x="335176" y="2721721"/>
                    <a:pt x="335176" y="2721721"/>
                    <a:pt x="316346" y="2721721"/>
                  </a:cubicBezTo>
                  <a:cubicBezTo>
                    <a:pt x="229727" y="2804388"/>
                    <a:pt x="116747" y="2864509"/>
                    <a:pt x="0" y="2883297"/>
                  </a:cubicBezTo>
                  <a:cubicBezTo>
                    <a:pt x="0" y="2883297"/>
                    <a:pt x="0" y="2883297"/>
                    <a:pt x="0" y="2849478"/>
                  </a:cubicBezTo>
                  <a:cubicBezTo>
                    <a:pt x="11298" y="2849478"/>
                    <a:pt x="22596" y="2845721"/>
                    <a:pt x="33894" y="2845721"/>
                  </a:cubicBezTo>
                  <a:cubicBezTo>
                    <a:pt x="33894" y="2845721"/>
                    <a:pt x="33894" y="2845721"/>
                    <a:pt x="45192" y="2834448"/>
                  </a:cubicBezTo>
                  <a:cubicBezTo>
                    <a:pt x="22596" y="2774327"/>
                    <a:pt x="-15064" y="2710449"/>
                    <a:pt x="7532" y="2639055"/>
                  </a:cubicBezTo>
                  <a:cubicBezTo>
                    <a:pt x="26362" y="2593964"/>
                    <a:pt x="94151" y="2575177"/>
                    <a:pt x="105449" y="2518813"/>
                  </a:cubicBezTo>
                  <a:cubicBezTo>
                    <a:pt x="82853" y="2496268"/>
                    <a:pt x="64023" y="2473722"/>
                    <a:pt x="37660" y="2458692"/>
                  </a:cubicBezTo>
                  <a:cubicBezTo>
                    <a:pt x="26362" y="2477480"/>
                    <a:pt x="11298" y="2488753"/>
                    <a:pt x="0" y="2503783"/>
                  </a:cubicBezTo>
                  <a:cubicBezTo>
                    <a:pt x="0" y="2503783"/>
                    <a:pt x="0" y="2503783"/>
                    <a:pt x="0" y="2462450"/>
                  </a:cubicBezTo>
                  <a:cubicBezTo>
                    <a:pt x="7532" y="2451177"/>
                    <a:pt x="15064" y="2436147"/>
                    <a:pt x="26362" y="2421117"/>
                  </a:cubicBezTo>
                  <a:cubicBezTo>
                    <a:pt x="37660" y="2368511"/>
                    <a:pt x="41426" y="2289602"/>
                    <a:pt x="0" y="2248269"/>
                  </a:cubicBezTo>
                  <a:cubicBezTo>
                    <a:pt x="0" y="2248269"/>
                    <a:pt x="0" y="2248269"/>
                    <a:pt x="0" y="2203178"/>
                  </a:cubicBezTo>
                  <a:cubicBezTo>
                    <a:pt x="11298" y="2195663"/>
                    <a:pt x="22596" y="2184390"/>
                    <a:pt x="30128" y="2169360"/>
                  </a:cubicBezTo>
                  <a:cubicBezTo>
                    <a:pt x="33894" y="2158087"/>
                    <a:pt x="48958" y="2135542"/>
                    <a:pt x="33894" y="2124269"/>
                  </a:cubicBezTo>
                  <a:cubicBezTo>
                    <a:pt x="26362" y="2135542"/>
                    <a:pt x="11298" y="2146815"/>
                    <a:pt x="0" y="2161845"/>
                  </a:cubicBezTo>
                  <a:cubicBezTo>
                    <a:pt x="0" y="2161845"/>
                    <a:pt x="0" y="2161845"/>
                    <a:pt x="0" y="2109239"/>
                  </a:cubicBezTo>
                  <a:cubicBezTo>
                    <a:pt x="3766" y="2097966"/>
                    <a:pt x="3766" y="2090451"/>
                    <a:pt x="0" y="2079179"/>
                  </a:cubicBezTo>
                  <a:cubicBezTo>
                    <a:pt x="0" y="2079179"/>
                    <a:pt x="0" y="2079179"/>
                    <a:pt x="0" y="2026573"/>
                  </a:cubicBezTo>
                  <a:cubicBezTo>
                    <a:pt x="11298" y="2041603"/>
                    <a:pt x="26362" y="2056633"/>
                    <a:pt x="33894" y="2067906"/>
                  </a:cubicBezTo>
                  <a:cubicBezTo>
                    <a:pt x="30128" y="2045361"/>
                    <a:pt x="22596" y="2015300"/>
                    <a:pt x="0" y="1996512"/>
                  </a:cubicBezTo>
                  <a:cubicBezTo>
                    <a:pt x="0" y="1996512"/>
                    <a:pt x="0" y="1996512"/>
                    <a:pt x="0" y="1958937"/>
                  </a:cubicBezTo>
                  <a:cubicBezTo>
                    <a:pt x="0" y="1958937"/>
                    <a:pt x="0" y="1958937"/>
                    <a:pt x="37660" y="1977724"/>
                  </a:cubicBezTo>
                  <a:cubicBezTo>
                    <a:pt x="94151" y="1958937"/>
                    <a:pt x="150641" y="1902573"/>
                    <a:pt x="158173" y="1834937"/>
                  </a:cubicBezTo>
                  <a:cubicBezTo>
                    <a:pt x="158173" y="1793604"/>
                    <a:pt x="165705" y="1733483"/>
                    <a:pt x="131811" y="1707180"/>
                  </a:cubicBezTo>
                  <a:cubicBezTo>
                    <a:pt x="75321" y="1740998"/>
                    <a:pt x="30128" y="1789846"/>
                    <a:pt x="0" y="1853725"/>
                  </a:cubicBezTo>
                  <a:cubicBezTo>
                    <a:pt x="0" y="1853725"/>
                    <a:pt x="0" y="1853725"/>
                    <a:pt x="0" y="1793604"/>
                  </a:cubicBezTo>
                  <a:cubicBezTo>
                    <a:pt x="22596" y="1763544"/>
                    <a:pt x="45192" y="1737241"/>
                    <a:pt x="79087" y="1707180"/>
                  </a:cubicBezTo>
                  <a:cubicBezTo>
                    <a:pt x="79087" y="1707180"/>
                    <a:pt x="79087" y="1707180"/>
                    <a:pt x="86619" y="1688392"/>
                  </a:cubicBezTo>
                  <a:cubicBezTo>
                    <a:pt x="67789" y="1677120"/>
                    <a:pt x="52724" y="1688392"/>
                    <a:pt x="37660" y="1692150"/>
                  </a:cubicBezTo>
                  <a:cubicBezTo>
                    <a:pt x="26362" y="1699665"/>
                    <a:pt x="11298" y="1703423"/>
                    <a:pt x="0" y="1710938"/>
                  </a:cubicBezTo>
                  <a:cubicBezTo>
                    <a:pt x="0" y="1710938"/>
                    <a:pt x="0" y="1710938"/>
                    <a:pt x="0" y="1677120"/>
                  </a:cubicBezTo>
                  <a:cubicBezTo>
                    <a:pt x="41426" y="1658332"/>
                    <a:pt x="90385" y="1647059"/>
                    <a:pt x="139343" y="1635786"/>
                  </a:cubicBezTo>
                  <a:cubicBezTo>
                    <a:pt x="192067" y="1647059"/>
                    <a:pt x="158173" y="1692150"/>
                    <a:pt x="180769" y="1714695"/>
                  </a:cubicBezTo>
                  <a:cubicBezTo>
                    <a:pt x="207131" y="1808634"/>
                    <a:pt x="177003" y="1906331"/>
                    <a:pt x="112981" y="1973967"/>
                  </a:cubicBezTo>
                  <a:cubicBezTo>
                    <a:pt x="158173" y="1981482"/>
                    <a:pt x="207131" y="1996512"/>
                    <a:pt x="256089" y="2019058"/>
                  </a:cubicBezTo>
                  <a:cubicBezTo>
                    <a:pt x="346474" y="1988997"/>
                    <a:pt x="395432" y="1872513"/>
                    <a:pt x="497115" y="1853725"/>
                  </a:cubicBezTo>
                  <a:cubicBezTo>
                    <a:pt x="497115" y="1853725"/>
                    <a:pt x="497115" y="1853725"/>
                    <a:pt x="451922" y="1801119"/>
                  </a:cubicBezTo>
                  <a:cubicBezTo>
                    <a:pt x="455688" y="1748513"/>
                    <a:pt x="395432" y="1748513"/>
                    <a:pt x="384134" y="1714695"/>
                  </a:cubicBezTo>
                  <a:cubicBezTo>
                    <a:pt x="455688" y="1662089"/>
                    <a:pt x="568669" y="1688392"/>
                    <a:pt x="640223" y="1729725"/>
                  </a:cubicBezTo>
                  <a:cubicBezTo>
                    <a:pt x="662819" y="1744756"/>
                    <a:pt x="685416" y="1786089"/>
                    <a:pt x="719310" y="1786089"/>
                  </a:cubicBezTo>
                  <a:cubicBezTo>
                    <a:pt x="805928" y="1748513"/>
                    <a:pt x="730608" y="1650817"/>
                    <a:pt x="787098" y="1586938"/>
                  </a:cubicBezTo>
                  <a:cubicBezTo>
                    <a:pt x="787098" y="1586938"/>
                    <a:pt x="787098" y="1586938"/>
                    <a:pt x="768268" y="1586938"/>
                  </a:cubicBezTo>
                  <a:cubicBezTo>
                    <a:pt x="726842" y="1620756"/>
                    <a:pt x="674118" y="1632029"/>
                    <a:pt x="621393" y="1643302"/>
                  </a:cubicBezTo>
                  <a:cubicBezTo>
                    <a:pt x="538541" y="1628271"/>
                    <a:pt x="493349" y="1553120"/>
                    <a:pt x="436858" y="1492999"/>
                  </a:cubicBezTo>
                  <a:cubicBezTo>
                    <a:pt x="436858" y="1492999"/>
                    <a:pt x="436858" y="1492999"/>
                    <a:pt x="444390" y="1477969"/>
                  </a:cubicBezTo>
                  <a:cubicBezTo>
                    <a:pt x="512179" y="1470454"/>
                    <a:pt x="598797" y="1432878"/>
                    <a:pt x="662819" y="1455424"/>
                  </a:cubicBezTo>
                  <a:cubicBezTo>
                    <a:pt x="726842" y="1470454"/>
                    <a:pt x="756970" y="1538090"/>
                    <a:pt x="824758" y="1538090"/>
                  </a:cubicBezTo>
                  <a:cubicBezTo>
                    <a:pt x="839822" y="1526817"/>
                    <a:pt x="866184" y="1508029"/>
                    <a:pt x="854886" y="1489242"/>
                  </a:cubicBezTo>
                  <a:cubicBezTo>
                    <a:pt x="817226" y="1470454"/>
                    <a:pt x="775800" y="1462939"/>
                    <a:pt x="738140" y="1462939"/>
                  </a:cubicBezTo>
                  <a:cubicBezTo>
                    <a:pt x="711778" y="1425363"/>
                    <a:pt x="666585" y="1421606"/>
                    <a:pt x="625159" y="1425363"/>
                  </a:cubicBezTo>
                  <a:cubicBezTo>
                    <a:pt x="557371" y="1421606"/>
                    <a:pt x="508413" y="1335182"/>
                    <a:pt x="436858" y="1320151"/>
                  </a:cubicBezTo>
                  <a:cubicBezTo>
                    <a:pt x="399198" y="1293848"/>
                    <a:pt x="395432" y="1350212"/>
                    <a:pt x="357772" y="1331424"/>
                  </a:cubicBezTo>
                  <a:cubicBezTo>
                    <a:pt x="346474" y="1335182"/>
                    <a:pt x="316346" y="1346454"/>
                    <a:pt x="320112" y="1372757"/>
                  </a:cubicBezTo>
                  <a:cubicBezTo>
                    <a:pt x="357772" y="1462939"/>
                    <a:pt x="376602" y="1571908"/>
                    <a:pt x="342708" y="1665847"/>
                  </a:cubicBezTo>
                  <a:cubicBezTo>
                    <a:pt x="323878" y="1703423"/>
                    <a:pt x="361538" y="1748513"/>
                    <a:pt x="323878" y="1774816"/>
                  </a:cubicBezTo>
                  <a:cubicBezTo>
                    <a:pt x="323878" y="1774816"/>
                    <a:pt x="323878" y="1774816"/>
                    <a:pt x="316346" y="1771059"/>
                  </a:cubicBezTo>
                  <a:cubicBezTo>
                    <a:pt x="297516" y="1695907"/>
                    <a:pt x="207131" y="1677120"/>
                    <a:pt x="177003" y="1609484"/>
                  </a:cubicBezTo>
                  <a:cubicBezTo>
                    <a:pt x="158173" y="1553120"/>
                    <a:pt x="131811" y="1477969"/>
                    <a:pt x="169471" y="1421606"/>
                  </a:cubicBezTo>
                  <a:cubicBezTo>
                    <a:pt x="203365" y="1316394"/>
                    <a:pt x="320112" y="1353969"/>
                    <a:pt x="372836" y="1275061"/>
                  </a:cubicBezTo>
                  <a:cubicBezTo>
                    <a:pt x="335176" y="1233728"/>
                    <a:pt x="278686" y="1252515"/>
                    <a:pt x="237259" y="1226212"/>
                  </a:cubicBezTo>
                  <a:cubicBezTo>
                    <a:pt x="195833" y="1218697"/>
                    <a:pt x="158173" y="1177364"/>
                    <a:pt x="112981" y="1211182"/>
                  </a:cubicBezTo>
                  <a:cubicBezTo>
                    <a:pt x="128045" y="1301364"/>
                    <a:pt x="71555" y="1384030"/>
                    <a:pt x="0" y="1432878"/>
                  </a:cubicBezTo>
                  <a:cubicBezTo>
                    <a:pt x="0" y="1432878"/>
                    <a:pt x="0" y="1432878"/>
                    <a:pt x="0" y="1387787"/>
                  </a:cubicBezTo>
                  <a:cubicBezTo>
                    <a:pt x="45192" y="1361485"/>
                    <a:pt x="82853" y="1312636"/>
                    <a:pt x="82853" y="1256273"/>
                  </a:cubicBezTo>
                  <a:cubicBezTo>
                    <a:pt x="79087" y="1229970"/>
                    <a:pt x="52724" y="1237485"/>
                    <a:pt x="41426" y="1241243"/>
                  </a:cubicBezTo>
                  <a:cubicBezTo>
                    <a:pt x="41426" y="1241243"/>
                    <a:pt x="41426" y="1241243"/>
                    <a:pt x="0" y="1301364"/>
                  </a:cubicBezTo>
                  <a:cubicBezTo>
                    <a:pt x="0" y="1301364"/>
                    <a:pt x="0" y="1301364"/>
                    <a:pt x="0" y="1237485"/>
                  </a:cubicBezTo>
                  <a:cubicBezTo>
                    <a:pt x="0" y="1237485"/>
                    <a:pt x="0" y="1237485"/>
                    <a:pt x="3766" y="1233728"/>
                  </a:cubicBezTo>
                  <a:cubicBezTo>
                    <a:pt x="3766" y="1233728"/>
                    <a:pt x="3766" y="1233728"/>
                    <a:pt x="0" y="1233728"/>
                  </a:cubicBezTo>
                  <a:cubicBezTo>
                    <a:pt x="0" y="1233728"/>
                    <a:pt x="0" y="1233728"/>
                    <a:pt x="0" y="1196152"/>
                  </a:cubicBezTo>
                  <a:cubicBezTo>
                    <a:pt x="33894" y="1192394"/>
                    <a:pt x="71555" y="1188637"/>
                    <a:pt x="101683" y="1169849"/>
                  </a:cubicBezTo>
                  <a:cubicBezTo>
                    <a:pt x="67789" y="1136031"/>
                    <a:pt x="30128" y="1105970"/>
                    <a:pt x="0" y="1072152"/>
                  </a:cubicBezTo>
                  <a:cubicBezTo>
                    <a:pt x="0" y="1072152"/>
                    <a:pt x="0" y="1072152"/>
                    <a:pt x="0" y="1012031"/>
                  </a:cubicBezTo>
                  <a:cubicBezTo>
                    <a:pt x="0" y="1015789"/>
                    <a:pt x="3766" y="1015789"/>
                    <a:pt x="3766" y="1019546"/>
                  </a:cubicBezTo>
                  <a:cubicBezTo>
                    <a:pt x="45192" y="955668"/>
                    <a:pt x="52724" y="873002"/>
                    <a:pt x="37660" y="797850"/>
                  </a:cubicBezTo>
                  <a:cubicBezTo>
                    <a:pt x="37660" y="782820"/>
                    <a:pt x="22596" y="760275"/>
                    <a:pt x="3766" y="764032"/>
                  </a:cubicBezTo>
                  <a:cubicBezTo>
                    <a:pt x="3766" y="764032"/>
                    <a:pt x="0" y="767790"/>
                    <a:pt x="0" y="775305"/>
                  </a:cubicBezTo>
                  <a:cubicBezTo>
                    <a:pt x="0" y="775305"/>
                    <a:pt x="0" y="775305"/>
                    <a:pt x="0" y="707669"/>
                  </a:cubicBezTo>
                  <a:cubicBezTo>
                    <a:pt x="0" y="703911"/>
                    <a:pt x="3766" y="703911"/>
                    <a:pt x="3766" y="703911"/>
                  </a:cubicBezTo>
                  <a:cubicBezTo>
                    <a:pt x="64023" y="760275"/>
                    <a:pt x="82853" y="854214"/>
                    <a:pt x="67789" y="933123"/>
                  </a:cubicBezTo>
                  <a:cubicBezTo>
                    <a:pt x="56490" y="981971"/>
                    <a:pt x="26362" y="1027062"/>
                    <a:pt x="41426" y="1079668"/>
                  </a:cubicBezTo>
                  <a:cubicBezTo>
                    <a:pt x="105449" y="1158576"/>
                    <a:pt x="188301" y="1181122"/>
                    <a:pt x="274920" y="1196152"/>
                  </a:cubicBezTo>
                  <a:cubicBezTo>
                    <a:pt x="225961" y="1136031"/>
                    <a:pt x="165705" y="1098455"/>
                    <a:pt x="120513" y="1030819"/>
                  </a:cubicBezTo>
                  <a:cubicBezTo>
                    <a:pt x="116747" y="1000759"/>
                    <a:pt x="67789" y="997001"/>
                    <a:pt x="79087" y="963183"/>
                  </a:cubicBezTo>
                  <a:cubicBezTo>
                    <a:pt x="79087" y="963183"/>
                    <a:pt x="79087" y="963183"/>
                    <a:pt x="90385" y="959425"/>
                  </a:cubicBezTo>
                  <a:cubicBezTo>
                    <a:pt x="177003" y="1053364"/>
                    <a:pt x="259856" y="1158576"/>
                    <a:pt x="361538" y="1229970"/>
                  </a:cubicBezTo>
                  <a:cubicBezTo>
                    <a:pt x="395432" y="1260030"/>
                    <a:pt x="429326" y="1297606"/>
                    <a:pt x="466987" y="1293848"/>
                  </a:cubicBezTo>
                  <a:cubicBezTo>
                    <a:pt x="455688" y="1233728"/>
                    <a:pt x="466987" y="1181122"/>
                    <a:pt x="489583" y="1124758"/>
                  </a:cubicBezTo>
                  <a:cubicBezTo>
                    <a:pt x="497115" y="1117243"/>
                    <a:pt x="508413" y="1132273"/>
                    <a:pt x="508413" y="1139789"/>
                  </a:cubicBezTo>
                  <a:cubicBezTo>
                    <a:pt x="602563" y="1184879"/>
                    <a:pt x="700480" y="1248758"/>
                    <a:pt x="719310" y="1357727"/>
                  </a:cubicBezTo>
                  <a:cubicBezTo>
                    <a:pt x="772034" y="1369000"/>
                    <a:pt x="847354" y="1372757"/>
                    <a:pt x="911377" y="1353969"/>
                  </a:cubicBezTo>
                  <a:cubicBezTo>
                    <a:pt x="1001761" y="1342697"/>
                    <a:pt x="1114742" y="1338939"/>
                    <a:pt x="1190062" y="1282576"/>
                  </a:cubicBezTo>
                  <a:cubicBezTo>
                    <a:pt x="1137338" y="1248758"/>
                    <a:pt x="1092146" y="1184879"/>
                    <a:pt x="1024357" y="1173607"/>
                  </a:cubicBezTo>
                  <a:cubicBezTo>
                    <a:pt x="971633" y="1196152"/>
                    <a:pt x="967867" y="1248758"/>
                    <a:pt x="930207" y="1282576"/>
                  </a:cubicBezTo>
                  <a:cubicBezTo>
                    <a:pt x="888781" y="1312636"/>
                    <a:pt x="839822" y="1346454"/>
                    <a:pt x="787098" y="1331424"/>
                  </a:cubicBezTo>
                  <a:cubicBezTo>
                    <a:pt x="764502" y="1320151"/>
                    <a:pt x="715544" y="1320151"/>
                    <a:pt x="723076" y="1278818"/>
                  </a:cubicBezTo>
                  <a:cubicBezTo>
                    <a:pt x="764502" y="1256273"/>
                    <a:pt x="764502" y="1203667"/>
                    <a:pt x="798396" y="1173607"/>
                  </a:cubicBezTo>
                  <a:cubicBezTo>
                    <a:pt x="824758" y="1117243"/>
                    <a:pt x="885015" y="1098455"/>
                    <a:pt x="941505" y="1102213"/>
                  </a:cubicBezTo>
                  <a:cubicBezTo>
                    <a:pt x="979165" y="1105970"/>
                    <a:pt x="997995" y="1147304"/>
                    <a:pt x="1035655" y="1136031"/>
                  </a:cubicBezTo>
                  <a:cubicBezTo>
                    <a:pt x="1043187" y="1042092"/>
                    <a:pt x="964101" y="959425"/>
                    <a:pt x="997995" y="869244"/>
                  </a:cubicBezTo>
                  <a:cubicBezTo>
                    <a:pt x="1028123" y="816638"/>
                    <a:pt x="1069549" y="794093"/>
                    <a:pt x="1122274" y="782820"/>
                  </a:cubicBezTo>
                  <a:cubicBezTo>
                    <a:pt x="1174998" y="880517"/>
                    <a:pt x="1159934" y="1023304"/>
                    <a:pt x="1080848" y="1105970"/>
                  </a:cubicBezTo>
                  <a:cubicBezTo>
                    <a:pt x="1069549" y="1139789"/>
                    <a:pt x="1099678" y="1169849"/>
                    <a:pt x="1118508" y="1192394"/>
                  </a:cubicBezTo>
                  <a:cubicBezTo>
                    <a:pt x="1159934" y="1252515"/>
                    <a:pt x="1235254" y="1256273"/>
                    <a:pt x="1295511" y="1256273"/>
                  </a:cubicBezTo>
                  <a:cubicBezTo>
                    <a:pt x="1363299" y="1233728"/>
                    <a:pt x="1310575" y="1154819"/>
                    <a:pt x="1344469" y="1113486"/>
                  </a:cubicBezTo>
                  <a:cubicBezTo>
                    <a:pt x="1461215" y="1105970"/>
                    <a:pt x="1589260" y="1105970"/>
                    <a:pt x="1690943" y="1053364"/>
                  </a:cubicBezTo>
                  <a:cubicBezTo>
                    <a:pt x="1721071" y="1038334"/>
                    <a:pt x="1762497" y="1012031"/>
                    <a:pt x="1766263" y="985728"/>
                  </a:cubicBezTo>
                  <a:cubicBezTo>
                    <a:pt x="1732369" y="1004516"/>
                    <a:pt x="1694709" y="989486"/>
                    <a:pt x="1664580" y="981971"/>
                  </a:cubicBezTo>
                  <a:cubicBezTo>
                    <a:pt x="1566664" y="959425"/>
                    <a:pt x="1529004" y="865486"/>
                    <a:pt x="1498876" y="786578"/>
                  </a:cubicBezTo>
                  <a:cubicBezTo>
                    <a:pt x="1491344" y="779063"/>
                    <a:pt x="1491344" y="779063"/>
                    <a:pt x="1480046" y="786578"/>
                  </a:cubicBezTo>
                  <a:cubicBezTo>
                    <a:pt x="1483812" y="857971"/>
                    <a:pt x="1517706" y="936880"/>
                    <a:pt x="1472513" y="1004516"/>
                  </a:cubicBezTo>
                  <a:cubicBezTo>
                    <a:pt x="1446151" y="1060880"/>
                    <a:pt x="1389661" y="1098455"/>
                    <a:pt x="1329405" y="1094698"/>
                  </a:cubicBezTo>
                  <a:cubicBezTo>
                    <a:pt x="1291745" y="1060880"/>
                    <a:pt x="1223956" y="1094698"/>
                    <a:pt x="1205126" y="1038334"/>
                  </a:cubicBezTo>
                  <a:cubicBezTo>
                    <a:pt x="1276680" y="1012031"/>
                    <a:pt x="1287979" y="925607"/>
                    <a:pt x="1333171" y="873002"/>
                  </a:cubicBezTo>
                  <a:cubicBezTo>
                    <a:pt x="1367065" y="842941"/>
                    <a:pt x="1408491" y="831668"/>
                    <a:pt x="1442385" y="816638"/>
                  </a:cubicBezTo>
                  <a:cubicBezTo>
                    <a:pt x="1453683" y="794093"/>
                    <a:pt x="1453683" y="764032"/>
                    <a:pt x="1446151" y="741487"/>
                  </a:cubicBezTo>
                  <a:cubicBezTo>
                    <a:pt x="1419789" y="786578"/>
                    <a:pt x="1370831" y="820396"/>
                    <a:pt x="1321873" y="831668"/>
                  </a:cubicBezTo>
                  <a:cubicBezTo>
                    <a:pt x="1246552" y="827911"/>
                    <a:pt x="1186296" y="779063"/>
                    <a:pt x="1133572" y="722699"/>
                  </a:cubicBezTo>
                  <a:cubicBezTo>
                    <a:pt x="1103444" y="715184"/>
                    <a:pt x="1137338" y="688881"/>
                    <a:pt x="1141104" y="681366"/>
                  </a:cubicBezTo>
                  <a:cubicBezTo>
                    <a:pt x="1190062" y="651306"/>
                    <a:pt x="1269148" y="647548"/>
                    <a:pt x="1321873" y="677608"/>
                  </a:cubicBezTo>
                  <a:cubicBezTo>
                    <a:pt x="1348235" y="681366"/>
                    <a:pt x="1408491" y="722699"/>
                    <a:pt x="1423555" y="670093"/>
                  </a:cubicBezTo>
                  <a:cubicBezTo>
                    <a:pt x="1427321" y="643790"/>
                    <a:pt x="1423555" y="617487"/>
                    <a:pt x="1412257" y="598700"/>
                  </a:cubicBezTo>
                  <a:cubicBezTo>
                    <a:pt x="1340703" y="632518"/>
                    <a:pt x="1254084" y="640033"/>
                    <a:pt x="1174998" y="625003"/>
                  </a:cubicBezTo>
                  <a:cubicBezTo>
                    <a:pt x="1133572" y="621245"/>
                    <a:pt x="1092146" y="579912"/>
                    <a:pt x="1058251" y="591185"/>
                  </a:cubicBezTo>
                  <a:cubicBezTo>
                    <a:pt x="1058251" y="591185"/>
                    <a:pt x="1058251" y="591185"/>
                    <a:pt x="1046953" y="722699"/>
                  </a:cubicBezTo>
                  <a:cubicBezTo>
                    <a:pt x="1031889" y="805366"/>
                    <a:pt x="956569" y="873002"/>
                    <a:pt x="888781" y="925607"/>
                  </a:cubicBezTo>
                  <a:cubicBezTo>
                    <a:pt x="866184" y="951910"/>
                    <a:pt x="903845" y="997001"/>
                    <a:pt x="862418" y="1012031"/>
                  </a:cubicBezTo>
                  <a:cubicBezTo>
                    <a:pt x="839822" y="997001"/>
                    <a:pt x="824758" y="963183"/>
                    <a:pt x="828524" y="936880"/>
                  </a:cubicBezTo>
                  <a:cubicBezTo>
                    <a:pt x="760736" y="854214"/>
                    <a:pt x="696714" y="767790"/>
                    <a:pt x="689182" y="662578"/>
                  </a:cubicBezTo>
                  <a:cubicBezTo>
                    <a:pt x="651521" y="625003"/>
                    <a:pt x="602563" y="670093"/>
                    <a:pt x="564903" y="677608"/>
                  </a:cubicBezTo>
                  <a:cubicBezTo>
                    <a:pt x="534775" y="715184"/>
                    <a:pt x="493349" y="752760"/>
                    <a:pt x="519711" y="805366"/>
                  </a:cubicBezTo>
                  <a:cubicBezTo>
                    <a:pt x="617627" y="805366"/>
                    <a:pt x="704246" y="888032"/>
                    <a:pt x="741906" y="981971"/>
                  </a:cubicBezTo>
                  <a:cubicBezTo>
                    <a:pt x="756970" y="1015789"/>
                    <a:pt x="805928" y="1034577"/>
                    <a:pt x="809694" y="1068395"/>
                  </a:cubicBezTo>
                  <a:cubicBezTo>
                    <a:pt x="798396" y="1079668"/>
                    <a:pt x="790864" y="1064637"/>
                    <a:pt x="779566" y="1060880"/>
                  </a:cubicBezTo>
                  <a:cubicBezTo>
                    <a:pt x="681650" y="1060880"/>
                    <a:pt x="587499" y="1042092"/>
                    <a:pt x="512179" y="985728"/>
                  </a:cubicBezTo>
                  <a:cubicBezTo>
                    <a:pt x="451922" y="918092"/>
                    <a:pt x="504647" y="824153"/>
                    <a:pt x="482051" y="745245"/>
                  </a:cubicBezTo>
                  <a:cubicBezTo>
                    <a:pt x="451922" y="752760"/>
                    <a:pt x="429326" y="779063"/>
                    <a:pt x="410496" y="801608"/>
                  </a:cubicBezTo>
                  <a:cubicBezTo>
                    <a:pt x="320112" y="903062"/>
                    <a:pt x="470753" y="974456"/>
                    <a:pt x="459455" y="1075910"/>
                  </a:cubicBezTo>
                  <a:cubicBezTo>
                    <a:pt x="448156" y="1117243"/>
                    <a:pt x="451922" y="1177364"/>
                    <a:pt x="429326" y="1211182"/>
                  </a:cubicBezTo>
                  <a:cubicBezTo>
                    <a:pt x="421794" y="1211182"/>
                    <a:pt x="418028" y="1211182"/>
                    <a:pt x="414262" y="1199909"/>
                  </a:cubicBezTo>
                  <a:cubicBezTo>
                    <a:pt x="406730" y="1151061"/>
                    <a:pt x="350240" y="1147304"/>
                    <a:pt x="323878" y="1105970"/>
                  </a:cubicBezTo>
                  <a:cubicBezTo>
                    <a:pt x="263622" y="1038334"/>
                    <a:pt x="293750" y="936880"/>
                    <a:pt x="316346" y="865486"/>
                  </a:cubicBezTo>
                  <a:cubicBezTo>
                    <a:pt x="316346" y="865486"/>
                    <a:pt x="316346" y="865486"/>
                    <a:pt x="225961" y="869244"/>
                  </a:cubicBezTo>
                  <a:cubicBezTo>
                    <a:pt x="158173" y="869244"/>
                    <a:pt x="101683" y="809123"/>
                    <a:pt x="79087" y="752760"/>
                  </a:cubicBezTo>
                  <a:cubicBezTo>
                    <a:pt x="75321" y="718942"/>
                    <a:pt x="30128" y="696396"/>
                    <a:pt x="52724" y="662578"/>
                  </a:cubicBezTo>
                  <a:cubicBezTo>
                    <a:pt x="143109" y="651306"/>
                    <a:pt x="229727" y="681366"/>
                    <a:pt x="263622" y="767790"/>
                  </a:cubicBezTo>
                  <a:cubicBezTo>
                    <a:pt x="289984" y="786578"/>
                    <a:pt x="263622" y="820396"/>
                    <a:pt x="289984" y="827911"/>
                  </a:cubicBezTo>
                  <a:cubicBezTo>
                    <a:pt x="346474" y="842941"/>
                    <a:pt x="391666" y="786578"/>
                    <a:pt x="425560" y="745245"/>
                  </a:cubicBezTo>
                  <a:cubicBezTo>
                    <a:pt x="433092" y="722699"/>
                    <a:pt x="406730" y="730214"/>
                    <a:pt x="395432" y="722699"/>
                  </a:cubicBezTo>
                  <a:cubicBezTo>
                    <a:pt x="323878" y="741487"/>
                    <a:pt x="282452" y="670093"/>
                    <a:pt x="214663" y="685124"/>
                  </a:cubicBezTo>
                  <a:cubicBezTo>
                    <a:pt x="158173" y="647548"/>
                    <a:pt x="79087" y="587427"/>
                    <a:pt x="101683" y="508518"/>
                  </a:cubicBezTo>
                  <a:cubicBezTo>
                    <a:pt x="109215" y="482215"/>
                    <a:pt x="105449" y="437125"/>
                    <a:pt x="139343" y="433367"/>
                  </a:cubicBezTo>
                  <a:cubicBezTo>
                    <a:pt x="259856" y="452155"/>
                    <a:pt x="335176" y="564882"/>
                    <a:pt x="357772" y="677608"/>
                  </a:cubicBezTo>
                  <a:cubicBezTo>
                    <a:pt x="376602" y="715184"/>
                    <a:pt x="433092" y="700154"/>
                    <a:pt x="470753" y="700154"/>
                  </a:cubicBezTo>
                  <a:cubicBezTo>
                    <a:pt x="538541" y="651306"/>
                    <a:pt x="613861" y="625003"/>
                    <a:pt x="689182" y="606215"/>
                  </a:cubicBezTo>
                  <a:cubicBezTo>
                    <a:pt x="692948" y="591185"/>
                    <a:pt x="700480" y="561124"/>
                    <a:pt x="692948" y="546094"/>
                  </a:cubicBezTo>
                  <a:cubicBezTo>
                    <a:pt x="576201" y="568639"/>
                    <a:pt x="470753" y="523548"/>
                    <a:pt x="380368" y="467185"/>
                  </a:cubicBezTo>
                  <a:cubicBezTo>
                    <a:pt x="357772" y="470943"/>
                    <a:pt x="320112" y="493488"/>
                    <a:pt x="305048" y="463428"/>
                  </a:cubicBezTo>
                  <a:cubicBezTo>
                    <a:pt x="354006" y="361973"/>
                    <a:pt x="421794" y="279307"/>
                    <a:pt x="512179" y="211671"/>
                  </a:cubicBezTo>
                  <a:cubicBezTo>
                    <a:pt x="546073" y="196641"/>
                    <a:pt x="583733" y="192883"/>
                    <a:pt x="610095" y="170338"/>
                  </a:cubicBezTo>
                  <a:cubicBezTo>
                    <a:pt x="572435" y="155308"/>
                    <a:pt x="549839" y="110217"/>
                    <a:pt x="519711" y="76399"/>
                  </a:cubicBezTo>
                  <a:cubicBezTo>
                    <a:pt x="495232" y="63248"/>
                    <a:pt x="470753" y="49157"/>
                    <a:pt x="447215" y="33657"/>
                  </a:cubicBezTo>
                  <a:close/>
                  <a:moveTo>
                    <a:pt x="6644" y="0"/>
                  </a:moveTo>
                  <a:lnTo>
                    <a:pt x="75888" y="0"/>
                  </a:lnTo>
                  <a:lnTo>
                    <a:pt x="34284" y="26865"/>
                  </a:lnTo>
                  <a:cubicBezTo>
                    <a:pt x="26785" y="34314"/>
                    <a:pt x="23036" y="49212"/>
                    <a:pt x="38033" y="49212"/>
                  </a:cubicBezTo>
                  <a:cubicBezTo>
                    <a:pt x="88648" y="49212"/>
                    <a:pt x="132935" y="38737"/>
                    <a:pt x="167732" y="9930"/>
                  </a:cubicBezTo>
                  <a:lnTo>
                    <a:pt x="176621" y="0"/>
                  </a:lnTo>
                  <a:lnTo>
                    <a:pt x="228418" y="0"/>
                  </a:lnTo>
                  <a:lnTo>
                    <a:pt x="219547" y="8763"/>
                  </a:lnTo>
                  <a:cubicBezTo>
                    <a:pt x="209720" y="18862"/>
                    <a:pt x="199599" y="28490"/>
                    <a:pt x="188301" y="35066"/>
                  </a:cubicBezTo>
                  <a:cubicBezTo>
                    <a:pt x="131811" y="72641"/>
                    <a:pt x="56490" y="72641"/>
                    <a:pt x="0" y="95187"/>
                  </a:cubicBezTo>
                  <a:cubicBezTo>
                    <a:pt x="0" y="95187"/>
                    <a:pt x="0" y="95187"/>
                    <a:pt x="0" y="200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>
              <a:noAutofit/>
            </a:bodyPr>
            <a:lstStyle/>
            <a:p>
              <a:pPr fontAlgn="base"/>
              <a:endParaRPr lang="zh-CN" altLang="en-US" sz="1620" strike="noStrike" noProof="1"/>
            </a:p>
          </p:txBody>
        </p:sp>
      </p:grpSp>
      <p:pic>
        <p:nvPicPr>
          <p:cNvPr id="1040" name="图片 307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400925" y="12700"/>
            <a:ext cx="1725930" cy="4273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1" name="图片 3075"/>
          <p:cNvPicPr>
            <a:picLocks noChangeAspect="1"/>
          </p:cNvPicPr>
          <p:nvPr userDrawn="1"/>
        </p:nvPicPr>
        <p:blipFill>
          <a:blip r:embed="rId4"/>
          <a:srcRect t="42052" b="26295"/>
          <a:stretch>
            <a:fillRect/>
          </a:stretch>
        </p:blipFill>
        <p:spPr>
          <a:xfrm>
            <a:off x="22860" y="6335395"/>
            <a:ext cx="9112250" cy="4768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3" name="任意多边形 854"/>
          <p:cNvSpPr/>
          <p:nvPr userDrawn="1"/>
        </p:nvSpPr>
        <p:spPr>
          <a:xfrm rot="5400000">
            <a:off x="7150418" y="129667"/>
            <a:ext cx="330200" cy="192406"/>
          </a:xfrm>
          <a:custGeom>
            <a:avLst/>
            <a:gdLst/>
            <a:ahLst/>
            <a:cxnLst>
              <a:cxn ang="0">
                <a:pos x="213054" y="132941"/>
              </a:cxn>
              <a:cxn ang="0">
                <a:pos x="226225" y="116158"/>
              </a:cxn>
              <a:cxn ang="0">
                <a:pos x="226773" y="115634"/>
              </a:cxn>
              <a:cxn ang="0">
                <a:pos x="248724" y="126123"/>
              </a:cxn>
              <a:cxn ang="0">
                <a:pos x="247078" y="140283"/>
              </a:cxn>
              <a:cxn ang="0">
                <a:pos x="247626" y="133989"/>
              </a:cxn>
              <a:cxn ang="0">
                <a:pos x="242139" y="137136"/>
              </a:cxn>
              <a:cxn ang="0">
                <a:pos x="254211" y="139758"/>
              </a:cxn>
              <a:cxn ang="0">
                <a:pos x="271223" y="158639"/>
              </a:cxn>
              <a:cxn ang="0">
                <a:pos x="270869" y="159385"/>
              </a:cxn>
              <a:cxn ang="0">
                <a:pos x="237970" y="159385"/>
              </a:cxn>
              <a:cxn ang="0">
                <a:pos x="238297" y="158639"/>
              </a:cxn>
              <a:cxn ang="0">
                <a:pos x="222932" y="143429"/>
              </a:cxn>
              <a:cxn ang="0">
                <a:pos x="213054" y="132941"/>
              </a:cxn>
              <a:cxn ang="0">
                <a:pos x="196665" y="135571"/>
              </a:cxn>
              <a:cxn ang="0">
                <a:pos x="197214" y="122440"/>
              </a:cxn>
              <a:cxn ang="0">
                <a:pos x="226269" y="103007"/>
              </a:cxn>
              <a:cxn ang="0">
                <a:pos x="210919" y="133470"/>
              </a:cxn>
              <a:cxn ang="0">
                <a:pos x="196665" y="135571"/>
              </a:cxn>
              <a:cxn ang="0">
                <a:pos x="194588" y="140249"/>
              </a:cxn>
              <a:cxn ang="0">
                <a:pos x="202818" y="138672"/>
              </a:cxn>
              <a:cxn ang="0">
                <a:pos x="215987" y="148656"/>
              </a:cxn>
              <a:cxn ang="0">
                <a:pos x="228058" y="158640"/>
              </a:cxn>
              <a:cxn ang="0">
                <a:pos x="227736" y="159385"/>
              </a:cxn>
              <a:cxn ang="0">
                <a:pos x="201606" y="159385"/>
              </a:cxn>
              <a:cxn ang="0">
                <a:pos x="201721" y="158640"/>
              </a:cxn>
              <a:cxn ang="0">
                <a:pos x="194588" y="140249"/>
              </a:cxn>
              <a:cxn ang="0">
                <a:pos x="142998" y="127895"/>
              </a:cxn>
              <a:cxn ang="0">
                <a:pos x="154628" y="110892"/>
              </a:cxn>
              <a:cxn ang="0">
                <a:pos x="166123" y="103007"/>
              </a:cxn>
              <a:cxn ang="0">
                <a:pos x="177619" y="110892"/>
              </a:cxn>
              <a:cxn ang="0">
                <a:pos x="186925" y="134020"/>
              </a:cxn>
              <a:cxn ang="0">
                <a:pos x="166123" y="128764"/>
              </a:cxn>
              <a:cxn ang="0">
                <a:pos x="144775" y="134020"/>
              </a:cxn>
              <a:cxn ang="0">
                <a:pos x="142998" y="127895"/>
              </a:cxn>
              <a:cxn ang="0">
                <a:pos x="139189" y="158609"/>
              </a:cxn>
              <a:cxn ang="0">
                <a:pos x="165504" y="133356"/>
              </a:cxn>
              <a:cxn ang="0">
                <a:pos x="191818" y="158609"/>
              </a:cxn>
              <a:cxn ang="0">
                <a:pos x="191655" y="159385"/>
              </a:cxn>
              <a:cxn ang="0">
                <a:pos x="139352" y="159385"/>
              </a:cxn>
              <a:cxn ang="0">
                <a:pos x="117260" y="104953"/>
              </a:cxn>
              <a:cxn ang="0">
                <a:pos x="127119" y="84971"/>
              </a:cxn>
              <a:cxn ang="0">
                <a:pos x="146838" y="84445"/>
              </a:cxn>
              <a:cxn ang="0">
                <a:pos x="140265" y="87074"/>
              </a:cxn>
              <a:cxn ang="0">
                <a:pos x="147933" y="88126"/>
              </a:cxn>
              <a:cxn ang="0">
                <a:pos x="145195" y="78135"/>
              </a:cxn>
              <a:cxn ang="0">
                <a:pos x="166008" y="64462"/>
              </a:cxn>
              <a:cxn ang="0">
                <a:pos x="186274" y="78135"/>
              </a:cxn>
              <a:cxn ang="0">
                <a:pos x="183536" y="88126"/>
              </a:cxn>
              <a:cxn ang="0">
                <a:pos x="191204" y="87074"/>
              </a:cxn>
              <a:cxn ang="0">
                <a:pos x="184631" y="84445"/>
              </a:cxn>
              <a:cxn ang="0">
                <a:pos x="204349" y="84971"/>
              </a:cxn>
              <a:cxn ang="0">
                <a:pos x="214209" y="104953"/>
              </a:cxn>
              <a:cxn ang="0">
                <a:pos x="196681" y="120729"/>
              </a:cxn>
              <a:cxn ang="0">
                <a:pos x="182440" y="106531"/>
              </a:cxn>
              <a:cxn ang="0">
                <a:pos x="166008" y="93910"/>
              </a:cxn>
              <a:cxn ang="0">
                <a:pos x="149029" y="106531"/>
              </a:cxn>
              <a:cxn ang="0">
                <a:pos x="134788" y="120729"/>
              </a:cxn>
              <a:cxn ang="0">
                <a:pos x="117260" y="104953"/>
              </a:cxn>
              <a:cxn ang="0">
                <a:pos x="105200" y="103007"/>
              </a:cxn>
              <a:cxn ang="0">
                <a:pos x="134255" y="122440"/>
              </a:cxn>
              <a:cxn ang="0">
                <a:pos x="134803" y="135571"/>
              </a:cxn>
              <a:cxn ang="0">
                <a:pos x="120550" y="133470"/>
              </a:cxn>
              <a:cxn ang="0">
                <a:pos x="105200" y="103007"/>
              </a:cxn>
              <a:cxn ang="0">
                <a:pos x="102949" y="158640"/>
              </a:cxn>
              <a:cxn ang="0">
                <a:pos x="115622" y="148656"/>
              </a:cxn>
              <a:cxn ang="0">
                <a:pos x="128846" y="138672"/>
              </a:cxn>
              <a:cxn ang="0">
                <a:pos x="137112" y="140249"/>
              </a:cxn>
              <a:cxn ang="0">
                <a:pos x="130499" y="158640"/>
              </a:cxn>
              <a:cxn ang="0">
                <a:pos x="130606" y="159385"/>
              </a:cxn>
              <a:cxn ang="0">
                <a:pos x="103287" y="159385"/>
              </a:cxn>
              <a:cxn ang="0">
                <a:pos x="60246" y="158639"/>
              </a:cxn>
              <a:cxn ang="0">
                <a:pos x="77283" y="139758"/>
              </a:cxn>
              <a:cxn ang="0">
                <a:pos x="89374" y="137136"/>
              </a:cxn>
              <a:cxn ang="0">
                <a:pos x="83878" y="133989"/>
              </a:cxn>
              <a:cxn ang="0">
                <a:pos x="84428" y="140283"/>
              </a:cxn>
              <a:cxn ang="0">
                <a:pos x="82779" y="126123"/>
              </a:cxn>
              <a:cxn ang="0">
                <a:pos x="104763" y="115634"/>
              </a:cxn>
              <a:cxn ang="0">
                <a:pos x="105312" y="116158"/>
              </a:cxn>
              <a:cxn ang="0">
                <a:pos x="117953" y="132941"/>
              </a:cxn>
              <a:cxn ang="0">
                <a:pos x="108610" y="143429"/>
              </a:cxn>
              <a:cxn ang="0">
                <a:pos x="93221" y="158639"/>
              </a:cxn>
              <a:cxn ang="0">
                <a:pos x="93549" y="159385"/>
              </a:cxn>
              <a:cxn ang="0">
                <a:pos x="60600" y="159385"/>
              </a:cxn>
              <a:cxn ang="0">
                <a:pos x="33470" y="159122"/>
              </a:cxn>
              <a:cxn ang="0">
                <a:pos x="58115" y="122314"/>
              </a:cxn>
              <a:cxn ang="0">
                <a:pos x="101382" y="100229"/>
              </a:cxn>
              <a:cxn ang="0">
                <a:pos x="107954" y="73938"/>
              </a:cxn>
              <a:cxn ang="0">
                <a:pos x="141910" y="50276"/>
              </a:cxn>
              <a:cxn ang="0">
                <a:pos x="165461" y="33449"/>
              </a:cxn>
              <a:cxn ang="0">
                <a:pos x="189558" y="50276"/>
              </a:cxn>
              <a:cxn ang="0">
                <a:pos x="222967" y="73938"/>
              </a:cxn>
              <a:cxn ang="0">
                <a:pos x="230087" y="100229"/>
              </a:cxn>
              <a:cxn ang="0">
                <a:pos x="272806" y="122314"/>
              </a:cxn>
              <a:cxn ang="0">
                <a:pos x="297999" y="159122"/>
              </a:cxn>
              <a:cxn ang="0">
                <a:pos x="297746" y="159385"/>
              </a:cxn>
              <a:cxn ang="0">
                <a:pos x="278261" y="159385"/>
              </a:cxn>
              <a:cxn ang="0">
                <a:pos x="278379" y="159163"/>
              </a:cxn>
              <a:cxn ang="0">
                <a:pos x="260290" y="137103"/>
              </a:cxn>
              <a:cxn ang="0">
                <a:pos x="229594" y="108740"/>
              </a:cxn>
              <a:cxn ang="0">
                <a:pos x="229045" y="102962"/>
              </a:cxn>
              <a:cxn ang="0">
                <a:pos x="221920" y="101912"/>
              </a:cxn>
              <a:cxn ang="0">
                <a:pos x="190127" y="74599"/>
              </a:cxn>
              <a:cxn ang="0">
                <a:pos x="165460" y="59367"/>
              </a:cxn>
              <a:cxn ang="0">
                <a:pos x="141342" y="74599"/>
              </a:cxn>
              <a:cxn ang="0">
                <a:pos x="109549" y="101912"/>
              </a:cxn>
              <a:cxn ang="0">
                <a:pos x="102423" y="102962"/>
              </a:cxn>
              <a:cxn ang="0">
                <a:pos x="101875" y="108740"/>
              </a:cxn>
              <a:cxn ang="0">
                <a:pos x="71179" y="137103"/>
              </a:cxn>
              <a:cxn ang="0">
                <a:pos x="53090" y="159163"/>
              </a:cxn>
              <a:cxn ang="0">
                <a:pos x="53208" y="159385"/>
              </a:cxn>
              <a:cxn ang="0">
                <a:pos x="33723" y="159385"/>
              </a:cxn>
              <a:cxn ang="0">
                <a:pos x="0" y="158720"/>
              </a:cxn>
              <a:cxn ang="0">
                <a:pos x="28490" y="125084"/>
              </a:cxn>
              <a:cxn ang="0">
                <a:pos x="81086" y="82513"/>
              </a:cxn>
              <a:cxn ang="0">
                <a:pos x="101906" y="48877"/>
              </a:cxn>
              <a:cxn ang="0">
                <a:pos x="166008" y="0"/>
              </a:cxn>
              <a:cxn ang="0">
                <a:pos x="229563" y="48877"/>
              </a:cxn>
              <a:cxn ang="0">
                <a:pos x="250383" y="82513"/>
              </a:cxn>
              <a:cxn ang="0">
                <a:pos x="303527" y="125084"/>
              </a:cxn>
              <a:cxn ang="0">
                <a:pos x="331470" y="158720"/>
              </a:cxn>
              <a:cxn ang="0">
                <a:pos x="328631" y="159385"/>
              </a:cxn>
              <a:cxn ang="0">
                <a:pos x="307085" y="159385"/>
              </a:cxn>
              <a:cxn ang="0">
                <a:pos x="307925" y="158720"/>
              </a:cxn>
              <a:cxn ang="0">
                <a:pos x="279980" y="118768"/>
              </a:cxn>
              <a:cxn ang="0">
                <a:pos x="237789" y="93535"/>
              </a:cxn>
              <a:cxn ang="0">
                <a:pos x="213679" y="54635"/>
              </a:cxn>
              <a:cxn ang="0">
                <a:pos x="166008" y="24146"/>
              </a:cxn>
              <a:cxn ang="0">
                <a:pos x="118338" y="54635"/>
              </a:cxn>
              <a:cxn ang="0">
                <a:pos x="94228" y="93535"/>
              </a:cxn>
              <a:cxn ang="0">
                <a:pos x="51489" y="118768"/>
              </a:cxn>
              <a:cxn ang="0">
                <a:pos x="23544" y="158720"/>
              </a:cxn>
              <a:cxn ang="0">
                <a:pos x="24423" y="159385"/>
              </a:cxn>
              <a:cxn ang="0">
                <a:pos x="2949" y="159385"/>
              </a:cxn>
            </a:cxnLst>
            <a:pathLst>
              <a:path w="1620000" h="813392">
                <a:moveTo>
                  <a:pt x="1041267" y="678440"/>
                </a:moveTo>
                <a:cubicBezTo>
                  <a:pt x="1041267" y="678440"/>
                  <a:pt x="1089543" y="635617"/>
                  <a:pt x="1105634" y="592794"/>
                </a:cubicBezTo>
                <a:cubicBezTo>
                  <a:pt x="1105634" y="592794"/>
                  <a:pt x="1105634" y="590118"/>
                  <a:pt x="1108316" y="590118"/>
                </a:cubicBezTo>
                <a:cubicBezTo>
                  <a:pt x="1124409" y="590118"/>
                  <a:pt x="1188776" y="592794"/>
                  <a:pt x="1215596" y="643646"/>
                </a:cubicBezTo>
                <a:cubicBezTo>
                  <a:pt x="1247779" y="702528"/>
                  <a:pt x="1223642" y="721263"/>
                  <a:pt x="1207550" y="715910"/>
                </a:cubicBezTo>
                <a:cubicBezTo>
                  <a:pt x="1188776" y="713234"/>
                  <a:pt x="1194140" y="686469"/>
                  <a:pt x="1210232" y="683793"/>
                </a:cubicBezTo>
                <a:cubicBezTo>
                  <a:pt x="1210232" y="683793"/>
                  <a:pt x="1186094" y="665058"/>
                  <a:pt x="1183412" y="699851"/>
                </a:cubicBezTo>
                <a:cubicBezTo>
                  <a:pt x="1180730" y="737321"/>
                  <a:pt x="1212914" y="734645"/>
                  <a:pt x="1242415" y="713234"/>
                </a:cubicBezTo>
                <a:cubicBezTo>
                  <a:pt x="1242415" y="713234"/>
                  <a:pt x="1312147" y="745350"/>
                  <a:pt x="1325557" y="809585"/>
                </a:cubicBezTo>
                <a:lnTo>
                  <a:pt x="1323827" y="813392"/>
                </a:lnTo>
                <a:lnTo>
                  <a:pt x="1163039" y="813392"/>
                </a:lnTo>
                <a:lnTo>
                  <a:pt x="1164638" y="809585"/>
                </a:lnTo>
                <a:cubicBezTo>
                  <a:pt x="1164638" y="772115"/>
                  <a:pt x="1089543" y="731968"/>
                  <a:pt x="1089543" y="731968"/>
                </a:cubicBezTo>
                <a:cubicBezTo>
                  <a:pt x="1073451" y="697175"/>
                  <a:pt x="1041267" y="678440"/>
                  <a:pt x="1041267" y="678440"/>
                </a:cubicBezTo>
                <a:close/>
                <a:moveTo>
                  <a:pt x="961169" y="691864"/>
                </a:moveTo>
                <a:cubicBezTo>
                  <a:pt x="961169" y="691864"/>
                  <a:pt x="963848" y="657019"/>
                  <a:pt x="963848" y="624854"/>
                </a:cubicBezTo>
                <a:cubicBezTo>
                  <a:pt x="963848" y="624854"/>
                  <a:pt x="1046908" y="536402"/>
                  <a:pt x="1105853" y="525680"/>
                </a:cubicBezTo>
                <a:cubicBezTo>
                  <a:pt x="1105853" y="525680"/>
                  <a:pt x="1111212" y="587329"/>
                  <a:pt x="1030832" y="681142"/>
                </a:cubicBezTo>
                <a:cubicBezTo>
                  <a:pt x="1030832" y="681142"/>
                  <a:pt x="985283" y="683822"/>
                  <a:pt x="961169" y="691864"/>
                </a:cubicBezTo>
                <a:close/>
                <a:moveTo>
                  <a:pt x="951017" y="715735"/>
                </a:moveTo>
                <a:cubicBezTo>
                  <a:pt x="951017" y="715735"/>
                  <a:pt x="969788" y="707690"/>
                  <a:pt x="991241" y="707690"/>
                </a:cubicBezTo>
                <a:cubicBezTo>
                  <a:pt x="1012694" y="710372"/>
                  <a:pt x="1039511" y="721098"/>
                  <a:pt x="1055600" y="758641"/>
                </a:cubicBezTo>
                <a:cubicBezTo>
                  <a:pt x="1055600" y="758641"/>
                  <a:pt x="1114596" y="772049"/>
                  <a:pt x="1114596" y="809593"/>
                </a:cubicBezTo>
                <a:lnTo>
                  <a:pt x="1113022" y="813392"/>
                </a:lnTo>
                <a:lnTo>
                  <a:pt x="985316" y="813392"/>
                </a:lnTo>
                <a:lnTo>
                  <a:pt x="985877" y="809593"/>
                </a:lnTo>
                <a:cubicBezTo>
                  <a:pt x="985877" y="755960"/>
                  <a:pt x="951017" y="715735"/>
                  <a:pt x="951017" y="715735"/>
                </a:cubicBezTo>
                <a:close/>
                <a:moveTo>
                  <a:pt x="698881" y="652692"/>
                </a:moveTo>
                <a:cubicBezTo>
                  <a:pt x="690176" y="586457"/>
                  <a:pt x="755720" y="565918"/>
                  <a:pt x="755720" y="565918"/>
                </a:cubicBezTo>
                <a:cubicBezTo>
                  <a:pt x="755720" y="565918"/>
                  <a:pt x="769097" y="525680"/>
                  <a:pt x="811901" y="525680"/>
                </a:cubicBezTo>
                <a:cubicBezTo>
                  <a:pt x="852031" y="525680"/>
                  <a:pt x="868083" y="565918"/>
                  <a:pt x="868083" y="565918"/>
                </a:cubicBezTo>
                <a:cubicBezTo>
                  <a:pt x="868083" y="565918"/>
                  <a:pt x="951017" y="592744"/>
                  <a:pt x="913563" y="683950"/>
                </a:cubicBezTo>
                <a:cubicBezTo>
                  <a:pt x="913563" y="683950"/>
                  <a:pt x="865407" y="657125"/>
                  <a:pt x="811901" y="657125"/>
                </a:cubicBezTo>
                <a:cubicBezTo>
                  <a:pt x="755720" y="657125"/>
                  <a:pt x="707565" y="683950"/>
                  <a:pt x="707565" y="683950"/>
                </a:cubicBezTo>
                <a:cubicBezTo>
                  <a:pt x="702883" y="672549"/>
                  <a:pt x="700124" y="662154"/>
                  <a:pt x="698881" y="652692"/>
                </a:cubicBezTo>
                <a:close/>
                <a:moveTo>
                  <a:pt x="680264" y="809434"/>
                </a:moveTo>
                <a:cubicBezTo>
                  <a:pt x="680264" y="738258"/>
                  <a:pt x="737844" y="680558"/>
                  <a:pt x="808872" y="680558"/>
                </a:cubicBezTo>
                <a:cubicBezTo>
                  <a:pt x="879900" y="680558"/>
                  <a:pt x="937479" y="738258"/>
                  <a:pt x="937479" y="809434"/>
                </a:cubicBezTo>
                <a:lnTo>
                  <a:pt x="936682" y="813392"/>
                </a:lnTo>
                <a:lnTo>
                  <a:pt x="681062" y="813392"/>
                </a:lnTo>
                <a:close/>
                <a:moveTo>
                  <a:pt x="573091" y="535612"/>
                </a:moveTo>
                <a:cubicBezTo>
                  <a:pt x="573091" y="535612"/>
                  <a:pt x="575768" y="473889"/>
                  <a:pt x="621276" y="433635"/>
                </a:cubicBezTo>
                <a:cubicBezTo>
                  <a:pt x="666784" y="393381"/>
                  <a:pt x="714969" y="401431"/>
                  <a:pt x="717646" y="430952"/>
                </a:cubicBezTo>
                <a:cubicBezTo>
                  <a:pt x="717646" y="460471"/>
                  <a:pt x="685522" y="444369"/>
                  <a:pt x="685522" y="444369"/>
                </a:cubicBezTo>
                <a:cubicBezTo>
                  <a:pt x="685522" y="444369"/>
                  <a:pt x="712292" y="471205"/>
                  <a:pt x="723000" y="449737"/>
                </a:cubicBezTo>
                <a:cubicBezTo>
                  <a:pt x="733707" y="428268"/>
                  <a:pt x="717646" y="406799"/>
                  <a:pt x="709615" y="398748"/>
                </a:cubicBezTo>
                <a:cubicBezTo>
                  <a:pt x="709615" y="398748"/>
                  <a:pt x="741738" y="328974"/>
                  <a:pt x="811338" y="328974"/>
                </a:cubicBezTo>
                <a:cubicBezTo>
                  <a:pt x="878261" y="328974"/>
                  <a:pt x="910385" y="398748"/>
                  <a:pt x="910385" y="398748"/>
                </a:cubicBezTo>
                <a:cubicBezTo>
                  <a:pt x="902354" y="406799"/>
                  <a:pt x="886292" y="428268"/>
                  <a:pt x="897000" y="449737"/>
                </a:cubicBezTo>
                <a:cubicBezTo>
                  <a:pt x="907708" y="471205"/>
                  <a:pt x="934477" y="444369"/>
                  <a:pt x="934477" y="444369"/>
                </a:cubicBezTo>
                <a:cubicBezTo>
                  <a:pt x="934477" y="444369"/>
                  <a:pt x="902354" y="460471"/>
                  <a:pt x="902354" y="430952"/>
                </a:cubicBezTo>
                <a:cubicBezTo>
                  <a:pt x="905031" y="401431"/>
                  <a:pt x="953215" y="393381"/>
                  <a:pt x="998723" y="433635"/>
                </a:cubicBezTo>
                <a:cubicBezTo>
                  <a:pt x="1044231" y="473889"/>
                  <a:pt x="1046908" y="535612"/>
                  <a:pt x="1046908" y="535612"/>
                </a:cubicBezTo>
                <a:cubicBezTo>
                  <a:pt x="1017462" y="557081"/>
                  <a:pt x="961246" y="616120"/>
                  <a:pt x="961246" y="616120"/>
                </a:cubicBezTo>
                <a:cubicBezTo>
                  <a:pt x="961246" y="616120"/>
                  <a:pt x="950538" y="565131"/>
                  <a:pt x="891646" y="543663"/>
                </a:cubicBezTo>
                <a:cubicBezTo>
                  <a:pt x="891646" y="543663"/>
                  <a:pt x="856846" y="479256"/>
                  <a:pt x="811338" y="479256"/>
                </a:cubicBezTo>
                <a:cubicBezTo>
                  <a:pt x="763154" y="479256"/>
                  <a:pt x="728353" y="543663"/>
                  <a:pt x="728353" y="543663"/>
                </a:cubicBezTo>
                <a:cubicBezTo>
                  <a:pt x="672138" y="565131"/>
                  <a:pt x="658754" y="616120"/>
                  <a:pt x="658754" y="616120"/>
                </a:cubicBezTo>
                <a:cubicBezTo>
                  <a:pt x="658754" y="616120"/>
                  <a:pt x="602538" y="557081"/>
                  <a:pt x="573091" y="535612"/>
                </a:cubicBezTo>
                <a:close/>
                <a:moveTo>
                  <a:pt x="514147" y="525680"/>
                </a:moveTo>
                <a:cubicBezTo>
                  <a:pt x="573092" y="536402"/>
                  <a:pt x="656151" y="624854"/>
                  <a:pt x="656151" y="624854"/>
                </a:cubicBezTo>
                <a:cubicBezTo>
                  <a:pt x="656151" y="657019"/>
                  <a:pt x="658830" y="691864"/>
                  <a:pt x="658830" y="691864"/>
                </a:cubicBezTo>
                <a:cubicBezTo>
                  <a:pt x="634716" y="683822"/>
                  <a:pt x="589168" y="681142"/>
                  <a:pt x="589168" y="681142"/>
                </a:cubicBezTo>
                <a:cubicBezTo>
                  <a:pt x="508788" y="587329"/>
                  <a:pt x="514147" y="525680"/>
                  <a:pt x="514147" y="525680"/>
                </a:cubicBezTo>
                <a:close/>
                <a:moveTo>
                  <a:pt x="503147" y="809593"/>
                </a:moveTo>
                <a:cubicBezTo>
                  <a:pt x="503147" y="772049"/>
                  <a:pt x="565085" y="758641"/>
                  <a:pt x="565085" y="758641"/>
                </a:cubicBezTo>
                <a:cubicBezTo>
                  <a:pt x="581243" y="721098"/>
                  <a:pt x="608173" y="710372"/>
                  <a:pt x="629716" y="707690"/>
                </a:cubicBezTo>
                <a:cubicBezTo>
                  <a:pt x="651261" y="707690"/>
                  <a:pt x="670111" y="715735"/>
                  <a:pt x="670111" y="715735"/>
                </a:cubicBezTo>
                <a:cubicBezTo>
                  <a:pt x="670111" y="715735"/>
                  <a:pt x="637795" y="755960"/>
                  <a:pt x="637795" y="809593"/>
                </a:cubicBezTo>
                <a:lnTo>
                  <a:pt x="638315" y="813392"/>
                </a:lnTo>
                <a:lnTo>
                  <a:pt x="504800" y="813392"/>
                </a:lnTo>
                <a:close/>
                <a:moveTo>
                  <a:pt x="294443" y="809585"/>
                </a:moveTo>
                <a:cubicBezTo>
                  <a:pt x="307873" y="745350"/>
                  <a:pt x="377710" y="713234"/>
                  <a:pt x="377710" y="713234"/>
                </a:cubicBezTo>
                <a:cubicBezTo>
                  <a:pt x="407256" y="734645"/>
                  <a:pt x="439488" y="737321"/>
                  <a:pt x="436802" y="699851"/>
                </a:cubicBezTo>
                <a:cubicBezTo>
                  <a:pt x="434117" y="665058"/>
                  <a:pt x="409942" y="683793"/>
                  <a:pt x="409942" y="683793"/>
                </a:cubicBezTo>
                <a:cubicBezTo>
                  <a:pt x="426058" y="686469"/>
                  <a:pt x="428744" y="713234"/>
                  <a:pt x="412629" y="715910"/>
                </a:cubicBezTo>
                <a:cubicBezTo>
                  <a:pt x="396512" y="721263"/>
                  <a:pt x="369651" y="702528"/>
                  <a:pt x="404570" y="643646"/>
                </a:cubicBezTo>
                <a:cubicBezTo>
                  <a:pt x="431431" y="592794"/>
                  <a:pt x="495895" y="590118"/>
                  <a:pt x="512012" y="590118"/>
                </a:cubicBezTo>
                <a:cubicBezTo>
                  <a:pt x="514698" y="590118"/>
                  <a:pt x="514698" y="592794"/>
                  <a:pt x="514698" y="592794"/>
                </a:cubicBezTo>
                <a:cubicBezTo>
                  <a:pt x="530814" y="635617"/>
                  <a:pt x="576476" y="678440"/>
                  <a:pt x="576476" y="678440"/>
                </a:cubicBezTo>
                <a:cubicBezTo>
                  <a:pt x="576476" y="678440"/>
                  <a:pt x="546930" y="697175"/>
                  <a:pt x="530814" y="731968"/>
                </a:cubicBezTo>
                <a:cubicBezTo>
                  <a:pt x="530814" y="731968"/>
                  <a:pt x="455605" y="772115"/>
                  <a:pt x="455605" y="809585"/>
                </a:cubicBezTo>
                <a:lnTo>
                  <a:pt x="457207" y="813392"/>
                </a:lnTo>
                <a:lnTo>
                  <a:pt x="296176" y="813392"/>
                </a:lnTo>
                <a:close/>
                <a:moveTo>
                  <a:pt x="163579" y="812050"/>
                </a:moveTo>
                <a:cubicBezTo>
                  <a:pt x="203729" y="779849"/>
                  <a:pt x="217112" y="726179"/>
                  <a:pt x="284030" y="624208"/>
                </a:cubicBezTo>
                <a:cubicBezTo>
                  <a:pt x="353624" y="519554"/>
                  <a:pt x="495488" y="511503"/>
                  <a:pt x="495488" y="511503"/>
                </a:cubicBezTo>
                <a:cubicBezTo>
                  <a:pt x="495488" y="511503"/>
                  <a:pt x="484781" y="436367"/>
                  <a:pt x="527609" y="377331"/>
                </a:cubicBezTo>
                <a:cubicBezTo>
                  <a:pt x="573112" y="318294"/>
                  <a:pt x="658766" y="275360"/>
                  <a:pt x="693563" y="256575"/>
                </a:cubicBezTo>
                <a:cubicBezTo>
                  <a:pt x="728360" y="240474"/>
                  <a:pt x="787247" y="194856"/>
                  <a:pt x="808661" y="170705"/>
                </a:cubicBezTo>
                <a:cubicBezTo>
                  <a:pt x="832751" y="194856"/>
                  <a:pt x="891638" y="240474"/>
                  <a:pt x="926435" y="256575"/>
                </a:cubicBezTo>
                <a:cubicBezTo>
                  <a:pt x="961232" y="275360"/>
                  <a:pt x="1046886" y="318294"/>
                  <a:pt x="1089713" y="377331"/>
                </a:cubicBezTo>
                <a:cubicBezTo>
                  <a:pt x="1135217" y="436367"/>
                  <a:pt x="1124510" y="511503"/>
                  <a:pt x="1124510" y="511503"/>
                </a:cubicBezTo>
                <a:cubicBezTo>
                  <a:pt x="1124510" y="511503"/>
                  <a:pt x="1266374" y="519554"/>
                  <a:pt x="1333292" y="624208"/>
                </a:cubicBezTo>
                <a:cubicBezTo>
                  <a:pt x="1402886" y="726179"/>
                  <a:pt x="1416270" y="779849"/>
                  <a:pt x="1456420" y="812050"/>
                </a:cubicBezTo>
                <a:lnTo>
                  <a:pt x="1455182" y="813392"/>
                </a:lnTo>
                <a:lnTo>
                  <a:pt x="1359953" y="813392"/>
                </a:lnTo>
                <a:lnTo>
                  <a:pt x="1360529" y="812261"/>
                </a:lnTo>
                <a:cubicBezTo>
                  <a:pt x="1331060" y="731847"/>
                  <a:pt x="1272123" y="699681"/>
                  <a:pt x="1272123" y="699681"/>
                </a:cubicBezTo>
                <a:cubicBezTo>
                  <a:pt x="1231938" y="568339"/>
                  <a:pt x="1122100" y="554937"/>
                  <a:pt x="1122100" y="554937"/>
                </a:cubicBezTo>
                <a:cubicBezTo>
                  <a:pt x="1119421" y="530812"/>
                  <a:pt x="1119421" y="525451"/>
                  <a:pt x="1119421" y="525451"/>
                </a:cubicBezTo>
                <a:cubicBezTo>
                  <a:pt x="1119421" y="525451"/>
                  <a:pt x="1111384" y="514729"/>
                  <a:pt x="1084595" y="520090"/>
                </a:cubicBezTo>
                <a:cubicBezTo>
                  <a:pt x="1084595" y="520090"/>
                  <a:pt x="1052447" y="404830"/>
                  <a:pt x="929214" y="380706"/>
                </a:cubicBezTo>
                <a:cubicBezTo>
                  <a:pt x="929214" y="380706"/>
                  <a:pt x="880993" y="316375"/>
                  <a:pt x="808660" y="302972"/>
                </a:cubicBezTo>
                <a:cubicBezTo>
                  <a:pt x="739007" y="316375"/>
                  <a:pt x="690785" y="380706"/>
                  <a:pt x="690785" y="380706"/>
                </a:cubicBezTo>
                <a:cubicBezTo>
                  <a:pt x="567552" y="404830"/>
                  <a:pt x="535405" y="520090"/>
                  <a:pt x="535405" y="520090"/>
                </a:cubicBezTo>
                <a:cubicBezTo>
                  <a:pt x="508615" y="514729"/>
                  <a:pt x="500578" y="525451"/>
                  <a:pt x="500578" y="525451"/>
                </a:cubicBezTo>
                <a:cubicBezTo>
                  <a:pt x="500578" y="525451"/>
                  <a:pt x="500578" y="530812"/>
                  <a:pt x="497899" y="554937"/>
                </a:cubicBezTo>
                <a:cubicBezTo>
                  <a:pt x="497899" y="554937"/>
                  <a:pt x="385382" y="568339"/>
                  <a:pt x="347876" y="699681"/>
                </a:cubicBezTo>
                <a:cubicBezTo>
                  <a:pt x="347876" y="699681"/>
                  <a:pt x="288939" y="731847"/>
                  <a:pt x="259470" y="812261"/>
                </a:cubicBezTo>
                <a:lnTo>
                  <a:pt x="260046" y="813392"/>
                </a:lnTo>
                <a:lnTo>
                  <a:pt x="164816" y="813392"/>
                </a:lnTo>
                <a:close/>
                <a:moveTo>
                  <a:pt x="0" y="810000"/>
                </a:moveTo>
                <a:cubicBezTo>
                  <a:pt x="66942" y="793908"/>
                  <a:pt x="26777" y="812683"/>
                  <a:pt x="139240" y="638344"/>
                </a:cubicBezTo>
                <a:cubicBezTo>
                  <a:pt x="249025" y="464007"/>
                  <a:pt x="396298" y="421093"/>
                  <a:pt x="396298" y="421093"/>
                </a:cubicBezTo>
                <a:cubicBezTo>
                  <a:pt x="396298" y="421093"/>
                  <a:pt x="401653" y="316490"/>
                  <a:pt x="498050" y="249438"/>
                </a:cubicBezTo>
                <a:cubicBezTo>
                  <a:pt x="597124" y="179702"/>
                  <a:pt x="747075" y="128742"/>
                  <a:pt x="811339" y="0"/>
                </a:cubicBezTo>
                <a:cubicBezTo>
                  <a:pt x="872926" y="128742"/>
                  <a:pt x="1022876" y="179702"/>
                  <a:pt x="1121951" y="249438"/>
                </a:cubicBezTo>
                <a:cubicBezTo>
                  <a:pt x="1221025" y="316490"/>
                  <a:pt x="1223703" y="421093"/>
                  <a:pt x="1223703" y="421093"/>
                </a:cubicBezTo>
                <a:cubicBezTo>
                  <a:pt x="1223703" y="421093"/>
                  <a:pt x="1370976" y="464007"/>
                  <a:pt x="1483438" y="638344"/>
                </a:cubicBezTo>
                <a:cubicBezTo>
                  <a:pt x="1593223" y="812683"/>
                  <a:pt x="1555736" y="793908"/>
                  <a:pt x="1620000" y="810000"/>
                </a:cubicBezTo>
                <a:lnTo>
                  <a:pt x="1606129" y="813392"/>
                </a:lnTo>
                <a:lnTo>
                  <a:pt x="1500825" y="813392"/>
                </a:lnTo>
                <a:lnTo>
                  <a:pt x="1504931" y="810001"/>
                </a:lnTo>
                <a:cubicBezTo>
                  <a:pt x="1454049" y="785856"/>
                  <a:pt x="1440659" y="713423"/>
                  <a:pt x="1368355" y="606114"/>
                </a:cubicBezTo>
                <a:cubicBezTo>
                  <a:pt x="1296050" y="496123"/>
                  <a:pt x="1162152" y="477343"/>
                  <a:pt x="1162152" y="477343"/>
                </a:cubicBezTo>
                <a:cubicBezTo>
                  <a:pt x="1162152" y="477343"/>
                  <a:pt x="1146084" y="351256"/>
                  <a:pt x="1044322" y="278822"/>
                </a:cubicBezTo>
                <a:cubicBezTo>
                  <a:pt x="942559" y="206389"/>
                  <a:pt x="883644" y="206389"/>
                  <a:pt x="811339" y="123225"/>
                </a:cubicBezTo>
                <a:cubicBezTo>
                  <a:pt x="739034" y="206389"/>
                  <a:pt x="680119" y="206389"/>
                  <a:pt x="578356" y="278822"/>
                </a:cubicBezTo>
                <a:cubicBezTo>
                  <a:pt x="476594" y="351256"/>
                  <a:pt x="460527" y="477343"/>
                  <a:pt x="460527" y="477343"/>
                </a:cubicBezTo>
                <a:cubicBezTo>
                  <a:pt x="460527" y="477343"/>
                  <a:pt x="323950" y="496123"/>
                  <a:pt x="251645" y="606114"/>
                </a:cubicBezTo>
                <a:cubicBezTo>
                  <a:pt x="182019" y="713423"/>
                  <a:pt x="168629" y="785856"/>
                  <a:pt x="115070" y="810001"/>
                </a:cubicBezTo>
                <a:lnTo>
                  <a:pt x="119366" y="813392"/>
                </a:lnTo>
                <a:lnTo>
                  <a:pt x="14413" y="813392"/>
                </a:lnTo>
                <a:close/>
              </a:path>
            </a:pathLst>
          </a:custGeom>
          <a:solidFill>
            <a:srgbClr val="FB2D17"/>
          </a:solidFill>
          <a:ln w="9525">
            <a:noFill/>
          </a:ln>
        </p:spPr>
        <p:txBody>
          <a:bodyPr/>
          <a:p>
            <a:endParaRPr lang="zh-CN" altLang="en-US" sz="1680"/>
          </a:p>
        </p:txBody>
      </p:sp>
      <p:sp>
        <p:nvSpPr>
          <p:cNvPr id="1044" name="任意多边形 855"/>
          <p:cNvSpPr/>
          <p:nvPr userDrawn="1"/>
        </p:nvSpPr>
        <p:spPr>
          <a:xfrm rot="-5400000" flipH="1">
            <a:off x="611188" y="125731"/>
            <a:ext cx="331787" cy="200024"/>
          </a:xfrm>
          <a:custGeom>
            <a:avLst/>
            <a:gdLst/>
            <a:ahLst/>
            <a:cxnLst>
              <a:cxn ang="0">
                <a:pos x="213054" y="138767"/>
              </a:cxn>
              <a:cxn ang="0">
                <a:pos x="226225" y="121249"/>
              </a:cxn>
              <a:cxn ang="0">
                <a:pos x="226773" y="120701"/>
              </a:cxn>
              <a:cxn ang="0">
                <a:pos x="248724" y="131650"/>
              </a:cxn>
              <a:cxn ang="0">
                <a:pos x="247078" y="146431"/>
              </a:cxn>
              <a:cxn ang="0">
                <a:pos x="247626" y="139862"/>
              </a:cxn>
              <a:cxn ang="0">
                <a:pos x="242139" y="143146"/>
              </a:cxn>
              <a:cxn ang="0">
                <a:pos x="254211" y="145883"/>
              </a:cxn>
              <a:cxn ang="0">
                <a:pos x="271223" y="165591"/>
              </a:cxn>
              <a:cxn ang="0">
                <a:pos x="270869" y="166370"/>
              </a:cxn>
              <a:cxn ang="0">
                <a:pos x="237970" y="166370"/>
              </a:cxn>
              <a:cxn ang="0">
                <a:pos x="238297" y="165591"/>
              </a:cxn>
              <a:cxn ang="0">
                <a:pos x="222932" y="149715"/>
              </a:cxn>
              <a:cxn ang="0">
                <a:pos x="213054" y="138767"/>
              </a:cxn>
              <a:cxn ang="0">
                <a:pos x="196665" y="141512"/>
              </a:cxn>
              <a:cxn ang="0">
                <a:pos x="197214" y="127806"/>
              </a:cxn>
              <a:cxn ang="0">
                <a:pos x="226269" y="107521"/>
              </a:cxn>
              <a:cxn ang="0">
                <a:pos x="210919" y="139319"/>
              </a:cxn>
              <a:cxn ang="0">
                <a:pos x="196665" y="141512"/>
              </a:cxn>
              <a:cxn ang="0">
                <a:pos x="194588" y="146395"/>
              </a:cxn>
              <a:cxn ang="0">
                <a:pos x="202818" y="144749"/>
              </a:cxn>
              <a:cxn ang="0">
                <a:pos x="215987" y="155171"/>
              </a:cxn>
              <a:cxn ang="0">
                <a:pos x="228058" y="165592"/>
              </a:cxn>
              <a:cxn ang="0">
                <a:pos x="227736" y="166370"/>
              </a:cxn>
              <a:cxn ang="0">
                <a:pos x="201606" y="166370"/>
              </a:cxn>
              <a:cxn ang="0">
                <a:pos x="201721" y="165592"/>
              </a:cxn>
              <a:cxn ang="0">
                <a:pos x="194588" y="146395"/>
              </a:cxn>
              <a:cxn ang="0">
                <a:pos x="142998" y="133500"/>
              </a:cxn>
              <a:cxn ang="0">
                <a:pos x="154628" y="115752"/>
              </a:cxn>
              <a:cxn ang="0">
                <a:pos x="166123" y="107521"/>
              </a:cxn>
              <a:cxn ang="0">
                <a:pos x="177619" y="115752"/>
              </a:cxn>
              <a:cxn ang="0">
                <a:pos x="186925" y="139894"/>
              </a:cxn>
              <a:cxn ang="0">
                <a:pos x="166123" y="134407"/>
              </a:cxn>
              <a:cxn ang="0">
                <a:pos x="144775" y="139894"/>
              </a:cxn>
              <a:cxn ang="0">
                <a:pos x="142998" y="133500"/>
              </a:cxn>
              <a:cxn ang="0">
                <a:pos x="139189" y="165560"/>
              </a:cxn>
              <a:cxn ang="0">
                <a:pos x="165504" y="139200"/>
              </a:cxn>
              <a:cxn ang="0">
                <a:pos x="191818" y="165560"/>
              </a:cxn>
              <a:cxn ang="0">
                <a:pos x="191655" y="166370"/>
              </a:cxn>
              <a:cxn ang="0">
                <a:pos x="139352" y="166370"/>
              </a:cxn>
              <a:cxn ang="0">
                <a:pos x="117260" y="109553"/>
              </a:cxn>
              <a:cxn ang="0">
                <a:pos x="127119" y="88695"/>
              </a:cxn>
              <a:cxn ang="0">
                <a:pos x="146838" y="88146"/>
              </a:cxn>
              <a:cxn ang="0">
                <a:pos x="140265" y="90890"/>
              </a:cxn>
              <a:cxn ang="0">
                <a:pos x="147933" y="91988"/>
              </a:cxn>
              <a:cxn ang="0">
                <a:pos x="145195" y="81559"/>
              </a:cxn>
              <a:cxn ang="0">
                <a:pos x="166008" y="67287"/>
              </a:cxn>
              <a:cxn ang="0">
                <a:pos x="186274" y="81559"/>
              </a:cxn>
              <a:cxn ang="0">
                <a:pos x="183536" y="91988"/>
              </a:cxn>
              <a:cxn ang="0">
                <a:pos x="191204" y="90890"/>
              </a:cxn>
              <a:cxn ang="0">
                <a:pos x="184631" y="88146"/>
              </a:cxn>
              <a:cxn ang="0">
                <a:pos x="204349" y="88695"/>
              </a:cxn>
              <a:cxn ang="0">
                <a:pos x="214209" y="109553"/>
              </a:cxn>
              <a:cxn ang="0">
                <a:pos x="196681" y="126020"/>
              </a:cxn>
              <a:cxn ang="0">
                <a:pos x="182440" y="111200"/>
              </a:cxn>
              <a:cxn ang="0">
                <a:pos x="166008" y="98026"/>
              </a:cxn>
              <a:cxn ang="0">
                <a:pos x="149029" y="111200"/>
              </a:cxn>
              <a:cxn ang="0">
                <a:pos x="134788" y="126020"/>
              </a:cxn>
              <a:cxn ang="0">
                <a:pos x="117260" y="109553"/>
              </a:cxn>
              <a:cxn ang="0">
                <a:pos x="105200" y="107521"/>
              </a:cxn>
              <a:cxn ang="0">
                <a:pos x="134255" y="127806"/>
              </a:cxn>
              <a:cxn ang="0">
                <a:pos x="134803" y="141512"/>
              </a:cxn>
              <a:cxn ang="0">
                <a:pos x="120550" y="139319"/>
              </a:cxn>
              <a:cxn ang="0">
                <a:pos x="105200" y="107521"/>
              </a:cxn>
              <a:cxn ang="0">
                <a:pos x="102949" y="165592"/>
              </a:cxn>
              <a:cxn ang="0">
                <a:pos x="115622" y="155171"/>
              </a:cxn>
              <a:cxn ang="0">
                <a:pos x="128846" y="144749"/>
              </a:cxn>
              <a:cxn ang="0">
                <a:pos x="137112" y="146395"/>
              </a:cxn>
              <a:cxn ang="0">
                <a:pos x="130499" y="165592"/>
              </a:cxn>
              <a:cxn ang="0">
                <a:pos x="130606" y="166370"/>
              </a:cxn>
              <a:cxn ang="0">
                <a:pos x="103287" y="166370"/>
              </a:cxn>
              <a:cxn ang="0">
                <a:pos x="60246" y="165591"/>
              </a:cxn>
              <a:cxn ang="0">
                <a:pos x="77283" y="145883"/>
              </a:cxn>
              <a:cxn ang="0">
                <a:pos x="89374" y="143146"/>
              </a:cxn>
              <a:cxn ang="0">
                <a:pos x="83878" y="139862"/>
              </a:cxn>
              <a:cxn ang="0">
                <a:pos x="84428" y="146431"/>
              </a:cxn>
              <a:cxn ang="0">
                <a:pos x="82779" y="131650"/>
              </a:cxn>
              <a:cxn ang="0">
                <a:pos x="104763" y="120701"/>
              </a:cxn>
              <a:cxn ang="0">
                <a:pos x="105312" y="121249"/>
              </a:cxn>
              <a:cxn ang="0">
                <a:pos x="117953" y="138767"/>
              </a:cxn>
              <a:cxn ang="0">
                <a:pos x="108610" y="149715"/>
              </a:cxn>
              <a:cxn ang="0">
                <a:pos x="93221" y="165591"/>
              </a:cxn>
              <a:cxn ang="0">
                <a:pos x="93549" y="166370"/>
              </a:cxn>
              <a:cxn ang="0">
                <a:pos x="60600" y="166370"/>
              </a:cxn>
              <a:cxn ang="0">
                <a:pos x="33470" y="166095"/>
              </a:cxn>
              <a:cxn ang="0">
                <a:pos x="58115" y="127674"/>
              </a:cxn>
              <a:cxn ang="0">
                <a:pos x="101382" y="104622"/>
              </a:cxn>
              <a:cxn ang="0">
                <a:pos x="107954" y="77178"/>
              </a:cxn>
              <a:cxn ang="0">
                <a:pos x="141910" y="52479"/>
              </a:cxn>
              <a:cxn ang="0">
                <a:pos x="165461" y="34915"/>
              </a:cxn>
              <a:cxn ang="0">
                <a:pos x="189558" y="52479"/>
              </a:cxn>
              <a:cxn ang="0">
                <a:pos x="222967" y="77178"/>
              </a:cxn>
              <a:cxn ang="0">
                <a:pos x="230087" y="104622"/>
              </a:cxn>
              <a:cxn ang="0">
                <a:pos x="272806" y="127674"/>
              </a:cxn>
              <a:cxn ang="0">
                <a:pos x="297999" y="166095"/>
              </a:cxn>
              <a:cxn ang="0">
                <a:pos x="297746" y="166370"/>
              </a:cxn>
              <a:cxn ang="0">
                <a:pos x="278261" y="166370"/>
              </a:cxn>
              <a:cxn ang="0">
                <a:pos x="278379" y="166138"/>
              </a:cxn>
              <a:cxn ang="0">
                <a:pos x="260290" y="143111"/>
              </a:cxn>
              <a:cxn ang="0">
                <a:pos x="229594" y="113505"/>
              </a:cxn>
              <a:cxn ang="0">
                <a:pos x="229045" y="107474"/>
              </a:cxn>
              <a:cxn ang="0">
                <a:pos x="221920" y="106378"/>
              </a:cxn>
              <a:cxn ang="0">
                <a:pos x="190127" y="77869"/>
              </a:cxn>
              <a:cxn ang="0">
                <a:pos x="165460" y="61969"/>
              </a:cxn>
              <a:cxn ang="0">
                <a:pos x="141342" y="77869"/>
              </a:cxn>
              <a:cxn ang="0">
                <a:pos x="109549" y="106378"/>
              </a:cxn>
              <a:cxn ang="0">
                <a:pos x="102423" y="107474"/>
              </a:cxn>
              <a:cxn ang="0">
                <a:pos x="101875" y="113505"/>
              </a:cxn>
              <a:cxn ang="0">
                <a:pos x="71179" y="143111"/>
              </a:cxn>
              <a:cxn ang="0">
                <a:pos x="53090" y="166138"/>
              </a:cxn>
              <a:cxn ang="0">
                <a:pos x="53208" y="166370"/>
              </a:cxn>
              <a:cxn ang="0">
                <a:pos x="33723" y="166370"/>
              </a:cxn>
              <a:cxn ang="0">
                <a:pos x="0" y="165676"/>
              </a:cxn>
              <a:cxn ang="0">
                <a:pos x="28490" y="130565"/>
              </a:cxn>
              <a:cxn ang="0">
                <a:pos x="81086" y="86129"/>
              </a:cxn>
              <a:cxn ang="0">
                <a:pos x="101906" y="51019"/>
              </a:cxn>
              <a:cxn ang="0">
                <a:pos x="166008" y="0"/>
              </a:cxn>
              <a:cxn ang="0">
                <a:pos x="229563" y="51019"/>
              </a:cxn>
              <a:cxn ang="0">
                <a:pos x="250383" y="86129"/>
              </a:cxn>
              <a:cxn ang="0">
                <a:pos x="303527" y="130565"/>
              </a:cxn>
              <a:cxn ang="0">
                <a:pos x="331470" y="165676"/>
              </a:cxn>
              <a:cxn ang="0">
                <a:pos x="328631" y="166370"/>
              </a:cxn>
              <a:cxn ang="0">
                <a:pos x="307085" y="166370"/>
              </a:cxn>
              <a:cxn ang="0">
                <a:pos x="307925" y="165676"/>
              </a:cxn>
              <a:cxn ang="0">
                <a:pos x="279980" y="123973"/>
              </a:cxn>
              <a:cxn ang="0">
                <a:pos x="237789" y="97635"/>
              </a:cxn>
              <a:cxn ang="0">
                <a:pos x="213679" y="57029"/>
              </a:cxn>
              <a:cxn ang="0">
                <a:pos x="166008" y="25204"/>
              </a:cxn>
              <a:cxn ang="0">
                <a:pos x="118338" y="57029"/>
              </a:cxn>
              <a:cxn ang="0">
                <a:pos x="94228" y="97635"/>
              </a:cxn>
              <a:cxn ang="0">
                <a:pos x="51489" y="123973"/>
              </a:cxn>
              <a:cxn ang="0">
                <a:pos x="23544" y="165676"/>
              </a:cxn>
              <a:cxn ang="0">
                <a:pos x="24423" y="166370"/>
              </a:cxn>
              <a:cxn ang="0">
                <a:pos x="2949" y="166370"/>
              </a:cxn>
            </a:cxnLst>
            <a:pathLst>
              <a:path w="1620000" h="813392">
                <a:moveTo>
                  <a:pt x="1041267" y="678440"/>
                </a:moveTo>
                <a:cubicBezTo>
                  <a:pt x="1041267" y="678440"/>
                  <a:pt x="1089543" y="635617"/>
                  <a:pt x="1105634" y="592794"/>
                </a:cubicBezTo>
                <a:cubicBezTo>
                  <a:pt x="1105634" y="592794"/>
                  <a:pt x="1105634" y="590118"/>
                  <a:pt x="1108316" y="590118"/>
                </a:cubicBezTo>
                <a:cubicBezTo>
                  <a:pt x="1124409" y="590118"/>
                  <a:pt x="1188776" y="592794"/>
                  <a:pt x="1215596" y="643646"/>
                </a:cubicBezTo>
                <a:cubicBezTo>
                  <a:pt x="1247779" y="702528"/>
                  <a:pt x="1223642" y="721263"/>
                  <a:pt x="1207550" y="715910"/>
                </a:cubicBezTo>
                <a:cubicBezTo>
                  <a:pt x="1188776" y="713234"/>
                  <a:pt x="1194140" y="686469"/>
                  <a:pt x="1210232" y="683793"/>
                </a:cubicBezTo>
                <a:cubicBezTo>
                  <a:pt x="1210232" y="683793"/>
                  <a:pt x="1186094" y="665058"/>
                  <a:pt x="1183412" y="699851"/>
                </a:cubicBezTo>
                <a:cubicBezTo>
                  <a:pt x="1180730" y="737321"/>
                  <a:pt x="1212914" y="734645"/>
                  <a:pt x="1242415" y="713234"/>
                </a:cubicBezTo>
                <a:cubicBezTo>
                  <a:pt x="1242415" y="713234"/>
                  <a:pt x="1312147" y="745350"/>
                  <a:pt x="1325557" y="809585"/>
                </a:cubicBezTo>
                <a:lnTo>
                  <a:pt x="1323827" y="813392"/>
                </a:lnTo>
                <a:lnTo>
                  <a:pt x="1163039" y="813392"/>
                </a:lnTo>
                <a:lnTo>
                  <a:pt x="1164638" y="809585"/>
                </a:lnTo>
                <a:cubicBezTo>
                  <a:pt x="1164638" y="772115"/>
                  <a:pt x="1089543" y="731968"/>
                  <a:pt x="1089543" y="731968"/>
                </a:cubicBezTo>
                <a:cubicBezTo>
                  <a:pt x="1073451" y="697175"/>
                  <a:pt x="1041267" y="678440"/>
                  <a:pt x="1041267" y="678440"/>
                </a:cubicBezTo>
                <a:close/>
                <a:moveTo>
                  <a:pt x="961169" y="691864"/>
                </a:moveTo>
                <a:cubicBezTo>
                  <a:pt x="961169" y="691864"/>
                  <a:pt x="963848" y="657019"/>
                  <a:pt x="963848" y="624854"/>
                </a:cubicBezTo>
                <a:cubicBezTo>
                  <a:pt x="963848" y="624854"/>
                  <a:pt x="1046908" y="536402"/>
                  <a:pt x="1105853" y="525680"/>
                </a:cubicBezTo>
                <a:cubicBezTo>
                  <a:pt x="1105853" y="525680"/>
                  <a:pt x="1111212" y="587329"/>
                  <a:pt x="1030832" y="681142"/>
                </a:cubicBezTo>
                <a:cubicBezTo>
                  <a:pt x="1030832" y="681142"/>
                  <a:pt x="985283" y="683822"/>
                  <a:pt x="961169" y="691864"/>
                </a:cubicBezTo>
                <a:close/>
                <a:moveTo>
                  <a:pt x="951017" y="715735"/>
                </a:moveTo>
                <a:cubicBezTo>
                  <a:pt x="951017" y="715735"/>
                  <a:pt x="969788" y="707690"/>
                  <a:pt x="991241" y="707690"/>
                </a:cubicBezTo>
                <a:cubicBezTo>
                  <a:pt x="1012694" y="710372"/>
                  <a:pt x="1039511" y="721098"/>
                  <a:pt x="1055600" y="758641"/>
                </a:cubicBezTo>
                <a:cubicBezTo>
                  <a:pt x="1055600" y="758641"/>
                  <a:pt x="1114596" y="772049"/>
                  <a:pt x="1114596" y="809593"/>
                </a:cubicBezTo>
                <a:lnTo>
                  <a:pt x="1113022" y="813392"/>
                </a:lnTo>
                <a:lnTo>
                  <a:pt x="985316" y="813392"/>
                </a:lnTo>
                <a:lnTo>
                  <a:pt x="985877" y="809593"/>
                </a:lnTo>
                <a:cubicBezTo>
                  <a:pt x="985877" y="755960"/>
                  <a:pt x="951017" y="715735"/>
                  <a:pt x="951017" y="715735"/>
                </a:cubicBezTo>
                <a:close/>
                <a:moveTo>
                  <a:pt x="698881" y="652692"/>
                </a:moveTo>
                <a:cubicBezTo>
                  <a:pt x="690176" y="586457"/>
                  <a:pt x="755720" y="565918"/>
                  <a:pt x="755720" y="565918"/>
                </a:cubicBezTo>
                <a:cubicBezTo>
                  <a:pt x="755720" y="565918"/>
                  <a:pt x="769097" y="525680"/>
                  <a:pt x="811901" y="525680"/>
                </a:cubicBezTo>
                <a:cubicBezTo>
                  <a:pt x="852031" y="525680"/>
                  <a:pt x="868083" y="565918"/>
                  <a:pt x="868083" y="565918"/>
                </a:cubicBezTo>
                <a:cubicBezTo>
                  <a:pt x="868083" y="565918"/>
                  <a:pt x="951017" y="592744"/>
                  <a:pt x="913563" y="683950"/>
                </a:cubicBezTo>
                <a:cubicBezTo>
                  <a:pt x="913563" y="683950"/>
                  <a:pt x="865407" y="657125"/>
                  <a:pt x="811901" y="657125"/>
                </a:cubicBezTo>
                <a:cubicBezTo>
                  <a:pt x="755720" y="657125"/>
                  <a:pt x="707565" y="683950"/>
                  <a:pt x="707565" y="683950"/>
                </a:cubicBezTo>
                <a:cubicBezTo>
                  <a:pt x="702883" y="672549"/>
                  <a:pt x="700124" y="662154"/>
                  <a:pt x="698881" y="652692"/>
                </a:cubicBezTo>
                <a:close/>
                <a:moveTo>
                  <a:pt x="680264" y="809434"/>
                </a:moveTo>
                <a:cubicBezTo>
                  <a:pt x="680264" y="738258"/>
                  <a:pt x="737844" y="680558"/>
                  <a:pt x="808872" y="680558"/>
                </a:cubicBezTo>
                <a:cubicBezTo>
                  <a:pt x="879900" y="680558"/>
                  <a:pt x="937479" y="738258"/>
                  <a:pt x="937479" y="809434"/>
                </a:cubicBezTo>
                <a:lnTo>
                  <a:pt x="936682" y="813392"/>
                </a:lnTo>
                <a:lnTo>
                  <a:pt x="681062" y="813392"/>
                </a:lnTo>
                <a:close/>
                <a:moveTo>
                  <a:pt x="573091" y="535612"/>
                </a:moveTo>
                <a:cubicBezTo>
                  <a:pt x="573091" y="535612"/>
                  <a:pt x="575768" y="473889"/>
                  <a:pt x="621276" y="433635"/>
                </a:cubicBezTo>
                <a:cubicBezTo>
                  <a:pt x="666784" y="393381"/>
                  <a:pt x="714969" y="401431"/>
                  <a:pt x="717646" y="430952"/>
                </a:cubicBezTo>
                <a:cubicBezTo>
                  <a:pt x="717646" y="460471"/>
                  <a:pt x="685522" y="444369"/>
                  <a:pt x="685522" y="444369"/>
                </a:cubicBezTo>
                <a:cubicBezTo>
                  <a:pt x="685522" y="444369"/>
                  <a:pt x="712292" y="471205"/>
                  <a:pt x="723000" y="449737"/>
                </a:cubicBezTo>
                <a:cubicBezTo>
                  <a:pt x="733707" y="428268"/>
                  <a:pt x="717646" y="406799"/>
                  <a:pt x="709615" y="398748"/>
                </a:cubicBezTo>
                <a:cubicBezTo>
                  <a:pt x="709615" y="398748"/>
                  <a:pt x="741738" y="328974"/>
                  <a:pt x="811338" y="328974"/>
                </a:cubicBezTo>
                <a:cubicBezTo>
                  <a:pt x="878261" y="328974"/>
                  <a:pt x="910385" y="398748"/>
                  <a:pt x="910385" y="398748"/>
                </a:cubicBezTo>
                <a:cubicBezTo>
                  <a:pt x="902354" y="406799"/>
                  <a:pt x="886292" y="428268"/>
                  <a:pt x="897000" y="449737"/>
                </a:cubicBezTo>
                <a:cubicBezTo>
                  <a:pt x="907708" y="471205"/>
                  <a:pt x="934477" y="444369"/>
                  <a:pt x="934477" y="444369"/>
                </a:cubicBezTo>
                <a:cubicBezTo>
                  <a:pt x="934477" y="444369"/>
                  <a:pt x="902354" y="460471"/>
                  <a:pt x="902354" y="430952"/>
                </a:cubicBezTo>
                <a:cubicBezTo>
                  <a:pt x="905031" y="401431"/>
                  <a:pt x="953215" y="393381"/>
                  <a:pt x="998723" y="433635"/>
                </a:cubicBezTo>
                <a:cubicBezTo>
                  <a:pt x="1044231" y="473889"/>
                  <a:pt x="1046908" y="535612"/>
                  <a:pt x="1046908" y="535612"/>
                </a:cubicBezTo>
                <a:cubicBezTo>
                  <a:pt x="1017462" y="557081"/>
                  <a:pt x="961246" y="616120"/>
                  <a:pt x="961246" y="616120"/>
                </a:cubicBezTo>
                <a:cubicBezTo>
                  <a:pt x="961246" y="616120"/>
                  <a:pt x="950538" y="565131"/>
                  <a:pt x="891646" y="543663"/>
                </a:cubicBezTo>
                <a:cubicBezTo>
                  <a:pt x="891646" y="543663"/>
                  <a:pt x="856846" y="479256"/>
                  <a:pt x="811338" y="479256"/>
                </a:cubicBezTo>
                <a:cubicBezTo>
                  <a:pt x="763154" y="479256"/>
                  <a:pt x="728353" y="543663"/>
                  <a:pt x="728353" y="543663"/>
                </a:cubicBezTo>
                <a:cubicBezTo>
                  <a:pt x="672138" y="565131"/>
                  <a:pt x="658754" y="616120"/>
                  <a:pt x="658754" y="616120"/>
                </a:cubicBezTo>
                <a:cubicBezTo>
                  <a:pt x="658754" y="616120"/>
                  <a:pt x="602538" y="557081"/>
                  <a:pt x="573091" y="535612"/>
                </a:cubicBezTo>
                <a:close/>
                <a:moveTo>
                  <a:pt x="514147" y="525680"/>
                </a:moveTo>
                <a:cubicBezTo>
                  <a:pt x="573092" y="536402"/>
                  <a:pt x="656151" y="624854"/>
                  <a:pt x="656151" y="624854"/>
                </a:cubicBezTo>
                <a:cubicBezTo>
                  <a:pt x="656151" y="657019"/>
                  <a:pt x="658830" y="691864"/>
                  <a:pt x="658830" y="691864"/>
                </a:cubicBezTo>
                <a:cubicBezTo>
                  <a:pt x="634716" y="683822"/>
                  <a:pt x="589168" y="681142"/>
                  <a:pt x="589168" y="681142"/>
                </a:cubicBezTo>
                <a:cubicBezTo>
                  <a:pt x="508788" y="587329"/>
                  <a:pt x="514147" y="525680"/>
                  <a:pt x="514147" y="525680"/>
                </a:cubicBezTo>
                <a:close/>
                <a:moveTo>
                  <a:pt x="503147" y="809593"/>
                </a:moveTo>
                <a:cubicBezTo>
                  <a:pt x="503147" y="772049"/>
                  <a:pt x="565085" y="758641"/>
                  <a:pt x="565085" y="758641"/>
                </a:cubicBezTo>
                <a:cubicBezTo>
                  <a:pt x="581243" y="721098"/>
                  <a:pt x="608173" y="710372"/>
                  <a:pt x="629716" y="707690"/>
                </a:cubicBezTo>
                <a:cubicBezTo>
                  <a:pt x="651261" y="707690"/>
                  <a:pt x="670111" y="715735"/>
                  <a:pt x="670111" y="715735"/>
                </a:cubicBezTo>
                <a:cubicBezTo>
                  <a:pt x="670111" y="715735"/>
                  <a:pt x="637795" y="755960"/>
                  <a:pt x="637795" y="809593"/>
                </a:cubicBezTo>
                <a:lnTo>
                  <a:pt x="638315" y="813392"/>
                </a:lnTo>
                <a:lnTo>
                  <a:pt x="504800" y="813392"/>
                </a:lnTo>
                <a:close/>
                <a:moveTo>
                  <a:pt x="294443" y="809585"/>
                </a:moveTo>
                <a:cubicBezTo>
                  <a:pt x="307873" y="745350"/>
                  <a:pt x="377710" y="713234"/>
                  <a:pt x="377710" y="713234"/>
                </a:cubicBezTo>
                <a:cubicBezTo>
                  <a:pt x="407256" y="734645"/>
                  <a:pt x="439488" y="737321"/>
                  <a:pt x="436802" y="699851"/>
                </a:cubicBezTo>
                <a:cubicBezTo>
                  <a:pt x="434117" y="665058"/>
                  <a:pt x="409942" y="683793"/>
                  <a:pt x="409942" y="683793"/>
                </a:cubicBezTo>
                <a:cubicBezTo>
                  <a:pt x="426058" y="686469"/>
                  <a:pt x="428744" y="713234"/>
                  <a:pt x="412629" y="715910"/>
                </a:cubicBezTo>
                <a:cubicBezTo>
                  <a:pt x="396512" y="721263"/>
                  <a:pt x="369651" y="702528"/>
                  <a:pt x="404570" y="643646"/>
                </a:cubicBezTo>
                <a:cubicBezTo>
                  <a:pt x="431431" y="592794"/>
                  <a:pt x="495895" y="590118"/>
                  <a:pt x="512012" y="590118"/>
                </a:cubicBezTo>
                <a:cubicBezTo>
                  <a:pt x="514698" y="590118"/>
                  <a:pt x="514698" y="592794"/>
                  <a:pt x="514698" y="592794"/>
                </a:cubicBezTo>
                <a:cubicBezTo>
                  <a:pt x="530814" y="635617"/>
                  <a:pt x="576476" y="678440"/>
                  <a:pt x="576476" y="678440"/>
                </a:cubicBezTo>
                <a:cubicBezTo>
                  <a:pt x="576476" y="678440"/>
                  <a:pt x="546930" y="697175"/>
                  <a:pt x="530814" y="731968"/>
                </a:cubicBezTo>
                <a:cubicBezTo>
                  <a:pt x="530814" y="731968"/>
                  <a:pt x="455605" y="772115"/>
                  <a:pt x="455605" y="809585"/>
                </a:cubicBezTo>
                <a:lnTo>
                  <a:pt x="457207" y="813392"/>
                </a:lnTo>
                <a:lnTo>
                  <a:pt x="296176" y="813392"/>
                </a:lnTo>
                <a:close/>
                <a:moveTo>
                  <a:pt x="163579" y="812050"/>
                </a:moveTo>
                <a:cubicBezTo>
                  <a:pt x="203729" y="779849"/>
                  <a:pt x="217112" y="726179"/>
                  <a:pt x="284030" y="624208"/>
                </a:cubicBezTo>
                <a:cubicBezTo>
                  <a:pt x="353624" y="519554"/>
                  <a:pt x="495488" y="511503"/>
                  <a:pt x="495488" y="511503"/>
                </a:cubicBezTo>
                <a:cubicBezTo>
                  <a:pt x="495488" y="511503"/>
                  <a:pt x="484781" y="436367"/>
                  <a:pt x="527609" y="377331"/>
                </a:cubicBezTo>
                <a:cubicBezTo>
                  <a:pt x="573112" y="318294"/>
                  <a:pt x="658766" y="275360"/>
                  <a:pt x="693563" y="256575"/>
                </a:cubicBezTo>
                <a:cubicBezTo>
                  <a:pt x="728360" y="240474"/>
                  <a:pt x="787247" y="194856"/>
                  <a:pt x="808661" y="170705"/>
                </a:cubicBezTo>
                <a:cubicBezTo>
                  <a:pt x="832751" y="194856"/>
                  <a:pt x="891638" y="240474"/>
                  <a:pt x="926435" y="256575"/>
                </a:cubicBezTo>
                <a:cubicBezTo>
                  <a:pt x="961232" y="275360"/>
                  <a:pt x="1046886" y="318294"/>
                  <a:pt x="1089713" y="377331"/>
                </a:cubicBezTo>
                <a:cubicBezTo>
                  <a:pt x="1135217" y="436367"/>
                  <a:pt x="1124510" y="511503"/>
                  <a:pt x="1124510" y="511503"/>
                </a:cubicBezTo>
                <a:cubicBezTo>
                  <a:pt x="1124510" y="511503"/>
                  <a:pt x="1266374" y="519554"/>
                  <a:pt x="1333292" y="624208"/>
                </a:cubicBezTo>
                <a:cubicBezTo>
                  <a:pt x="1402886" y="726179"/>
                  <a:pt x="1416270" y="779849"/>
                  <a:pt x="1456420" y="812050"/>
                </a:cubicBezTo>
                <a:lnTo>
                  <a:pt x="1455182" y="813392"/>
                </a:lnTo>
                <a:lnTo>
                  <a:pt x="1359953" y="813392"/>
                </a:lnTo>
                <a:lnTo>
                  <a:pt x="1360529" y="812261"/>
                </a:lnTo>
                <a:cubicBezTo>
                  <a:pt x="1331060" y="731847"/>
                  <a:pt x="1272123" y="699681"/>
                  <a:pt x="1272123" y="699681"/>
                </a:cubicBezTo>
                <a:cubicBezTo>
                  <a:pt x="1231938" y="568339"/>
                  <a:pt x="1122100" y="554937"/>
                  <a:pt x="1122100" y="554937"/>
                </a:cubicBezTo>
                <a:cubicBezTo>
                  <a:pt x="1119421" y="530812"/>
                  <a:pt x="1119421" y="525451"/>
                  <a:pt x="1119421" y="525451"/>
                </a:cubicBezTo>
                <a:cubicBezTo>
                  <a:pt x="1119421" y="525451"/>
                  <a:pt x="1111384" y="514729"/>
                  <a:pt x="1084595" y="520090"/>
                </a:cubicBezTo>
                <a:cubicBezTo>
                  <a:pt x="1084595" y="520090"/>
                  <a:pt x="1052447" y="404830"/>
                  <a:pt x="929214" y="380706"/>
                </a:cubicBezTo>
                <a:cubicBezTo>
                  <a:pt x="929214" y="380706"/>
                  <a:pt x="880993" y="316375"/>
                  <a:pt x="808660" y="302972"/>
                </a:cubicBezTo>
                <a:cubicBezTo>
                  <a:pt x="739007" y="316375"/>
                  <a:pt x="690785" y="380706"/>
                  <a:pt x="690785" y="380706"/>
                </a:cubicBezTo>
                <a:cubicBezTo>
                  <a:pt x="567552" y="404830"/>
                  <a:pt x="535405" y="520090"/>
                  <a:pt x="535405" y="520090"/>
                </a:cubicBezTo>
                <a:cubicBezTo>
                  <a:pt x="508615" y="514729"/>
                  <a:pt x="500578" y="525451"/>
                  <a:pt x="500578" y="525451"/>
                </a:cubicBezTo>
                <a:cubicBezTo>
                  <a:pt x="500578" y="525451"/>
                  <a:pt x="500578" y="530812"/>
                  <a:pt x="497899" y="554937"/>
                </a:cubicBezTo>
                <a:cubicBezTo>
                  <a:pt x="497899" y="554937"/>
                  <a:pt x="385382" y="568339"/>
                  <a:pt x="347876" y="699681"/>
                </a:cubicBezTo>
                <a:cubicBezTo>
                  <a:pt x="347876" y="699681"/>
                  <a:pt x="288939" y="731847"/>
                  <a:pt x="259470" y="812261"/>
                </a:cubicBezTo>
                <a:lnTo>
                  <a:pt x="260046" y="813392"/>
                </a:lnTo>
                <a:lnTo>
                  <a:pt x="164816" y="813392"/>
                </a:lnTo>
                <a:close/>
                <a:moveTo>
                  <a:pt x="0" y="810000"/>
                </a:moveTo>
                <a:cubicBezTo>
                  <a:pt x="66942" y="793908"/>
                  <a:pt x="26777" y="812683"/>
                  <a:pt x="139240" y="638344"/>
                </a:cubicBezTo>
                <a:cubicBezTo>
                  <a:pt x="249025" y="464007"/>
                  <a:pt x="396298" y="421093"/>
                  <a:pt x="396298" y="421093"/>
                </a:cubicBezTo>
                <a:cubicBezTo>
                  <a:pt x="396298" y="421093"/>
                  <a:pt x="401653" y="316490"/>
                  <a:pt x="498050" y="249438"/>
                </a:cubicBezTo>
                <a:cubicBezTo>
                  <a:pt x="597124" y="179702"/>
                  <a:pt x="747075" y="128742"/>
                  <a:pt x="811339" y="0"/>
                </a:cubicBezTo>
                <a:cubicBezTo>
                  <a:pt x="872926" y="128742"/>
                  <a:pt x="1022876" y="179702"/>
                  <a:pt x="1121951" y="249438"/>
                </a:cubicBezTo>
                <a:cubicBezTo>
                  <a:pt x="1221025" y="316490"/>
                  <a:pt x="1223703" y="421093"/>
                  <a:pt x="1223703" y="421093"/>
                </a:cubicBezTo>
                <a:cubicBezTo>
                  <a:pt x="1223703" y="421093"/>
                  <a:pt x="1370976" y="464007"/>
                  <a:pt x="1483438" y="638344"/>
                </a:cubicBezTo>
                <a:cubicBezTo>
                  <a:pt x="1593223" y="812683"/>
                  <a:pt x="1555736" y="793908"/>
                  <a:pt x="1620000" y="810000"/>
                </a:cubicBezTo>
                <a:lnTo>
                  <a:pt x="1606129" y="813392"/>
                </a:lnTo>
                <a:lnTo>
                  <a:pt x="1500825" y="813392"/>
                </a:lnTo>
                <a:lnTo>
                  <a:pt x="1504931" y="810001"/>
                </a:lnTo>
                <a:cubicBezTo>
                  <a:pt x="1454049" y="785856"/>
                  <a:pt x="1440659" y="713423"/>
                  <a:pt x="1368355" y="606114"/>
                </a:cubicBezTo>
                <a:cubicBezTo>
                  <a:pt x="1296050" y="496123"/>
                  <a:pt x="1162152" y="477343"/>
                  <a:pt x="1162152" y="477343"/>
                </a:cubicBezTo>
                <a:cubicBezTo>
                  <a:pt x="1162152" y="477343"/>
                  <a:pt x="1146084" y="351256"/>
                  <a:pt x="1044322" y="278822"/>
                </a:cubicBezTo>
                <a:cubicBezTo>
                  <a:pt x="942559" y="206389"/>
                  <a:pt x="883644" y="206389"/>
                  <a:pt x="811339" y="123225"/>
                </a:cubicBezTo>
                <a:cubicBezTo>
                  <a:pt x="739034" y="206389"/>
                  <a:pt x="680119" y="206389"/>
                  <a:pt x="578356" y="278822"/>
                </a:cubicBezTo>
                <a:cubicBezTo>
                  <a:pt x="476594" y="351256"/>
                  <a:pt x="460527" y="477343"/>
                  <a:pt x="460527" y="477343"/>
                </a:cubicBezTo>
                <a:cubicBezTo>
                  <a:pt x="460527" y="477343"/>
                  <a:pt x="323950" y="496123"/>
                  <a:pt x="251645" y="606114"/>
                </a:cubicBezTo>
                <a:cubicBezTo>
                  <a:pt x="182019" y="713423"/>
                  <a:pt x="168629" y="785856"/>
                  <a:pt x="115070" y="810001"/>
                </a:cubicBezTo>
                <a:lnTo>
                  <a:pt x="119366" y="813392"/>
                </a:lnTo>
                <a:lnTo>
                  <a:pt x="14413" y="813392"/>
                </a:lnTo>
                <a:close/>
              </a:path>
            </a:pathLst>
          </a:custGeom>
          <a:solidFill>
            <a:srgbClr val="FB2D17"/>
          </a:solidFill>
          <a:ln w="9525">
            <a:noFill/>
          </a:ln>
        </p:spPr>
        <p:txBody>
          <a:bodyPr/>
          <a:p>
            <a:endParaRPr lang="zh-CN" altLang="en-US" sz="1680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542925" y="427355"/>
            <a:ext cx="860107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 userDrawn="1"/>
        </p:nvCxnSpPr>
        <p:spPr>
          <a:xfrm flipH="1">
            <a:off x="7399655" y="5080"/>
            <a:ext cx="1270" cy="4222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8" name="图片 10"/>
          <p:cNvPicPr/>
          <p:nvPr userDrawn="1"/>
        </p:nvPicPr>
        <p:blipFill>
          <a:blip r:embed="rId5">
            <a:lum bright="70000" contrast="-70000"/>
          </a:blip>
          <a:srcRect/>
          <a:stretch>
            <a:fillRect/>
          </a:stretch>
        </p:blipFill>
        <p:spPr>
          <a:xfrm>
            <a:off x="-10160" y="1393190"/>
            <a:ext cx="9145270" cy="3158490"/>
          </a:xfrm>
          <a:prstGeom prst="flowChartAlternateProcess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6"/>
          <a:srcRect l="1269" r="19819" b="14608"/>
          <a:stretch>
            <a:fillRect/>
          </a:stretch>
        </p:blipFill>
        <p:spPr>
          <a:xfrm>
            <a:off x="0" y="6297295"/>
            <a:ext cx="3494723" cy="553085"/>
          </a:xfrm>
          <a:prstGeom prst="rect">
            <a:avLst/>
          </a:prstGeom>
        </p:spPr>
      </p:pic>
      <p:grpSp>
        <p:nvGrpSpPr>
          <p:cNvPr id="1052" name="组合 13"/>
          <p:cNvGrpSpPr/>
          <p:nvPr userDrawn="1"/>
        </p:nvGrpSpPr>
        <p:grpSpPr>
          <a:xfrm rot="0">
            <a:off x="8599170" y="6297295"/>
            <a:ext cx="480695" cy="562610"/>
            <a:chOff x="4236609" y="2383071"/>
            <a:chExt cx="1350954" cy="1430393"/>
          </a:xfrm>
        </p:grpSpPr>
        <p:sp>
          <p:nvSpPr>
            <p:cNvPr id="37" name="椭圆 36"/>
            <p:cNvSpPr/>
            <p:nvPr/>
          </p:nvSpPr>
          <p:spPr>
            <a:xfrm>
              <a:off x="4236869" y="2462770"/>
              <a:ext cx="1350694" cy="1350694"/>
            </a:xfrm>
            <a:prstGeom prst="ellipse">
              <a:avLst/>
            </a:prstGeom>
            <a:gradFill flip="none" rotWithShape="1">
              <a:gsLst>
                <a:gs pos="0">
                  <a:srgbClr val="FFFFFF"/>
                </a:gs>
                <a:gs pos="100000">
                  <a:srgbClr val="D5DBDF"/>
                </a:gs>
              </a:gsLst>
              <a:path path="circle">
                <a:fillToRect l="100000" t="100000"/>
              </a:path>
              <a:tileRect r="-100000" b="-100000"/>
            </a:gradFill>
            <a:ln w="25400">
              <a:noFill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r>
                <a:rPr lang="zh-CN" altLang="en-US" sz="1680" strike="noStrike" noProof="1">
                  <a:latin typeface="方正小篆体" panose="03000509000000000000" charset="-122"/>
                  <a:ea typeface="方正小篆体" panose="03000509000000000000" charset="-122"/>
                </a:rPr>
                <a:t>魏魏</a:t>
              </a:r>
              <a:endParaRPr lang="zh-CN" altLang="en-US" sz="1680" strike="noStrike" noProof="1">
                <a:latin typeface="方正小篆体" panose="03000509000000000000" charset="-122"/>
                <a:ea typeface="方正小篆体" panose="03000509000000000000" charset="-122"/>
              </a:endParaRPr>
            </a:p>
          </p:txBody>
        </p:sp>
        <p:sp>
          <p:nvSpPr>
            <p:cNvPr id="1054" name="任意多边形 37"/>
            <p:cNvSpPr/>
            <p:nvPr/>
          </p:nvSpPr>
          <p:spPr>
            <a:xfrm>
              <a:off x="4236609" y="2383071"/>
              <a:ext cx="1350694" cy="1216697"/>
            </a:xfrm>
            <a:custGeom>
              <a:avLst/>
              <a:gdLst/>
              <a:ahLst/>
              <a:cxnLst>
                <a:cxn ang="0">
                  <a:pos x="891384" y="996814"/>
                </a:cxn>
                <a:cxn ang="0">
                  <a:pos x="900896" y="1012263"/>
                </a:cxn>
                <a:cxn ang="0">
                  <a:pos x="930650" y="1034028"/>
                </a:cxn>
                <a:cxn ang="0">
                  <a:pos x="945764" y="1038167"/>
                </a:cxn>
                <a:cxn ang="0">
                  <a:pos x="943232" y="1029962"/>
                </a:cxn>
                <a:cxn ang="0">
                  <a:pos x="927115" y="1011668"/>
                </a:cxn>
                <a:cxn ang="0">
                  <a:pos x="898709" y="997597"/>
                </a:cxn>
                <a:cxn ang="0">
                  <a:pos x="1274792" y="792189"/>
                </a:cxn>
                <a:cxn ang="0">
                  <a:pos x="1260941" y="824636"/>
                </a:cxn>
                <a:cxn ang="0">
                  <a:pos x="1345347" y="871590"/>
                </a:cxn>
                <a:cxn ang="0">
                  <a:pos x="1328032" y="950227"/>
                </a:cxn>
                <a:cxn ang="0">
                  <a:pos x="1259210" y="969313"/>
                </a:cxn>
                <a:cxn ang="0">
                  <a:pos x="1205104" y="914344"/>
                </a:cxn>
                <a:cxn ang="0">
                  <a:pos x="1220254" y="868536"/>
                </a:cxn>
                <a:cxn ang="0">
                  <a:pos x="1273494" y="841051"/>
                </a:cxn>
                <a:cxn ang="0">
                  <a:pos x="1259642" y="854030"/>
                </a:cxn>
                <a:cxn ang="0">
                  <a:pos x="1288210" y="851740"/>
                </a:cxn>
                <a:cxn ang="0">
                  <a:pos x="1328032" y="873880"/>
                </a:cxn>
                <a:cxn ang="0">
                  <a:pos x="1314182" y="941065"/>
                </a:cxn>
                <a:cxn ang="0">
                  <a:pos x="1294703" y="893730"/>
                </a:cxn>
                <a:cxn ang="0">
                  <a:pos x="1286046" y="911290"/>
                </a:cxn>
                <a:cxn ang="0">
                  <a:pos x="1263971" y="879225"/>
                </a:cxn>
                <a:cxn ang="0">
                  <a:pos x="1260075" y="910908"/>
                </a:cxn>
                <a:cxn ang="0">
                  <a:pos x="1218090" y="905564"/>
                </a:cxn>
                <a:cxn ang="0">
                  <a:pos x="1271330" y="965496"/>
                </a:cxn>
                <a:cxn ang="0">
                  <a:pos x="1339719" y="908237"/>
                </a:cxn>
                <a:cxn ang="0">
                  <a:pos x="1325435" y="858611"/>
                </a:cxn>
                <a:cxn ang="0">
                  <a:pos x="1248821" y="839143"/>
                </a:cxn>
                <a:cxn ang="0">
                  <a:pos x="1189522" y="880370"/>
                </a:cxn>
                <a:cxn ang="0">
                  <a:pos x="1171775" y="995271"/>
                </a:cxn>
                <a:cxn ang="0">
                  <a:pos x="1171977" y="998900"/>
                </a:cxn>
                <a:cxn ang="0">
                  <a:pos x="1172284" y="1001723"/>
                </a:cxn>
                <a:cxn ang="0">
                  <a:pos x="1172139" y="1001832"/>
                </a:cxn>
                <a:cxn ang="0">
                  <a:pos x="1179999" y="1143383"/>
                </a:cxn>
                <a:cxn ang="0">
                  <a:pos x="1182249" y="1179570"/>
                </a:cxn>
                <a:cxn ang="0">
                  <a:pos x="1172239" y="1186853"/>
                </a:cxn>
                <a:cxn ang="0">
                  <a:pos x="1169610" y="1144147"/>
                </a:cxn>
                <a:cxn ang="0">
                  <a:pos x="1168084" y="1123893"/>
                </a:cxn>
                <a:cxn ang="0">
                  <a:pos x="1151122" y="1102169"/>
                </a:cxn>
                <a:cxn ang="0">
                  <a:pos x="1056620" y="1087676"/>
                </a:cxn>
                <a:cxn ang="0">
                  <a:pos x="1079986" y="1041870"/>
                </a:cxn>
                <a:cxn ang="0">
                  <a:pos x="1133644" y="1060574"/>
                </a:cxn>
                <a:cxn ang="0">
                  <a:pos x="1112873" y="1028128"/>
                </a:cxn>
                <a:cxn ang="0">
                  <a:pos x="1160797" y="1052558"/>
                </a:cxn>
                <a:cxn ang="0">
                  <a:pos x="1163012" y="1056641"/>
                </a:cxn>
                <a:cxn ang="0">
                  <a:pos x="1163003" y="1056521"/>
                </a:cxn>
                <a:cxn ang="0">
                  <a:pos x="1163283" y="1002411"/>
                </a:cxn>
                <a:cxn ang="0">
                  <a:pos x="1161890" y="1000961"/>
                </a:cxn>
                <a:cxn ang="0">
                  <a:pos x="1125944" y="897183"/>
                </a:cxn>
                <a:cxn ang="0">
                  <a:pos x="1017670" y="846058"/>
                </a:cxn>
                <a:cxn ang="0">
                  <a:pos x="924120" y="871239"/>
                </a:cxn>
                <a:cxn ang="0">
                  <a:pos x="878213" y="947165"/>
                </a:cxn>
                <a:cxn ang="0">
                  <a:pos x="882428" y="982272"/>
                </a:cxn>
                <a:cxn ang="0">
                  <a:pos x="885200" y="986774"/>
                </a:cxn>
                <a:cxn ang="0">
                  <a:pos x="902117" y="988677"/>
                </a:cxn>
                <a:cxn ang="0">
                  <a:pos x="934040" y="1004800"/>
                </a:cxn>
                <a:cxn ang="0">
                  <a:pos x="952667" y="1025979"/>
                </a:cxn>
                <a:cxn ang="0">
                  <a:pos x="957402" y="1041353"/>
                </a:cxn>
                <a:cxn ang="0">
                  <a:pos x="968729" y="1044455"/>
                </a:cxn>
                <a:cxn ang="0">
                  <a:pos x="1055782" y="981121"/>
                </a:cxn>
                <a:cxn ang="0">
                  <a:pos x="1051884" y="955940"/>
                </a:cxn>
                <a:cxn ang="0">
                  <a:pos x="1018968" y="941441"/>
                </a:cxn>
                <a:cxn ang="0">
                  <a:pos x="1001212" y="961281"/>
                </a:cxn>
                <a:cxn ang="0">
                  <a:pos x="1025032" y="967767"/>
                </a:cxn>
                <a:cxn ang="0">
                  <a:pos x="981290" y="970438"/>
                </a:cxn>
                <a:cxn ang="0">
                  <a:pos x="999912" y="924272"/>
                </a:cxn>
                <a:cxn ang="0">
                  <a:pos x="966997" y="913971"/>
                </a:cxn>
                <a:cxn ang="0">
                  <a:pos x="924120" y="926561"/>
                </a:cxn>
                <a:cxn ang="0">
                  <a:pos x="919357" y="934574"/>
                </a:cxn>
                <a:cxn ang="0">
                  <a:pos x="937546" y="967385"/>
                </a:cxn>
                <a:cxn ang="0">
                  <a:pos x="955304" y="965860"/>
                </a:cxn>
                <a:cxn ang="0">
                  <a:pos x="966564" y="954032"/>
                </a:cxn>
                <a:cxn ang="0">
                  <a:pos x="965264" y="941823"/>
                </a:cxn>
                <a:cxn ang="0">
                  <a:pos x="954870" y="934574"/>
                </a:cxn>
                <a:cxn ang="0">
                  <a:pos x="937979" y="942204"/>
                </a:cxn>
                <a:cxn ang="0">
                  <a:pos x="944476" y="953269"/>
                </a:cxn>
                <a:cxn ang="0">
                  <a:pos x="954004" y="949072"/>
                </a:cxn>
                <a:cxn ang="0">
                  <a:pos x="953572" y="945256"/>
                </a:cxn>
                <a:cxn ang="0">
                  <a:pos x="946642" y="943730"/>
                </a:cxn>
                <a:cxn ang="0">
                  <a:pos x="951405" y="939534"/>
                </a:cxn>
                <a:cxn ang="0">
                  <a:pos x="957036" y="942967"/>
                </a:cxn>
                <a:cxn ang="0">
                  <a:pos x="957902" y="950216"/>
                </a:cxn>
                <a:cxn ang="0">
                  <a:pos x="943610" y="956702"/>
                </a:cxn>
                <a:cxn ang="0">
                  <a:pos x="934082" y="941441"/>
                </a:cxn>
                <a:cxn ang="0">
                  <a:pos x="955737" y="931139"/>
                </a:cxn>
                <a:cxn ang="0">
                  <a:pos x="968729" y="940297"/>
                </a:cxn>
                <a:cxn ang="0">
                  <a:pos x="970029" y="954794"/>
                </a:cxn>
                <a:cxn ang="0">
                  <a:pos x="957036" y="968911"/>
                </a:cxn>
                <a:cxn ang="0">
                  <a:pos x="936681" y="970438"/>
                </a:cxn>
                <a:cxn ang="0">
                  <a:pos x="914160" y="933428"/>
                </a:cxn>
                <a:cxn ang="0">
                  <a:pos x="916325" y="928850"/>
                </a:cxn>
                <a:cxn ang="0">
                  <a:pos x="968729" y="898709"/>
                </a:cxn>
                <a:cxn ang="0">
                  <a:pos x="1009008" y="911300"/>
                </a:cxn>
                <a:cxn ang="0">
                  <a:pos x="1040191" y="868186"/>
                </a:cxn>
                <a:cxn ang="0">
                  <a:pos x="1059247" y="894131"/>
                </a:cxn>
                <a:cxn ang="0">
                  <a:pos x="1037591" y="886501"/>
                </a:cxn>
                <a:cxn ang="0">
                  <a:pos x="1031529" y="912444"/>
                </a:cxn>
                <a:cxn ang="0">
                  <a:pos x="1054050" y="939534"/>
                </a:cxn>
                <a:cxn ang="0">
                  <a:pos x="1066609" y="982266"/>
                </a:cxn>
                <a:cxn ang="0">
                  <a:pos x="967864" y="1053612"/>
                </a:cxn>
                <a:cxn ang="0">
                  <a:pos x="960244" y="1051549"/>
                </a:cxn>
                <a:cxn ang="0">
                  <a:pos x="956806" y="1076494"/>
                </a:cxn>
                <a:cxn ang="0">
                  <a:pos x="941832" y="1099820"/>
                </a:cxn>
                <a:cxn ang="0">
                  <a:pos x="899412" y="1118900"/>
                </a:cxn>
                <a:cxn ang="0">
                  <a:pos x="896815" y="1118900"/>
                </a:cxn>
                <a:cxn ang="0">
                  <a:pos x="840111" y="1107834"/>
                </a:cxn>
                <a:cxn ang="0">
                  <a:pos x="856127" y="1107070"/>
                </a:cxn>
                <a:cxn ang="0">
                  <a:pos x="853963" y="1105543"/>
                </a:cxn>
                <a:cxn ang="0">
                  <a:pos x="853963" y="1105162"/>
                </a:cxn>
                <a:cxn ang="0">
                  <a:pos x="825827" y="1083410"/>
                </a:cxn>
                <a:cxn ang="0">
                  <a:pos x="842708" y="1092950"/>
                </a:cxn>
                <a:cxn ang="0">
                  <a:pos x="824961" y="1057462"/>
                </a:cxn>
                <a:cxn ang="0">
                  <a:pos x="834051" y="1071580"/>
                </a:cxn>
                <a:cxn ang="0">
                  <a:pos x="840544" y="1036473"/>
                </a:cxn>
                <a:cxn ang="0">
                  <a:pos x="840111" y="1048685"/>
                </a:cxn>
                <a:cxn ang="0">
                  <a:pos x="864351" y="1033801"/>
                </a:cxn>
                <a:cxn ang="0">
                  <a:pos x="856127" y="1041433"/>
                </a:cxn>
                <a:cxn ang="0">
                  <a:pos x="876471" y="1055935"/>
                </a:cxn>
                <a:cxn ang="0">
                  <a:pos x="854828" y="1050974"/>
                </a:cxn>
                <a:cxn ang="0">
                  <a:pos x="860888" y="1098293"/>
                </a:cxn>
                <a:cxn ang="0">
                  <a:pos x="898546" y="1109359"/>
                </a:cxn>
                <a:cxn ang="0">
                  <a:pos x="934040" y="1093714"/>
                </a:cxn>
                <a:cxn ang="0">
                  <a:pos x="949893" y="1051546"/>
                </a:cxn>
                <a:cxn ang="0">
                  <a:pos x="948951" y="1048490"/>
                </a:cxn>
                <a:cxn ang="0">
                  <a:pos x="925617" y="1042172"/>
                </a:cxn>
                <a:cxn ang="0">
                  <a:pos x="892667" y="1018177"/>
                </a:cxn>
                <a:cxn ang="0">
                  <a:pos x="878683" y="995459"/>
                </a:cxn>
                <a:cxn ang="0">
                  <a:pos x="866083" y="994115"/>
                </a:cxn>
                <a:cxn ang="0">
                  <a:pos x="808945" y="1019301"/>
                </a:cxn>
                <a:cxn ang="0">
                  <a:pos x="786870" y="1080739"/>
                </a:cxn>
                <a:cxn ang="0">
                  <a:pos x="830588" y="1138743"/>
                </a:cxn>
                <a:cxn ang="0">
                  <a:pos x="927548" y="1160495"/>
                </a:cxn>
                <a:cxn ang="0">
                  <a:pos x="967472" y="1164781"/>
                </a:cxn>
                <a:cxn ang="0">
                  <a:pos x="961386" y="1161707"/>
                </a:cxn>
                <a:cxn ang="0">
                  <a:pos x="930232" y="1145287"/>
                </a:cxn>
                <a:cxn ang="0">
                  <a:pos x="958790" y="1136886"/>
                </a:cxn>
                <a:cxn ang="0">
                  <a:pos x="961386" y="1102899"/>
                </a:cxn>
                <a:cxn ang="0">
                  <a:pos x="992971" y="1085715"/>
                </a:cxn>
                <a:cxn ang="0">
                  <a:pos x="1029318" y="1097935"/>
                </a:cxn>
                <a:cxn ang="0">
                  <a:pos x="1028885" y="1125430"/>
                </a:cxn>
                <a:cxn ang="0">
                  <a:pos x="1006818" y="1116646"/>
                </a:cxn>
                <a:cxn ang="0">
                  <a:pos x="1027586" y="1122756"/>
                </a:cxn>
                <a:cxn ang="0">
                  <a:pos x="1024558" y="1101371"/>
                </a:cxn>
                <a:cxn ang="0">
                  <a:pos x="995568" y="1096026"/>
                </a:cxn>
                <a:cxn ang="0">
                  <a:pos x="978260" y="1119702"/>
                </a:cxn>
                <a:cxn ang="0">
                  <a:pos x="1038403" y="1182328"/>
                </a:cxn>
                <a:cxn ang="0">
                  <a:pos x="1089893" y="1216697"/>
                </a:cxn>
                <a:cxn ang="0">
                  <a:pos x="1044029" y="1206767"/>
                </a:cxn>
                <a:cxn ang="0">
                  <a:pos x="992538" y="1203331"/>
                </a:cxn>
                <a:cxn ang="0">
                  <a:pos x="953165" y="1180800"/>
                </a:cxn>
                <a:cxn ang="0">
                  <a:pos x="965126" y="1173977"/>
                </a:cxn>
                <a:cxn ang="0">
                  <a:pos x="926682" y="1170035"/>
                </a:cxn>
                <a:cxn ang="0">
                  <a:pos x="824528" y="1146758"/>
                </a:cxn>
                <a:cxn ang="0">
                  <a:pos x="776049" y="1082266"/>
                </a:cxn>
                <a:cxn ang="0">
                  <a:pos x="801155" y="1013195"/>
                </a:cxn>
                <a:cxn ang="0">
                  <a:pos x="865650" y="984575"/>
                </a:cxn>
                <a:cxn ang="0">
                  <a:pos x="872454" y="985340"/>
                </a:cxn>
                <a:cxn ang="0">
                  <a:pos x="872304" y="985097"/>
                </a:cxn>
                <a:cxn ang="0">
                  <a:pos x="867818" y="946401"/>
                </a:cxn>
                <a:cxn ang="0">
                  <a:pos x="917625" y="863990"/>
                </a:cxn>
                <a:cxn ang="0">
                  <a:pos x="1018535" y="836901"/>
                </a:cxn>
                <a:cxn ang="0">
                  <a:pos x="1134172" y="891460"/>
                </a:cxn>
                <a:cxn ang="0">
                  <a:pos x="1163753" y="939666"/>
                </a:cxn>
                <a:cxn ang="0">
                  <a:pos x="1172900" y="893875"/>
                </a:cxn>
                <a:cxn ang="0">
                  <a:pos x="1190820" y="857848"/>
                </a:cxn>
                <a:cxn ang="0">
                  <a:pos x="1228910" y="825400"/>
                </a:cxn>
                <a:cxn ang="0">
                  <a:pos x="1274792" y="792189"/>
                </a:cxn>
                <a:cxn ang="0">
                  <a:pos x="254229" y="455532"/>
                </a:cxn>
                <a:cxn ang="0">
                  <a:pos x="263148" y="472422"/>
                </a:cxn>
                <a:cxn ang="0">
                  <a:pos x="281658" y="487353"/>
                </a:cxn>
                <a:cxn ang="0">
                  <a:pos x="460147" y="218063"/>
                </a:cxn>
                <a:cxn ang="0">
                  <a:pos x="451909" y="226717"/>
                </a:cxn>
                <a:cxn ang="0">
                  <a:pos x="451621" y="227523"/>
                </a:cxn>
                <a:cxn ang="0">
                  <a:pos x="457073" y="223884"/>
                </a:cxn>
                <a:cxn ang="0">
                  <a:pos x="495177" y="182214"/>
                </a:cxn>
                <a:cxn ang="0">
                  <a:pos x="493588" y="182936"/>
                </a:cxn>
                <a:cxn ang="0">
                  <a:pos x="482810" y="194258"/>
                </a:cxn>
                <a:cxn ang="0">
                  <a:pos x="479748" y="209953"/>
                </a:cxn>
                <a:cxn ang="0">
                  <a:pos x="450093" y="237767"/>
                </a:cxn>
                <a:cxn ang="0">
                  <a:pos x="447794" y="238281"/>
                </a:cxn>
                <a:cxn ang="0">
                  <a:pos x="443052" y="251607"/>
                </a:cxn>
                <a:cxn ang="0">
                  <a:pos x="453772" y="248119"/>
                </a:cxn>
                <a:cxn ang="0">
                  <a:pos x="496198" y="202702"/>
                </a:cxn>
                <a:cxn ang="0">
                  <a:pos x="385642" y="143963"/>
                </a:cxn>
                <a:cxn ang="0">
                  <a:pos x="369787" y="146216"/>
                </a:cxn>
                <a:cxn ang="0">
                  <a:pos x="346410" y="231326"/>
                </a:cxn>
                <a:cxn ang="0">
                  <a:pos x="426039" y="257142"/>
                </a:cxn>
                <a:cxn ang="0">
                  <a:pos x="427966" y="256515"/>
                </a:cxn>
                <a:cxn ang="0">
                  <a:pos x="433284" y="241522"/>
                </a:cxn>
                <a:cxn ang="0">
                  <a:pos x="431166" y="241995"/>
                </a:cxn>
                <a:cxn ang="0">
                  <a:pos x="413944" y="237814"/>
                </a:cxn>
                <a:cxn ang="0">
                  <a:pos x="435035" y="236587"/>
                </a:cxn>
                <a:cxn ang="0">
                  <a:pos x="440552" y="221034"/>
                </a:cxn>
                <a:cxn ang="0">
                  <a:pos x="467115" y="193020"/>
                </a:cxn>
                <a:cxn ang="0">
                  <a:pos x="466760" y="181329"/>
                </a:cxn>
                <a:cxn ang="0">
                  <a:pos x="439920" y="187435"/>
                </a:cxn>
                <a:cxn ang="0">
                  <a:pos x="441651" y="156139"/>
                </a:cxn>
                <a:cxn ang="0">
                  <a:pos x="418273" y="163392"/>
                </a:cxn>
                <a:cxn ang="0">
                  <a:pos x="385642" y="143963"/>
                </a:cxn>
                <a:cxn ang="0">
                  <a:pos x="395762" y="100036"/>
                </a:cxn>
                <a:cxn ang="0">
                  <a:pos x="287100" y="231326"/>
                </a:cxn>
                <a:cxn ang="0">
                  <a:pos x="196817" y="381873"/>
                </a:cxn>
                <a:cxn ang="0">
                  <a:pos x="172999" y="395856"/>
                </a:cxn>
                <a:cxn ang="0">
                  <a:pos x="179725" y="396684"/>
                </a:cxn>
                <a:cxn ang="0">
                  <a:pos x="235481" y="425244"/>
                </a:cxn>
                <a:cxn ang="0">
                  <a:pos x="234673" y="414094"/>
                </a:cxn>
                <a:cxn ang="0">
                  <a:pos x="304876" y="338180"/>
                </a:cxn>
                <a:cxn ang="0">
                  <a:pos x="346373" y="334244"/>
                </a:cxn>
                <a:cxn ang="0">
                  <a:pos x="459013" y="395446"/>
                </a:cxn>
                <a:cxn ang="0">
                  <a:pos x="492697" y="418032"/>
                </a:cxn>
                <a:cxn ang="0">
                  <a:pos x="457658" y="392070"/>
                </a:cxn>
                <a:cxn ang="0">
                  <a:pos x="420376" y="277915"/>
                </a:cxn>
                <a:cxn ang="0">
                  <a:pos x="425393" y="263768"/>
                </a:cxn>
                <a:cxn ang="0">
                  <a:pos x="400957" y="267203"/>
                </a:cxn>
                <a:cxn ang="0">
                  <a:pos x="334288" y="224075"/>
                </a:cxn>
                <a:cxn ang="0">
                  <a:pos x="355501" y="142019"/>
                </a:cxn>
                <a:cxn ang="0">
                  <a:pos x="413944" y="123698"/>
                </a:cxn>
                <a:cxn ang="0">
                  <a:pos x="474120" y="150033"/>
                </a:cxn>
                <a:cxn ang="0">
                  <a:pos x="449010" y="138965"/>
                </a:cxn>
                <a:cxn ang="0">
                  <a:pos x="479748" y="170643"/>
                </a:cxn>
                <a:cxn ang="0">
                  <a:pos x="481360" y="177998"/>
                </a:cxn>
                <a:cxn ang="0">
                  <a:pos x="485363" y="173777"/>
                </a:cxn>
                <a:cxn ang="0">
                  <a:pos x="494548" y="169619"/>
                </a:cxn>
                <a:cxn ang="0">
                  <a:pos x="494305" y="164727"/>
                </a:cxn>
                <a:cxn ang="0">
                  <a:pos x="464163" y="126752"/>
                </a:cxn>
                <a:cxn ang="0">
                  <a:pos x="395762" y="100036"/>
                </a:cxn>
                <a:cxn ang="0">
                  <a:pos x="731338" y="224"/>
                </a:cxn>
                <a:cxn ang="0">
                  <a:pos x="744088" y="1359"/>
                </a:cxn>
                <a:cxn ang="0">
                  <a:pos x="742915" y="26560"/>
                </a:cxn>
                <a:cxn ang="0">
                  <a:pos x="725643" y="59953"/>
                </a:cxn>
                <a:cxn ang="0">
                  <a:pos x="554677" y="95052"/>
                </a:cxn>
                <a:cxn ang="0">
                  <a:pos x="545588" y="93527"/>
                </a:cxn>
                <a:cxn ang="0">
                  <a:pos x="538093" y="92278"/>
                </a:cxn>
                <a:cxn ang="0">
                  <a:pos x="537393" y="95515"/>
                </a:cxn>
                <a:cxn ang="0">
                  <a:pos x="530031" y="104293"/>
                </a:cxn>
                <a:cxn ang="0">
                  <a:pos x="511410" y="97423"/>
                </a:cxn>
                <a:cxn ang="0">
                  <a:pos x="520666" y="93559"/>
                </a:cxn>
                <a:cxn ang="0">
                  <a:pos x="515441" y="88503"/>
                </a:cxn>
                <a:cxn ang="0">
                  <a:pos x="505361" y="86825"/>
                </a:cxn>
                <a:cxn ang="0">
                  <a:pos x="485969" y="86165"/>
                </a:cxn>
                <a:cxn ang="0">
                  <a:pos x="436493" y="88645"/>
                </a:cxn>
                <a:cxn ang="0">
                  <a:pos x="413119" y="90464"/>
                </a:cxn>
                <a:cxn ang="0">
                  <a:pos x="441164" y="92355"/>
                </a:cxn>
                <a:cxn ang="0">
                  <a:pos x="465461" y="101563"/>
                </a:cxn>
                <a:cxn ang="0">
                  <a:pos x="531264" y="116065"/>
                </a:cxn>
                <a:cxn ang="0">
                  <a:pos x="487972" y="127134"/>
                </a:cxn>
                <a:cxn ang="0">
                  <a:pos x="503984" y="150445"/>
                </a:cxn>
                <a:cxn ang="0">
                  <a:pos x="507106" y="163935"/>
                </a:cxn>
                <a:cxn ang="0">
                  <a:pos x="535422" y="151117"/>
                </a:cxn>
                <a:cxn ang="0">
                  <a:pos x="685358" y="193621"/>
                </a:cxn>
                <a:cxn ang="0">
                  <a:pos x="707435" y="235601"/>
                </a:cxn>
                <a:cxn ang="0">
                  <a:pos x="708301" y="312691"/>
                </a:cxn>
                <a:cxn ang="0">
                  <a:pos x="742067" y="342840"/>
                </a:cxn>
                <a:cxn ang="0">
                  <a:pos x="764144" y="316126"/>
                </a:cxn>
                <a:cxn ang="0">
                  <a:pos x="764144" y="365356"/>
                </a:cxn>
                <a:cxn ang="0">
                  <a:pos x="679731" y="331391"/>
                </a:cxn>
                <a:cxn ang="0">
                  <a:pos x="637740" y="379476"/>
                </a:cxn>
                <a:cxn ang="0">
                  <a:pos x="538175" y="379095"/>
                </a:cxn>
                <a:cxn ang="0">
                  <a:pos x="530816" y="374515"/>
                </a:cxn>
                <a:cxn ang="0">
                  <a:pos x="524323" y="307730"/>
                </a:cxn>
                <a:cxn ang="0">
                  <a:pos x="553326" y="294372"/>
                </a:cxn>
                <a:cxn ang="0">
                  <a:pos x="584494" y="303150"/>
                </a:cxn>
                <a:cxn ang="0">
                  <a:pos x="597048" y="323758"/>
                </a:cxn>
                <a:cxn ang="0">
                  <a:pos x="588824" y="345892"/>
                </a:cxn>
                <a:cxn ang="0">
                  <a:pos x="549864" y="348946"/>
                </a:cxn>
                <a:cxn ang="0">
                  <a:pos x="547266" y="321087"/>
                </a:cxn>
                <a:cxn ang="0">
                  <a:pos x="572806" y="318797"/>
                </a:cxn>
                <a:cxn ang="0">
                  <a:pos x="578867" y="328719"/>
                </a:cxn>
                <a:cxn ang="0">
                  <a:pos x="574971" y="337497"/>
                </a:cxn>
                <a:cxn ang="0">
                  <a:pos x="563716" y="335970"/>
                </a:cxn>
                <a:cxn ang="0">
                  <a:pos x="571941" y="328337"/>
                </a:cxn>
                <a:cxn ang="0">
                  <a:pos x="568911" y="322994"/>
                </a:cxn>
                <a:cxn ang="0">
                  <a:pos x="552028" y="324521"/>
                </a:cxn>
                <a:cxn ang="0">
                  <a:pos x="553759" y="344748"/>
                </a:cxn>
                <a:cxn ang="0">
                  <a:pos x="584062" y="342076"/>
                </a:cxn>
                <a:cxn ang="0">
                  <a:pos x="590555" y="324140"/>
                </a:cxn>
                <a:cxn ang="0">
                  <a:pos x="580599" y="307348"/>
                </a:cxn>
                <a:cxn ang="0">
                  <a:pos x="553759" y="299715"/>
                </a:cxn>
                <a:cxn ang="0">
                  <a:pos x="529085" y="311164"/>
                </a:cxn>
                <a:cxn ang="0">
                  <a:pos x="536877" y="369172"/>
                </a:cxn>
                <a:cxn ang="0">
                  <a:pos x="551162" y="376423"/>
                </a:cxn>
                <a:cxn ang="0">
                  <a:pos x="620425" y="360013"/>
                </a:cxn>
                <a:cxn ang="0">
                  <a:pos x="654623" y="321087"/>
                </a:cxn>
                <a:cxn ang="0">
                  <a:pos x="584494" y="273383"/>
                </a:cxn>
                <a:cxn ang="0">
                  <a:pos x="645100" y="243616"/>
                </a:cxn>
                <a:cxn ang="0">
                  <a:pos x="620425" y="270711"/>
                </a:cxn>
                <a:cxn ang="0">
                  <a:pos x="663280" y="284068"/>
                </a:cxn>
                <a:cxn ang="0">
                  <a:pos x="692717" y="230640"/>
                </a:cxn>
                <a:cxn ang="0">
                  <a:pos x="674968" y="200873"/>
                </a:cxn>
                <a:cxn ang="0">
                  <a:pos x="539034" y="162286"/>
                </a:cxn>
                <a:cxn ang="0">
                  <a:pos x="509798" y="175571"/>
                </a:cxn>
                <a:cxn ang="0">
                  <a:pos x="510214" y="177369"/>
                </a:cxn>
                <a:cxn ang="0">
                  <a:pos x="495765" y="227891"/>
                </a:cxn>
                <a:cxn ang="0">
                  <a:pos x="453232" y="259856"/>
                </a:cxn>
                <a:cxn ang="0">
                  <a:pos x="439428" y="261796"/>
                </a:cxn>
                <a:cxn ang="0">
                  <a:pos x="433199" y="279298"/>
                </a:cxn>
                <a:cxn ang="0">
                  <a:pos x="467614" y="384819"/>
                </a:cxn>
                <a:cxn ang="0">
                  <a:pos x="756352" y="413441"/>
                </a:cxn>
                <a:cxn ang="0">
                  <a:pos x="797044" y="93252"/>
                </a:cxn>
                <a:cxn ang="0">
                  <a:pos x="798342" y="85239"/>
                </a:cxn>
                <a:cxn ang="0">
                  <a:pos x="807433" y="86002"/>
                </a:cxn>
                <a:cxn ang="0">
                  <a:pos x="764577" y="422600"/>
                </a:cxn>
                <a:cxn ang="0">
                  <a:pos x="603975" y="463292"/>
                </a:cxn>
                <a:cxn ang="0">
                  <a:pos x="586898" y="458580"/>
                </a:cxn>
                <a:cxn ang="0">
                  <a:pos x="583709" y="460730"/>
                </a:cxn>
                <a:cxn ang="0">
                  <a:pos x="450354" y="403846"/>
                </a:cxn>
                <a:cxn ang="0">
                  <a:pos x="308772" y="349252"/>
                </a:cxn>
                <a:cxn ang="0">
                  <a:pos x="247703" y="415717"/>
                </a:cxn>
                <a:cxn ang="0">
                  <a:pos x="249033" y="432187"/>
                </a:cxn>
                <a:cxn ang="0">
                  <a:pos x="251421" y="433411"/>
                </a:cxn>
                <a:cxn ang="0">
                  <a:pos x="301365" y="491314"/>
                </a:cxn>
                <a:cxn ang="0">
                  <a:pos x="302649" y="495695"/>
                </a:cxn>
                <a:cxn ang="0">
                  <a:pos x="312181" y="498812"/>
                </a:cxn>
                <a:cxn ang="0">
                  <a:pos x="342544" y="497762"/>
                </a:cxn>
                <a:cxn ang="0">
                  <a:pos x="386274" y="434006"/>
                </a:cxn>
                <a:cxn ang="0">
                  <a:pos x="365058" y="408427"/>
                </a:cxn>
                <a:cxn ang="0">
                  <a:pos x="329988" y="403846"/>
                </a:cxn>
                <a:cxn ang="0">
                  <a:pos x="307907" y="417971"/>
                </a:cxn>
                <a:cxn ang="0">
                  <a:pos x="303576" y="441641"/>
                </a:cxn>
                <a:cxn ang="0">
                  <a:pos x="322194" y="443550"/>
                </a:cxn>
                <a:cxn ang="0">
                  <a:pos x="299247" y="448896"/>
                </a:cxn>
                <a:cxn ang="0">
                  <a:pos x="298814" y="448896"/>
                </a:cxn>
                <a:cxn ang="0">
                  <a:pos x="298380" y="449277"/>
                </a:cxn>
                <a:cxn ang="0">
                  <a:pos x="301411" y="457294"/>
                </a:cxn>
                <a:cxn ang="0">
                  <a:pos x="288422" y="435915"/>
                </a:cxn>
                <a:cxn ang="0">
                  <a:pos x="282793" y="446223"/>
                </a:cxn>
                <a:cxn ang="0">
                  <a:pos x="294484" y="414535"/>
                </a:cxn>
                <a:cxn ang="0">
                  <a:pos x="279762" y="422934"/>
                </a:cxn>
                <a:cxn ang="0">
                  <a:pos x="308772" y="400028"/>
                </a:cxn>
                <a:cxn ang="0">
                  <a:pos x="310071" y="399264"/>
                </a:cxn>
                <a:cxn ang="0">
                  <a:pos x="293185" y="401937"/>
                </a:cxn>
                <a:cxn ang="0">
                  <a:pos x="324359" y="393156"/>
                </a:cxn>
                <a:cxn ang="0">
                  <a:pos x="326957" y="392775"/>
                </a:cxn>
                <a:cxn ang="0">
                  <a:pos x="328256" y="392393"/>
                </a:cxn>
                <a:cxn ang="0">
                  <a:pos x="316998" y="387048"/>
                </a:cxn>
                <a:cxn ang="0">
                  <a:pos x="362893" y="394683"/>
                </a:cxn>
                <a:cxn ang="0">
                  <a:pos x="371986" y="398883"/>
                </a:cxn>
                <a:cxn ang="0">
                  <a:pos x="398830" y="431334"/>
                </a:cxn>
                <a:cxn ang="0">
                  <a:pos x="345575" y="508834"/>
                </a:cxn>
                <a:cxn ang="0">
                  <a:pos x="310030" y="510074"/>
                </a:cxn>
                <a:cxn ang="0">
                  <a:pos x="306527" y="508932"/>
                </a:cxn>
                <a:cxn ang="0">
                  <a:pos x="318336" y="549248"/>
                </a:cxn>
                <a:cxn ang="0">
                  <a:pos x="222581" y="692785"/>
                </a:cxn>
                <a:cxn ang="0">
                  <a:pos x="116957" y="698509"/>
                </a:cxn>
                <a:cxn ang="0">
                  <a:pos x="38172" y="636694"/>
                </a:cxn>
                <a:cxn ang="0">
                  <a:pos x="89685" y="505051"/>
                </a:cxn>
                <a:cxn ang="0">
                  <a:pos x="151155" y="499328"/>
                </a:cxn>
                <a:cxn ang="0">
                  <a:pos x="196175" y="510775"/>
                </a:cxn>
                <a:cxn ang="0">
                  <a:pos x="227775" y="493604"/>
                </a:cxn>
                <a:cxn ang="0">
                  <a:pos x="208728" y="474525"/>
                </a:cxn>
                <a:cxn ang="0">
                  <a:pos x="250718" y="482920"/>
                </a:cxn>
                <a:cxn ang="0">
                  <a:pos x="207430" y="533288"/>
                </a:cxn>
                <a:cxn ang="0">
                  <a:pos x="241628" y="569155"/>
                </a:cxn>
                <a:cxn ang="0">
                  <a:pos x="224312" y="635549"/>
                </a:cxn>
                <a:cxn ang="0">
                  <a:pos x="219118" y="639747"/>
                </a:cxn>
                <a:cxn ang="0">
                  <a:pos x="160678" y="632879"/>
                </a:cxn>
                <a:cxn ang="0">
                  <a:pos x="154186" y="611129"/>
                </a:cxn>
                <a:cxn ang="0">
                  <a:pos x="167171" y="591668"/>
                </a:cxn>
                <a:cxn ang="0">
                  <a:pos x="186651" y="587089"/>
                </a:cxn>
                <a:cxn ang="0">
                  <a:pos x="204400" y="596248"/>
                </a:cxn>
                <a:cxn ang="0">
                  <a:pos x="200504" y="622576"/>
                </a:cxn>
                <a:cxn ang="0">
                  <a:pos x="175830" y="619905"/>
                </a:cxn>
                <a:cxn ang="0">
                  <a:pos x="178859" y="602353"/>
                </a:cxn>
                <a:cxn ang="0">
                  <a:pos x="187950" y="600063"/>
                </a:cxn>
                <a:cxn ang="0">
                  <a:pos x="194876" y="604260"/>
                </a:cxn>
                <a:cxn ang="0">
                  <a:pos x="191413" y="611511"/>
                </a:cxn>
                <a:cxn ang="0">
                  <a:pos x="186651" y="604642"/>
                </a:cxn>
                <a:cxn ang="0">
                  <a:pos x="181456" y="605786"/>
                </a:cxn>
                <a:cxn ang="0">
                  <a:pos x="179725" y="617234"/>
                </a:cxn>
                <a:cxn ang="0">
                  <a:pos x="197474" y="619523"/>
                </a:cxn>
                <a:cxn ang="0">
                  <a:pos x="200504" y="598919"/>
                </a:cxn>
                <a:cxn ang="0">
                  <a:pos x="186218" y="591287"/>
                </a:cxn>
                <a:cxn ang="0">
                  <a:pos x="169769" y="595103"/>
                </a:cxn>
                <a:cxn ang="0">
                  <a:pos x="158947" y="611891"/>
                </a:cxn>
                <a:cxn ang="0">
                  <a:pos x="164574" y="630208"/>
                </a:cxn>
                <a:cxn ang="0">
                  <a:pos x="215654" y="634786"/>
                </a:cxn>
                <a:cxn ang="0">
                  <a:pos x="224312" y="626773"/>
                </a:cxn>
                <a:cxn ang="0">
                  <a:pos x="222148" y="577551"/>
                </a:cxn>
                <a:cxn ang="0">
                  <a:pos x="194443" y="548169"/>
                </a:cxn>
                <a:cxn ang="0">
                  <a:pos x="141632" y="587089"/>
                </a:cxn>
                <a:cxn ang="0">
                  <a:pos x="126048" y="541300"/>
                </a:cxn>
                <a:cxn ang="0">
                  <a:pos x="145094" y="562668"/>
                </a:cxn>
                <a:cxn ang="0">
                  <a:pos x="163709" y="536340"/>
                </a:cxn>
                <a:cxn ang="0">
                  <a:pos x="130376" y="508485"/>
                </a:cxn>
                <a:cxn ang="0">
                  <a:pos x="95313" y="515354"/>
                </a:cxn>
                <a:cxn ang="0">
                  <a:pos x="49860" y="631733"/>
                </a:cxn>
                <a:cxn ang="0">
                  <a:pos x="121286" y="687443"/>
                </a:cxn>
                <a:cxn ang="0">
                  <a:pos x="216953" y="682483"/>
                </a:cxn>
                <a:cxn ang="0">
                  <a:pos x="305343" y="549945"/>
                </a:cxn>
                <a:cxn ang="0">
                  <a:pos x="291884" y="504161"/>
                </a:cxn>
                <a:cxn ang="0">
                  <a:pos x="277814" y="499575"/>
                </a:cxn>
                <a:cxn ang="0">
                  <a:pos x="237332" y="450804"/>
                </a:cxn>
                <a:cxn ang="0">
                  <a:pos x="236471" y="438915"/>
                </a:cxn>
                <a:cxn ang="0">
                  <a:pos x="175397" y="407749"/>
                </a:cxn>
                <a:cxn ang="0">
                  <a:pos x="156664" y="405445"/>
                </a:cxn>
                <a:cxn ang="0">
                  <a:pos x="146404" y="411470"/>
                </a:cxn>
                <a:cxn ang="0">
                  <a:pos x="1811" y="441954"/>
                </a:cxn>
                <a:cxn ang="0">
                  <a:pos x="0" y="442099"/>
                </a:cxn>
                <a:cxn ang="0">
                  <a:pos x="4319" y="429830"/>
                </a:cxn>
                <a:cxn ang="0">
                  <a:pos x="16557" y="428766"/>
                </a:cxn>
                <a:cxn ang="0">
                  <a:pos x="73437" y="420379"/>
                </a:cxn>
                <a:cxn ang="0">
                  <a:pos x="135077" y="402790"/>
                </a:cxn>
                <a:cxn ang="0">
                  <a:pos x="98614" y="398306"/>
                </a:cxn>
                <a:cxn ang="0">
                  <a:pos x="23454" y="415763"/>
                </a:cxn>
                <a:cxn ang="0">
                  <a:pos x="14797" y="413092"/>
                </a:cxn>
                <a:cxn ang="0">
                  <a:pos x="17827" y="405460"/>
                </a:cxn>
                <a:cxn ang="0">
                  <a:pos x="97964" y="386620"/>
                </a:cxn>
                <a:cxn ang="0">
                  <a:pos x="153181" y="393417"/>
                </a:cxn>
                <a:cxn ang="0">
                  <a:pos x="196980" y="366064"/>
                </a:cxn>
                <a:cxn ang="0">
                  <a:pos x="274113" y="229418"/>
                </a:cxn>
                <a:cxn ang="0">
                  <a:pos x="320760" y="126180"/>
                </a:cxn>
                <a:cxn ang="0">
                  <a:pos x="347131" y="105471"/>
                </a:cxn>
                <a:cxn ang="0">
                  <a:pos x="344687" y="106201"/>
                </a:cxn>
                <a:cxn ang="0">
                  <a:pos x="348795" y="104163"/>
                </a:cxn>
                <a:cxn ang="0">
                  <a:pos x="356055" y="98462"/>
                </a:cxn>
                <a:cxn ang="0">
                  <a:pos x="364412" y="96414"/>
                </a:cxn>
                <a:cxn ang="0">
                  <a:pos x="394108" y="81679"/>
                </a:cxn>
                <a:cxn ang="0">
                  <a:pos x="459444" y="69180"/>
                </a:cxn>
                <a:cxn ang="0">
                  <a:pos x="516606" y="66891"/>
                </a:cxn>
                <a:cxn ang="0">
                  <a:pos x="550818" y="55441"/>
                </a:cxn>
                <a:cxn ang="0">
                  <a:pos x="538259" y="45518"/>
                </a:cxn>
                <a:cxn ang="0">
                  <a:pos x="556446" y="56204"/>
                </a:cxn>
                <a:cxn ang="0">
                  <a:pos x="546920" y="79866"/>
                </a:cxn>
                <a:cxn ang="0">
                  <a:pos x="545038" y="81557"/>
                </a:cxn>
                <a:cxn ang="0">
                  <a:pos x="548185" y="82081"/>
                </a:cxn>
                <a:cxn ang="0">
                  <a:pos x="557274" y="83988"/>
                </a:cxn>
                <a:cxn ang="0">
                  <a:pos x="715255" y="53087"/>
                </a:cxn>
                <a:cxn ang="0">
                  <a:pos x="730310" y="23371"/>
                </a:cxn>
                <a:cxn ang="0">
                  <a:pos x="689160" y="0"/>
                </a:cxn>
                <a:cxn ang="0">
                  <a:pos x="687878" y="4159"/>
                </a:cxn>
                <a:cxn ang="0">
                  <a:pos x="672405" y="12265"/>
                </a:cxn>
                <a:cxn ang="0">
                  <a:pos x="670674" y="14173"/>
                </a:cxn>
                <a:cxn ang="0">
                  <a:pos x="669808" y="15318"/>
                </a:cxn>
                <a:cxn ang="0">
                  <a:pos x="682793" y="13410"/>
                </a:cxn>
                <a:cxn ang="0">
                  <a:pos x="639943" y="30959"/>
                </a:cxn>
                <a:cxn ang="0">
                  <a:pos x="629988" y="32103"/>
                </a:cxn>
                <a:cxn ang="0">
                  <a:pos x="586706" y="19514"/>
                </a:cxn>
                <a:cxn ang="0">
                  <a:pos x="578267" y="9857"/>
                </a:cxn>
                <a:cxn ang="0">
                  <a:pos x="593401" y="8512"/>
                </a:cxn>
                <a:cxn ang="0">
                  <a:pos x="595363" y="10739"/>
                </a:cxn>
                <a:cxn ang="0">
                  <a:pos x="629123" y="20658"/>
                </a:cxn>
                <a:cxn ang="0">
                  <a:pos x="660719" y="6543"/>
                </a:cxn>
                <a:cxn ang="0">
                  <a:pos x="662290" y="2388"/>
                </a:cxn>
              </a:cxnLst>
              <a:pathLst>
                <a:path w="1207718" h="1233607">
                  <a:moveTo>
                    <a:pt x="797028" y="1010669"/>
                  </a:moveTo>
                  <a:lnTo>
                    <a:pt x="805533" y="1026332"/>
                  </a:lnTo>
                  <a:cubicBezTo>
                    <a:pt x="812867" y="1035254"/>
                    <a:pt x="821882" y="1042785"/>
                    <a:pt x="832138" y="1048400"/>
                  </a:cubicBezTo>
                  <a:lnTo>
                    <a:pt x="845652" y="1052596"/>
                  </a:lnTo>
                  <a:lnTo>
                    <a:pt x="843388" y="1044277"/>
                  </a:lnTo>
                  <a:cubicBezTo>
                    <a:pt x="839983" y="1037385"/>
                    <a:pt x="835169" y="1031049"/>
                    <a:pt x="828977" y="1025729"/>
                  </a:cubicBezTo>
                  <a:cubicBezTo>
                    <a:pt x="821430" y="1019345"/>
                    <a:pt x="812818" y="1014509"/>
                    <a:pt x="803578" y="1011462"/>
                  </a:cubicBezTo>
                  <a:close/>
                  <a:moveTo>
                    <a:pt x="1139851" y="803200"/>
                  </a:moveTo>
                  <a:cubicBezTo>
                    <a:pt x="1140238" y="817133"/>
                    <a:pt x="1141399" y="827196"/>
                    <a:pt x="1127466" y="836098"/>
                  </a:cubicBezTo>
                  <a:cubicBezTo>
                    <a:pt x="1159976" y="832615"/>
                    <a:pt x="1192874" y="856224"/>
                    <a:pt x="1202937" y="883704"/>
                  </a:cubicBezTo>
                  <a:cubicBezTo>
                    <a:pt x="1213386" y="912732"/>
                    <a:pt x="1206033" y="943695"/>
                    <a:pt x="1187455" y="963434"/>
                  </a:cubicBezTo>
                  <a:cubicBezTo>
                    <a:pt x="1171974" y="979689"/>
                    <a:pt x="1151075" y="987817"/>
                    <a:pt x="1125918" y="982785"/>
                  </a:cubicBezTo>
                  <a:cubicBezTo>
                    <a:pt x="1104245" y="978528"/>
                    <a:pt x="1076379" y="959176"/>
                    <a:pt x="1077540" y="927052"/>
                  </a:cubicBezTo>
                  <a:cubicBezTo>
                    <a:pt x="1078314" y="911184"/>
                    <a:pt x="1082571" y="893767"/>
                    <a:pt x="1091086" y="880608"/>
                  </a:cubicBezTo>
                  <a:cubicBezTo>
                    <a:pt x="1098439" y="868996"/>
                    <a:pt x="1114694" y="851193"/>
                    <a:pt x="1138690" y="852741"/>
                  </a:cubicBezTo>
                  <a:cubicBezTo>
                    <a:pt x="1138303" y="859321"/>
                    <a:pt x="1131724" y="864352"/>
                    <a:pt x="1126305" y="865900"/>
                  </a:cubicBezTo>
                  <a:cubicBezTo>
                    <a:pt x="1135981" y="865126"/>
                    <a:pt x="1137142" y="861256"/>
                    <a:pt x="1151849" y="863578"/>
                  </a:cubicBezTo>
                  <a:cubicBezTo>
                    <a:pt x="1165008" y="865513"/>
                    <a:pt x="1176619" y="870932"/>
                    <a:pt x="1187455" y="886026"/>
                  </a:cubicBezTo>
                  <a:cubicBezTo>
                    <a:pt x="1199453" y="903056"/>
                    <a:pt x="1197518" y="935954"/>
                    <a:pt x="1175071" y="954145"/>
                  </a:cubicBezTo>
                  <a:cubicBezTo>
                    <a:pt x="1175071" y="945630"/>
                    <a:pt x="1178941" y="913119"/>
                    <a:pt x="1157654" y="906152"/>
                  </a:cubicBezTo>
                  <a:cubicBezTo>
                    <a:pt x="1163073" y="911958"/>
                    <a:pt x="1154171" y="923182"/>
                    <a:pt x="1149914" y="923956"/>
                  </a:cubicBezTo>
                  <a:cubicBezTo>
                    <a:pt x="1149914" y="913506"/>
                    <a:pt x="1141786" y="894541"/>
                    <a:pt x="1130175" y="891445"/>
                  </a:cubicBezTo>
                  <a:cubicBezTo>
                    <a:pt x="1136368" y="901121"/>
                    <a:pt x="1135207" y="917763"/>
                    <a:pt x="1126692" y="923569"/>
                  </a:cubicBezTo>
                  <a:cubicBezTo>
                    <a:pt x="1119339" y="910022"/>
                    <a:pt x="1102696" y="895702"/>
                    <a:pt x="1089151" y="918150"/>
                  </a:cubicBezTo>
                  <a:cubicBezTo>
                    <a:pt x="1069025" y="951822"/>
                    <a:pt x="1109663" y="978141"/>
                    <a:pt x="1136755" y="978915"/>
                  </a:cubicBezTo>
                  <a:cubicBezTo>
                    <a:pt x="1168878" y="980076"/>
                    <a:pt x="1194809" y="951048"/>
                    <a:pt x="1197905" y="920860"/>
                  </a:cubicBezTo>
                  <a:cubicBezTo>
                    <a:pt x="1200614" y="895702"/>
                    <a:pt x="1194035" y="881382"/>
                    <a:pt x="1185133" y="870545"/>
                  </a:cubicBezTo>
                  <a:cubicBezTo>
                    <a:pt x="1173135" y="856224"/>
                    <a:pt x="1146044" y="841517"/>
                    <a:pt x="1116629" y="850806"/>
                  </a:cubicBezTo>
                  <a:cubicBezTo>
                    <a:pt x="1094182" y="857772"/>
                    <a:pt x="1079475" y="865900"/>
                    <a:pt x="1063607" y="892606"/>
                  </a:cubicBezTo>
                  <a:cubicBezTo>
                    <a:pt x="1051802" y="921634"/>
                    <a:pt x="1047835" y="962563"/>
                    <a:pt x="1047739" y="1009104"/>
                  </a:cubicBezTo>
                  <a:lnTo>
                    <a:pt x="1047919" y="1012784"/>
                  </a:lnTo>
                  <a:lnTo>
                    <a:pt x="1048194" y="1015646"/>
                  </a:lnTo>
                  <a:lnTo>
                    <a:pt x="1048064" y="1015756"/>
                  </a:lnTo>
                  <a:lnTo>
                    <a:pt x="1055092" y="1159275"/>
                  </a:lnTo>
                  <a:lnTo>
                    <a:pt x="1057104" y="1195964"/>
                  </a:lnTo>
                  <a:lnTo>
                    <a:pt x="1048154" y="1203349"/>
                  </a:lnTo>
                  <a:lnTo>
                    <a:pt x="1045803" y="1160049"/>
                  </a:lnTo>
                  <a:lnTo>
                    <a:pt x="1044438" y="1139514"/>
                  </a:lnTo>
                  <a:lnTo>
                    <a:pt x="1029272" y="1117488"/>
                  </a:lnTo>
                  <a:cubicBezTo>
                    <a:pt x="1003826" y="1086683"/>
                    <a:pt x="963635" y="1055770"/>
                    <a:pt x="944773" y="1102793"/>
                  </a:cubicBezTo>
                  <a:cubicBezTo>
                    <a:pt x="937034" y="1087312"/>
                    <a:pt x="943225" y="1061382"/>
                    <a:pt x="965666" y="1056351"/>
                  </a:cubicBezTo>
                  <a:cubicBezTo>
                    <a:pt x="983464" y="1052481"/>
                    <a:pt x="1000489" y="1061769"/>
                    <a:pt x="1013644" y="1075315"/>
                  </a:cubicBezTo>
                  <a:cubicBezTo>
                    <a:pt x="1013257" y="1062930"/>
                    <a:pt x="999715" y="1053255"/>
                    <a:pt x="995072" y="1042418"/>
                  </a:cubicBezTo>
                  <a:cubicBezTo>
                    <a:pt x="1014224" y="1045321"/>
                    <a:pt x="1028733" y="1054803"/>
                    <a:pt x="1037923" y="1067187"/>
                  </a:cubicBezTo>
                  <a:lnTo>
                    <a:pt x="1039903" y="1071327"/>
                  </a:lnTo>
                  <a:lnTo>
                    <a:pt x="1039895" y="1071205"/>
                  </a:lnTo>
                  <a:lnTo>
                    <a:pt x="1040146" y="1016343"/>
                  </a:lnTo>
                  <a:lnTo>
                    <a:pt x="1038900" y="1014873"/>
                  </a:lnTo>
                  <a:cubicBezTo>
                    <a:pt x="1042773" y="976576"/>
                    <a:pt x="1031155" y="939439"/>
                    <a:pt x="1006759" y="909653"/>
                  </a:cubicBezTo>
                  <a:cubicBezTo>
                    <a:pt x="982362" y="880253"/>
                    <a:pt x="947896" y="861685"/>
                    <a:pt x="909946" y="857817"/>
                  </a:cubicBezTo>
                  <a:cubicBezTo>
                    <a:pt x="879353" y="855109"/>
                    <a:pt x="849922" y="864006"/>
                    <a:pt x="826299" y="883348"/>
                  </a:cubicBezTo>
                  <a:cubicBezTo>
                    <a:pt x="802677" y="902690"/>
                    <a:pt x="788349" y="930155"/>
                    <a:pt x="785251" y="960329"/>
                  </a:cubicBezTo>
                  <a:cubicBezTo>
                    <a:pt x="784089" y="972707"/>
                    <a:pt x="785493" y="984748"/>
                    <a:pt x="789020" y="995924"/>
                  </a:cubicBezTo>
                  <a:lnTo>
                    <a:pt x="791499" y="1000489"/>
                  </a:lnTo>
                  <a:lnTo>
                    <a:pt x="806625" y="1002418"/>
                  </a:lnTo>
                  <a:cubicBezTo>
                    <a:pt x="816979" y="1005900"/>
                    <a:pt x="826654" y="1011414"/>
                    <a:pt x="835169" y="1018765"/>
                  </a:cubicBezTo>
                  <a:cubicBezTo>
                    <a:pt x="842329" y="1024956"/>
                    <a:pt x="847893" y="1032283"/>
                    <a:pt x="851824" y="1040239"/>
                  </a:cubicBezTo>
                  <a:lnTo>
                    <a:pt x="856058" y="1055827"/>
                  </a:lnTo>
                  <a:lnTo>
                    <a:pt x="866186" y="1058972"/>
                  </a:lnTo>
                  <a:cubicBezTo>
                    <a:pt x="905299" y="1062453"/>
                    <a:pt x="940539" y="1033827"/>
                    <a:pt x="944024" y="994757"/>
                  </a:cubicBezTo>
                  <a:cubicBezTo>
                    <a:pt x="945186" y="985860"/>
                    <a:pt x="943637" y="977349"/>
                    <a:pt x="940539" y="969226"/>
                  </a:cubicBezTo>
                  <a:cubicBezTo>
                    <a:pt x="931632" y="955300"/>
                    <a:pt x="919240" y="949884"/>
                    <a:pt x="911107" y="954526"/>
                  </a:cubicBezTo>
                  <a:cubicBezTo>
                    <a:pt x="899490" y="960329"/>
                    <a:pt x="896392" y="967678"/>
                    <a:pt x="895230" y="974642"/>
                  </a:cubicBezTo>
                  <a:cubicBezTo>
                    <a:pt x="894068" y="982765"/>
                    <a:pt x="902201" y="994757"/>
                    <a:pt x="916529" y="981218"/>
                  </a:cubicBezTo>
                  <a:cubicBezTo>
                    <a:pt x="913431" y="1000560"/>
                    <a:pt x="884000" y="1002494"/>
                    <a:pt x="877417" y="983926"/>
                  </a:cubicBezTo>
                  <a:cubicBezTo>
                    <a:pt x="874319" y="975028"/>
                    <a:pt x="876255" y="949497"/>
                    <a:pt x="894068" y="937118"/>
                  </a:cubicBezTo>
                  <a:cubicBezTo>
                    <a:pt x="883613" y="930929"/>
                    <a:pt x="873931" y="927447"/>
                    <a:pt x="864637" y="926674"/>
                  </a:cubicBezTo>
                  <a:cubicBezTo>
                    <a:pt x="850309" y="925513"/>
                    <a:pt x="833270" y="928608"/>
                    <a:pt x="826299" y="939439"/>
                  </a:cubicBezTo>
                  <a:cubicBezTo>
                    <a:pt x="824363" y="941760"/>
                    <a:pt x="822814" y="944855"/>
                    <a:pt x="822040" y="947563"/>
                  </a:cubicBezTo>
                  <a:cubicBezTo>
                    <a:pt x="817780" y="961489"/>
                    <a:pt x="824363" y="976576"/>
                    <a:pt x="838304" y="980831"/>
                  </a:cubicBezTo>
                  <a:cubicBezTo>
                    <a:pt x="843726" y="982378"/>
                    <a:pt x="849147" y="981991"/>
                    <a:pt x="854182" y="979284"/>
                  </a:cubicBezTo>
                  <a:cubicBezTo>
                    <a:pt x="858829" y="976576"/>
                    <a:pt x="862701" y="972320"/>
                    <a:pt x="864250" y="967292"/>
                  </a:cubicBezTo>
                  <a:cubicBezTo>
                    <a:pt x="865412" y="963036"/>
                    <a:pt x="865025" y="958781"/>
                    <a:pt x="863088" y="954913"/>
                  </a:cubicBezTo>
                  <a:cubicBezTo>
                    <a:pt x="861152" y="951431"/>
                    <a:pt x="857667" y="948723"/>
                    <a:pt x="853794" y="947563"/>
                  </a:cubicBezTo>
                  <a:cubicBezTo>
                    <a:pt x="847211" y="945629"/>
                    <a:pt x="840628" y="949110"/>
                    <a:pt x="838691" y="955300"/>
                  </a:cubicBezTo>
                  <a:cubicBezTo>
                    <a:pt x="837142" y="960329"/>
                    <a:pt x="839853" y="965357"/>
                    <a:pt x="844500" y="966518"/>
                  </a:cubicBezTo>
                  <a:cubicBezTo>
                    <a:pt x="848373" y="967678"/>
                    <a:pt x="851858" y="965744"/>
                    <a:pt x="853020" y="962263"/>
                  </a:cubicBezTo>
                  <a:cubicBezTo>
                    <a:pt x="853407" y="961102"/>
                    <a:pt x="853407" y="959555"/>
                    <a:pt x="852633" y="958394"/>
                  </a:cubicBezTo>
                  <a:cubicBezTo>
                    <a:pt x="851471" y="961876"/>
                    <a:pt x="846437" y="960329"/>
                    <a:pt x="846437" y="956847"/>
                  </a:cubicBezTo>
                  <a:cubicBezTo>
                    <a:pt x="846049" y="954526"/>
                    <a:pt x="848373" y="952592"/>
                    <a:pt x="850696" y="952592"/>
                  </a:cubicBezTo>
                  <a:cubicBezTo>
                    <a:pt x="853407" y="952979"/>
                    <a:pt x="854569" y="954139"/>
                    <a:pt x="855731" y="956073"/>
                  </a:cubicBezTo>
                  <a:cubicBezTo>
                    <a:pt x="856892" y="958008"/>
                    <a:pt x="857280" y="961102"/>
                    <a:pt x="856505" y="963423"/>
                  </a:cubicBezTo>
                  <a:cubicBezTo>
                    <a:pt x="854956" y="968452"/>
                    <a:pt x="849147" y="971547"/>
                    <a:pt x="843726" y="969999"/>
                  </a:cubicBezTo>
                  <a:cubicBezTo>
                    <a:pt x="837142" y="968065"/>
                    <a:pt x="833270" y="961102"/>
                    <a:pt x="835206" y="954526"/>
                  </a:cubicBezTo>
                  <a:cubicBezTo>
                    <a:pt x="837917" y="946016"/>
                    <a:pt x="846437" y="941760"/>
                    <a:pt x="854569" y="944081"/>
                  </a:cubicBezTo>
                  <a:cubicBezTo>
                    <a:pt x="859603" y="945629"/>
                    <a:pt x="863863" y="949110"/>
                    <a:pt x="866186" y="953366"/>
                  </a:cubicBezTo>
                  <a:cubicBezTo>
                    <a:pt x="868510" y="958008"/>
                    <a:pt x="868897" y="963036"/>
                    <a:pt x="867348" y="968065"/>
                  </a:cubicBezTo>
                  <a:cubicBezTo>
                    <a:pt x="865412" y="974255"/>
                    <a:pt x="861539" y="979284"/>
                    <a:pt x="855731" y="982378"/>
                  </a:cubicBezTo>
                  <a:cubicBezTo>
                    <a:pt x="849922" y="985473"/>
                    <a:pt x="843726" y="985860"/>
                    <a:pt x="837530" y="983926"/>
                  </a:cubicBezTo>
                  <a:cubicBezTo>
                    <a:pt x="821652" y="979284"/>
                    <a:pt x="812746" y="962263"/>
                    <a:pt x="817393" y="946402"/>
                  </a:cubicBezTo>
                  <a:cubicBezTo>
                    <a:pt x="818167" y="944855"/>
                    <a:pt x="818554" y="943308"/>
                    <a:pt x="819329" y="941760"/>
                  </a:cubicBezTo>
                  <a:cubicBezTo>
                    <a:pt x="825525" y="925126"/>
                    <a:pt x="845662" y="910813"/>
                    <a:pt x="866186" y="911200"/>
                  </a:cubicBezTo>
                  <a:cubicBezTo>
                    <a:pt x="881289" y="911200"/>
                    <a:pt x="891745" y="917003"/>
                    <a:pt x="902201" y="923966"/>
                  </a:cubicBezTo>
                  <a:cubicBezTo>
                    <a:pt x="900264" y="906171"/>
                    <a:pt x="910333" y="882961"/>
                    <a:pt x="930083" y="880253"/>
                  </a:cubicBezTo>
                  <a:cubicBezTo>
                    <a:pt x="944024" y="878319"/>
                    <a:pt x="956416" y="891085"/>
                    <a:pt x="947122" y="906558"/>
                  </a:cubicBezTo>
                  <a:cubicBezTo>
                    <a:pt x="950607" y="891085"/>
                    <a:pt x="932794" y="892632"/>
                    <a:pt x="927759" y="898822"/>
                  </a:cubicBezTo>
                  <a:cubicBezTo>
                    <a:pt x="923112" y="904237"/>
                    <a:pt x="918465" y="915069"/>
                    <a:pt x="922338" y="925126"/>
                  </a:cubicBezTo>
                  <a:cubicBezTo>
                    <a:pt x="925436" y="934024"/>
                    <a:pt x="935504" y="941374"/>
                    <a:pt x="942475" y="952592"/>
                  </a:cubicBezTo>
                  <a:cubicBezTo>
                    <a:pt x="951382" y="965357"/>
                    <a:pt x="955254" y="980444"/>
                    <a:pt x="953705" y="995918"/>
                  </a:cubicBezTo>
                  <a:cubicBezTo>
                    <a:pt x="949445" y="1040017"/>
                    <a:pt x="909558" y="1072511"/>
                    <a:pt x="865412" y="1068256"/>
                  </a:cubicBezTo>
                  <a:lnTo>
                    <a:pt x="858599" y="1066164"/>
                  </a:lnTo>
                  <a:lnTo>
                    <a:pt x="855525" y="1091456"/>
                  </a:lnTo>
                  <a:cubicBezTo>
                    <a:pt x="852779" y="1099895"/>
                    <a:pt x="848328" y="1107948"/>
                    <a:pt x="842136" y="1115106"/>
                  </a:cubicBezTo>
                  <a:cubicBezTo>
                    <a:pt x="832460" y="1126326"/>
                    <a:pt x="818914" y="1133290"/>
                    <a:pt x="804206" y="1134451"/>
                  </a:cubicBezTo>
                  <a:cubicBezTo>
                    <a:pt x="803432" y="1134451"/>
                    <a:pt x="802658" y="1134451"/>
                    <a:pt x="801884" y="1134451"/>
                  </a:cubicBezTo>
                  <a:cubicBezTo>
                    <a:pt x="784468" y="1139094"/>
                    <a:pt x="760859" y="1133290"/>
                    <a:pt x="751183" y="1123231"/>
                  </a:cubicBezTo>
                  <a:cubicBezTo>
                    <a:pt x="757762" y="1124778"/>
                    <a:pt x="762407" y="1123618"/>
                    <a:pt x="765503" y="1122457"/>
                  </a:cubicBezTo>
                  <a:cubicBezTo>
                    <a:pt x="764729" y="1121683"/>
                    <a:pt x="764342" y="1121296"/>
                    <a:pt x="763568" y="1120909"/>
                  </a:cubicBezTo>
                  <a:cubicBezTo>
                    <a:pt x="763568" y="1120909"/>
                    <a:pt x="763568" y="1120909"/>
                    <a:pt x="763568" y="1120522"/>
                  </a:cubicBezTo>
                  <a:cubicBezTo>
                    <a:pt x="750409" y="1119362"/>
                    <a:pt x="737636" y="1112784"/>
                    <a:pt x="738411" y="1098468"/>
                  </a:cubicBezTo>
                  <a:cubicBezTo>
                    <a:pt x="742281" y="1105820"/>
                    <a:pt x="747699" y="1108915"/>
                    <a:pt x="753505" y="1108141"/>
                  </a:cubicBezTo>
                  <a:cubicBezTo>
                    <a:pt x="742668" y="1103498"/>
                    <a:pt x="731057" y="1088022"/>
                    <a:pt x="737636" y="1072159"/>
                  </a:cubicBezTo>
                  <a:cubicBezTo>
                    <a:pt x="739959" y="1076802"/>
                    <a:pt x="741507" y="1083379"/>
                    <a:pt x="745764" y="1086474"/>
                  </a:cubicBezTo>
                  <a:cubicBezTo>
                    <a:pt x="743055" y="1073706"/>
                    <a:pt x="738024" y="1061712"/>
                    <a:pt x="751570" y="1050879"/>
                  </a:cubicBezTo>
                  <a:cubicBezTo>
                    <a:pt x="750409" y="1055521"/>
                    <a:pt x="748860" y="1059004"/>
                    <a:pt x="751183" y="1063260"/>
                  </a:cubicBezTo>
                  <a:cubicBezTo>
                    <a:pt x="755053" y="1053974"/>
                    <a:pt x="763181" y="1047396"/>
                    <a:pt x="772857" y="1048170"/>
                  </a:cubicBezTo>
                  <a:cubicBezTo>
                    <a:pt x="767825" y="1050105"/>
                    <a:pt x="767051" y="1053200"/>
                    <a:pt x="765503" y="1055908"/>
                  </a:cubicBezTo>
                  <a:cubicBezTo>
                    <a:pt x="773244" y="1051652"/>
                    <a:pt x="787951" y="1059391"/>
                    <a:pt x="783694" y="1070611"/>
                  </a:cubicBezTo>
                  <a:cubicBezTo>
                    <a:pt x="776727" y="1063260"/>
                    <a:pt x="769373" y="1062486"/>
                    <a:pt x="764342" y="1065581"/>
                  </a:cubicBezTo>
                  <a:cubicBezTo>
                    <a:pt x="753505" y="1080284"/>
                    <a:pt x="755827" y="1101564"/>
                    <a:pt x="769760" y="1113558"/>
                  </a:cubicBezTo>
                  <a:cubicBezTo>
                    <a:pt x="779049" y="1121683"/>
                    <a:pt x="791047" y="1125939"/>
                    <a:pt x="803432" y="1124778"/>
                  </a:cubicBezTo>
                  <a:cubicBezTo>
                    <a:pt x="815818" y="1124005"/>
                    <a:pt x="827042" y="1118201"/>
                    <a:pt x="835169" y="1108915"/>
                  </a:cubicBezTo>
                  <a:cubicBezTo>
                    <a:pt x="845813" y="1096727"/>
                    <a:pt x="850457" y="1081251"/>
                    <a:pt x="849344" y="1066161"/>
                  </a:cubicBezTo>
                  <a:lnTo>
                    <a:pt x="848501" y="1063063"/>
                  </a:lnTo>
                  <a:lnTo>
                    <a:pt x="827637" y="1056657"/>
                  </a:lnTo>
                  <a:cubicBezTo>
                    <a:pt x="816267" y="1050473"/>
                    <a:pt x="806283" y="1042169"/>
                    <a:pt x="798175" y="1032328"/>
                  </a:cubicBezTo>
                  <a:lnTo>
                    <a:pt x="785672" y="1009295"/>
                  </a:lnTo>
                  <a:lnTo>
                    <a:pt x="774405" y="1007932"/>
                  </a:lnTo>
                  <a:cubicBezTo>
                    <a:pt x="754666" y="1009479"/>
                    <a:pt x="736475" y="1018378"/>
                    <a:pt x="723316" y="1033468"/>
                  </a:cubicBezTo>
                  <a:cubicBezTo>
                    <a:pt x="707448" y="1052039"/>
                    <a:pt x="700481" y="1074093"/>
                    <a:pt x="703577" y="1095760"/>
                  </a:cubicBezTo>
                  <a:cubicBezTo>
                    <a:pt x="706674" y="1118975"/>
                    <a:pt x="720607" y="1139868"/>
                    <a:pt x="742668" y="1154570"/>
                  </a:cubicBezTo>
                  <a:cubicBezTo>
                    <a:pt x="768986" y="1172368"/>
                    <a:pt x="798401" y="1174303"/>
                    <a:pt x="829364" y="1176624"/>
                  </a:cubicBezTo>
                  <a:lnTo>
                    <a:pt x="865062" y="1180970"/>
                  </a:lnTo>
                  <a:lnTo>
                    <a:pt x="859620" y="1177853"/>
                  </a:lnTo>
                  <a:cubicBezTo>
                    <a:pt x="852656" y="1172820"/>
                    <a:pt x="845305" y="1160043"/>
                    <a:pt x="831764" y="1161205"/>
                  </a:cubicBezTo>
                  <a:cubicBezTo>
                    <a:pt x="839889" y="1152300"/>
                    <a:pt x="848787" y="1155010"/>
                    <a:pt x="857299" y="1152687"/>
                  </a:cubicBezTo>
                  <a:cubicBezTo>
                    <a:pt x="853430" y="1140297"/>
                    <a:pt x="852656" y="1127907"/>
                    <a:pt x="859620" y="1118228"/>
                  </a:cubicBezTo>
                  <a:cubicBezTo>
                    <a:pt x="862715" y="1113582"/>
                    <a:pt x="872387" y="1103515"/>
                    <a:pt x="887862" y="1100805"/>
                  </a:cubicBezTo>
                  <a:cubicBezTo>
                    <a:pt x="897921" y="1098869"/>
                    <a:pt x="910688" y="1101192"/>
                    <a:pt x="920361" y="1113195"/>
                  </a:cubicBezTo>
                  <a:cubicBezTo>
                    <a:pt x="925003" y="1118228"/>
                    <a:pt x="930033" y="1134102"/>
                    <a:pt x="919974" y="1141072"/>
                  </a:cubicBezTo>
                  <a:cubicBezTo>
                    <a:pt x="916105" y="1143782"/>
                    <a:pt x="902564" y="1147266"/>
                    <a:pt x="900243" y="1132166"/>
                  </a:cubicBezTo>
                  <a:cubicBezTo>
                    <a:pt x="906046" y="1145718"/>
                    <a:pt x="915718" y="1142233"/>
                    <a:pt x="918813" y="1138361"/>
                  </a:cubicBezTo>
                  <a:cubicBezTo>
                    <a:pt x="924229" y="1131392"/>
                    <a:pt x="920361" y="1120551"/>
                    <a:pt x="916105" y="1116679"/>
                  </a:cubicBezTo>
                  <a:cubicBezTo>
                    <a:pt x="906433" y="1108936"/>
                    <a:pt x="897534" y="1107774"/>
                    <a:pt x="890184" y="1111259"/>
                  </a:cubicBezTo>
                  <a:cubicBezTo>
                    <a:pt x="878577" y="1116292"/>
                    <a:pt x="874708" y="1121325"/>
                    <a:pt x="874708" y="1135264"/>
                  </a:cubicBezTo>
                  <a:cubicBezTo>
                    <a:pt x="873935" y="1161979"/>
                    <a:pt x="899469" y="1185210"/>
                    <a:pt x="928485" y="1198761"/>
                  </a:cubicBezTo>
                  <a:cubicBezTo>
                    <a:pt x="940092" y="1204182"/>
                    <a:pt x="963692" y="1216571"/>
                    <a:pt x="974524" y="1233607"/>
                  </a:cubicBezTo>
                  <a:cubicBezTo>
                    <a:pt x="961757" y="1228187"/>
                    <a:pt x="946282" y="1224702"/>
                    <a:pt x="933515" y="1223540"/>
                  </a:cubicBezTo>
                  <a:cubicBezTo>
                    <a:pt x="921134" y="1222379"/>
                    <a:pt x="900243" y="1228574"/>
                    <a:pt x="887475" y="1220056"/>
                  </a:cubicBezTo>
                  <a:cubicBezTo>
                    <a:pt x="873935" y="1211151"/>
                    <a:pt x="869292" y="1190630"/>
                    <a:pt x="852269" y="1197212"/>
                  </a:cubicBezTo>
                  <a:lnTo>
                    <a:pt x="862964" y="1190294"/>
                  </a:lnTo>
                  <a:lnTo>
                    <a:pt x="828590" y="1186297"/>
                  </a:lnTo>
                  <a:cubicBezTo>
                    <a:pt x="796466" y="1183976"/>
                    <a:pt x="765890" y="1181654"/>
                    <a:pt x="737249" y="1162696"/>
                  </a:cubicBezTo>
                  <a:cubicBezTo>
                    <a:pt x="712866" y="1146445"/>
                    <a:pt x="697385" y="1123231"/>
                    <a:pt x="693902" y="1097308"/>
                  </a:cubicBezTo>
                  <a:cubicBezTo>
                    <a:pt x="690805" y="1072546"/>
                    <a:pt x="698546" y="1047783"/>
                    <a:pt x="716350" y="1027277"/>
                  </a:cubicBezTo>
                  <a:cubicBezTo>
                    <a:pt x="731057" y="1010253"/>
                    <a:pt x="751570" y="1000193"/>
                    <a:pt x="774018" y="998259"/>
                  </a:cubicBezTo>
                  <a:lnTo>
                    <a:pt x="780102" y="999035"/>
                  </a:lnTo>
                  <a:lnTo>
                    <a:pt x="779968" y="998789"/>
                  </a:lnTo>
                  <a:cubicBezTo>
                    <a:pt x="776102" y="986464"/>
                    <a:pt x="774601" y="973191"/>
                    <a:pt x="775957" y="959555"/>
                  </a:cubicBezTo>
                  <a:cubicBezTo>
                    <a:pt x="779055" y="926674"/>
                    <a:pt x="794932" y="896887"/>
                    <a:pt x="820491" y="875998"/>
                  </a:cubicBezTo>
                  <a:cubicBezTo>
                    <a:pt x="845662" y="855109"/>
                    <a:pt x="877804" y="845438"/>
                    <a:pt x="910720" y="848533"/>
                  </a:cubicBezTo>
                  <a:cubicBezTo>
                    <a:pt x="951382" y="852401"/>
                    <a:pt x="988171" y="872130"/>
                    <a:pt x="1014116" y="903850"/>
                  </a:cubicBezTo>
                  <a:lnTo>
                    <a:pt x="1040566" y="952726"/>
                  </a:lnTo>
                  <a:lnTo>
                    <a:pt x="1048745" y="906299"/>
                  </a:lnTo>
                  <a:cubicBezTo>
                    <a:pt x="1052703" y="892226"/>
                    <a:pt x="1057946" y="879930"/>
                    <a:pt x="1064768" y="869771"/>
                  </a:cubicBezTo>
                  <a:cubicBezTo>
                    <a:pt x="1075992" y="850032"/>
                    <a:pt x="1090699" y="841130"/>
                    <a:pt x="1098826" y="836872"/>
                  </a:cubicBezTo>
                  <a:cubicBezTo>
                    <a:pt x="1117404" y="827583"/>
                    <a:pt x="1138690" y="821778"/>
                    <a:pt x="1139851" y="803200"/>
                  </a:cubicBezTo>
                  <a:close/>
                  <a:moveTo>
                    <a:pt x="227318" y="461864"/>
                  </a:moveTo>
                  <a:lnTo>
                    <a:pt x="235293" y="478988"/>
                  </a:lnTo>
                  <a:lnTo>
                    <a:pt x="251844" y="494127"/>
                  </a:lnTo>
                  <a:close/>
                  <a:moveTo>
                    <a:pt x="411439" y="221094"/>
                  </a:moveTo>
                  <a:lnTo>
                    <a:pt x="404073" y="229868"/>
                  </a:lnTo>
                  <a:lnTo>
                    <a:pt x="403816" y="230686"/>
                  </a:lnTo>
                  <a:lnTo>
                    <a:pt x="408691" y="226996"/>
                  </a:lnTo>
                  <a:close/>
                  <a:moveTo>
                    <a:pt x="442761" y="184747"/>
                  </a:moveTo>
                  <a:lnTo>
                    <a:pt x="441340" y="185479"/>
                  </a:lnTo>
                  <a:lnTo>
                    <a:pt x="431703" y="196958"/>
                  </a:lnTo>
                  <a:lnTo>
                    <a:pt x="428965" y="212872"/>
                  </a:lnTo>
                  <a:cubicBezTo>
                    <a:pt x="423739" y="225642"/>
                    <a:pt x="413578" y="235703"/>
                    <a:pt x="402449" y="241072"/>
                  </a:cubicBezTo>
                  <a:lnTo>
                    <a:pt x="400394" y="241593"/>
                  </a:lnTo>
                  <a:lnTo>
                    <a:pt x="396154" y="255104"/>
                  </a:lnTo>
                  <a:lnTo>
                    <a:pt x="405739" y="251568"/>
                  </a:lnTo>
                  <a:cubicBezTo>
                    <a:pt x="430900" y="237251"/>
                    <a:pt x="439416" y="221385"/>
                    <a:pt x="443674" y="205520"/>
                  </a:cubicBezTo>
                  <a:close/>
                  <a:moveTo>
                    <a:pt x="344821" y="145964"/>
                  </a:moveTo>
                  <a:cubicBezTo>
                    <a:pt x="339475" y="145879"/>
                    <a:pt x="334418" y="146605"/>
                    <a:pt x="330644" y="148249"/>
                  </a:cubicBezTo>
                  <a:cubicBezTo>
                    <a:pt x="289226" y="166050"/>
                    <a:pt x="292323" y="209002"/>
                    <a:pt x="309742" y="234542"/>
                  </a:cubicBezTo>
                  <a:cubicBezTo>
                    <a:pt x="325419" y="257470"/>
                    <a:pt x="354596" y="265596"/>
                    <a:pt x="380942" y="260716"/>
                  </a:cubicBezTo>
                  <a:lnTo>
                    <a:pt x="382665" y="260081"/>
                  </a:lnTo>
                  <a:lnTo>
                    <a:pt x="387420" y="244879"/>
                  </a:lnTo>
                  <a:lnTo>
                    <a:pt x="385526" y="245359"/>
                  </a:lnTo>
                  <a:cubicBezTo>
                    <a:pt x="379974" y="245449"/>
                    <a:pt x="374675" y="244119"/>
                    <a:pt x="370127" y="241120"/>
                  </a:cubicBezTo>
                  <a:lnTo>
                    <a:pt x="388985" y="239876"/>
                  </a:lnTo>
                  <a:lnTo>
                    <a:pt x="393918" y="224106"/>
                  </a:lnTo>
                  <a:lnTo>
                    <a:pt x="417670" y="195703"/>
                  </a:lnTo>
                  <a:lnTo>
                    <a:pt x="417352" y="183850"/>
                  </a:lnTo>
                  <a:cubicBezTo>
                    <a:pt x="415804" y="192750"/>
                    <a:pt x="406127" y="195072"/>
                    <a:pt x="393353" y="190041"/>
                  </a:cubicBezTo>
                  <a:cubicBezTo>
                    <a:pt x="403030" y="182689"/>
                    <a:pt x="399933" y="171080"/>
                    <a:pt x="394901" y="158310"/>
                  </a:cubicBezTo>
                  <a:cubicBezTo>
                    <a:pt x="392966" y="164889"/>
                    <a:pt x="384450" y="169532"/>
                    <a:pt x="373998" y="165663"/>
                  </a:cubicBezTo>
                  <a:cubicBezTo>
                    <a:pt x="379514" y="153764"/>
                    <a:pt x="360861" y="146218"/>
                    <a:pt x="344821" y="145964"/>
                  </a:cubicBezTo>
                  <a:close/>
                  <a:moveTo>
                    <a:pt x="353870" y="101427"/>
                  </a:moveTo>
                  <a:cubicBezTo>
                    <a:pt x="307806" y="104135"/>
                    <a:pt x="272194" y="152506"/>
                    <a:pt x="256710" y="234542"/>
                  </a:cubicBezTo>
                  <a:cubicBezTo>
                    <a:pt x="244227" y="299842"/>
                    <a:pt x="216719" y="351647"/>
                    <a:pt x="175984" y="387181"/>
                  </a:cubicBezTo>
                  <a:lnTo>
                    <a:pt x="154687" y="401358"/>
                  </a:lnTo>
                  <a:lnTo>
                    <a:pt x="160701" y="402198"/>
                  </a:lnTo>
                  <a:lnTo>
                    <a:pt x="210555" y="431155"/>
                  </a:lnTo>
                  <a:lnTo>
                    <a:pt x="209832" y="419850"/>
                  </a:lnTo>
                  <a:cubicBezTo>
                    <a:pt x="214097" y="383960"/>
                    <a:pt x="237471" y="353623"/>
                    <a:pt x="272604" y="342881"/>
                  </a:cubicBezTo>
                  <a:cubicBezTo>
                    <a:pt x="285767" y="338817"/>
                    <a:pt x="298010" y="337656"/>
                    <a:pt x="309709" y="338890"/>
                  </a:cubicBezTo>
                  <a:cubicBezTo>
                    <a:pt x="344805" y="342591"/>
                    <a:pt x="375002" y="367848"/>
                    <a:pt x="410425" y="400943"/>
                  </a:cubicBezTo>
                  <a:lnTo>
                    <a:pt x="440544" y="423842"/>
                  </a:lnTo>
                  <a:lnTo>
                    <a:pt x="409214" y="397520"/>
                  </a:lnTo>
                  <a:cubicBezTo>
                    <a:pt x="382119" y="363663"/>
                    <a:pt x="371378" y="321874"/>
                    <a:pt x="375878" y="281778"/>
                  </a:cubicBezTo>
                  <a:lnTo>
                    <a:pt x="380364" y="267434"/>
                  </a:lnTo>
                  <a:lnTo>
                    <a:pt x="358515" y="270917"/>
                  </a:lnTo>
                  <a:cubicBezTo>
                    <a:pt x="332967" y="267821"/>
                    <a:pt x="311677" y="253890"/>
                    <a:pt x="298903" y="227190"/>
                  </a:cubicBezTo>
                  <a:cubicBezTo>
                    <a:pt x="288065" y="203972"/>
                    <a:pt x="286903" y="164889"/>
                    <a:pt x="317870" y="143993"/>
                  </a:cubicBezTo>
                  <a:cubicBezTo>
                    <a:pt x="332967" y="134319"/>
                    <a:pt x="351934" y="126192"/>
                    <a:pt x="370127" y="125418"/>
                  </a:cubicBezTo>
                  <a:cubicBezTo>
                    <a:pt x="385998" y="124258"/>
                    <a:pt x="409223" y="128901"/>
                    <a:pt x="423933" y="152119"/>
                  </a:cubicBezTo>
                  <a:cubicBezTo>
                    <a:pt x="414255" y="145154"/>
                    <a:pt x="406514" y="143606"/>
                    <a:pt x="401481" y="140897"/>
                  </a:cubicBezTo>
                  <a:cubicBezTo>
                    <a:pt x="418900" y="152119"/>
                    <a:pt x="424320" y="159084"/>
                    <a:pt x="428965" y="173015"/>
                  </a:cubicBezTo>
                  <a:lnTo>
                    <a:pt x="430407" y="180472"/>
                  </a:lnTo>
                  <a:lnTo>
                    <a:pt x="433986" y="176193"/>
                  </a:lnTo>
                  <a:lnTo>
                    <a:pt x="442199" y="171977"/>
                  </a:lnTo>
                  <a:lnTo>
                    <a:pt x="441981" y="167017"/>
                  </a:lnTo>
                  <a:cubicBezTo>
                    <a:pt x="437771" y="152990"/>
                    <a:pt x="429352" y="138962"/>
                    <a:pt x="415030" y="128514"/>
                  </a:cubicBezTo>
                  <a:cubicBezTo>
                    <a:pt x="397223" y="115357"/>
                    <a:pt x="379030" y="102201"/>
                    <a:pt x="353870" y="101427"/>
                  </a:cubicBezTo>
                  <a:close/>
                  <a:moveTo>
                    <a:pt x="653924" y="228"/>
                  </a:moveTo>
                  <a:lnTo>
                    <a:pt x="665324" y="1378"/>
                  </a:lnTo>
                  <a:lnTo>
                    <a:pt x="664275" y="26930"/>
                  </a:lnTo>
                  <a:cubicBezTo>
                    <a:pt x="661481" y="39319"/>
                    <a:pt x="656378" y="50924"/>
                    <a:pt x="648831" y="60787"/>
                  </a:cubicBezTo>
                  <a:cubicBezTo>
                    <a:pt x="608195" y="114941"/>
                    <a:pt x="555562" y="108752"/>
                    <a:pt x="495963" y="96374"/>
                  </a:cubicBezTo>
                  <a:cubicBezTo>
                    <a:pt x="487836" y="94827"/>
                    <a:pt x="487836" y="94827"/>
                    <a:pt x="487836" y="94827"/>
                  </a:cubicBezTo>
                  <a:lnTo>
                    <a:pt x="481134" y="93561"/>
                  </a:lnTo>
                  <a:lnTo>
                    <a:pt x="480508" y="96843"/>
                  </a:lnTo>
                  <a:cubicBezTo>
                    <a:pt x="479734" y="100326"/>
                    <a:pt x="477411" y="104969"/>
                    <a:pt x="473926" y="105743"/>
                  </a:cubicBezTo>
                  <a:cubicBezTo>
                    <a:pt x="466182" y="108065"/>
                    <a:pt x="461922" y="105356"/>
                    <a:pt x="457276" y="98778"/>
                  </a:cubicBezTo>
                  <a:cubicBezTo>
                    <a:pt x="461922" y="100132"/>
                    <a:pt x="464923" y="97714"/>
                    <a:pt x="465552" y="94860"/>
                  </a:cubicBezTo>
                  <a:lnTo>
                    <a:pt x="460880" y="89734"/>
                  </a:lnTo>
                  <a:lnTo>
                    <a:pt x="451867" y="88032"/>
                  </a:lnTo>
                  <a:lnTo>
                    <a:pt x="434528" y="87363"/>
                  </a:lnTo>
                  <a:cubicBezTo>
                    <a:pt x="423008" y="87750"/>
                    <a:pt x="408294" y="88717"/>
                    <a:pt x="390289" y="89878"/>
                  </a:cubicBezTo>
                  <a:lnTo>
                    <a:pt x="369389" y="91722"/>
                  </a:lnTo>
                  <a:lnTo>
                    <a:pt x="394466" y="93639"/>
                  </a:lnTo>
                  <a:cubicBezTo>
                    <a:pt x="403901" y="96493"/>
                    <a:pt x="411159" y="100459"/>
                    <a:pt x="416191" y="102975"/>
                  </a:cubicBezTo>
                  <a:cubicBezTo>
                    <a:pt x="437094" y="113423"/>
                    <a:pt x="456835" y="129288"/>
                    <a:pt x="475028" y="117679"/>
                  </a:cubicBezTo>
                  <a:cubicBezTo>
                    <a:pt x="462254" y="127740"/>
                    <a:pt x="453738" y="135480"/>
                    <a:pt x="436319" y="128901"/>
                  </a:cubicBezTo>
                  <a:cubicBezTo>
                    <a:pt x="442609" y="135770"/>
                    <a:pt x="447351" y="143848"/>
                    <a:pt x="450636" y="152536"/>
                  </a:cubicBezTo>
                  <a:lnTo>
                    <a:pt x="453427" y="166214"/>
                  </a:lnTo>
                  <a:lnTo>
                    <a:pt x="478746" y="153218"/>
                  </a:lnTo>
                  <a:cubicBezTo>
                    <a:pt x="526374" y="139942"/>
                    <a:pt x="579717" y="155395"/>
                    <a:pt x="612811" y="196313"/>
                  </a:cubicBezTo>
                  <a:cubicBezTo>
                    <a:pt x="622875" y="209082"/>
                    <a:pt x="629455" y="223399"/>
                    <a:pt x="632551" y="238876"/>
                  </a:cubicBezTo>
                  <a:cubicBezTo>
                    <a:pt x="643389" y="270605"/>
                    <a:pt x="629068" y="297303"/>
                    <a:pt x="633325" y="317037"/>
                  </a:cubicBezTo>
                  <a:cubicBezTo>
                    <a:pt x="637196" y="333675"/>
                    <a:pt x="652679" y="344123"/>
                    <a:pt x="663517" y="347605"/>
                  </a:cubicBezTo>
                  <a:cubicBezTo>
                    <a:pt x="675516" y="351474"/>
                    <a:pt x="701062" y="337932"/>
                    <a:pt x="683257" y="320520"/>
                  </a:cubicBezTo>
                  <a:cubicBezTo>
                    <a:pt x="709191" y="333288"/>
                    <a:pt x="703772" y="360761"/>
                    <a:pt x="683257" y="370434"/>
                  </a:cubicBezTo>
                  <a:cubicBezTo>
                    <a:pt x="654227" y="383590"/>
                    <a:pt x="620552" y="361535"/>
                    <a:pt x="607779" y="335997"/>
                  </a:cubicBezTo>
                  <a:cubicBezTo>
                    <a:pt x="600038" y="354570"/>
                    <a:pt x="590748" y="371595"/>
                    <a:pt x="570233" y="384751"/>
                  </a:cubicBezTo>
                  <a:cubicBezTo>
                    <a:pt x="543526" y="402550"/>
                    <a:pt x="504432" y="401389"/>
                    <a:pt x="481208" y="384364"/>
                  </a:cubicBezTo>
                  <a:cubicBezTo>
                    <a:pt x="478886" y="383203"/>
                    <a:pt x="476950" y="381655"/>
                    <a:pt x="474628" y="379721"/>
                  </a:cubicBezTo>
                  <a:cubicBezTo>
                    <a:pt x="454500" y="362695"/>
                    <a:pt x="451791" y="332514"/>
                    <a:pt x="468822" y="312007"/>
                  </a:cubicBezTo>
                  <a:cubicBezTo>
                    <a:pt x="475402" y="304268"/>
                    <a:pt x="484692" y="299238"/>
                    <a:pt x="494755" y="298464"/>
                  </a:cubicBezTo>
                  <a:cubicBezTo>
                    <a:pt x="504819" y="297690"/>
                    <a:pt x="514883" y="300786"/>
                    <a:pt x="522624" y="307364"/>
                  </a:cubicBezTo>
                  <a:cubicBezTo>
                    <a:pt x="529204" y="312394"/>
                    <a:pt x="533075" y="319746"/>
                    <a:pt x="533849" y="328258"/>
                  </a:cubicBezTo>
                  <a:cubicBezTo>
                    <a:pt x="534236" y="336384"/>
                    <a:pt x="531914" y="344123"/>
                    <a:pt x="526495" y="350700"/>
                  </a:cubicBezTo>
                  <a:cubicBezTo>
                    <a:pt x="517979" y="361148"/>
                    <a:pt x="502110" y="362308"/>
                    <a:pt x="491659" y="353796"/>
                  </a:cubicBezTo>
                  <a:cubicBezTo>
                    <a:pt x="483143" y="346444"/>
                    <a:pt x="482369" y="334062"/>
                    <a:pt x="489336" y="325550"/>
                  </a:cubicBezTo>
                  <a:cubicBezTo>
                    <a:pt x="495142" y="318585"/>
                    <a:pt x="505206" y="317811"/>
                    <a:pt x="512173" y="323228"/>
                  </a:cubicBezTo>
                  <a:cubicBezTo>
                    <a:pt x="514883" y="325550"/>
                    <a:pt x="517205" y="329806"/>
                    <a:pt x="517592" y="333288"/>
                  </a:cubicBezTo>
                  <a:cubicBezTo>
                    <a:pt x="517979" y="336771"/>
                    <a:pt x="517205" y="339866"/>
                    <a:pt x="514109" y="342188"/>
                  </a:cubicBezTo>
                  <a:cubicBezTo>
                    <a:pt x="511012" y="344896"/>
                    <a:pt x="505980" y="344123"/>
                    <a:pt x="504045" y="340640"/>
                  </a:cubicBezTo>
                  <a:cubicBezTo>
                    <a:pt x="501336" y="335610"/>
                    <a:pt x="506755" y="329419"/>
                    <a:pt x="511399" y="332901"/>
                  </a:cubicBezTo>
                  <a:cubicBezTo>
                    <a:pt x="511399" y="330967"/>
                    <a:pt x="510238" y="329032"/>
                    <a:pt x="508690" y="327484"/>
                  </a:cubicBezTo>
                  <a:cubicBezTo>
                    <a:pt x="504045" y="323615"/>
                    <a:pt x="497465" y="324389"/>
                    <a:pt x="493594" y="329032"/>
                  </a:cubicBezTo>
                  <a:cubicBezTo>
                    <a:pt x="488562" y="335223"/>
                    <a:pt x="489336" y="344123"/>
                    <a:pt x="495142" y="349540"/>
                  </a:cubicBezTo>
                  <a:cubicBezTo>
                    <a:pt x="503271" y="356118"/>
                    <a:pt x="515657" y="354957"/>
                    <a:pt x="522237" y="346831"/>
                  </a:cubicBezTo>
                  <a:cubicBezTo>
                    <a:pt x="526882" y="341801"/>
                    <a:pt x="528817" y="335223"/>
                    <a:pt x="528043" y="328645"/>
                  </a:cubicBezTo>
                  <a:cubicBezTo>
                    <a:pt x="527656" y="322067"/>
                    <a:pt x="524560" y="315876"/>
                    <a:pt x="519141" y="311620"/>
                  </a:cubicBezTo>
                  <a:cubicBezTo>
                    <a:pt x="512561" y="305816"/>
                    <a:pt x="504045" y="303107"/>
                    <a:pt x="495142" y="303881"/>
                  </a:cubicBezTo>
                  <a:cubicBezTo>
                    <a:pt x="486627" y="304655"/>
                    <a:pt x="478499" y="308911"/>
                    <a:pt x="473080" y="315489"/>
                  </a:cubicBezTo>
                  <a:cubicBezTo>
                    <a:pt x="457984" y="333675"/>
                    <a:pt x="462242" y="359213"/>
                    <a:pt x="480047" y="374303"/>
                  </a:cubicBezTo>
                  <a:cubicBezTo>
                    <a:pt x="483143" y="377012"/>
                    <a:pt x="488175" y="379721"/>
                    <a:pt x="492820" y="381655"/>
                  </a:cubicBezTo>
                  <a:cubicBezTo>
                    <a:pt x="511786" y="389781"/>
                    <a:pt x="536946" y="378947"/>
                    <a:pt x="554751" y="365017"/>
                  </a:cubicBezTo>
                  <a:cubicBezTo>
                    <a:pt x="566750" y="356118"/>
                    <a:pt x="576427" y="342962"/>
                    <a:pt x="585329" y="325550"/>
                  </a:cubicBezTo>
                  <a:cubicBezTo>
                    <a:pt x="550493" y="324776"/>
                    <a:pt x="526108" y="291886"/>
                    <a:pt x="522624" y="277183"/>
                  </a:cubicBezTo>
                  <a:cubicBezTo>
                    <a:pt x="514883" y="247002"/>
                    <a:pt x="555912" y="223786"/>
                    <a:pt x="576814" y="247002"/>
                  </a:cubicBezTo>
                  <a:cubicBezTo>
                    <a:pt x="545848" y="241585"/>
                    <a:pt x="545461" y="264414"/>
                    <a:pt x="554751" y="274474"/>
                  </a:cubicBezTo>
                  <a:cubicBezTo>
                    <a:pt x="562105" y="282600"/>
                    <a:pt x="572169" y="289565"/>
                    <a:pt x="593070" y="288017"/>
                  </a:cubicBezTo>
                  <a:cubicBezTo>
                    <a:pt x="609327" y="286469"/>
                    <a:pt x="622100" y="264801"/>
                    <a:pt x="619391" y="233846"/>
                  </a:cubicBezTo>
                  <a:cubicBezTo>
                    <a:pt x="615907" y="223012"/>
                    <a:pt x="610876" y="212952"/>
                    <a:pt x="603521" y="203665"/>
                  </a:cubicBezTo>
                  <a:cubicBezTo>
                    <a:pt x="573620" y="166519"/>
                    <a:pt x="525213" y="152445"/>
                    <a:pt x="481976" y="164542"/>
                  </a:cubicBezTo>
                  <a:lnTo>
                    <a:pt x="455834" y="178012"/>
                  </a:lnTo>
                  <a:lnTo>
                    <a:pt x="456206" y="179835"/>
                  </a:lnTo>
                  <a:cubicBezTo>
                    <a:pt x="457125" y="198458"/>
                    <a:pt x="452577" y="217129"/>
                    <a:pt x="443287" y="231059"/>
                  </a:cubicBezTo>
                  <a:cubicBezTo>
                    <a:pt x="433416" y="245764"/>
                    <a:pt x="420062" y="256696"/>
                    <a:pt x="405256" y="263468"/>
                  </a:cubicBezTo>
                  <a:lnTo>
                    <a:pt x="392913" y="265435"/>
                  </a:lnTo>
                  <a:lnTo>
                    <a:pt x="387344" y="283180"/>
                  </a:lnTo>
                  <a:cubicBezTo>
                    <a:pt x="383184" y="320229"/>
                    <a:pt x="393151" y="358826"/>
                    <a:pt x="418116" y="390168"/>
                  </a:cubicBezTo>
                  <a:cubicBezTo>
                    <a:pt x="481595" y="469489"/>
                    <a:pt x="597328" y="482258"/>
                    <a:pt x="676290" y="419188"/>
                  </a:cubicBezTo>
                  <a:cubicBezTo>
                    <a:pt x="775766" y="339866"/>
                    <a:pt x="792410" y="193992"/>
                    <a:pt x="712674" y="94549"/>
                  </a:cubicBezTo>
                  <a:cubicBezTo>
                    <a:pt x="710739" y="92228"/>
                    <a:pt x="711126" y="88358"/>
                    <a:pt x="713835" y="86424"/>
                  </a:cubicBezTo>
                  <a:cubicBezTo>
                    <a:pt x="716158" y="84489"/>
                    <a:pt x="720028" y="84876"/>
                    <a:pt x="721964" y="87198"/>
                  </a:cubicBezTo>
                  <a:cubicBezTo>
                    <a:pt x="805570" y="192057"/>
                    <a:pt x="788152" y="344896"/>
                    <a:pt x="683644" y="428474"/>
                  </a:cubicBezTo>
                  <a:cubicBezTo>
                    <a:pt x="641648" y="461944"/>
                    <a:pt x="589781" y="475294"/>
                    <a:pt x="540042" y="469731"/>
                  </a:cubicBezTo>
                  <a:lnTo>
                    <a:pt x="524773" y="464954"/>
                  </a:lnTo>
                  <a:lnTo>
                    <a:pt x="521922" y="467134"/>
                  </a:lnTo>
                  <a:cubicBezTo>
                    <a:pt x="502178" y="464811"/>
                    <a:pt x="451075" y="454360"/>
                    <a:pt x="402683" y="409459"/>
                  </a:cubicBezTo>
                  <a:cubicBezTo>
                    <a:pt x="350032" y="360687"/>
                    <a:pt x="319060" y="340946"/>
                    <a:pt x="276088" y="354107"/>
                  </a:cubicBezTo>
                  <a:cubicBezTo>
                    <a:pt x="245310" y="363397"/>
                    <a:pt x="224985" y="389887"/>
                    <a:pt x="221483" y="421495"/>
                  </a:cubicBezTo>
                  <a:lnTo>
                    <a:pt x="222672" y="438194"/>
                  </a:lnTo>
                  <a:lnTo>
                    <a:pt x="224808" y="439435"/>
                  </a:lnTo>
                  <a:cubicBezTo>
                    <a:pt x="243242" y="455684"/>
                    <a:pt x="258434" y="475511"/>
                    <a:pt x="269465" y="498143"/>
                  </a:cubicBezTo>
                  <a:lnTo>
                    <a:pt x="270613" y="502585"/>
                  </a:lnTo>
                  <a:lnTo>
                    <a:pt x="279136" y="505745"/>
                  </a:lnTo>
                  <a:cubicBezTo>
                    <a:pt x="287896" y="507173"/>
                    <a:pt x="297090" y="506906"/>
                    <a:pt x="306285" y="504681"/>
                  </a:cubicBezTo>
                  <a:cubicBezTo>
                    <a:pt x="334933" y="497326"/>
                    <a:pt x="352354" y="468682"/>
                    <a:pt x="345386" y="440038"/>
                  </a:cubicBezTo>
                  <a:cubicBezTo>
                    <a:pt x="342676" y="429200"/>
                    <a:pt x="336095" y="419910"/>
                    <a:pt x="326416" y="414104"/>
                  </a:cubicBezTo>
                  <a:cubicBezTo>
                    <a:pt x="317125" y="408685"/>
                    <a:pt x="305898" y="406750"/>
                    <a:pt x="295058" y="409459"/>
                  </a:cubicBezTo>
                  <a:cubicBezTo>
                    <a:pt x="286928" y="411395"/>
                    <a:pt x="279959" y="416427"/>
                    <a:pt x="275314" y="423781"/>
                  </a:cubicBezTo>
                  <a:cubicBezTo>
                    <a:pt x="271055" y="431136"/>
                    <a:pt x="269506" y="439651"/>
                    <a:pt x="271442" y="447780"/>
                  </a:cubicBezTo>
                  <a:cubicBezTo>
                    <a:pt x="274926" y="450877"/>
                    <a:pt x="280346" y="452038"/>
                    <a:pt x="288089" y="449715"/>
                  </a:cubicBezTo>
                  <a:cubicBezTo>
                    <a:pt x="286541" y="460167"/>
                    <a:pt x="272991" y="460941"/>
                    <a:pt x="267571" y="455135"/>
                  </a:cubicBezTo>
                  <a:cubicBezTo>
                    <a:pt x="267571" y="455135"/>
                    <a:pt x="267184" y="455135"/>
                    <a:pt x="267184" y="455135"/>
                  </a:cubicBezTo>
                  <a:cubicBezTo>
                    <a:pt x="267184" y="455522"/>
                    <a:pt x="266796" y="455135"/>
                    <a:pt x="266796" y="455522"/>
                  </a:cubicBezTo>
                  <a:cubicBezTo>
                    <a:pt x="266796" y="457844"/>
                    <a:pt x="266409" y="460554"/>
                    <a:pt x="269506" y="463650"/>
                  </a:cubicBezTo>
                  <a:cubicBezTo>
                    <a:pt x="261377" y="460167"/>
                    <a:pt x="257118" y="451264"/>
                    <a:pt x="257892" y="441974"/>
                  </a:cubicBezTo>
                  <a:cubicBezTo>
                    <a:pt x="254021" y="444296"/>
                    <a:pt x="254021" y="447780"/>
                    <a:pt x="252859" y="452425"/>
                  </a:cubicBezTo>
                  <a:cubicBezTo>
                    <a:pt x="246278" y="437716"/>
                    <a:pt x="255569" y="429974"/>
                    <a:pt x="263312" y="420297"/>
                  </a:cubicBezTo>
                  <a:cubicBezTo>
                    <a:pt x="258279" y="421459"/>
                    <a:pt x="254408" y="426104"/>
                    <a:pt x="250149" y="428813"/>
                  </a:cubicBezTo>
                  <a:cubicBezTo>
                    <a:pt x="251698" y="414104"/>
                    <a:pt x="265635" y="406362"/>
                    <a:pt x="276088" y="405588"/>
                  </a:cubicBezTo>
                  <a:cubicBezTo>
                    <a:pt x="276475" y="405588"/>
                    <a:pt x="276862" y="405201"/>
                    <a:pt x="277249" y="404814"/>
                  </a:cubicBezTo>
                  <a:cubicBezTo>
                    <a:pt x="272991" y="402879"/>
                    <a:pt x="267958" y="403266"/>
                    <a:pt x="262151" y="407524"/>
                  </a:cubicBezTo>
                  <a:cubicBezTo>
                    <a:pt x="267184" y="395911"/>
                    <a:pt x="279185" y="395137"/>
                    <a:pt x="290025" y="398621"/>
                  </a:cubicBezTo>
                  <a:cubicBezTo>
                    <a:pt x="290799" y="398621"/>
                    <a:pt x="291573" y="398234"/>
                    <a:pt x="292348" y="398234"/>
                  </a:cubicBezTo>
                  <a:cubicBezTo>
                    <a:pt x="292735" y="397847"/>
                    <a:pt x="293122" y="397847"/>
                    <a:pt x="293509" y="397847"/>
                  </a:cubicBezTo>
                  <a:cubicBezTo>
                    <a:pt x="291573" y="395524"/>
                    <a:pt x="288476" y="393589"/>
                    <a:pt x="283443" y="392428"/>
                  </a:cubicBezTo>
                  <a:cubicBezTo>
                    <a:pt x="293896" y="388557"/>
                    <a:pt x="312092" y="392041"/>
                    <a:pt x="324480" y="400169"/>
                  </a:cubicBezTo>
                  <a:cubicBezTo>
                    <a:pt x="327190" y="401330"/>
                    <a:pt x="329900" y="402492"/>
                    <a:pt x="332610" y="404427"/>
                  </a:cubicBezTo>
                  <a:cubicBezTo>
                    <a:pt x="344999" y="411782"/>
                    <a:pt x="353516" y="423394"/>
                    <a:pt x="356613" y="437329"/>
                  </a:cubicBezTo>
                  <a:cubicBezTo>
                    <a:pt x="365130" y="472166"/>
                    <a:pt x="343837" y="507390"/>
                    <a:pt x="308995" y="515906"/>
                  </a:cubicBezTo>
                  <a:cubicBezTo>
                    <a:pt x="298252" y="518519"/>
                    <a:pt x="287484" y="518833"/>
                    <a:pt x="277213" y="517164"/>
                  </a:cubicBezTo>
                  <a:lnTo>
                    <a:pt x="274080" y="516006"/>
                  </a:lnTo>
                  <a:lnTo>
                    <a:pt x="284639" y="556882"/>
                  </a:lnTo>
                  <a:cubicBezTo>
                    <a:pt x="287778" y="616383"/>
                    <a:pt x="255918" y="674849"/>
                    <a:pt x="199020" y="702414"/>
                  </a:cubicBezTo>
                  <a:cubicBezTo>
                    <a:pt x="169217" y="717116"/>
                    <a:pt x="135929" y="719050"/>
                    <a:pt x="104577" y="708218"/>
                  </a:cubicBezTo>
                  <a:cubicBezTo>
                    <a:pt x="73612" y="697385"/>
                    <a:pt x="48453" y="675333"/>
                    <a:pt x="34132" y="645543"/>
                  </a:cubicBezTo>
                  <a:cubicBezTo>
                    <a:pt x="9747" y="596023"/>
                    <a:pt x="30649" y="536444"/>
                    <a:pt x="80192" y="512071"/>
                  </a:cubicBezTo>
                  <a:cubicBezTo>
                    <a:pt x="97223" y="503560"/>
                    <a:pt x="116576" y="501625"/>
                    <a:pt x="135155" y="506268"/>
                  </a:cubicBezTo>
                  <a:cubicBezTo>
                    <a:pt x="151412" y="509750"/>
                    <a:pt x="164185" y="517874"/>
                    <a:pt x="175410" y="517874"/>
                  </a:cubicBezTo>
                  <a:cubicBezTo>
                    <a:pt x="188570" y="518261"/>
                    <a:pt x="199407" y="507815"/>
                    <a:pt x="203665" y="500465"/>
                  </a:cubicBezTo>
                  <a:cubicBezTo>
                    <a:pt x="208697" y="491953"/>
                    <a:pt x="202891" y="470675"/>
                    <a:pt x="186634" y="481121"/>
                  </a:cubicBezTo>
                  <a:cubicBezTo>
                    <a:pt x="200568" y="463324"/>
                    <a:pt x="220696" y="472223"/>
                    <a:pt x="224179" y="489632"/>
                  </a:cubicBezTo>
                  <a:cubicBezTo>
                    <a:pt x="229598" y="513618"/>
                    <a:pt x="206761" y="535284"/>
                    <a:pt x="185473" y="540700"/>
                  </a:cubicBezTo>
                  <a:cubicBezTo>
                    <a:pt x="198246" y="549598"/>
                    <a:pt x="209471" y="559657"/>
                    <a:pt x="216051" y="577066"/>
                  </a:cubicBezTo>
                  <a:cubicBezTo>
                    <a:pt x="224953" y="600666"/>
                    <a:pt x="217212" y="630068"/>
                    <a:pt x="200568" y="644383"/>
                  </a:cubicBezTo>
                  <a:cubicBezTo>
                    <a:pt x="199407" y="645930"/>
                    <a:pt x="197859" y="647478"/>
                    <a:pt x="195924" y="648639"/>
                  </a:cubicBezTo>
                  <a:cubicBezTo>
                    <a:pt x="179667" y="661019"/>
                    <a:pt x="156443" y="657924"/>
                    <a:pt x="143670" y="641675"/>
                  </a:cubicBezTo>
                  <a:cubicBezTo>
                    <a:pt x="139026" y="635485"/>
                    <a:pt x="136703" y="627747"/>
                    <a:pt x="137865" y="619623"/>
                  </a:cubicBezTo>
                  <a:cubicBezTo>
                    <a:pt x="139026" y="611885"/>
                    <a:pt x="142896" y="604921"/>
                    <a:pt x="149476" y="599892"/>
                  </a:cubicBezTo>
                  <a:cubicBezTo>
                    <a:pt x="154508" y="596023"/>
                    <a:pt x="160701" y="594476"/>
                    <a:pt x="166894" y="595249"/>
                  </a:cubicBezTo>
                  <a:cubicBezTo>
                    <a:pt x="173087" y="596023"/>
                    <a:pt x="178893" y="599505"/>
                    <a:pt x="182764" y="604535"/>
                  </a:cubicBezTo>
                  <a:cubicBezTo>
                    <a:pt x="188957" y="613046"/>
                    <a:pt x="187408" y="625039"/>
                    <a:pt x="179280" y="631229"/>
                  </a:cubicBezTo>
                  <a:cubicBezTo>
                    <a:pt x="172313" y="636645"/>
                    <a:pt x="162636" y="635098"/>
                    <a:pt x="157218" y="628521"/>
                  </a:cubicBezTo>
                  <a:cubicBezTo>
                    <a:pt x="152960" y="623105"/>
                    <a:pt x="154121" y="614980"/>
                    <a:pt x="159927" y="610725"/>
                  </a:cubicBezTo>
                  <a:cubicBezTo>
                    <a:pt x="161862" y="609177"/>
                    <a:pt x="165346" y="608016"/>
                    <a:pt x="168055" y="608403"/>
                  </a:cubicBezTo>
                  <a:cubicBezTo>
                    <a:pt x="170765" y="608790"/>
                    <a:pt x="173087" y="609951"/>
                    <a:pt x="174248" y="612659"/>
                  </a:cubicBezTo>
                  <a:cubicBezTo>
                    <a:pt x="175797" y="615367"/>
                    <a:pt x="174248" y="618849"/>
                    <a:pt x="171152" y="620010"/>
                  </a:cubicBezTo>
                  <a:cubicBezTo>
                    <a:pt x="167281" y="621170"/>
                    <a:pt x="163411" y="615754"/>
                    <a:pt x="166894" y="613046"/>
                  </a:cubicBezTo>
                  <a:cubicBezTo>
                    <a:pt x="165346" y="612659"/>
                    <a:pt x="163798" y="613046"/>
                    <a:pt x="162249" y="614206"/>
                  </a:cubicBezTo>
                  <a:cubicBezTo>
                    <a:pt x="158766" y="616915"/>
                    <a:pt x="157992" y="622331"/>
                    <a:pt x="160701" y="625813"/>
                  </a:cubicBezTo>
                  <a:cubicBezTo>
                    <a:pt x="164572" y="630842"/>
                    <a:pt x="171539" y="631616"/>
                    <a:pt x="176571" y="628134"/>
                  </a:cubicBezTo>
                  <a:cubicBezTo>
                    <a:pt x="183151" y="623105"/>
                    <a:pt x="184312" y="613433"/>
                    <a:pt x="179280" y="607243"/>
                  </a:cubicBezTo>
                  <a:cubicBezTo>
                    <a:pt x="176184" y="602987"/>
                    <a:pt x="171539" y="600279"/>
                    <a:pt x="166507" y="599505"/>
                  </a:cubicBezTo>
                  <a:cubicBezTo>
                    <a:pt x="161088" y="598731"/>
                    <a:pt x="156056" y="600279"/>
                    <a:pt x="151799" y="603374"/>
                  </a:cubicBezTo>
                  <a:cubicBezTo>
                    <a:pt x="146380" y="607630"/>
                    <a:pt x="142896" y="613433"/>
                    <a:pt x="142122" y="620396"/>
                  </a:cubicBezTo>
                  <a:cubicBezTo>
                    <a:pt x="141348" y="626973"/>
                    <a:pt x="142896" y="633550"/>
                    <a:pt x="147154" y="638967"/>
                  </a:cubicBezTo>
                  <a:cubicBezTo>
                    <a:pt x="158379" y="653668"/>
                    <a:pt x="178506" y="654829"/>
                    <a:pt x="192827" y="643609"/>
                  </a:cubicBezTo>
                  <a:cubicBezTo>
                    <a:pt x="195537" y="641675"/>
                    <a:pt x="198246" y="638580"/>
                    <a:pt x="200568" y="635485"/>
                  </a:cubicBezTo>
                  <a:cubicBezTo>
                    <a:pt x="209858" y="622331"/>
                    <a:pt x="205987" y="601440"/>
                    <a:pt x="198633" y="585578"/>
                  </a:cubicBezTo>
                  <a:cubicBezTo>
                    <a:pt x="193601" y="575132"/>
                    <a:pt x="185473" y="565460"/>
                    <a:pt x="173861" y="555788"/>
                  </a:cubicBezTo>
                  <a:cubicBezTo>
                    <a:pt x="167281" y="582096"/>
                    <a:pt x="138252" y="594863"/>
                    <a:pt x="126640" y="595249"/>
                  </a:cubicBezTo>
                  <a:cubicBezTo>
                    <a:pt x="102255" y="595636"/>
                    <a:pt x="91804" y="560817"/>
                    <a:pt x="112706" y="548824"/>
                  </a:cubicBezTo>
                  <a:cubicBezTo>
                    <a:pt x="103416" y="571263"/>
                    <a:pt x="120834" y="575519"/>
                    <a:pt x="129736" y="570489"/>
                  </a:cubicBezTo>
                  <a:cubicBezTo>
                    <a:pt x="137477" y="566234"/>
                    <a:pt x="144445" y="559657"/>
                    <a:pt x="146380" y="543795"/>
                  </a:cubicBezTo>
                  <a:cubicBezTo>
                    <a:pt x="147928" y="532189"/>
                    <a:pt x="136316" y="520195"/>
                    <a:pt x="116576" y="515553"/>
                  </a:cubicBezTo>
                  <a:cubicBezTo>
                    <a:pt x="105738" y="515553"/>
                    <a:pt x="95288" y="517874"/>
                    <a:pt x="85224" y="522517"/>
                  </a:cubicBezTo>
                  <a:cubicBezTo>
                    <a:pt x="41486" y="543795"/>
                    <a:pt x="23294" y="596797"/>
                    <a:pt x="44583" y="640514"/>
                  </a:cubicBezTo>
                  <a:cubicBezTo>
                    <a:pt x="57743" y="667209"/>
                    <a:pt x="80192" y="687326"/>
                    <a:pt x="108448" y="696998"/>
                  </a:cubicBezTo>
                  <a:cubicBezTo>
                    <a:pt x="136703" y="707057"/>
                    <a:pt x="166894" y="705123"/>
                    <a:pt x="193988" y="691969"/>
                  </a:cubicBezTo>
                  <a:cubicBezTo>
                    <a:pt x="246242" y="666435"/>
                    <a:pt x="275852" y="612393"/>
                    <a:pt x="273022" y="557589"/>
                  </a:cubicBezTo>
                  <a:lnTo>
                    <a:pt x="260987" y="511168"/>
                  </a:lnTo>
                  <a:lnTo>
                    <a:pt x="248407" y="506519"/>
                  </a:lnTo>
                  <a:cubicBezTo>
                    <a:pt x="230889" y="495875"/>
                    <a:pt x="217436" y="478553"/>
                    <a:pt x="212210" y="457070"/>
                  </a:cubicBezTo>
                  <a:lnTo>
                    <a:pt x="211440" y="445016"/>
                  </a:lnTo>
                  <a:lnTo>
                    <a:pt x="156831" y="413417"/>
                  </a:lnTo>
                  <a:lnTo>
                    <a:pt x="140081" y="411081"/>
                  </a:lnTo>
                  <a:lnTo>
                    <a:pt x="130907" y="417189"/>
                  </a:lnTo>
                  <a:cubicBezTo>
                    <a:pt x="96263" y="434409"/>
                    <a:pt x="44974" y="443405"/>
                    <a:pt x="1620" y="448097"/>
                  </a:cubicBezTo>
                  <a:lnTo>
                    <a:pt x="0" y="448244"/>
                  </a:lnTo>
                  <a:lnTo>
                    <a:pt x="3862" y="435804"/>
                  </a:lnTo>
                  <a:lnTo>
                    <a:pt x="14805" y="434726"/>
                  </a:lnTo>
                  <a:cubicBezTo>
                    <a:pt x="31515" y="432609"/>
                    <a:pt x="48921" y="429841"/>
                    <a:pt x="65664" y="426222"/>
                  </a:cubicBezTo>
                  <a:lnTo>
                    <a:pt x="120779" y="408389"/>
                  </a:lnTo>
                  <a:lnTo>
                    <a:pt x="88176" y="403842"/>
                  </a:lnTo>
                  <a:cubicBezTo>
                    <a:pt x="65194" y="405196"/>
                    <a:pt x="42454" y="411096"/>
                    <a:pt x="20972" y="421542"/>
                  </a:cubicBezTo>
                  <a:cubicBezTo>
                    <a:pt x="18263" y="423089"/>
                    <a:pt x="14779" y="421542"/>
                    <a:pt x="13231" y="418834"/>
                  </a:cubicBezTo>
                  <a:cubicBezTo>
                    <a:pt x="12070" y="415739"/>
                    <a:pt x="13231" y="412257"/>
                    <a:pt x="15940" y="411096"/>
                  </a:cubicBezTo>
                  <a:cubicBezTo>
                    <a:pt x="38777" y="399877"/>
                    <a:pt x="63065" y="393493"/>
                    <a:pt x="87595" y="391994"/>
                  </a:cubicBezTo>
                  <a:lnTo>
                    <a:pt x="136967" y="398885"/>
                  </a:lnTo>
                  <a:lnTo>
                    <a:pt x="176129" y="371152"/>
                  </a:lnTo>
                  <a:cubicBezTo>
                    <a:pt x="218171" y="330194"/>
                    <a:pt x="236969" y="275850"/>
                    <a:pt x="245098" y="232607"/>
                  </a:cubicBezTo>
                  <a:cubicBezTo>
                    <a:pt x="253614" y="187720"/>
                    <a:pt x="267936" y="152312"/>
                    <a:pt x="286807" y="127934"/>
                  </a:cubicBezTo>
                  <a:lnTo>
                    <a:pt x="310386" y="106937"/>
                  </a:lnTo>
                  <a:lnTo>
                    <a:pt x="308201" y="107678"/>
                  </a:lnTo>
                  <a:lnTo>
                    <a:pt x="311874" y="105611"/>
                  </a:lnTo>
                  <a:lnTo>
                    <a:pt x="318366" y="99831"/>
                  </a:lnTo>
                  <a:lnTo>
                    <a:pt x="325838" y="97755"/>
                  </a:lnTo>
                  <a:lnTo>
                    <a:pt x="352391" y="82815"/>
                  </a:lnTo>
                  <a:cubicBezTo>
                    <a:pt x="370058" y="76140"/>
                    <a:pt x="390096" y="71497"/>
                    <a:pt x="410811" y="70142"/>
                  </a:cubicBezTo>
                  <a:cubicBezTo>
                    <a:pt x="427461" y="68982"/>
                    <a:pt x="441400" y="68982"/>
                    <a:pt x="461922" y="67821"/>
                  </a:cubicBezTo>
                  <a:cubicBezTo>
                    <a:pt x="477411" y="67434"/>
                    <a:pt x="492512" y="66660"/>
                    <a:pt x="492512" y="56212"/>
                  </a:cubicBezTo>
                  <a:cubicBezTo>
                    <a:pt x="492899" y="51955"/>
                    <a:pt x="491350" y="46538"/>
                    <a:pt x="481283" y="46151"/>
                  </a:cubicBezTo>
                  <a:cubicBezTo>
                    <a:pt x="490963" y="44216"/>
                    <a:pt x="495997" y="48472"/>
                    <a:pt x="497545" y="56986"/>
                  </a:cubicBezTo>
                  <a:cubicBezTo>
                    <a:pt x="499094" y="66660"/>
                    <a:pt x="494835" y="74012"/>
                    <a:pt x="489027" y="80977"/>
                  </a:cubicBezTo>
                  <a:lnTo>
                    <a:pt x="487344" y="82691"/>
                  </a:lnTo>
                  <a:lnTo>
                    <a:pt x="490158" y="83222"/>
                  </a:lnTo>
                  <a:cubicBezTo>
                    <a:pt x="498285" y="85156"/>
                    <a:pt x="498285" y="85156"/>
                    <a:pt x="498285" y="85156"/>
                  </a:cubicBezTo>
                  <a:cubicBezTo>
                    <a:pt x="566011" y="99082"/>
                    <a:pt x="606260" y="98308"/>
                    <a:pt x="639543" y="53825"/>
                  </a:cubicBezTo>
                  <a:cubicBezTo>
                    <a:pt x="646122" y="45025"/>
                    <a:pt x="650573" y="34702"/>
                    <a:pt x="653004" y="23696"/>
                  </a:cubicBezTo>
                  <a:close/>
                  <a:moveTo>
                    <a:pt x="616210" y="0"/>
                  </a:moveTo>
                  <a:lnTo>
                    <a:pt x="615064" y="4217"/>
                  </a:lnTo>
                  <a:cubicBezTo>
                    <a:pt x="611678" y="7988"/>
                    <a:pt x="606647" y="10696"/>
                    <a:pt x="601229" y="12436"/>
                  </a:cubicBezTo>
                  <a:cubicBezTo>
                    <a:pt x="600842" y="13210"/>
                    <a:pt x="600455" y="13983"/>
                    <a:pt x="599681" y="14370"/>
                  </a:cubicBezTo>
                  <a:cubicBezTo>
                    <a:pt x="599294" y="14757"/>
                    <a:pt x="599294" y="15144"/>
                    <a:pt x="598907" y="15531"/>
                  </a:cubicBezTo>
                  <a:cubicBezTo>
                    <a:pt x="601616" y="15918"/>
                    <a:pt x="605486" y="15918"/>
                    <a:pt x="610517" y="13597"/>
                  </a:cubicBezTo>
                  <a:cubicBezTo>
                    <a:pt x="603938" y="23267"/>
                    <a:pt x="587297" y="30616"/>
                    <a:pt x="572203" y="31390"/>
                  </a:cubicBezTo>
                  <a:cubicBezTo>
                    <a:pt x="569107" y="31777"/>
                    <a:pt x="566398" y="32550"/>
                    <a:pt x="563302" y="32550"/>
                  </a:cubicBezTo>
                  <a:cubicBezTo>
                    <a:pt x="548983" y="33711"/>
                    <a:pt x="535438" y="29069"/>
                    <a:pt x="524601" y="19786"/>
                  </a:cubicBezTo>
                  <a:lnTo>
                    <a:pt x="517056" y="9995"/>
                  </a:lnTo>
                  <a:lnTo>
                    <a:pt x="530588" y="8631"/>
                  </a:lnTo>
                  <a:lnTo>
                    <a:pt x="532342" y="10889"/>
                  </a:lnTo>
                  <a:cubicBezTo>
                    <a:pt x="540856" y="18238"/>
                    <a:pt x="551305" y="21720"/>
                    <a:pt x="562528" y="20946"/>
                  </a:cubicBezTo>
                  <a:cubicBezTo>
                    <a:pt x="573364" y="20172"/>
                    <a:pt x="583813" y="15144"/>
                    <a:pt x="590780" y="6634"/>
                  </a:cubicBezTo>
                  <a:lnTo>
                    <a:pt x="592185" y="2422"/>
                  </a:lnTo>
                  <a:close/>
                </a:path>
              </a:pathLst>
            </a:custGeom>
            <a:solidFill>
              <a:srgbClr val="80A3C8"/>
            </a:solidFill>
            <a:ln w="9525">
              <a:noFill/>
            </a:ln>
          </p:spPr>
          <p:txBody>
            <a:bodyPr/>
            <a:p>
              <a:pPr algn="ctr"/>
              <a:endPara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小篆体" panose="03000509000000000000" charset="-122"/>
                <a:ea typeface="方正小篆体" panose="03000509000000000000" charset="-122"/>
              </a:endParaRPr>
            </a:p>
          </p:txBody>
        </p:sp>
      </p:grpSp>
      <p:cxnSp>
        <p:nvCxnSpPr>
          <p:cNvPr id="12" name="直接连接符 11"/>
          <p:cNvCxnSpPr/>
          <p:nvPr userDrawn="1"/>
        </p:nvCxnSpPr>
        <p:spPr>
          <a:xfrm>
            <a:off x="0" y="6335395"/>
            <a:ext cx="912542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6" name="文本框 16"/>
          <p:cNvSpPr txBox="1"/>
          <p:nvPr userDrawn="1"/>
        </p:nvSpPr>
        <p:spPr>
          <a:xfrm>
            <a:off x="22225" y="24130"/>
            <a:ext cx="9098915" cy="6810375"/>
          </a:xfrm>
          <a:prstGeom prst="rect">
            <a:avLst/>
          </a:prstGeom>
          <a:noFill/>
          <a:ln w="635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6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96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2880" b="1">
              <a:solidFill>
                <a:srgbClr val="00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/>
            <a:endParaRPr lang="en-US" altLang="zh-CN" sz="108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" name="组合 21"/>
          <p:cNvGrpSpPr/>
          <p:nvPr userDrawn="1"/>
        </p:nvGrpSpPr>
        <p:grpSpPr>
          <a:xfrm rot="10800000">
            <a:off x="2208530" y="4869562"/>
            <a:ext cx="858838" cy="436244"/>
            <a:chOff x="4829105" y="817220"/>
            <a:chExt cx="1143772" cy="435035"/>
          </a:xfrm>
          <a:solidFill>
            <a:srgbClr val="FB2D17"/>
          </a:solidFill>
        </p:grpSpPr>
        <p:sp>
          <p:nvSpPr>
            <p:cNvPr id="4" name="Freeform 32"/>
            <p:cNvSpPr/>
            <p:nvPr/>
          </p:nvSpPr>
          <p:spPr bwMode="auto">
            <a:xfrm rot="20700000">
              <a:off x="4829105" y="817220"/>
              <a:ext cx="764541" cy="435035"/>
            </a:xfrm>
            <a:custGeom>
              <a:avLst/>
              <a:gdLst>
                <a:gd name="T0" fmla="*/ 0 w 149"/>
                <a:gd name="T1" fmla="*/ 12 h 82"/>
                <a:gd name="T2" fmla="*/ 48 w 149"/>
                <a:gd name="T3" fmla="*/ 37 h 82"/>
                <a:gd name="T4" fmla="*/ 71 w 149"/>
                <a:gd name="T5" fmla="*/ 18 h 82"/>
                <a:gd name="T6" fmla="*/ 103 w 149"/>
                <a:gd name="T7" fmla="*/ 45 h 82"/>
                <a:gd name="T8" fmla="*/ 114 w 149"/>
                <a:gd name="T9" fmla="*/ 65 h 82"/>
                <a:gd name="T10" fmla="*/ 149 w 149"/>
                <a:gd name="T11" fmla="*/ 70 h 82"/>
                <a:gd name="T12" fmla="*/ 110 w 149"/>
                <a:gd name="T13" fmla="*/ 68 h 82"/>
                <a:gd name="T14" fmla="*/ 100 w 149"/>
                <a:gd name="T15" fmla="*/ 55 h 82"/>
                <a:gd name="T16" fmla="*/ 75 w 149"/>
                <a:gd name="T17" fmla="*/ 25 h 82"/>
                <a:gd name="T18" fmla="*/ 54 w 149"/>
                <a:gd name="T19" fmla="*/ 35 h 82"/>
                <a:gd name="T20" fmla="*/ 61 w 149"/>
                <a:gd name="T21" fmla="*/ 52 h 82"/>
                <a:gd name="T22" fmla="*/ 74 w 149"/>
                <a:gd name="T23" fmla="*/ 49 h 82"/>
                <a:gd name="T24" fmla="*/ 73 w 149"/>
                <a:gd name="T25" fmla="*/ 43 h 82"/>
                <a:gd name="T26" fmla="*/ 65 w 149"/>
                <a:gd name="T27" fmla="*/ 46 h 82"/>
                <a:gd name="T28" fmla="*/ 70 w 149"/>
                <a:gd name="T29" fmla="*/ 36 h 82"/>
                <a:gd name="T30" fmla="*/ 81 w 149"/>
                <a:gd name="T31" fmla="*/ 48 h 82"/>
                <a:gd name="T32" fmla="*/ 67 w 149"/>
                <a:gd name="T33" fmla="*/ 59 h 82"/>
                <a:gd name="T34" fmla="*/ 48 w 149"/>
                <a:gd name="T35" fmla="*/ 46 h 82"/>
                <a:gd name="T36" fmla="*/ 0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0" y="12"/>
                  </a:moveTo>
                  <a:cubicBezTo>
                    <a:pt x="0" y="12"/>
                    <a:pt x="36" y="0"/>
                    <a:pt x="48" y="37"/>
                  </a:cubicBezTo>
                  <a:cubicBezTo>
                    <a:pt x="48" y="37"/>
                    <a:pt x="47" y="15"/>
                    <a:pt x="71" y="18"/>
                  </a:cubicBezTo>
                  <a:cubicBezTo>
                    <a:pt x="92" y="20"/>
                    <a:pt x="103" y="45"/>
                    <a:pt x="103" y="45"/>
                  </a:cubicBezTo>
                  <a:cubicBezTo>
                    <a:pt x="103" y="45"/>
                    <a:pt x="109" y="59"/>
                    <a:pt x="114" y="65"/>
                  </a:cubicBezTo>
                  <a:cubicBezTo>
                    <a:pt x="116" y="67"/>
                    <a:pt x="123" y="75"/>
                    <a:pt x="149" y="70"/>
                  </a:cubicBezTo>
                  <a:cubicBezTo>
                    <a:pt x="149" y="70"/>
                    <a:pt x="125" y="82"/>
                    <a:pt x="110" y="68"/>
                  </a:cubicBezTo>
                  <a:cubicBezTo>
                    <a:pt x="110" y="68"/>
                    <a:pt x="103" y="60"/>
                    <a:pt x="100" y="55"/>
                  </a:cubicBezTo>
                  <a:cubicBezTo>
                    <a:pt x="98" y="51"/>
                    <a:pt x="92" y="31"/>
                    <a:pt x="75" y="25"/>
                  </a:cubicBezTo>
                  <a:cubicBezTo>
                    <a:pt x="65" y="22"/>
                    <a:pt x="56" y="25"/>
                    <a:pt x="54" y="35"/>
                  </a:cubicBezTo>
                  <a:cubicBezTo>
                    <a:pt x="51" y="45"/>
                    <a:pt x="61" y="52"/>
                    <a:pt x="61" y="52"/>
                  </a:cubicBezTo>
                  <a:cubicBezTo>
                    <a:pt x="61" y="52"/>
                    <a:pt x="71" y="56"/>
                    <a:pt x="74" y="49"/>
                  </a:cubicBezTo>
                  <a:cubicBezTo>
                    <a:pt x="74" y="49"/>
                    <a:pt x="76" y="44"/>
                    <a:pt x="73" y="43"/>
                  </a:cubicBezTo>
                  <a:cubicBezTo>
                    <a:pt x="73" y="43"/>
                    <a:pt x="70" y="49"/>
                    <a:pt x="65" y="46"/>
                  </a:cubicBezTo>
                  <a:cubicBezTo>
                    <a:pt x="61" y="43"/>
                    <a:pt x="65" y="36"/>
                    <a:pt x="70" y="36"/>
                  </a:cubicBezTo>
                  <a:cubicBezTo>
                    <a:pt x="76" y="36"/>
                    <a:pt x="82" y="39"/>
                    <a:pt x="81" y="48"/>
                  </a:cubicBezTo>
                  <a:cubicBezTo>
                    <a:pt x="79" y="57"/>
                    <a:pt x="73" y="60"/>
                    <a:pt x="67" y="59"/>
                  </a:cubicBezTo>
                  <a:cubicBezTo>
                    <a:pt x="56" y="58"/>
                    <a:pt x="53" y="54"/>
                    <a:pt x="48" y="46"/>
                  </a:cubicBezTo>
                  <a:cubicBezTo>
                    <a:pt x="38" y="27"/>
                    <a:pt x="34" y="12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5" name="Freeform 33"/>
            <p:cNvSpPr/>
            <p:nvPr/>
          </p:nvSpPr>
          <p:spPr bwMode="auto">
            <a:xfrm rot="20700000">
              <a:off x="5460312" y="989131"/>
              <a:ext cx="512565" cy="159369"/>
            </a:xfrm>
            <a:custGeom>
              <a:avLst/>
              <a:gdLst>
                <a:gd name="T0" fmla="*/ 0 w 100"/>
                <a:gd name="T1" fmla="*/ 18 h 30"/>
                <a:gd name="T2" fmla="*/ 39 w 100"/>
                <a:gd name="T3" fmla="*/ 13 h 30"/>
                <a:gd name="T4" fmla="*/ 49 w 100"/>
                <a:gd name="T5" fmla="*/ 27 h 30"/>
                <a:gd name="T6" fmla="*/ 71 w 100"/>
                <a:gd name="T7" fmla="*/ 17 h 30"/>
                <a:gd name="T8" fmla="*/ 80 w 100"/>
                <a:gd name="T9" fmla="*/ 8 h 30"/>
                <a:gd name="T10" fmla="*/ 100 w 100"/>
                <a:gd name="T11" fmla="*/ 10 h 30"/>
                <a:gd name="T12" fmla="*/ 78 w 100"/>
                <a:gd name="T13" fmla="*/ 5 h 30"/>
                <a:gd name="T14" fmla="*/ 71 w 100"/>
                <a:gd name="T15" fmla="*/ 11 h 30"/>
                <a:gd name="T16" fmla="*/ 52 w 100"/>
                <a:gd name="T17" fmla="*/ 24 h 30"/>
                <a:gd name="T18" fmla="*/ 42 w 100"/>
                <a:gd name="T19" fmla="*/ 15 h 30"/>
                <a:gd name="T20" fmla="*/ 49 w 100"/>
                <a:gd name="T21" fmla="*/ 7 h 30"/>
                <a:gd name="T22" fmla="*/ 56 w 100"/>
                <a:gd name="T23" fmla="*/ 10 h 30"/>
                <a:gd name="T24" fmla="*/ 54 w 100"/>
                <a:gd name="T25" fmla="*/ 13 h 30"/>
                <a:gd name="T26" fmla="*/ 50 w 100"/>
                <a:gd name="T27" fmla="*/ 11 h 30"/>
                <a:gd name="T28" fmla="*/ 51 w 100"/>
                <a:gd name="T29" fmla="*/ 17 h 30"/>
                <a:gd name="T30" fmla="*/ 59 w 100"/>
                <a:gd name="T31" fmla="*/ 12 h 30"/>
                <a:gd name="T32" fmla="*/ 54 w 100"/>
                <a:gd name="T33" fmla="*/ 4 h 30"/>
                <a:gd name="T34" fmla="*/ 41 w 100"/>
                <a:gd name="T35" fmla="*/ 8 h 30"/>
                <a:gd name="T36" fmla="*/ 0 w 100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0">
                  <a:moveTo>
                    <a:pt x="0" y="18"/>
                  </a:moveTo>
                  <a:cubicBezTo>
                    <a:pt x="0" y="18"/>
                    <a:pt x="21" y="30"/>
                    <a:pt x="39" y="13"/>
                  </a:cubicBezTo>
                  <a:cubicBezTo>
                    <a:pt x="39" y="13"/>
                    <a:pt x="36" y="25"/>
                    <a:pt x="49" y="27"/>
                  </a:cubicBezTo>
                  <a:cubicBezTo>
                    <a:pt x="62" y="29"/>
                    <a:pt x="71" y="17"/>
                    <a:pt x="71" y="17"/>
                  </a:cubicBezTo>
                  <a:cubicBezTo>
                    <a:pt x="71" y="17"/>
                    <a:pt x="76" y="10"/>
                    <a:pt x="80" y="8"/>
                  </a:cubicBezTo>
                  <a:cubicBezTo>
                    <a:pt x="81" y="7"/>
                    <a:pt x="86" y="3"/>
                    <a:pt x="100" y="10"/>
                  </a:cubicBezTo>
                  <a:cubicBezTo>
                    <a:pt x="100" y="10"/>
                    <a:pt x="89" y="0"/>
                    <a:pt x="78" y="5"/>
                  </a:cubicBezTo>
                  <a:cubicBezTo>
                    <a:pt x="78" y="5"/>
                    <a:pt x="73" y="8"/>
                    <a:pt x="71" y="11"/>
                  </a:cubicBezTo>
                  <a:cubicBezTo>
                    <a:pt x="69" y="13"/>
                    <a:pt x="63" y="23"/>
                    <a:pt x="52" y="24"/>
                  </a:cubicBezTo>
                  <a:cubicBezTo>
                    <a:pt x="47" y="24"/>
                    <a:pt x="42" y="21"/>
                    <a:pt x="42" y="15"/>
                  </a:cubicBezTo>
                  <a:cubicBezTo>
                    <a:pt x="42" y="9"/>
                    <a:pt x="49" y="7"/>
                    <a:pt x="49" y="7"/>
                  </a:cubicBezTo>
                  <a:cubicBezTo>
                    <a:pt x="49" y="7"/>
                    <a:pt x="55" y="6"/>
                    <a:pt x="56" y="10"/>
                  </a:cubicBezTo>
                  <a:cubicBezTo>
                    <a:pt x="56" y="10"/>
                    <a:pt x="56" y="13"/>
                    <a:pt x="54" y="13"/>
                  </a:cubicBezTo>
                  <a:cubicBezTo>
                    <a:pt x="54" y="13"/>
                    <a:pt x="53" y="9"/>
                    <a:pt x="50" y="11"/>
                  </a:cubicBezTo>
                  <a:cubicBezTo>
                    <a:pt x="48" y="12"/>
                    <a:pt x="48" y="16"/>
                    <a:pt x="51" y="17"/>
                  </a:cubicBezTo>
                  <a:cubicBezTo>
                    <a:pt x="54" y="18"/>
                    <a:pt x="58" y="17"/>
                    <a:pt x="59" y="12"/>
                  </a:cubicBezTo>
                  <a:cubicBezTo>
                    <a:pt x="60" y="7"/>
                    <a:pt x="56" y="4"/>
                    <a:pt x="54" y="4"/>
                  </a:cubicBezTo>
                  <a:cubicBezTo>
                    <a:pt x="47" y="3"/>
                    <a:pt x="45" y="4"/>
                    <a:pt x="41" y="8"/>
                  </a:cubicBezTo>
                  <a:cubicBezTo>
                    <a:pt x="33" y="16"/>
                    <a:pt x="19" y="24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</p:grpSp>
      <p:grpSp>
        <p:nvGrpSpPr>
          <p:cNvPr id="16" name="组合 22"/>
          <p:cNvGrpSpPr/>
          <p:nvPr userDrawn="1"/>
        </p:nvGrpSpPr>
        <p:grpSpPr>
          <a:xfrm rot="10800000">
            <a:off x="6315710" y="4903090"/>
            <a:ext cx="857250" cy="436244"/>
            <a:chOff x="6221314" y="817220"/>
            <a:chExt cx="1141581" cy="435035"/>
          </a:xfrm>
          <a:solidFill>
            <a:srgbClr val="FF0000"/>
          </a:solidFill>
        </p:grpSpPr>
        <p:sp>
          <p:nvSpPr>
            <p:cNvPr id="17" name="Freeform 34"/>
            <p:cNvSpPr/>
            <p:nvPr/>
          </p:nvSpPr>
          <p:spPr bwMode="auto">
            <a:xfrm rot="900000">
              <a:off x="6600508" y="817220"/>
              <a:ext cx="762387" cy="435035"/>
            </a:xfrm>
            <a:custGeom>
              <a:avLst/>
              <a:gdLst>
                <a:gd name="T0" fmla="*/ 149 w 149"/>
                <a:gd name="T1" fmla="*/ 12 h 82"/>
                <a:gd name="T2" fmla="*/ 101 w 149"/>
                <a:gd name="T3" fmla="*/ 37 h 82"/>
                <a:gd name="T4" fmla="*/ 78 w 149"/>
                <a:gd name="T5" fmla="*/ 18 h 82"/>
                <a:gd name="T6" fmla="*/ 46 w 149"/>
                <a:gd name="T7" fmla="*/ 45 h 82"/>
                <a:gd name="T8" fmla="*/ 35 w 149"/>
                <a:gd name="T9" fmla="*/ 65 h 82"/>
                <a:gd name="T10" fmla="*/ 0 w 149"/>
                <a:gd name="T11" fmla="*/ 70 h 82"/>
                <a:gd name="T12" fmla="*/ 39 w 149"/>
                <a:gd name="T13" fmla="*/ 68 h 82"/>
                <a:gd name="T14" fmla="*/ 48 w 149"/>
                <a:gd name="T15" fmla="*/ 55 h 82"/>
                <a:gd name="T16" fmla="*/ 74 w 149"/>
                <a:gd name="T17" fmla="*/ 25 h 82"/>
                <a:gd name="T18" fmla="*/ 95 w 149"/>
                <a:gd name="T19" fmla="*/ 35 h 82"/>
                <a:gd name="T20" fmla="*/ 88 w 149"/>
                <a:gd name="T21" fmla="*/ 52 h 82"/>
                <a:gd name="T22" fmla="*/ 75 w 149"/>
                <a:gd name="T23" fmla="*/ 49 h 82"/>
                <a:gd name="T24" fmla="*/ 76 w 149"/>
                <a:gd name="T25" fmla="*/ 43 h 82"/>
                <a:gd name="T26" fmla="*/ 83 w 149"/>
                <a:gd name="T27" fmla="*/ 46 h 82"/>
                <a:gd name="T28" fmla="*/ 79 w 149"/>
                <a:gd name="T29" fmla="*/ 36 h 82"/>
                <a:gd name="T30" fmla="*/ 68 w 149"/>
                <a:gd name="T31" fmla="*/ 48 h 82"/>
                <a:gd name="T32" fmla="*/ 81 w 149"/>
                <a:gd name="T33" fmla="*/ 59 h 82"/>
                <a:gd name="T34" fmla="*/ 101 w 149"/>
                <a:gd name="T35" fmla="*/ 46 h 82"/>
                <a:gd name="T36" fmla="*/ 149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149" y="12"/>
                  </a:moveTo>
                  <a:cubicBezTo>
                    <a:pt x="149" y="12"/>
                    <a:pt x="113" y="0"/>
                    <a:pt x="101" y="37"/>
                  </a:cubicBezTo>
                  <a:cubicBezTo>
                    <a:pt x="101" y="37"/>
                    <a:pt x="102" y="15"/>
                    <a:pt x="78" y="18"/>
                  </a:cubicBezTo>
                  <a:cubicBezTo>
                    <a:pt x="56" y="20"/>
                    <a:pt x="46" y="45"/>
                    <a:pt x="46" y="45"/>
                  </a:cubicBezTo>
                  <a:cubicBezTo>
                    <a:pt x="46" y="45"/>
                    <a:pt x="40" y="59"/>
                    <a:pt x="35" y="65"/>
                  </a:cubicBezTo>
                  <a:cubicBezTo>
                    <a:pt x="33" y="67"/>
                    <a:pt x="26" y="75"/>
                    <a:pt x="0" y="70"/>
                  </a:cubicBezTo>
                  <a:cubicBezTo>
                    <a:pt x="0" y="70"/>
                    <a:pt x="24" y="82"/>
                    <a:pt x="39" y="68"/>
                  </a:cubicBezTo>
                  <a:cubicBezTo>
                    <a:pt x="39" y="68"/>
                    <a:pt x="46" y="60"/>
                    <a:pt x="48" y="55"/>
                  </a:cubicBezTo>
                  <a:cubicBezTo>
                    <a:pt x="51" y="51"/>
                    <a:pt x="57" y="31"/>
                    <a:pt x="74" y="25"/>
                  </a:cubicBezTo>
                  <a:cubicBezTo>
                    <a:pt x="83" y="22"/>
                    <a:pt x="92" y="25"/>
                    <a:pt x="95" y="35"/>
                  </a:cubicBezTo>
                  <a:cubicBezTo>
                    <a:pt x="98" y="45"/>
                    <a:pt x="88" y="52"/>
                    <a:pt x="88" y="52"/>
                  </a:cubicBezTo>
                  <a:cubicBezTo>
                    <a:pt x="88" y="52"/>
                    <a:pt x="78" y="56"/>
                    <a:pt x="75" y="49"/>
                  </a:cubicBezTo>
                  <a:cubicBezTo>
                    <a:pt x="75" y="49"/>
                    <a:pt x="73" y="44"/>
                    <a:pt x="76" y="43"/>
                  </a:cubicBezTo>
                  <a:cubicBezTo>
                    <a:pt x="76" y="43"/>
                    <a:pt x="79" y="49"/>
                    <a:pt x="83" y="46"/>
                  </a:cubicBezTo>
                  <a:cubicBezTo>
                    <a:pt x="88" y="43"/>
                    <a:pt x="84" y="36"/>
                    <a:pt x="79" y="36"/>
                  </a:cubicBezTo>
                  <a:cubicBezTo>
                    <a:pt x="73" y="36"/>
                    <a:pt x="67" y="39"/>
                    <a:pt x="68" y="48"/>
                  </a:cubicBezTo>
                  <a:cubicBezTo>
                    <a:pt x="69" y="57"/>
                    <a:pt x="76" y="60"/>
                    <a:pt x="81" y="59"/>
                  </a:cubicBezTo>
                  <a:cubicBezTo>
                    <a:pt x="92" y="58"/>
                    <a:pt x="96" y="54"/>
                    <a:pt x="101" y="46"/>
                  </a:cubicBezTo>
                  <a:cubicBezTo>
                    <a:pt x="111" y="27"/>
                    <a:pt x="115" y="12"/>
                    <a:pt x="14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  <p:sp>
          <p:nvSpPr>
            <p:cNvPr id="18" name="Freeform 35"/>
            <p:cNvSpPr/>
            <p:nvPr/>
          </p:nvSpPr>
          <p:spPr bwMode="auto">
            <a:xfrm rot="900000">
              <a:off x="6221314" y="988852"/>
              <a:ext cx="508258" cy="159369"/>
            </a:xfrm>
            <a:custGeom>
              <a:avLst/>
              <a:gdLst>
                <a:gd name="T0" fmla="*/ 99 w 99"/>
                <a:gd name="T1" fmla="*/ 18 h 30"/>
                <a:gd name="T2" fmla="*/ 61 w 99"/>
                <a:gd name="T3" fmla="*/ 13 h 30"/>
                <a:gd name="T4" fmla="*/ 51 w 99"/>
                <a:gd name="T5" fmla="*/ 27 h 30"/>
                <a:gd name="T6" fmla="*/ 29 w 99"/>
                <a:gd name="T7" fmla="*/ 17 h 30"/>
                <a:gd name="T8" fmla="*/ 20 w 99"/>
                <a:gd name="T9" fmla="*/ 8 h 30"/>
                <a:gd name="T10" fmla="*/ 0 w 99"/>
                <a:gd name="T11" fmla="*/ 10 h 30"/>
                <a:gd name="T12" fmla="*/ 22 w 99"/>
                <a:gd name="T13" fmla="*/ 5 h 30"/>
                <a:gd name="T14" fmla="*/ 29 w 99"/>
                <a:gd name="T15" fmla="*/ 11 h 30"/>
                <a:gd name="T16" fmla="*/ 47 w 99"/>
                <a:gd name="T17" fmla="*/ 24 h 30"/>
                <a:gd name="T18" fmla="*/ 58 w 99"/>
                <a:gd name="T19" fmla="*/ 15 h 30"/>
                <a:gd name="T20" fmla="*/ 51 w 99"/>
                <a:gd name="T21" fmla="*/ 7 h 30"/>
                <a:gd name="T22" fmla="*/ 44 w 99"/>
                <a:gd name="T23" fmla="*/ 10 h 30"/>
                <a:gd name="T24" fmla="*/ 46 w 99"/>
                <a:gd name="T25" fmla="*/ 13 h 30"/>
                <a:gd name="T26" fmla="*/ 50 w 99"/>
                <a:gd name="T27" fmla="*/ 11 h 30"/>
                <a:gd name="T28" fmla="*/ 49 w 99"/>
                <a:gd name="T29" fmla="*/ 17 h 30"/>
                <a:gd name="T30" fmla="*/ 41 w 99"/>
                <a:gd name="T31" fmla="*/ 12 h 30"/>
                <a:gd name="T32" fmla="*/ 47 w 99"/>
                <a:gd name="T33" fmla="*/ 4 h 30"/>
                <a:gd name="T34" fmla="*/ 59 w 99"/>
                <a:gd name="T35" fmla="*/ 8 h 30"/>
                <a:gd name="T36" fmla="*/ 99 w 99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30">
                  <a:moveTo>
                    <a:pt x="99" y="18"/>
                  </a:moveTo>
                  <a:cubicBezTo>
                    <a:pt x="99" y="18"/>
                    <a:pt x="79" y="30"/>
                    <a:pt x="61" y="13"/>
                  </a:cubicBezTo>
                  <a:cubicBezTo>
                    <a:pt x="61" y="13"/>
                    <a:pt x="64" y="25"/>
                    <a:pt x="51" y="27"/>
                  </a:cubicBezTo>
                  <a:cubicBezTo>
                    <a:pt x="39" y="29"/>
                    <a:pt x="29" y="17"/>
                    <a:pt x="29" y="17"/>
                  </a:cubicBezTo>
                  <a:cubicBezTo>
                    <a:pt x="29" y="17"/>
                    <a:pt x="24" y="10"/>
                    <a:pt x="20" y="8"/>
                  </a:cubicBezTo>
                  <a:cubicBezTo>
                    <a:pt x="19" y="7"/>
                    <a:pt x="14" y="3"/>
                    <a:pt x="0" y="10"/>
                  </a:cubicBezTo>
                  <a:cubicBezTo>
                    <a:pt x="0" y="10"/>
                    <a:pt x="11" y="0"/>
                    <a:pt x="22" y="5"/>
                  </a:cubicBezTo>
                  <a:cubicBezTo>
                    <a:pt x="22" y="5"/>
                    <a:pt x="26" y="8"/>
                    <a:pt x="29" y="11"/>
                  </a:cubicBezTo>
                  <a:cubicBezTo>
                    <a:pt x="31" y="13"/>
                    <a:pt x="37" y="23"/>
                    <a:pt x="47" y="24"/>
                  </a:cubicBezTo>
                  <a:cubicBezTo>
                    <a:pt x="53" y="24"/>
                    <a:pt x="58" y="21"/>
                    <a:pt x="58" y="15"/>
                  </a:cubicBezTo>
                  <a:cubicBezTo>
                    <a:pt x="58" y="9"/>
                    <a:pt x="51" y="7"/>
                    <a:pt x="51" y="7"/>
                  </a:cubicBezTo>
                  <a:cubicBezTo>
                    <a:pt x="51" y="7"/>
                    <a:pt x="45" y="6"/>
                    <a:pt x="44" y="10"/>
                  </a:cubicBezTo>
                  <a:cubicBezTo>
                    <a:pt x="44" y="10"/>
                    <a:pt x="44" y="13"/>
                    <a:pt x="46" y="13"/>
                  </a:cubicBezTo>
                  <a:cubicBezTo>
                    <a:pt x="46" y="13"/>
                    <a:pt x="47" y="9"/>
                    <a:pt x="50" y="11"/>
                  </a:cubicBezTo>
                  <a:cubicBezTo>
                    <a:pt x="52" y="12"/>
                    <a:pt x="51" y="16"/>
                    <a:pt x="49" y="17"/>
                  </a:cubicBezTo>
                  <a:cubicBezTo>
                    <a:pt x="45" y="18"/>
                    <a:pt x="42" y="17"/>
                    <a:pt x="41" y="12"/>
                  </a:cubicBezTo>
                  <a:cubicBezTo>
                    <a:pt x="40" y="7"/>
                    <a:pt x="44" y="4"/>
                    <a:pt x="47" y="4"/>
                  </a:cubicBezTo>
                  <a:cubicBezTo>
                    <a:pt x="52" y="3"/>
                    <a:pt x="55" y="4"/>
                    <a:pt x="59" y="8"/>
                  </a:cubicBezTo>
                  <a:cubicBezTo>
                    <a:pt x="67" y="16"/>
                    <a:pt x="81" y="24"/>
                    <a:pt x="9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2296" tIns="41148" rIns="82296" bIns="41148" numCol="1" anchor="t" anchorCtr="0" compatLnSpc="1"/>
            <a:p>
              <a:pPr fontAlgn="base"/>
              <a:endParaRPr lang="zh-CN" altLang="en-US" sz="1620" strike="noStrike" noProof="1"/>
            </a:p>
          </p:txBody>
        </p:sp>
      </p:grpSp>
      <p:pic>
        <p:nvPicPr>
          <p:cNvPr id="21" name="图片 20"/>
          <p:cNvPicPr>
            <a:picLocks noChangeAspect="1"/>
          </p:cNvPicPr>
          <p:nvPr userDrawn="1"/>
        </p:nvPicPr>
        <p:blipFill>
          <a:blip r:embed="rId7"/>
          <a:srcRect l="2318" t="-1333" r="2413"/>
          <a:stretch>
            <a:fillRect/>
          </a:stretch>
        </p:blipFill>
        <p:spPr>
          <a:xfrm>
            <a:off x="876935" y="59690"/>
            <a:ext cx="6352540" cy="40386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8"/>
          <a:srcRect t="3448" r="6099"/>
          <a:stretch>
            <a:fillRect/>
          </a:stretch>
        </p:blipFill>
        <p:spPr>
          <a:xfrm>
            <a:off x="8632190" y="6326505"/>
            <a:ext cx="420370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sldNum="0" hdr="0" ftr="0" dt="0"/>
  <p:txStyles>
    <p:titleStyle>
      <a:lvl1pPr algn="l" defTabSz="822960" rtl="0" fontAlgn="base">
        <a:lnSpc>
          <a:spcPct val="90000"/>
        </a:lnSpc>
        <a:spcBef>
          <a:spcPct val="0"/>
        </a:spcBef>
        <a:spcAft>
          <a:spcPct val="0"/>
        </a:spcAft>
        <a:defRPr sz="396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05740" indent="-205740" algn="l" defTabSz="822960" rtl="0" fontAlgn="base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56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fontAlgn="base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56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9.png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audio" Target="../media/audio1.wav"/><Relationship Id="rId4" Type="http://schemas.openxmlformats.org/officeDocument/2006/relationships/image" Target="../media/image37.png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audio4.wav"/><Relationship Id="rId1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文本框 1"/>
          <p:cNvSpPr txBox="1"/>
          <p:nvPr/>
        </p:nvSpPr>
        <p:spPr>
          <a:xfrm>
            <a:off x="370840" y="783590"/>
            <a:ext cx="8413750" cy="18148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pPr algn="ctr">
              <a:lnSpc>
                <a:spcPct val="100000"/>
              </a:lnSpc>
            </a:pPr>
            <a:r>
              <a:rPr lang="zh-CN" altLang="en-US" sz="4000" b="1" noProof="1" dirty="0">
                <a:ln w="12700" cmpd="sng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高中历史教科书</a:t>
            </a:r>
            <a:endParaRPr lang="zh-CN" altLang="en-US" sz="2800" b="1" noProof="1" dirty="0">
              <a:ln w="12700" cmpd="sng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3200" b="1" noProof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微软雅黑" panose="020B0503020204020204" charset="-122"/>
              </a:rPr>
              <a:t>必修</a:t>
            </a:r>
            <a:endParaRPr lang="zh-CN" altLang="en-US" sz="4000" b="1" noProof="1" dirty="0">
              <a:ln w="12700" cmpd="sng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en-US" sz="4000" b="1" noProof="1" dirty="0">
                <a:ln w="12700" cmpd="sng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中外历史纲要</a:t>
            </a:r>
            <a:r>
              <a:rPr lang="zh-CN" altLang="en-US" sz="4000" b="1" noProof="1" dirty="0">
                <a:ln w="12700" cmpd="sng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微软雅黑" panose="020B0503020204020204" charset="-122"/>
              </a:rPr>
              <a:t>（上）</a:t>
            </a:r>
            <a:endParaRPr lang="zh-CN" altLang="en-US" sz="4000" b="1" noProof="1" dirty="0">
              <a:ln w="12700" cmpd="sng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705" y="3056890"/>
            <a:ext cx="9051290" cy="19380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pPr algn="ctr">
              <a:lnSpc>
                <a:spcPct val="150000"/>
              </a:lnSpc>
            </a:pPr>
            <a:r>
              <a:rPr sz="4000" b="1" noProof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第五单元 </a:t>
            </a:r>
            <a:endParaRPr sz="4000" b="1" noProof="1" dirty="0">
              <a:ln w="127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 algn="ctr">
              <a:lnSpc>
                <a:spcPct val="150000"/>
              </a:lnSpc>
            </a:pPr>
            <a:r>
              <a:rPr sz="4000" b="1" noProof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晚清时期的内忧外患与救亡图存</a:t>
            </a:r>
            <a:endParaRPr sz="4000" b="1" noProof="1" dirty="0">
              <a:ln w="127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52705" y="2807970"/>
            <a:ext cx="9050655" cy="3937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390" y="423545"/>
            <a:ext cx="8999220" cy="583565"/>
          </a:xfrm>
          <a:prstGeom prst="rect">
            <a:avLst/>
          </a:prstGeom>
          <a:solidFill>
            <a:srgbClr val="FF0000"/>
          </a:solidFill>
          <a:ln w="28575" cap="flat" cmpd="sng">
            <a:solidFill>
              <a:srgbClr val="00B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 algn="ctr"/>
            <a:r>
              <a:rPr lang="zh-CN" altLang="en-US" sz="3200" b="1" dirty="0">
                <a:solidFill>
                  <a:schemeClr val="bg1"/>
                </a:solidFill>
                <a:latin typeface="DFKai-SB" panose="03000509000000000000" pitchFamily="65" charset="-120"/>
                <a:ea typeface="华文中宋" panose="02010600040101010101" charset="-122"/>
                <a:sym typeface="+mn-ea"/>
              </a:rPr>
              <a:t>第17课 寻求国家出路的探索和列强侵略的加剧</a:t>
            </a:r>
            <a:endParaRPr lang="zh-CN" altLang="en-US" sz="3200" b="1" dirty="0">
              <a:solidFill>
                <a:schemeClr val="bg1"/>
              </a:solidFill>
              <a:latin typeface="DFKai-SB" panose="03000509000000000000" pitchFamily="65" charset="-120"/>
              <a:ea typeface="华文中宋" panose="02010600040101010101" charset="-122"/>
              <a:sym typeface="+mn-ea"/>
            </a:endParaRPr>
          </a:p>
        </p:txBody>
      </p:sp>
      <p:grpSp>
        <p:nvGrpSpPr>
          <p:cNvPr id="9220" name="组合 13"/>
          <p:cNvGrpSpPr/>
          <p:nvPr/>
        </p:nvGrpSpPr>
        <p:grpSpPr>
          <a:xfrm rot="19620000">
            <a:off x="17145" y="1758315"/>
            <a:ext cx="3001645" cy="1922145"/>
            <a:chOff x="892887" y="523812"/>
            <a:chExt cx="6122626" cy="3556870"/>
          </a:xfrm>
        </p:grpSpPr>
        <p:pic>
          <p:nvPicPr>
            <p:cNvPr id="15" name="Picture 3" descr="太平天国天王宝座"/>
            <p:cNvPicPr>
              <a:picLocks noChangeAspect="1" noChangeArrowheads="1"/>
            </p:cNvPicPr>
            <p:nvPr/>
          </p:nvPicPr>
          <p:blipFill>
            <a:blip r:embed="rId1"/>
            <a:stretch>
              <a:fillRect/>
            </a:stretch>
          </p:blipFill>
          <p:spPr bwMode="auto">
            <a:xfrm>
              <a:off x="1038319" y="621388"/>
              <a:ext cx="5846258" cy="33940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6" name="任意多边形 15"/>
            <p:cNvSpPr/>
            <p:nvPr/>
          </p:nvSpPr>
          <p:spPr>
            <a:xfrm rot="5400000">
              <a:off x="2175765" y="-759066"/>
              <a:ext cx="3556870" cy="6122626"/>
            </a:xfrm>
            <a:custGeom>
              <a:avLst/>
              <a:gdLst>
                <a:gd name="connsiteX0" fmla="*/ 1042828 w 4098122"/>
                <a:gd name="connsiteY0" fmla="*/ 118419 h 5311470"/>
                <a:gd name="connsiteX1" fmla="*/ 1010449 w 4098122"/>
                <a:gd name="connsiteY1" fmla="*/ 140754 h 5311470"/>
                <a:gd name="connsiteX2" fmla="*/ 912755 w 4098122"/>
                <a:gd name="connsiteY2" fmla="*/ 151921 h 5311470"/>
                <a:gd name="connsiteX3" fmla="*/ 665066 w 4098122"/>
                <a:gd name="connsiteY3" fmla="*/ 174258 h 5311470"/>
                <a:gd name="connsiteX4" fmla="*/ 546340 w 4098122"/>
                <a:gd name="connsiteY4" fmla="*/ 163090 h 5311470"/>
                <a:gd name="connsiteX5" fmla="*/ 193938 w 4098122"/>
                <a:gd name="connsiteY5" fmla="*/ 169028 h 5311470"/>
                <a:gd name="connsiteX6" fmla="*/ 168578 w 4098122"/>
                <a:gd name="connsiteY6" fmla="*/ 207762 h 5311470"/>
                <a:gd name="connsiteX7" fmla="*/ 187473 w 4098122"/>
                <a:gd name="connsiteY7" fmla="*/ 608390 h 5311470"/>
                <a:gd name="connsiteX8" fmla="*/ 208505 w 4098122"/>
                <a:gd name="connsiteY8" fmla="*/ 760923 h 5311470"/>
                <a:gd name="connsiteX9" fmla="*/ 179372 w 4098122"/>
                <a:gd name="connsiteY9" fmla="*/ 855496 h 5311470"/>
                <a:gd name="connsiteX10" fmla="*/ 190165 w 4098122"/>
                <a:gd name="connsiteY10" fmla="*/ 911336 h 5311470"/>
                <a:gd name="connsiteX11" fmla="*/ 222545 w 4098122"/>
                <a:gd name="connsiteY11" fmla="*/ 1056518 h 5311470"/>
                <a:gd name="connsiteX12" fmla="*/ 209587 w 4098122"/>
                <a:gd name="connsiteY12" fmla="*/ 1198869 h 5311470"/>
                <a:gd name="connsiteX13" fmla="*/ 193411 w 4098122"/>
                <a:gd name="connsiteY13" fmla="*/ 1287934 h 5311470"/>
                <a:gd name="connsiteX14" fmla="*/ 146992 w 4098122"/>
                <a:gd name="connsiteY14" fmla="*/ 1413887 h 5311470"/>
                <a:gd name="connsiteX15" fmla="*/ 168578 w 4098122"/>
                <a:gd name="connsiteY15" fmla="*/ 1492062 h 5311470"/>
                <a:gd name="connsiteX16" fmla="*/ 179372 w 4098122"/>
                <a:gd name="connsiteY16" fmla="*/ 1525566 h 5311470"/>
                <a:gd name="connsiteX17" fmla="*/ 200958 w 4098122"/>
                <a:gd name="connsiteY17" fmla="*/ 1681916 h 5311470"/>
                <a:gd name="connsiteX18" fmla="*/ 179372 w 4098122"/>
                <a:gd name="connsiteY18" fmla="*/ 1748923 h 5311470"/>
                <a:gd name="connsiteX19" fmla="*/ 168578 w 4098122"/>
                <a:gd name="connsiteY19" fmla="*/ 1860602 h 5311470"/>
                <a:gd name="connsiteX20" fmla="*/ 204205 w 4098122"/>
                <a:gd name="connsiteY20" fmla="*/ 2148134 h 5311470"/>
                <a:gd name="connsiteX21" fmla="*/ 190165 w 4098122"/>
                <a:gd name="connsiteY21" fmla="*/ 2229139 h 5311470"/>
                <a:gd name="connsiteX22" fmla="*/ 200958 w 4098122"/>
                <a:gd name="connsiteY22" fmla="*/ 2273811 h 5311470"/>
                <a:gd name="connsiteX23" fmla="*/ 211751 w 4098122"/>
                <a:gd name="connsiteY23" fmla="*/ 2463665 h 5311470"/>
                <a:gd name="connsiteX24" fmla="*/ 190165 w 4098122"/>
                <a:gd name="connsiteY24" fmla="*/ 2530671 h 5311470"/>
                <a:gd name="connsiteX25" fmla="*/ 197184 w 4098122"/>
                <a:gd name="connsiteY25" fmla="*/ 2693667 h 5311470"/>
                <a:gd name="connsiteX26" fmla="*/ 190165 w 4098122"/>
                <a:gd name="connsiteY26" fmla="*/ 2809867 h 5311470"/>
                <a:gd name="connsiteX27" fmla="*/ 200958 w 4098122"/>
                <a:gd name="connsiteY27" fmla="*/ 2966216 h 5311470"/>
                <a:gd name="connsiteX28" fmla="*/ 190165 w 4098122"/>
                <a:gd name="connsiteY28" fmla="*/ 2999720 h 5311470"/>
                <a:gd name="connsiteX29" fmla="*/ 168578 w 4098122"/>
                <a:gd name="connsiteY29" fmla="*/ 3066728 h 5311470"/>
                <a:gd name="connsiteX30" fmla="*/ 187473 w 4098122"/>
                <a:gd name="connsiteY30" fmla="*/ 3221661 h 5311470"/>
                <a:gd name="connsiteX31" fmla="*/ 179372 w 4098122"/>
                <a:gd name="connsiteY31" fmla="*/ 3323587 h 5311470"/>
                <a:gd name="connsiteX32" fmla="*/ 200958 w 4098122"/>
                <a:gd name="connsiteY32" fmla="*/ 3412930 h 5311470"/>
                <a:gd name="connsiteX33" fmla="*/ 211751 w 4098122"/>
                <a:gd name="connsiteY33" fmla="*/ 3546944 h 5311470"/>
                <a:gd name="connsiteX34" fmla="*/ 233337 w 4098122"/>
                <a:gd name="connsiteY34" fmla="*/ 3580448 h 5311470"/>
                <a:gd name="connsiteX35" fmla="*/ 254924 w 4098122"/>
                <a:gd name="connsiteY35" fmla="*/ 3714461 h 5311470"/>
                <a:gd name="connsiteX36" fmla="*/ 207978 w 4098122"/>
                <a:gd name="connsiteY36" fmla="*/ 3817095 h 5311470"/>
                <a:gd name="connsiteX37" fmla="*/ 214443 w 4098122"/>
                <a:gd name="connsiteY37" fmla="*/ 3951817 h 5311470"/>
                <a:gd name="connsiteX38" fmla="*/ 168578 w 4098122"/>
                <a:gd name="connsiteY38" fmla="*/ 4116504 h 5311470"/>
                <a:gd name="connsiteX39" fmla="*/ 190165 w 4098122"/>
                <a:gd name="connsiteY39" fmla="*/ 4183511 h 5311470"/>
                <a:gd name="connsiteX40" fmla="*/ 218216 w 4098122"/>
                <a:gd name="connsiteY40" fmla="*/ 4256733 h 5311470"/>
                <a:gd name="connsiteX41" fmla="*/ 211751 w 4098122"/>
                <a:gd name="connsiteY41" fmla="*/ 4306356 h 5311470"/>
                <a:gd name="connsiteX42" fmla="*/ 190165 w 4098122"/>
                <a:gd name="connsiteY42" fmla="*/ 4406868 h 5311470"/>
                <a:gd name="connsiteX43" fmla="*/ 179372 w 4098122"/>
                <a:gd name="connsiteY43" fmla="*/ 4451539 h 5311470"/>
                <a:gd name="connsiteX44" fmla="*/ 168578 w 4098122"/>
                <a:gd name="connsiteY44" fmla="*/ 4574385 h 5311470"/>
                <a:gd name="connsiteX45" fmla="*/ 179372 w 4098122"/>
                <a:gd name="connsiteY45" fmla="*/ 4607889 h 5311470"/>
                <a:gd name="connsiteX46" fmla="*/ 211751 w 4098122"/>
                <a:gd name="connsiteY46" fmla="*/ 4674896 h 5311470"/>
                <a:gd name="connsiteX47" fmla="*/ 200958 w 4098122"/>
                <a:gd name="connsiteY47" fmla="*/ 4719567 h 5311470"/>
                <a:gd name="connsiteX48" fmla="*/ 179372 w 4098122"/>
                <a:gd name="connsiteY48" fmla="*/ 4753071 h 5311470"/>
                <a:gd name="connsiteX49" fmla="*/ 179372 w 4098122"/>
                <a:gd name="connsiteY49" fmla="*/ 5009930 h 5311470"/>
                <a:gd name="connsiteX50" fmla="*/ 157786 w 4098122"/>
                <a:gd name="connsiteY50" fmla="*/ 5043435 h 5311470"/>
                <a:gd name="connsiteX51" fmla="*/ 180935 w 4098122"/>
                <a:gd name="connsiteY51" fmla="*/ 5108814 h 5311470"/>
                <a:gd name="connsiteX52" fmla="*/ 230213 w 4098122"/>
                <a:gd name="connsiteY52" fmla="*/ 5074497 h 5311470"/>
                <a:gd name="connsiteX53" fmla="*/ 308890 w 4098122"/>
                <a:gd name="connsiteY53" fmla="*/ 5132777 h 5311470"/>
                <a:gd name="connsiteX54" fmla="*/ 330477 w 4098122"/>
                <a:gd name="connsiteY54" fmla="*/ 5110441 h 5311470"/>
                <a:gd name="connsiteX55" fmla="*/ 524754 w 4098122"/>
                <a:gd name="connsiteY55" fmla="*/ 5099273 h 5311470"/>
                <a:gd name="connsiteX56" fmla="*/ 783791 w 4098122"/>
                <a:gd name="connsiteY56" fmla="*/ 5099273 h 5311470"/>
                <a:gd name="connsiteX57" fmla="*/ 891723 w 4098122"/>
                <a:gd name="connsiteY57" fmla="*/ 5110441 h 5311470"/>
                <a:gd name="connsiteX58" fmla="*/ 1107587 w 4098122"/>
                <a:gd name="connsiteY58" fmla="*/ 5121609 h 5311470"/>
                <a:gd name="connsiteX59" fmla="*/ 1161553 w 4098122"/>
                <a:gd name="connsiteY59" fmla="*/ 5110441 h 5311470"/>
                <a:gd name="connsiteX60" fmla="*/ 1334244 w 4098122"/>
                <a:gd name="connsiteY60" fmla="*/ 5099273 h 5311470"/>
                <a:gd name="connsiteX61" fmla="*/ 1388211 w 4098122"/>
                <a:gd name="connsiteY61" fmla="*/ 5110441 h 5311470"/>
                <a:gd name="connsiteX62" fmla="*/ 1420590 w 4098122"/>
                <a:gd name="connsiteY62" fmla="*/ 5121609 h 5311470"/>
                <a:gd name="connsiteX63" fmla="*/ 1485349 w 4098122"/>
                <a:gd name="connsiteY63" fmla="*/ 5132777 h 5311470"/>
                <a:gd name="connsiteX64" fmla="*/ 1517729 w 4098122"/>
                <a:gd name="connsiteY64" fmla="*/ 5143945 h 5311470"/>
                <a:gd name="connsiteX65" fmla="*/ 1550108 w 4098122"/>
                <a:gd name="connsiteY65" fmla="*/ 5155112 h 5311470"/>
                <a:gd name="connsiteX66" fmla="*/ 1614868 w 4098122"/>
                <a:gd name="connsiteY66" fmla="*/ 5177448 h 5311470"/>
                <a:gd name="connsiteX67" fmla="*/ 1776765 w 4098122"/>
                <a:gd name="connsiteY67" fmla="*/ 5199784 h 5311470"/>
                <a:gd name="connsiteX68" fmla="*/ 1981836 w 4098122"/>
                <a:gd name="connsiteY68" fmla="*/ 5210952 h 5311470"/>
                <a:gd name="connsiteX69" fmla="*/ 2060390 w 4098122"/>
                <a:gd name="connsiteY69" fmla="*/ 5177531 h 5311470"/>
                <a:gd name="connsiteX70" fmla="*/ 2100562 w 4098122"/>
                <a:gd name="connsiteY70" fmla="*/ 5210952 h 5311470"/>
                <a:gd name="connsiteX71" fmla="*/ 2186907 w 4098122"/>
                <a:gd name="connsiteY71" fmla="*/ 5199784 h 5311470"/>
                <a:gd name="connsiteX72" fmla="*/ 2338012 w 4098122"/>
                <a:gd name="connsiteY72" fmla="*/ 5177448 h 5311470"/>
                <a:gd name="connsiteX73" fmla="*/ 3471298 w 4098122"/>
                <a:gd name="connsiteY73" fmla="*/ 5155112 h 5311470"/>
                <a:gd name="connsiteX74" fmla="*/ 3503678 w 4098122"/>
                <a:gd name="connsiteY74" fmla="*/ 5143945 h 5311470"/>
                <a:gd name="connsiteX75" fmla="*/ 3536058 w 4098122"/>
                <a:gd name="connsiteY75" fmla="*/ 5121609 h 5311470"/>
                <a:gd name="connsiteX76" fmla="*/ 3643989 w 4098122"/>
                <a:gd name="connsiteY76" fmla="*/ 5110441 h 5311470"/>
                <a:gd name="connsiteX77" fmla="*/ 3665576 w 4098122"/>
                <a:gd name="connsiteY77" fmla="*/ 5132777 h 5311470"/>
                <a:gd name="connsiteX78" fmla="*/ 3773508 w 4098122"/>
                <a:gd name="connsiteY78" fmla="*/ 5155112 h 5311470"/>
                <a:gd name="connsiteX79" fmla="*/ 3816680 w 4098122"/>
                <a:gd name="connsiteY79" fmla="*/ 5166280 h 5311470"/>
                <a:gd name="connsiteX80" fmla="*/ 3870647 w 4098122"/>
                <a:gd name="connsiteY80" fmla="*/ 5177448 h 5311470"/>
                <a:gd name="connsiteX81" fmla="*/ 3874975 w 4098122"/>
                <a:gd name="connsiteY81" fmla="*/ 5037497 h 5311470"/>
                <a:gd name="connsiteX82" fmla="*/ 3913820 w 4098122"/>
                <a:gd name="connsiteY82" fmla="*/ 4697231 h 5311470"/>
                <a:gd name="connsiteX83" fmla="*/ 3903026 w 4098122"/>
                <a:gd name="connsiteY83" fmla="*/ 4663727 h 5311470"/>
                <a:gd name="connsiteX84" fmla="*/ 3892233 w 4098122"/>
                <a:gd name="connsiteY84" fmla="*/ 4384532 h 5311470"/>
                <a:gd name="connsiteX85" fmla="*/ 3881440 w 4098122"/>
                <a:gd name="connsiteY85" fmla="*/ 4105336 h 5311470"/>
                <a:gd name="connsiteX86" fmla="*/ 3924612 w 4098122"/>
                <a:gd name="connsiteY86" fmla="*/ 4071832 h 5311470"/>
                <a:gd name="connsiteX87" fmla="*/ 3899780 w 4098122"/>
                <a:gd name="connsiteY87" fmla="*/ 3931880 h 5311470"/>
                <a:gd name="connsiteX88" fmla="*/ 3872811 w 4098122"/>
                <a:gd name="connsiteY88" fmla="*/ 3820202 h 5311470"/>
                <a:gd name="connsiteX89" fmla="*/ 3892233 w 4098122"/>
                <a:gd name="connsiteY89" fmla="*/ 3602783 h 5311470"/>
                <a:gd name="connsiteX90" fmla="*/ 3878749 w 4098122"/>
                <a:gd name="connsiteY90" fmla="*/ 3246828 h 5311470"/>
                <a:gd name="connsiteX91" fmla="*/ 3913820 w 4098122"/>
                <a:gd name="connsiteY91" fmla="*/ 3111398 h 5311470"/>
                <a:gd name="connsiteX92" fmla="*/ 3924612 w 4098122"/>
                <a:gd name="connsiteY92" fmla="*/ 3055560 h 5311470"/>
                <a:gd name="connsiteX93" fmla="*/ 3903026 w 4098122"/>
                <a:gd name="connsiteY93" fmla="*/ 2910378 h 5311470"/>
                <a:gd name="connsiteX94" fmla="*/ 3897643 w 4098122"/>
                <a:gd name="connsiteY94" fmla="*/ 2689852 h 5311470"/>
                <a:gd name="connsiteX95" fmla="*/ 3859853 w 4098122"/>
                <a:gd name="connsiteY95" fmla="*/ 2564175 h 5311470"/>
                <a:gd name="connsiteX96" fmla="*/ 3838267 w 4098122"/>
                <a:gd name="connsiteY96" fmla="*/ 2541839 h 5311470"/>
                <a:gd name="connsiteX97" fmla="*/ 3827474 w 4098122"/>
                <a:gd name="connsiteY97" fmla="*/ 2407825 h 5311470"/>
                <a:gd name="connsiteX98" fmla="*/ 3838267 w 4098122"/>
                <a:gd name="connsiteY98" fmla="*/ 2374321 h 5311470"/>
                <a:gd name="connsiteX99" fmla="*/ 3849060 w 4098122"/>
                <a:gd name="connsiteY99" fmla="*/ 2296146 h 5311470"/>
                <a:gd name="connsiteX100" fmla="*/ 3870647 w 4098122"/>
                <a:gd name="connsiteY100" fmla="*/ 2273811 h 5311470"/>
                <a:gd name="connsiteX101" fmla="*/ 3903026 w 4098122"/>
                <a:gd name="connsiteY101" fmla="*/ 2184469 h 5311470"/>
                <a:gd name="connsiteX102" fmla="*/ 3913820 w 4098122"/>
                <a:gd name="connsiteY102" fmla="*/ 2005783 h 5311470"/>
                <a:gd name="connsiteX103" fmla="*/ 3935406 w 4098122"/>
                <a:gd name="connsiteY103" fmla="*/ 1793595 h 5311470"/>
                <a:gd name="connsiteX104" fmla="*/ 3924612 w 4098122"/>
                <a:gd name="connsiteY104" fmla="*/ 1648413 h 5311470"/>
                <a:gd name="connsiteX105" fmla="*/ 3946199 w 4098122"/>
                <a:gd name="connsiteY105" fmla="*/ 1614909 h 5311470"/>
                <a:gd name="connsiteX106" fmla="*/ 3940816 w 4098122"/>
                <a:gd name="connsiteY106" fmla="*/ 1485848 h 5311470"/>
                <a:gd name="connsiteX107" fmla="*/ 3947836 w 4098122"/>
                <a:gd name="connsiteY107" fmla="*/ 1378692 h 5311470"/>
                <a:gd name="connsiteX108" fmla="*/ 3931105 w 4098122"/>
                <a:gd name="connsiteY108" fmla="*/ 1305039 h 5311470"/>
                <a:gd name="connsiteX109" fmla="*/ 3913293 w 4098122"/>
                <a:gd name="connsiteY109" fmla="*/ 1178655 h 5311470"/>
                <a:gd name="connsiteX110" fmla="*/ 3903026 w 4098122"/>
                <a:gd name="connsiteY110" fmla="*/ 676810 h 5311470"/>
                <a:gd name="connsiteX111" fmla="*/ 3917066 w 4098122"/>
                <a:gd name="connsiteY111" fmla="*/ 454869 h 5311470"/>
                <a:gd name="connsiteX112" fmla="*/ 3892233 w 4098122"/>
                <a:gd name="connsiteY112" fmla="*/ 397615 h 5311470"/>
                <a:gd name="connsiteX113" fmla="*/ 3913820 w 4098122"/>
                <a:gd name="connsiteY113" fmla="*/ 218929 h 5311470"/>
                <a:gd name="connsiteX114" fmla="*/ 3827474 w 4098122"/>
                <a:gd name="connsiteY114" fmla="*/ 196594 h 5311470"/>
                <a:gd name="connsiteX115" fmla="*/ 3795094 w 4098122"/>
                <a:gd name="connsiteY115" fmla="*/ 174258 h 5311470"/>
                <a:gd name="connsiteX116" fmla="*/ 3719542 w 4098122"/>
                <a:gd name="connsiteY116" fmla="*/ 163090 h 5311470"/>
                <a:gd name="connsiteX117" fmla="*/ 3683388 w 4098122"/>
                <a:gd name="connsiteY117" fmla="*/ 154045 h 5311470"/>
                <a:gd name="connsiteX118" fmla="*/ 3633196 w 4098122"/>
                <a:gd name="connsiteY118" fmla="*/ 140754 h 5311470"/>
                <a:gd name="connsiteX119" fmla="*/ 3590023 w 4098122"/>
                <a:gd name="connsiteY119" fmla="*/ 163090 h 5311470"/>
                <a:gd name="connsiteX120" fmla="*/ 3287814 w 4098122"/>
                <a:gd name="connsiteY120" fmla="*/ 174258 h 5311470"/>
                <a:gd name="connsiteX121" fmla="*/ 3190675 w 4098122"/>
                <a:gd name="connsiteY121" fmla="*/ 196594 h 5311470"/>
                <a:gd name="connsiteX122" fmla="*/ 3169088 w 4098122"/>
                <a:gd name="connsiteY122" fmla="*/ 174258 h 5311470"/>
                <a:gd name="connsiteX123" fmla="*/ 3136709 w 4098122"/>
                <a:gd name="connsiteY123" fmla="*/ 163090 h 5311470"/>
                <a:gd name="connsiteX124" fmla="*/ 3115123 w 4098122"/>
                <a:gd name="connsiteY124" fmla="*/ 140754 h 5311470"/>
                <a:gd name="connsiteX125" fmla="*/ 3030414 w 4098122"/>
                <a:gd name="connsiteY125" fmla="*/ 159276 h 5311470"/>
                <a:gd name="connsiteX126" fmla="*/ 2856086 w 4098122"/>
                <a:gd name="connsiteY126" fmla="*/ 151922 h 5311470"/>
                <a:gd name="connsiteX127" fmla="*/ 2445944 w 4098122"/>
                <a:gd name="connsiteY127" fmla="*/ 174258 h 5311470"/>
                <a:gd name="connsiteX128" fmla="*/ 2111354 w 4098122"/>
                <a:gd name="connsiteY128" fmla="*/ 129587 h 5311470"/>
                <a:gd name="connsiteX129" fmla="*/ 1882561 w 4098122"/>
                <a:gd name="connsiteY129" fmla="*/ 154045 h 5311470"/>
                <a:gd name="connsiteX130" fmla="*/ 1712006 w 4098122"/>
                <a:gd name="connsiteY130" fmla="*/ 140754 h 5311470"/>
                <a:gd name="connsiteX131" fmla="*/ 1237105 w 4098122"/>
                <a:gd name="connsiteY131" fmla="*/ 163090 h 5311470"/>
                <a:gd name="connsiteX132" fmla="*/ 1160470 w 4098122"/>
                <a:gd name="connsiteY132" fmla="*/ 142170 h 5311470"/>
                <a:gd name="connsiteX133" fmla="*/ 1086000 w 4098122"/>
                <a:gd name="connsiteY133" fmla="*/ 119834 h 5311470"/>
                <a:gd name="connsiteX134" fmla="*/ 1042828 w 4098122"/>
                <a:gd name="connsiteY134" fmla="*/ 118419 h 5311470"/>
                <a:gd name="connsiteX135" fmla="*/ 1007681 w 4098122"/>
                <a:gd name="connsiteY135" fmla="*/ 0 h 5311470"/>
                <a:gd name="connsiteX136" fmla="*/ 1100279 w 4098122"/>
                <a:gd name="connsiteY136" fmla="*/ 23149 h 5311470"/>
                <a:gd name="connsiteX137" fmla="*/ 1169727 w 4098122"/>
                <a:gd name="connsiteY137" fmla="*/ 69448 h 5311470"/>
                <a:gd name="connsiteX138" fmla="*/ 1679013 w 4098122"/>
                <a:gd name="connsiteY138" fmla="*/ 46298 h 5311470"/>
                <a:gd name="connsiteX139" fmla="*/ 1760036 w 4098122"/>
                <a:gd name="connsiteY139" fmla="*/ 23149 h 5311470"/>
                <a:gd name="connsiteX140" fmla="*/ 2107276 w 4098122"/>
                <a:gd name="connsiteY140" fmla="*/ 34724 h 5311470"/>
                <a:gd name="connsiteX141" fmla="*/ 2466092 w 4098122"/>
                <a:gd name="connsiteY141" fmla="*/ 81022 h 5311470"/>
                <a:gd name="connsiteX142" fmla="*/ 2905930 w 4098122"/>
                <a:gd name="connsiteY142" fmla="*/ 57873 h 5311470"/>
                <a:gd name="connsiteX143" fmla="*/ 3010102 w 4098122"/>
                <a:gd name="connsiteY143" fmla="*/ 34724 h 5311470"/>
                <a:gd name="connsiteX144" fmla="*/ 3183722 w 4098122"/>
                <a:gd name="connsiteY144" fmla="*/ 46298 h 5311470"/>
                <a:gd name="connsiteX145" fmla="*/ 3206871 w 4098122"/>
                <a:gd name="connsiteY145" fmla="*/ 69448 h 5311470"/>
                <a:gd name="connsiteX146" fmla="*/ 3241595 w 4098122"/>
                <a:gd name="connsiteY146" fmla="*/ 81022 h 5311470"/>
                <a:gd name="connsiteX147" fmla="*/ 3264745 w 4098122"/>
                <a:gd name="connsiteY147" fmla="*/ 104172 h 5311470"/>
                <a:gd name="connsiteX148" fmla="*/ 3368917 w 4098122"/>
                <a:gd name="connsiteY148" fmla="*/ 81022 h 5311470"/>
                <a:gd name="connsiteX149" fmla="*/ 3693008 w 4098122"/>
                <a:gd name="connsiteY149" fmla="*/ 69448 h 5311470"/>
                <a:gd name="connsiteX150" fmla="*/ 3739307 w 4098122"/>
                <a:gd name="connsiteY150" fmla="*/ 46298 h 5311470"/>
                <a:gd name="connsiteX151" fmla="*/ 3774031 w 4098122"/>
                <a:gd name="connsiteY151" fmla="*/ 23149 h 5311470"/>
                <a:gd name="connsiteX152" fmla="*/ 3831904 w 4098122"/>
                <a:gd name="connsiteY152" fmla="*/ 69448 h 5311470"/>
                <a:gd name="connsiteX153" fmla="*/ 3912927 w 4098122"/>
                <a:gd name="connsiteY153" fmla="*/ 81022 h 5311470"/>
                <a:gd name="connsiteX154" fmla="*/ 3947651 w 4098122"/>
                <a:gd name="connsiteY154" fmla="*/ 104172 h 5311470"/>
                <a:gd name="connsiteX155" fmla="*/ 4040249 w 4098122"/>
                <a:gd name="connsiteY155" fmla="*/ 127321 h 5311470"/>
                <a:gd name="connsiteX156" fmla="*/ 4017099 w 4098122"/>
                <a:gd name="connsiteY156" fmla="*/ 312516 h 5311470"/>
                <a:gd name="connsiteX157" fmla="*/ 4005524 w 4098122"/>
                <a:gd name="connsiteY157" fmla="*/ 347240 h 5311470"/>
                <a:gd name="connsiteX158" fmla="*/ 4028674 w 4098122"/>
                <a:gd name="connsiteY158" fmla="*/ 601883 h 5311470"/>
                <a:gd name="connsiteX159" fmla="*/ 4040249 w 4098122"/>
                <a:gd name="connsiteY159" fmla="*/ 1169043 h 5311470"/>
                <a:gd name="connsiteX160" fmla="*/ 4063398 w 4098122"/>
                <a:gd name="connsiteY160" fmla="*/ 1238491 h 5311470"/>
                <a:gd name="connsiteX161" fmla="*/ 4074973 w 4098122"/>
                <a:gd name="connsiteY161" fmla="*/ 1273215 h 5311470"/>
                <a:gd name="connsiteX162" fmla="*/ 4098122 w 4098122"/>
                <a:gd name="connsiteY162" fmla="*/ 1354238 h 5311470"/>
                <a:gd name="connsiteX163" fmla="*/ 4074973 w 4098122"/>
                <a:gd name="connsiteY163" fmla="*/ 1574157 h 5311470"/>
                <a:gd name="connsiteX164" fmla="*/ 4051823 w 4098122"/>
                <a:gd name="connsiteY164" fmla="*/ 1608881 h 5311470"/>
                <a:gd name="connsiteX165" fmla="*/ 4063398 w 4098122"/>
                <a:gd name="connsiteY165" fmla="*/ 1759352 h 5311470"/>
                <a:gd name="connsiteX166" fmla="*/ 4040249 w 4098122"/>
                <a:gd name="connsiteY166" fmla="*/ 1979271 h 5311470"/>
                <a:gd name="connsiteX167" fmla="*/ 4028674 w 4098122"/>
                <a:gd name="connsiteY167" fmla="*/ 2164466 h 5311470"/>
                <a:gd name="connsiteX168" fmla="*/ 3993950 w 4098122"/>
                <a:gd name="connsiteY168" fmla="*/ 2257063 h 5311470"/>
                <a:gd name="connsiteX169" fmla="*/ 3970800 w 4098122"/>
                <a:gd name="connsiteY169" fmla="*/ 2280212 h 5311470"/>
                <a:gd name="connsiteX170" fmla="*/ 3959226 w 4098122"/>
                <a:gd name="connsiteY170" fmla="*/ 2361235 h 5311470"/>
                <a:gd name="connsiteX171" fmla="*/ 3947651 w 4098122"/>
                <a:gd name="connsiteY171" fmla="*/ 2395959 h 5311470"/>
                <a:gd name="connsiteX172" fmla="*/ 3959226 w 4098122"/>
                <a:gd name="connsiteY172" fmla="*/ 2534855 h 5311470"/>
                <a:gd name="connsiteX173" fmla="*/ 3982375 w 4098122"/>
                <a:gd name="connsiteY173" fmla="*/ 2558005 h 5311470"/>
                <a:gd name="connsiteX174" fmla="*/ 3993950 w 4098122"/>
                <a:gd name="connsiteY174" fmla="*/ 2592729 h 5311470"/>
                <a:gd name="connsiteX175" fmla="*/ 4028674 w 4098122"/>
                <a:gd name="connsiteY175" fmla="*/ 2916820 h 5311470"/>
                <a:gd name="connsiteX176" fmla="*/ 4051823 w 4098122"/>
                <a:gd name="connsiteY176" fmla="*/ 3067291 h 5311470"/>
                <a:gd name="connsiteX177" fmla="*/ 4040249 w 4098122"/>
                <a:gd name="connsiteY177" fmla="*/ 3125164 h 5311470"/>
                <a:gd name="connsiteX178" fmla="*/ 4029899 w 4098122"/>
                <a:gd name="connsiteY178" fmla="*/ 3164921 h 5311470"/>
                <a:gd name="connsiteX179" fmla="*/ 4031149 w 4098122"/>
                <a:gd name="connsiteY179" fmla="*/ 3158443 h 5311470"/>
                <a:gd name="connsiteX180" fmla="*/ 4029899 w 4098122"/>
                <a:gd name="connsiteY180" fmla="*/ 3164921 h 5311470"/>
                <a:gd name="connsiteX181" fmla="*/ 4017099 w 4098122"/>
                <a:gd name="connsiteY181" fmla="*/ 3229336 h 5311470"/>
                <a:gd name="connsiteX182" fmla="*/ 4017099 w 4098122"/>
                <a:gd name="connsiteY182" fmla="*/ 3634450 h 5311470"/>
                <a:gd name="connsiteX183" fmla="*/ 4051823 w 4098122"/>
                <a:gd name="connsiteY183" fmla="*/ 3842795 h 5311470"/>
                <a:gd name="connsiteX184" fmla="*/ 4063398 w 4098122"/>
                <a:gd name="connsiteY184" fmla="*/ 3981691 h 5311470"/>
                <a:gd name="connsiteX185" fmla="*/ 4051823 w 4098122"/>
                <a:gd name="connsiteY185" fmla="*/ 4120587 h 5311470"/>
                <a:gd name="connsiteX186" fmla="*/ 4040249 w 4098122"/>
                <a:gd name="connsiteY186" fmla="*/ 4155311 h 5311470"/>
                <a:gd name="connsiteX187" fmla="*/ 4017099 w 4098122"/>
                <a:gd name="connsiteY187" fmla="*/ 4444678 h 5311470"/>
                <a:gd name="connsiteX188" fmla="*/ 4028674 w 4098122"/>
                <a:gd name="connsiteY188" fmla="*/ 4734045 h 5311470"/>
                <a:gd name="connsiteX189" fmla="*/ 4040249 w 4098122"/>
                <a:gd name="connsiteY189" fmla="*/ 4768769 h 5311470"/>
                <a:gd name="connsiteX190" fmla="*/ 4025844 w 4098122"/>
                <a:gd name="connsiteY190" fmla="*/ 5150698 h 5311470"/>
                <a:gd name="connsiteX191" fmla="*/ 4014270 w 4098122"/>
                <a:gd name="connsiteY191" fmla="*/ 5275190 h 5311470"/>
                <a:gd name="connsiteX192" fmla="*/ 3936076 w 4098122"/>
                <a:gd name="connsiteY192" fmla="*/ 5254906 h 5311470"/>
                <a:gd name="connsiteX193" fmla="*/ 3889778 w 4098122"/>
                <a:gd name="connsiteY193" fmla="*/ 5243331 h 5311470"/>
                <a:gd name="connsiteX194" fmla="*/ 3788546 w 4098122"/>
                <a:gd name="connsiteY194" fmla="*/ 5240502 h 5311470"/>
                <a:gd name="connsiteX195" fmla="*/ 3713143 w 4098122"/>
                <a:gd name="connsiteY195" fmla="*/ 5246382 h 5311470"/>
                <a:gd name="connsiteX196" fmla="*/ 3655455 w 4098122"/>
                <a:gd name="connsiteY196" fmla="*/ 5234733 h 5311470"/>
                <a:gd name="connsiteX197" fmla="*/ 3600411 w 4098122"/>
                <a:gd name="connsiteY197" fmla="*/ 5231757 h 5311470"/>
                <a:gd name="connsiteX198" fmla="*/ 3565686 w 4098122"/>
                <a:gd name="connsiteY198" fmla="*/ 5243331 h 5311470"/>
                <a:gd name="connsiteX199" fmla="*/ 2350345 w 4098122"/>
                <a:gd name="connsiteY199" fmla="*/ 5266481 h 5311470"/>
                <a:gd name="connsiteX200" fmla="*/ 2188299 w 4098122"/>
                <a:gd name="connsiteY200" fmla="*/ 5289630 h 5311470"/>
                <a:gd name="connsiteX201" fmla="*/ 2095702 w 4098122"/>
                <a:gd name="connsiteY201" fmla="*/ 5301205 h 5311470"/>
                <a:gd name="connsiteX202" fmla="*/ 2049329 w 4098122"/>
                <a:gd name="connsiteY202" fmla="*/ 5306936 h 5311470"/>
                <a:gd name="connsiteX203" fmla="*/ 1968380 w 4098122"/>
                <a:gd name="connsiteY203" fmla="*/ 5301205 h 5311470"/>
                <a:gd name="connsiteX204" fmla="*/ 1748461 w 4098122"/>
                <a:gd name="connsiteY204" fmla="*/ 5289630 h 5311470"/>
                <a:gd name="connsiteX205" fmla="*/ 1574841 w 4098122"/>
                <a:gd name="connsiteY205" fmla="*/ 5266481 h 5311470"/>
                <a:gd name="connsiteX206" fmla="*/ 1505393 w 4098122"/>
                <a:gd name="connsiteY206" fmla="*/ 5243331 h 5311470"/>
                <a:gd name="connsiteX207" fmla="*/ 1470669 w 4098122"/>
                <a:gd name="connsiteY207" fmla="*/ 5231757 h 5311470"/>
                <a:gd name="connsiteX208" fmla="*/ 1435945 w 4098122"/>
                <a:gd name="connsiteY208" fmla="*/ 5220182 h 5311470"/>
                <a:gd name="connsiteX209" fmla="*/ 1366497 w 4098122"/>
                <a:gd name="connsiteY209" fmla="*/ 5208607 h 5311470"/>
                <a:gd name="connsiteX210" fmla="*/ 1331773 w 4098122"/>
                <a:gd name="connsiteY210" fmla="*/ 5197033 h 5311470"/>
                <a:gd name="connsiteX211" fmla="*/ 1273899 w 4098122"/>
                <a:gd name="connsiteY211" fmla="*/ 5185458 h 5311470"/>
                <a:gd name="connsiteX212" fmla="*/ 1088704 w 4098122"/>
                <a:gd name="connsiteY212" fmla="*/ 5197033 h 5311470"/>
                <a:gd name="connsiteX213" fmla="*/ 1030831 w 4098122"/>
                <a:gd name="connsiteY213" fmla="*/ 5208607 h 5311470"/>
                <a:gd name="connsiteX214" fmla="*/ 799337 w 4098122"/>
                <a:gd name="connsiteY214" fmla="*/ 5197033 h 5311470"/>
                <a:gd name="connsiteX215" fmla="*/ 648866 w 4098122"/>
                <a:gd name="connsiteY215" fmla="*/ 5231757 h 5311470"/>
                <a:gd name="connsiteX216" fmla="*/ 452097 w 4098122"/>
                <a:gd name="connsiteY216" fmla="*/ 5197033 h 5311470"/>
                <a:gd name="connsiteX217" fmla="*/ 244625 w 4098122"/>
                <a:gd name="connsiteY217" fmla="*/ 5207919 h 5311470"/>
                <a:gd name="connsiteX218" fmla="*/ 174304 w 4098122"/>
                <a:gd name="connsiteY218" fmla="*/ 5220182 h 5311470"/>
                <a:gd name="connsiteX219" fmla="*/ 117808 w 4098122"/>
                <a:gd name="connsiteY219" fmla="*/ 5228128 h 5311470"/>
                <a:gd name="connsiteX220" fmla="*/ 12259 w 4098122"/>
                <a:gd name="connsiteY220" fmla="*/ 5243331 h 5311470"/>
                <a:gd name="connsiteX221" fmla="*/ 23144 w 4098122"/>
                <a:gd name="connsiteY221" fmla="*/ 5109442 h 5311470"/>
                <a:gd name="connsiteX222" fmla="*/ 46294 w 4098122"/>
                <a:gd name="connsiteY222" fmla="*/ 5020289 h 5311470"/>
                <a:gd name="connsiteX223" fmla="*/ 35408 w 4098122"/>
                <a:gd name="connsiteY223" fmla="*/ 4826643 h 5311470"/>
                <a:gd name="connsiteX224" fmla="*/ 58557 w 4098122"/>
                <a:gd name="connsiteY224" fmla="*/ 4791919 h 5311470"/>
                <a:gd name="connsiteX225" fmla="*/ 70132 w 4098122"/>
                <a:gd name="connsiteY225" fmla="*/ 4745620 h 5311470"/>
                <a:gd name="connsiteX226" fmla="*/ 35408 w 4098122"/>
                <a:gd name="connsiteY226" fmla="*/ 4676172 h 5311470"/>
                <a:gd name="connsiteX227" fmla="*/ 23833 w 4098122"/>
                <a:gd name="connsiteY227" fmla="*/ 4641448 h 5311470"/>
                <a:gd name="connsiteX228" fmla="*/ 35408 w 4098122"/>
                <a:gd name="connsiteY228" fmla="*/ 4514126 h 5311470"/>
                <a:gd name="connsiteX229" fmla="*/ 46983 w 4098122"/>
                <a:gd name="connsiteY229" fmla="*/ 4467828 h 5311470"/>
                <a:gd name="connsiteX230" fmla="*/ 70132 w 4098122"/>
                <a:gd name="connsiteY230" fmla="*/ 4363655 h 5311470"/>
                <a:gd name="connsiteX231" fmla="*/ 58557 w 4098122"/>
                <a:gd name="connsiteY231" fmla="*/ 4305782 h 5311470"/>
                <a:gd name="connsiteX232" fmla="*/ 46983 w 4098122"/>
                <a:gd name="connsiteY232" fmla="*/ 4236334 h 5311470"/>
                <a:gd name="connsiteX233" fmla="*/ 23833 w 4098122"/>
                <a:gd name="connsiteY233" fmla="*/ 4166886 h 5311470"/>
                <a:gd name="connsiteX234" fmla="*/ 35408 w 4098122"/>
                <a:gd name="connsiteY234" fmla="*/ 3877519 h 5311470"/>
                <a:gd name="connsiteX235" fmla="*/ 46983 w 4098122"/>
                <a:gd name="connsiteY235" fmla="*/ 3819645 h 5311470"/>
                <a:gd name="connsiteX236" fmla="*/ 116431 w 4098122"/>
                <a:gd name="connsiteY236" fmla="*/ 3750197 h 5311470"/>
                <a:gd name="connsiteX237" fmla="*/ 93281 w 4098122"/>
                <a:gd name="connsiteY237" fmla="*/ 3611301 h 5311470"/>
                <a:gd name="connsiteX238" fmla="*/ 70132 w 4098122"/>
                <a:gd name="connsiteY238" fmla="*/ 3576577 h 5311470"/>
                <a:gd name="connsiteX239" fmla="*/ 58557 w 4098122"/>
                <a:gd name="connsiteY239" fmla="*/ 3437681 h 5311470"/>
                <a:gd name="connsiteX240" fmla="*/ 35408 w 4098122"/>
                <a:gd name="connsiteY240" fmla="*/ 3345083 h 5311470"/>
                <a:gd name="connsiteX241" fmla="*/ 12259 w 4098122"/>
                <a:gd name="connsiteY241" fmla="*/ 3264060 h 5311470"/>
                <a:gd name="connsiteX242" fmla="*/ 23833 w 4098122"/>
                <a:gd name="connsiteY242" fmla="*/ 3078866 h 5311470"/>
                <a:gd name="connsiteX243" fmla="*/ 46983 w 4098122"/>
                <a:gd name="connsiteY243" fmla="*/ 3009417 h 5311470"/>
                <a:gd name="connsiteX244" fmla="*/ 58557 w 4098122"/>
                <a:gd name="connsiteY244" fmla="*/ 2974693 h 5311470"/>
                <a:gd name="connsiteX245" fmla="*/ 46983 w 4098122"/>
                <a:gd name="connsiteY245" fmla="*/ 2812648 h 5311470"/>
                <a:gd name="connsiteX246" fmla="*/ 35408 w 4098122"/>
                <a:gd name="connsiteY246" fmla="*/ 2673752 h 5311470"/>
                <a:gd name="connsiteX247" fmla="*/ 46983 w 4098122"/>
                <a:gd name="connsiteY247" fmla="*/ 2523281 h 5311470"/>
                <a:gd name="connsiteX248" fmla="*/ 70132 w 4098122"/>
                <a:gd name="connsiteY248" fmla="*/ 2453833 h 5311470"/>
                <a:gd name="connsiteX249" fmla="*/ 58557 w 4098122"/>
                <a:gd name="connsiteY249" fmla="*/ 2257063 h 5311470"/>
                <a:gd name="connsiteX250" fmla="*/ 46983 w 4098122"/>
                <a:gd name="connsiteY250" fmla="*/ 2210764 h 5311470"/>
                <a:gd name="connsiteX251" fmla="*/ 23833 w 4098122"/>
                <a:gd name="connsiteY251" fmla="*/ 2176040 h 5311470"/>
                <a:gd name="connsiteX252" fmla="*/ 23833 w 4098122"/>
                <a:gd name="connsiteY252" fmla="*/ 1828800 h 5311470"/>
                <a:gd name="connsiteX253" fmla="*/ 35408 w 4098122"/>
                <a:gd name="connsiteY253" fmla="*/ 1713053 h 5311470"/>
                <a:gd name="connsiteX254" fmla="*/ 58557 w 4098122"/>
                <a:gd name="connsiteY254" fmla="*/ 1643605 h 5311470"/>
                <a:gd name="connsiteX255" fmla="*/ 35408 w 4098122"/>
                <a:gd name="connsiteY255" fmla="*/ 1481559 h 5311470"/>
                <a:gd name="connsiteX256" fmla="*/ 23833 w 4098122"/>
                <a:gd name="connsiteY256" fmla="*/ 1446835 h 5311470"/>
                <a:gd name="connsiteX257" fmla="*/ 684 w 4098122"/>
                <a:gd name="connsiteY257" fmla="*/ 1365812 h 5311470"/>
                <a:gd name="connsiteX258" fmla="*/ 12259 w 4098122"/>
                <a:gd name="connsiteY258" fmla="*/ 1192192 h 5311470"/>
                <a:gd name="connsiteX259" fmla="*/ 23833 w 4098122"/>
                <a:gd name="connsiteY259" fmla="*/ 1157468 h 5311470"/>
                <a:gd name="connsiteX260" fmla="*/ 58557 w 4098122"/>
                <a:gd name="connsiteY260" fmla="*/ 1064871 h 5311470"/>
                <a:gd name="connsiteX261" fmla="*/ 46983 w 4098122"/>
                <a:gd name="connsiteY261" fmla="*/ 844952 h 5311470"/>
                <a:gd name="connsiteX262" fmla="*/ 35408 w 4098122"/>
                <a:gd name="connsiteY262" fmla="*/ 787078 h 5311470"/>
                <a:gd name="connsiteX263" fmla="*/ 23833 w 4098122"/>
                <a:gd name="connsiteY263" fmla="*/ 648182 h 5311470"/>
                <a:gd name="connsiteX264" fmla="*/ 12259 w 4098122"/>
                <a:gd name="connsiteY264" fmla="*/ 555585 h 5311470"/>
                <a:gd name="connsiteX265" fmla="*/ 23833 w 4098122"/>
                <a:gd name="connsiteY265" fmla="*/ 115747 h 5311470"/>
                <a:gd name="connsiteX266" fmla="*/ 70132 w 4098122"/>
                <a:gd name="connsiteY266" fmla="*/ 69448 h 5311470"/>
                <a:gd name="connsiteX267" fmla="*/ 428947 w 4098122"/>
                <a:gd name="connsiteY267" fmla="*/ 69448 h 5311470"/>
                <a:gd name="connsiteX268" fmla="*/ 556269 w 4098122"/>
                <a:gd name="connsiteY268" fmla="*/ 81022 h 5311470"/>
                <a:gd name="connsiteX269" fmla="*/ 891935 w 4098122"/>
                <a:gd name="connsiteY269" fmla="*/ 57873 h 5311470"/>
                <a:gd name="connsiteX270" fmla="*/ 926659 w 4098122"/>
                <a:gd name="connsiteY270" fmla="*/ 46298 h 5311470"/>
                <a:gd name="connsiteX271" fmla="*/ 961383 w 4098122"/>
                <a:gd name="connsiteY271" fmla="*/ 23149 h 5311470"/>
                <a:gd name="connsiteX272" fmla="*/ 1007681 w 4098122"/>
                <a:gd name="connsiteY272" fmla="*/ 0 h 5311470"/>
                <a:gd name="connsiteX0-1" fmla="*/ 1042828 w 4098122"/>
                <a:gd name="connsiteY0-2" fmla="*/ 118419 h 5311470"/>
                <a:gd name="connsiteX1-3" fmla="*/ 1010449 w 4098122"/>
                <a:gd name="connsiteY1-4" fmla="*/ 140754 h 5311470"/>
                <a:gd name="connsiteX2-5" fmla="*/ 912755 w 4098122"/>
                <a:gd name="connsiteY2-6" fmla="*/ 151921 h 5311470"/>
                <a:gd name="connsiteX3-7" fmla="*/ 665066 w 4098122"/>
                <a:gd name="connsiteY3-8" fmla="*/ 174258 h 5311470"/>
                <a:gd name="connsiteX4-9" fmla="*/ 546340 w 4098122"/>
                <a:gd name="connsiteY4-10" fmla="*/ 163090 h 5311470"/>
                <a:gd name="connsiteX5-11" fmla="*/ 193938 w 4098122"/>
                <a:gd name="connsiteY5-12" fmla="*/ 169028 h 5311470"/>
                <a:gd name="connsiteX6-13" fmla="*/ 168578 w 4098122"/>
                <a:gd name="connsiteY6-14" fmla="*/ 207762 h 5311470"/>
                <a:gd name="connsiteX7-15" fmla="*/ 187473 w 4098122"/>
                <a:gd name="connsiteY7-16" fmla="*/ 608390 h 5311470"/>
                <a:gd name="connsiteX8-17" fmla="*/ 208505 w 4098122"/>
                <a:gd name="connsiteY8-18" fmla="*/ 760923 h 5311470"/>
                <a:gd name="connsiteX9-19" fmla="*/ 179372 w 4098122"/>
                <a:gd name="connsiteY9-20" fmla="*/ 855496 h 5311470"/>
                <a:gd name="connsiteX10-21" fmla="*/ 190165 w 4098122"/>
                <a:gd name="connsiteY10-22" fmla="*/ 911336 h 5311470"/>
                <a:gd name="connsiteX11-23" fmla="*/ 222545 w 4098122"/>
                <a:gd name="connsiteY11-24" fmla="*/ 1056518 h 5311470"/>
                <a:gd name="connsiteX12-25" fmla="*/ 209587 w 4098122"/>
                <a:gd name="connsiteY12-26" fmla="*/ 1198869 h 5311470"/>
                <a:gd name="connsiteX13-27" fmla="*/ 193411 w 4098122"/>
                <a:gd name="connsiteY13-28" fmla="*/ 1287934 h 5311470"/>
                <a:gd name="connsiteX14-29" fmla="*/ 146992 w 4098122"/>
                <a:gd name="connsiteY14-30" fmla="*/ 1413887 h 5311470"/>
                <a:gd name="connsiteX15-31" fmla="*/ 168578 w 4098122"/>
                <a:gd name="connsiteY15-32" fmla="*/ 1492062 h 5311470"/>
                <a:gd name="connsiteX16-33" fmla="*/ 179372 w 4098122"/>
                <a:gd name="connsiteY16-34" fmla="*/ 1525566 h 5311470"/>
                <a:gd name="connsiteX17-35" fmla="*/ 200958 w 4098122"/>
                <a:gd name="connsiteY17-36" fmla="*/ 1681916 h 5311470"/>
                <a:gd name="connsiteX18-37" fmla="*/ 179372 w 4098122"/>
                <a:gd name="connsiteY18-38" fmla="*/ 1748923 h 5311470"/>
                <a:gd name="connsiteX19-39" fmla="*/ 168578 w 4098122"/>
                <a:gd name="connsiteY19-40" fmla="*/ 1860602 h 5311470"/>
                <a:gd name="connsiteX20-41" fmla="*/ 204205 w 4098122"/>
                <a:gd name="connsiteY20-42" fmla="*/ 2148134 h 5311470"/>
                <a:gd name="connsiteX21-43" fmla="*/ 190165 w 4098122"/>
                <a:gd name="connsiteY21-44" fmla="*/ 2229139 h 5311470"/>
                <a:gd name="connsiteX22-45" fmla="*/ 200958 w 4098122"/>
                <a:gd name="connsiteY22-46" fmla="*/ 2273811 h 5311470"/>
                <a:gd name="connsiteX23-47" fmla="*/ 211751 w 4098122"/>
                <a:gd name="connsiteY23-48" fmla="*/ 2463665 h 5311470"/>
                <a:gd name="connsiteX24-49" fmla="*/ 190165 w 4098122"/>
                <a:gd name="connsiteY24-50" fmla="*/ 2530671 h 5311470"/>
                <a:gd name="connsiteX25-51" fmla="*/ 197184 w 4098122"/>
                <a:gd name="connsiteY25-52" fmla="*/ 2693667 h 5311470"/>
                <a:gd name="connsiteX26-53" fmla="*/ 190165 w 4098122"/>
                <a:gd name="connsiteY26-54" fmla="*/ 2809867 h 5311470"/>
                <a:gd name="connsiteX27-55" fmla="*/ 200958 w 4098122"/>
                <a:gd name="connsiteY27-56" fmla="*/ 2966216 h 5311470"/>
                <a:gd name="connsiteX28-57" fmla="*/ 190165 w 4098122"/>
                <a:gd name="connsiteY28-58" fmla="*/ 2999720 h 5311470"/>
                <a:gd name="connsiteX29-59" fmla="*/ 168578 w 4098122"/>
                <a:gd name="connsiteY29-60" fmla="*/ 3066728 h 5311470"/>
                <a:gd name="connsiteX30-61" fmla="*/ 187473 w 4098122"/>
                <a:gd name="connsiteY30-62" fmla="*/ 3221661 h 5311470"/>
                <a:gd name="connsiteX31-63" fmla="*/ 179372 w 4098122"/>
                <a:gd name="connsiteY31-64" fmla="*/ 3323587 h 5311470"/>
                <a:gd name="connsiteX32-65" fmla="*/ 200958 w 4098122"/>
                <a:gd name="connsiteY32-66" fmla="*/ 3412930 h 5311470"/>
                <a:gd name="connsiteX33-67" fmla="*/ 211751 w 4098122"/>
                <a:gd name="connsiteY33-68" fmla="*/ 3546944 h 5311470"/>
                <a:gd name="connsiteX34-69" fmla="*/ 233337 w 4098122"/>
                <a:gd name="connsiteY34-70" fmla="*/ 3580448 h 5311470"/>
                <a:gd name="connsiteX35-71" fmla="*/ 254924 w 4098122"/>
                <a:gd name="connsiteY35-72" fmla="*/ 3714461 h 5311470"/>
                <a:gd name="connsiteX36-73" fmla="*/ 207978 w 4098122"/>
                <a:gd name="connsiteY36-74" fmla="*/ 3817095 h 5311470"/>
                <a:gd name="connsiteX37-75" fmla="*/ 214443 w 4098122"/>
                <a:gd name="connsiteY37-76" fmla="*/ 3951817 h 5311470"/>
                <a:gd name="connsiteX38-77" fmla="*/ 168578 w 4098122"/>
                <a:gd name="connsiteY38-78" fmla="*/ 4116504 h 5311470"/>
                <a:gd name="connsiteX39-79" fmla="*/ 190165 w 4098122"/>
                <a:gd name="connsiteY39-80" fmla="*/ 4183511 h 5311470"/>
                <a:gd name="connsiteX40-81" fmla="*/ 218216 w 4098122"/>
                <a:gd name="connsiteY40-82" fmla="*/ 4256733 h 5311470"/>
                <a:gd name="connsiteX41-83" fmla="*/ 211751 w 4098122"/>
                <a:gd name="connsiteY41-84" fmla="*/ 4306356 h 5311470"/>
                <a:gd name="connsiteX42-85" fmla="*/ 190165 w 4098122"/>
                <a:gd name="connsiteY42-86" fmla="*/ 4406868 h 5311470"/>
                <a:gd name="connsiteX43-87" fmla="*/ 179372 w 4098122"/>
                <a:gd name="connsiteY43-88" fmla="*/ 4451539 h 5311470"/>
                <a:gd name="connsiteX44-89" fmla="*/ 168578 w 4098122"/>
                <a:gd name="connsiteY44-90" fmla="*/ 4574385 h 5311470"/>
                <a:gd name="connsiteX45-91" fmla="*/ 179372 w 4098122"/>
                <a:gd name="connsiteY45-92" fmla="*/ 4607889 h 5311470"/>
                <a:gd name="connsiteX46-93" fmla="*/ 211751 w 4098122"/>
                <a:gd name="connsiteY46-94" fmla="*/ 4674896 h 5311470"/>
                <a:gd name="connsiteX47-95" fmla="*/ 200958 w 4098122"/>
                <a:gd name="connsiteY47-96" fmla="*/ 4719567 h 5311470"/>
                <a:gd name="connsiteX48-97" fmla="*/ 179372 w 4098122"/>
                <a:gd name="connsiteY48-98" fmla="*/ 4753071 h 5311470"/>
                <a:gd name="connsiteX49-99" fmla="*/ 179372 w 4098122"/>
                <a:gd name="connsiteY49-100" fmla="*/ 5009930 h 5311470"/>
                <a:gd name="connsiteX50-101" fmla="*/ 157786 w 4098122"/>
                <a:gd name="connsiteY50-102" fmla="*/ 5043435 h 5311470"/>
                <a:gd name="connsiteX51-103" fmla="*/ 180935 w 4098122"/>
                <a:gd name="connsiteY51-104" fmla="*/ 5108814 h 5311470"/>
                <a:gd name="connsiteX52-105" fmla="*/ 230213 w 4098122"/>
                <a:gd name="connsiteY52-106" fmla="*/ 5074497 h 5311470"/>
                <a:gd name="connsiteX53-107" fmla="*/ 308890 w 4098122"/>
                <a:gd name="connsiteY53-108" fmla="*/ 5132777 h 5311470"/>
                <a:gd name="connsiteX54-109" fmla="*/ 330477 w 4098122"/>
                <a:gd name="connsiteY54-110" fmla="*/ 5110441 h 5311470"/>
                <a:gd name="connsiteX55-111" fmla="*/ 524754 w 4098122"/>
                <a:gd name="connsiteY55-112" fmla="*/ 5099273 h 5311470"/>
                <a:gd name="connsiteX56-113" fmla="*/ 783791 w 4098122"/>
                <a:gd name="connsiteY56-114" fmla="*/ 5099273 h 5311470"/>
                <a:gd name="connsiteX57-115" fmla="*/ 891723 w 4098122"/>
                <a:gd name="connsiteY57-116" fmla="*/ 5110441 h 5311470"/>
                <a:gd name="connsiteX58-117" fmla="*/ 1107587 w 4098122"/>
                <a:gd name="connsiteY58-118" fmla="*/ 5121609 h 5311470"/>
                <a:gd name="connsiteX59-119" fmla="*/ 1161553 w 4098122"/>
                <a:gd name="connsiteY59-120" fmla="*/ 5110441 h 5311470"/>
                <a:gd name="connsiteX60-121" fmla="*/ 1334244 w 4098122"/>
                <a:gd name="connsiteY60-122" fmla="*/ 5099273 h 5311470"/>
                <a:gd name="connsiteX61-123" fmla="*/ 1388211 w 4098122"/>
                <a:gd name="connsiteY61-124" fmla="*/ 5110441 h 5311470"/>
                <a:gd name="connsiteX62-125" fmla="*/ 1420590 w 4098122"/>
                <a:gd name="connsiteY62-126" fmla="*/ 5121609 h 5311470"/>
                <a:gd name="connsiteX63-127" fmla="*/ 1485349 w 4098122"/>
                <a:gd name="connsiteY63-128" fmla="*/ 5132777 h 5311470"/>
                <a:gd name="connsiteX64-129" fmla="*/ 1517729 w 4098122"/>
                <a:gd name="connsiteY64-130" fmla="*/ 5143945 h 5311470"/>
                <a:gd name="connsiteX65-131" fmla="*/ 1550108 w 4098122"/>
                <a:gd name="connsiteY65-132" fmla="*/ 5155112 h 5311470"/>
                <a:gd name="connsiteX66-133" fmla="*/ 1614868 w 4098122"/>
                <a:gd name="connsiteY66-134" fmla="*/ 5177448 h 5311470"/>
                <a:gd name="connsiteX67-135" fmla="*/ 1776765 w 4098122"/>
                <a:gd name="connsiteY67-136" fmla="*/ 5199784 h 5311470"/>
                <a:gd name="connsiteX68-137" fmla="*/ 1926080 w 4098122"/>
                <a:gd name="connsiteY68-138" fmla="*/ 5173781 h 5311470"/>
                <a:gd name="connsiteX69-139" fmla="*/ 2060390 w 4098122"/>
                <a:gd name="connsiteY69-140" fmla="*/ 5177531 h 5311470"/>
                <a:gd name="connsiteX70-141" fmla="*/ 2100562 w 4098122"/>
                <a:gd name="connsiteY70-142" fmla="*/ 5210952 h 5311470"/>
                <a:gd name="connsiteX71-143" fmla="*/ 2186907 w 4098122"/>
                <a:gd name="connsiteY71-144" fmla="*/ 5199784 h 5311470"/>
                <a:gd name="connsiteX72-145" fmla="*/ 2338012 w 4098122"/>
                <a:gd name="connsiteY72-146" fmla="*/ 5177448 h 5311470"/>
                <a:gd name="connsiteX73-147" fmla="*/ 3471298 w 4098122"/>
                <a:gd name="connsiteY73-148" fmla="*/ 5155112 h 5311470"/>
                <a:gd name="connsiteX74-149" fmla="*/ 3503678 w 4098122"/>
                <a:gd name="connsiteY74-150" fmla="*/ 5143945 h 5311470"/>
                <a:gd name="connsiteX75-151" fmla="*/ 3536058 w 4098122"/>
                <a:gd name="connsiteY75-152" fmla="*/ 5121609 h 5311470"/>
                <a:gd name="connsiteX76-153" fmla="*/ 3643989 w 4098122"/>
                <a:gd name="connsiteY76-154" fmla="*/ 5110441 h 5311470"/>
                <a:gd name="connsiteX77-155" fmla="*/ 3665576 w 4098122"/>
                <a:gd name="connsiteY77-156" fmla="*/ 5132777 h 5311470"/>
                <a:gd name="connsiteX78-157" fmla="*/ 3773508 w 4098122"/>
                <a:gd name="connsiteY78-158" fmla="*/ 5155112 h 5311470"/>
                <a:gd name="connsiteX79-159" fmla="*/ 3816680 w 4098122"/>
                <a:gd name="connsiteY79-160" fmla="*/ 5166280 h 5311470"/>
                <a:gd name="connsiteX80-161" fmla="*/ 3870647 w 4098122"/>
                <a:gd name="connsiteY80-162" fmla="*/ 5177448 h 5311470"/>
                <a:gd name="connsiteX81-163" fmla="*/ 3874975 w 4098122"/>
                <a:gd name="connsiteY81-164" fmla="*/ 5037497 h 5311470"/>
                <a:gd name="connsiteX82-165" fmla="*/ 3913820 w 4098122"/>
                <a:gd name="connsiteY82-166" fmla="*/ 4697231 h 5311470"/>
                <a:gd name="connsiteX83-167" fmla="*/ 3903026 w 4098122"/>
                <a:gd name="connsiteY83-168" fmla="*/ 4663727 h 5311470"/>
                <a:gd name="connsiteX84-169" fmla="*/ 3892233 w 4098122"/>
                <a:gd name="connsiteY84-170" fmla="*/ 4384532 h 5311470"/>
                <a:gd name="connsiteX85-171" fmla="*/ 3881440 w 4098122"/>
                <a:gd name="connsiteY85-172" fmla="*/ 4105336 h 5311470"/>
                <a:gd name="connsiteX86-173" fmla="*/ 3924612 w 4098122"/>
                <a:gd name="connsiteY86-174" fmla="*/ 4071832 h 5311470"/>
                <a:gd name="connsiteX87-175" fmla="*/ 3899780 w 4098122"/>
                <a:gd name="connsiteY87-176" fmla="*/ 3931880 h 5311470"/>
                <a:gd name="connsiteX88-177" fmla="*/ 3872811 w 4098122"/>
                <a:gd name="connsiteY88-178" fmla="*/ 3820202 h 5311470"/>
                <a:gd name="connsiteX89-179" fmla="*/ 3892233 w 4098122"/>
                <a:gd name="connsiteY89-180" fmla="*/ 3602783 h 5311470"/>
                <a:gd name="connsiteX90-181" fmla="*/ 3878749 w 4098122"/>
                <a:gd name="connsiteY90-182" fmla="*/ 3246828 h 5311470"/>
                <a:gd name="connsiteX91-183" fmla="*/ 3913820 w 4098122"/>
                <a:gd name="connsiteY91-184" fmla="*/ 3111398 h 5311470"/>
                <a:gd name="connsiteX92-185" fmla="*/ 3924612 w 4098122"/>
                <a:gd name="connsiteY92-186" fmla="*/ 3055560 h 5311470"/>
                <a:gd name="connsiteX93-187" fmla="*/ 3903026 w 4098122"/>
                <a:gd name="connsiteY93-188" fmla="*/ 2910378 h 5311470"/>
                <a:gd name="connsiteX94-189" fmla="*/ 3897643 w 4098122"/>
                <a:gd name="connsiteY94-190" fmla="*/ 2689852 h 5311470"/>
                <a:gd name="connsiteX95-191" fmla="*/ 3859853 w 4098122"/>
                <a:gd name="connsiteY95-192" fmla="*/ 2564175 h 5311470"/>
                <a:gd name="connsiteX96-193" fmla="*/ 3838267 w 4098122"/>
                <a:gd name="connsiteY96-194" fmla="*/ 2541839 h 5311470"/>
                <a:gd name="connsiteX97-195" fmla="*/ 3827474 w 4098122"/>
                <a:gd name="connsiteY97-196" fmla="*/ 2407825 h 5311470"/>
                <a:gd name="connsiteX98-197" fmla="*/ 3838267 w 4098122"/>
                <a:gd name="connsiteY98-198" fmla="*/ 2374321 h 5311470"/>
                <a:gd name="connsiteX99-199" fmla="*/ 3849060 w 4098122"/>
                <a:gd name="connsiteY99-200" fmla="*/ 2296146 h 5311470"/>
                <a:gd name="connsiteX100-201" fmla="*/ 3870647 w 4098122"/>
                <a:gd name="connsiteY100-202" fmla="*/ 2273811 h 5311470"/>
                <a:gd name="connsiteX101-203" fmla="*/ 3903026 w 4098122"/>
                <a:gd name="connsiteY101-204" fmla="*/ 2184469 h 5311470"/>
                <a:gd name="connsiteX102-205" fmla="*/ 3913820 w 4098122"/>
                <a:gd name="connsiteY102-206" fmla="*/ 2005783 h 5311470"/>
                <a:gd name="connsiteX103-207" fmla="*/ 3935406 w 4098122"/>
                <a:gd name="connsiteY103-208" fmla="*/ 1793595 h 5311470"/>
                <a:gd name="connsiteX104-209" fmla="*/ 3924612 w 4098122"/>
                <a:gd name="connsiteY104-210" fmla="*/ 1648413 h 5311470"/>
                <a:gd name="connsiteX105-211" fmla="*/ 3946199 w 4098122"/>
                <a:gd name="connsiteY105-212" fmla="*/ 1614909 h 5311470"/>
                <a:gd name="connsiteX106-213" fmla="*/ 3940816 w 4098122"/>
                <a:gd name="connsiteY106-214" fmla="*/ 1485848 h 5311470"/>
                <a:gd name="connsiteX107-215" fmla="*/ 3947836 w 4098122"/>
                <a:gd name="connsiteY107-216" fmla="*/ 1378692 h 5311470"/>
                <a:gd name="connsiteX108-217" fmla="*/ 3931105 w 4098122"/>
                <a:gd name="connsiteY108-218" fmla="*/ 1305039 h 5311470"/>
                <a:gd name="connsiteX109-219" fmla="*/ 3913293 w 4098122"/>
                <a:gd name="connsiteY109-220" fmla="*/ 1178655 h 5311470"/>
                <a:gd name="connsiteX110-221" fmla="*/ 3903026 w 4098122"/>
                <a:gd name="connsiteY110-222" fmla="*/ 676810 h 5311470"/>
                <a:gd name="connsiteX111-223" fmla="*/ 3917066 w 4098122"/>
                <a:gd name="connsiteY111-224" fmla="*/ 454869 h 5311470"/>
                <a:gd name="connsiteX112-225" fmla="*/ 3892233 w 4098122"/>
                <a:gd name="connsiteY112-226" fmla="*/ 397615 h 5311470"/>
                <a:gd name="connsiteX113-227" fmla="*/ 3913820 w 4098122"/>
                <a:gd name="connsiteY113-228" fmla="*/ 218929 h 5311470"/>
                <a:gd name="connsiteX114-229" fmla="*/ 3827474 w 4098122"/>
                <a:gd name="connsiteY114-230" fmla="*/ 196594 h 5311470"/>
                <a:gd name="connsiteX115-231" fmla="*/ 3795094 w 4098122"/>
                <a:gd name="connsiteY115-232" fmla="*/ 174258 h 5311470"/>
                <a:gd name="connsiteX116-233" fmla="*/ 3719542 w 4098122"/>
                <a:gd name="connsiteY116-234" fmla="*/ 163090 h 5311470"/>
                <a:gd name="connsiteX117-235" fmla="*/ 3683388 w 4098122"/>
                <a:gd name="connsiteY117-236" fmla="*/ 154045 h 5311470"/>
                <a:gd name="connsiteX118-237" fmla="*/ 3633196 w 4098122"/>
                <a:gd name="connsiteY118-238" fmla="*/ 140754 h 5311470"/>
                <a:gd name="connsiteX119-239" fmla="*/ 3590023 w 4098122"/>
                <a:gd name="connsiteY119-240" fmla="*/ 163090 h 5311470"/>
                <a:gd name="connsiteX120-241" fmla="*/ 3287814 w 4098122"/>
                <a:gd name="connsiteY120-242" fmla="*/ 174258 h 5311470"/>
                <a:gd name="connsiteX121-243" fmla="*/ 3190675 w 4098122"/>
                <a:gd name="connsiteY121-244" fmla="*/ 196594 h 5311470"/>
                <a:gd name="connsiteX122-245" fmla="*/ 3169088 w 4098122"/>
                <a:gd name="connsiteY122-246" fmla="*/ 174258 h 5311470"/>
                <a:gd name="connsiteX123-247" fmla="*/ 3136709 w 4098122"/>
                <a:gd name="connsiteY123-248" fmla="*/ 163090 h 5311470"/>
                <a:gd name="connsiteX124-249" fmla="*/ 3115123 w 4098122"/>
                <a:gd name="connsiteY124-250" fmla="*/ 140754 h 5311470"/>
                <a:gd name="connsiteX125-251" fmla="*/ 3030414 w 4098122"/>
                <a:gd name="connsiteY125-252" fmla="*/ 159276 h 5311470"/>
                <a:gd name="connsiteX126-253" fmla="*/ 2856086 w 4098122"/>
                <a:gd name="connsiteY126-254" fmla="*/ 151922 h 5311470"/>
                <a:gd name="connsiteX127-255" fmla="*/ 2445944 w 4098122"/>
                <a:gd name="connsiteY127-256" fmla="*/ 174258 h 5311470"/>
                <a:gd name="connsiteX128-257" fmla="*/ 2111354 w 4098122"/>
                <a:gd name="connsiteY128-258" fmla="*/ 129587 h 5311470"/>
                <a:gd name="connsiteX129-259" fmla="*/ 1882561 w 4098122"/>
                <a:gd name="connsiteY129-260" fmla="*/ 154045 h 5311470"/>
                <a:gd name="connsiteX130-261" fmla="*/ 1712006 w 4098122"/>
                <a:gd name="connsiteY130-262" fmla="*/ 140754 h 5311470"/>
                <a:gd name="connsiteX131-263" fmla="*/ 1237105 w 4098122"/>
                <a:gd name="connsiteY131-264" fmla="*/ 163090 h 5311470"/>
                <a:gd name="connsiteX132-265" fmla="*/ 1160470 w 4098122"/>
                <a:gd name="connsiteY132-266" fmla="*/ 142170 h 5311470"/>
                <a:gd name="connsiteX133-267" fmla="*/ 1086000 w 4098122"/>
                <a:gd name="connsiteY133-268" fmla="*/ 119834 h 5311470"/>
                <a:gd name="connsiteX134-269" fmla="*/ 1042828 w 4098122"/>
                <a:gd name="connsiteY134-270" fmla="*/ 118419 h 5311470"/>
                <a:gd name="connsiteX135-271" fmla="*/ 1007681 w 4098122"/>
                <a:gd name="connsiteY135-272" fmla="*/ 0 h 5311470"/>
                <a:gd name="connsiteX136-273" fmla="*/ 1100279 w 4098122"/>
                <a:gd name="connsiteY136-274" fmla="*/ 23149 h 5311470"/>
                <a:gd name="connsiteX137-275" fmla="*/ 1169727 w 4098122"/>
                <a:gd name="connsiteY137-276" fmla="*/ 69448 h 5311470"/>
                <a:gd name="connsiteX138-277" fmla="*/ 1679013 w 4098122"/>
                <a:gd name="connsiteY138-278" fmla="*/ 46298 h 5311470"/>
                <a:gd name="connsiteX139-279" fmla="*/ 1760036 w 4098122"/>
                <a:gd name="connsiteY139-280" fmla="*/ 23149 h 5311470"/>
                <a:gd name="connsiteX140-281" fmla="*/ 2107276 w 4098122"/>
                <a:gd name="connsiteY140-282" fmla="*/ 34724 h 5311470"/>
                <a:gd name="connsiteX141-283" fmla="*/ 2466092 w 4098122"/>
                <a:gd name="connsiteY141-284" fmla="*/ 81022 h 5311470"/>
                <a:gd name="connsiteX142-285" fmla="*/ 2905930 w 4098122"/>
                <a:gd name="connsiteY142-286" fmla="*/ 57873 h 5311470"/>
                <a:gd name="connsiteX143-287" fmla="*/ 3010102 w 4098122"/>
                <a:gd name="connsiteY143-288" fmla="*/ 34724 h 5311470"/>
                <a:gd name="connsiteX144-289" fmla="*/ 3183722 w 4098122"/>
                <a:gd name="connsiteY144-290" fmla="*/ 46298 h 5311470"/>
                <a:gd name="connsiteX145-291" fmla="*/ 3206871 w 4098122"/>
                <a:gd name="connsiteY145-292" fmla="*/ 69448 h 5311470"/>
                <a:gd name="connsiteX146-293" fmla="*/ 3241595 w 4098122"/>
                <a:gd name="connsiteY146-294" fmla="*/ 81022 h 5311470"/>
                <a:gd name="connsiteX147-295" fmla="*/ 3264745 w 4098122"/>
                <a:gd name="connsiteY147-296" fmla="*/ 104172 h 5311470"/>
                <a:gd name="connsiteX148-297" fmla="*/ 3368917 w 4098122"/>
                <a:gd name="connsiteY148-298" fmla="*/ 81022 h 5311470"/>
                <a:gd name="connsiteX149-299" fmla="*/ 3693008 w 4098122"/>
                <a:gd name="connsiteY149-300" fmla="*/ 69448 h 5311470"/>
                <a:gd name="connsiteX150-301" fmla="*/ 3739307 w 4098122"/>
                <a:gd name="connsiteY150-302" fmla="*/ 46298 h 5311470"/>
                <a:gd name="connsiteX151-303" fmla="*/ 3774031 w 4098122"/>
                <a:gd name="connsiteY151-304" fmla="*/ 23149 h 5311470"/>
                <a:gd name="connsiteX152-305" fmla="*/ 3831904 w 4098122"/>
                <a:gd name="connsiteY152-306" fmla="*/ 69448 h 5311470"/>
                <a:gd name="connsiteX153-307" fmla="*/ 3912927 w 4098122"/>
                <a:gd name="connsiteY153-308" fmla="*/ 81022 h 5311470"/>
                <a:gd name="connsiteX154-309" fmla="*/ 3947651 w 4098122"/>
                <a:gd name="connsiteY154-310" fmla="*/ 104172 h 5311470"/>
                <a:gd name="connsiteX155-311" fmla="*/ 4040249 w 4098122"/>
                <a:gd name="connsiteY155-312" fmla="*/ 127321 h 5311470"/>
                <a:gd name="connsiteX156-313" fmla="*/ 4017099 w 4098122"/>
                <a:gd name="connsiteY156-314" fmla="*/ 312516 h 5311470"/>
                <a:gd name="connsiteX157-315" fmla="*/ 4005524 w 4098122"/>
                <a:gd name="connsiteY157-316" fmla="*/ 347240 h 5311470"/>
                <a:gd name="connsiteX158-317" fmla="*/ 4028674 w 4098122"/>
                <a:gd name="connsiteY158-318" fmla="*/ 601883 h 5311470"/>
                <a:gd name="connsiteX159-319" fmla="*/ 4040249 w 4098122"/>
                <a:gd name="connsiteY159-320" fmla="*/ 1169043 h 5311470"/>
                <a:gd name="connsiteX160-321" fmla="*/ 4063398 w 4098122"/>
                <a:gd name="connsiteY160-322" fmla="*/ 1238491 h 5311470"/>
                <a:gd name="connsiteX161-323" fmla="*/ 4074973 w 4098122"/>
                <a:gd name="connsiteY161-324" fmla="*/ 1273215 h 5311470"/>
                <a:gd name="connsiteX162-325" fmla="*/ 4098122 w 4098122"/>
                <a:gd name="connsiteY162-326" fmla="*/ 1354238 h 5311470"/>
                <a:gd name="connsiteX163-327" fmla="*/ 4074973 w 4098122"/>
                <a:gd name="connsiteY163-328" fmla="*/ 1574157 h 5311470"/>
                <a:gd name="connsiteX164-329" fmla="*/ 4051823 w 4098122"/>
                <a:gd name="connsiteY164-330" fmla="*/ 1608881 h 5311470"/>
                <a:gd name="connsiteX165-331" fmla="*/ 4063398 w 4098122"/>
                <a:gd name="connsiteY165-332" fmla="*/ 1759352 h 5311470"/>
                <a:gd name="connsiteX166-333" fmla="*/ 4040249 w 4098122"/>
                <a:gd name="connsiteY166-334" fmla="*/ 1979271 h 5311470"/>
                <a:gd name="connsiteX167-335" fmla="*/ 4028674 w 4098122"/>
                <a:gd name="connsiteY167-336" fmla="*/ 2164466 h 5311470"/>
                <a:gd name="connsiteX168-337" fmla="*/ 3993950 w 4098122"/>
                <a:gd name="connsiteY168-338" fmla="*/ 2257063 h 5311470"/>
                <a:gd name="connsiteX169-339" fmla="*/ 3970800 w 4098122"/>
                <a:gd name="connsiteY169-340" fmla="*/ 2280212 h 5311470"/>
                <a:gd name="connsiteX170-341" fmla="*/ 3959226 w 4098122"/>
                <a:gd name="connsiteY170-342" fmla="*/ 2361235 h 5311470"/>
                <a:gd name="connsiteX171-343" fmla="*/ 3947651 w 4098122"/>
                <a:gd name="connsiteY171-344" fmla="*/ 2395959 h 5311470"/>
                <a:gd name="connsiteX172-345" fmla="*/ 3959226 w 4098122"/>
                <a:gd name="connsiteY172-346" fmla="*/ 2534855 h 5311470"/>
                <a:gd name="connsiteX173-347" fmla="*/ 3982375 w 4098122"/>
                <a:gd name="connsiteY173-348" fmla="*/ 2558005 h 5311470"/>
                <a:gd name="connsiteX174-349" fmla="*/ 3993950 w 4098122"/>
                <a:gd name="connsiteY174-350" fmla="*/ 2592729 h 5311470"/>
                <a:gd name="connsiteX175-351" fmla="*/ 4028674 w 4098122"/>
                <a:gd name="connsiteY175-352" fmla="*/ 2916820 h 5311470"/>
                <a:gd name="connsiteX176-353" fmla="*/ 4051823 w 4098122"/>
                <a:gd name="connsiteY176-354" fmla="*/ 3067291 h 5311470"/>
                <a:gd name="connsiteX177-355" fmla="*/ 4040249 w 4098122"/>
                <a:gd name="connsiteY177-356" fmla="*/ 3125164 h 5311470"/>
                <a:gd name="connsiteX178-357" fmla="*/ 4029899 w 4098122"/>
                <a:gd name="connsiteY178-358" fmla="*/ 3164921 h 5311470"/>
                <a:gd name="connsiteX179-359" fmla="*/ 4031149 w 4098122"/>
                <a:gd name="connsiteY179-360" fmla="*/ 3158443 h 5311470"/>
                <a:gd name="connsiteX180-361" fmla="*/ 4029899 w 4098122"/>
                <a:gd name="connsiteY180-362" fmla="*/ 3164921 h 5311470"/>
                <a:gd name="connsiteX181-363" fmla="*/ 4017099 w 4098122"/>
                <a:gd name="connsiteY181-364" fmla="*/ 3229336 h 5311470"/>
                <a:gd name="connsiteX182-365" fmla="*/ 4017099 w 4098122"/>
                <a:gd name="connsiteY182-366" fmla="*/ 3634450 h 5311470"/>
                <a:gd name="connsiteX183-367" fmla="*/ 4051823 w 4098122"/>
                <a:gd name="connsiteY183-368" fmla="*/ 3842795 h 5311470"/>
                <a:gd name="connsiteX184-369" fmla="*/ 4063398 w 4098122"/>
                <a:gd name="connsiteY184-370" fmla="*/ 3981691 h 5311470"/>
                <a:gd name="connsiteX185-371" fmla="*/ 4051823 w 4098122"/>
                <a:gd name="connsiteY185-372" fmla="*/ 4120587 h 5311470"/>
                <a:gd name="connsiteX186-373" fmla="*/ 4040249 w 4098122"/>
                <a:gd name="connsiteY186-374" fmla="*/ 4155311 h 5311470"/>
                <a:gd name="connsiteX187-375" fmla="*/ 4017099 w 4098122"/>
                <a:gd name="connsiteY187-376" fmla="*/ 4444678 h 5311470"/>
                <a:gd name="connsiteX188-377" fmla="*/ 4028674 w 4098122"/>
                <a:gd name="connsiteY188-378" fmla="*/ 4734045 h 5311470"/>
                <a:gd name="connsiteX189-379" fmla="*/ 4040249 w 4098122"/>
                <a:gd name="connsiteY189-380" fmla="*/ 4768769 h 5311470"/>
                <a:gd name="connsiteX190-381" fmla="*/ 4025844 w 4098122"/>
                <a:gd name="connsiteY190-382" fmla="*/ 5150698 h 5311470"/>
                <a:gd name="connsiteX191-383" fmla="*/ 4014270 w 4098122"/>
                <a:gd name="connsiteY191-384" fmla="*/ 5275190 h 5311470"/>
                <a:gd name="connsiteX192-385" fmla="*/ 3936076 w 4098122"/>
                <a:gd name="connsiteY192-386" fmla="*/ 5254906 h 5311470"/>
                <a:gd name="connsiteX193-387" fmla="*/ 3889778 w 4098122"/>
                <a:gd name="connsiteY193-388" fmla="*/ 5243331 h 5311470"/>
                <a:gd name="connsiteX194-389" fmla="*/ 3788546 w 4098122"/>
                <a:gd name="connsiteY194-390" fmla="*/ 5240502 h 5311470"/>
                <a:gd name="connsiteX195-391" fmla="*/ 3713143 w 4098122"/>
                <a:gd name="connsiteY195-392" fmla="*/ 5246382 h 5311470"/>
                <a:gd name="connsiteX196-393" fmla="*/ 3655455 w 4098122"/>
                <a:gd name="connsiteY196-394" fmla="*/ 5234733 h 5311470"/>
                <a:gd name="connsiteX197-395" fmla="*/ 3600411 w 4098122"/>
                <a:gd name="connsiteY197-396" fmla="*/ 5231757 h 5311470"/>
                <a:gd name="connsiteX198-397" fmla="*/ 3565686 w 4098122"/>
                <a:gd name="connsiteY198-398" fmla="*/ 5243331 h 5311470"/>
                <a:gd name="connsiteX199-399" fmla="*/ 2350345 w 4098122"/>
                <a:gd name="connsiteY199-400" fmla="*/ 5266481 h 5311470"/>
                <a:gd name="connsiteX200-401" fmla="*/ 2188299 w 4098122"/>
                <a:gd name="connsiteY200-402" fmla="*/ 5289630 h 5311470"/>
                <a:gd name="connsiteX201-403" fmla="*/ 2095702 w 4098122"/>
                <a:gd name="connsiteY201-404" fmla="*/ 5301205 h 5311470"/>
                <a:gd name="connsiteX202-405" fmla="*/ 2049329 w 4098122"/>
                <a:gd name="connsiteY202-406" fmla="*/ 5306936 h 5311470"/>
                <a:gd name="connsiteX203-407" fmla="*/ 1968380 w 4098122"/>
                <a:gd name="connsiteY203-408" fmla="*/ 5301205 h 5311470"/>
                <a:gd name="connsiteX204-409" fmla="*/ 1748461 w 4098122"/>
                <a:gd name="connsiteY204-410" fmla="*/ 5289630 h 5311470"/>
                <a:gd name="connsiteX205-411" fmla="*/ 1574841 w 4098122"/>
                <a:gd name="connsiteY205-412" fmla="*/ 5266481 h 5311470"/>
                <a:gd name="connsiteX206-413" fmla="*/ 1505393 w 4098122"/>
                <a:gd name="connsiteY206-414" fmla="*/ 5243331 h 5311470"/>
                <a:gd name="connsiteX207-415" fmla="*/ 1470669 w 4098122"/>
                <a:gd name="connsiteY207-416" fmla="*/ 5231757 h 5311470"/>
                <a:gd name="connsiteX208-417" fmla="*/ 1435945 w 4098122"/>
                <a:gd name="connsiteY208-418" fmla="*/ 5220182 h 5311470"/>
                <a:gd name="connsiteX209-419" fmla="*/ 1366497 w 4098122"/>
                <a:gd name="connsiteY209-420" fmla="*/ 5208607 h 5311470"/>
                <a:gd name="connsiteX210-421" fmla="*/ 1331773 w 4098122"/>
                <a:gd name="connsiteY210-422" fmla="*/ 5197033 h 5311470"/>
                <a:gd name="connsiteX211-423" fmla="*/ 1273899 w 4098122"/>
                <a:gd name="connsiteY211-424" fmla="*/ 5185458 h 5311470"/>
                <a:gd name="connsiteX212-425" fmla="*/ 1088704 w 4098122"/>
                <a:gd name="connsiteY212-426" fmla="*/ 5197033 h 5311470"/>
                <a:gd name="connsiteX213-427" fmla="*/ 1030831 w 4098122"/>
                <a:gd name="connsiteY213-428" fmla="*/ 5208607 h 5311470"/>
                <a:gd name="connsiteX214-429" fmla="*/ 799337 w 4098122"/>
                <a:gd name="connsiteY214-430" fmla="*/ 5197033 h 5311470"/>
                <a:gd name="connsiteX215-431" fmla="*/ 648866 w 4098122"/>
                <a:gd name="connsiteY215-432" fmla="*/ 5231757 h 5311470"/>
                <a:gd name="connsiteX216-433" fmla="*/ 452097 w 4098122"/>
                <a:gd name="connsiteY216-434" fmla="*/ 5197033 h 5311470"/>
                <a:gd name="connsiteX217-435" fmla="*/ 244625 w 4098122"/>
                <a:gd name="connsiteY217-436" fmla="*/ 5207919 h 5311470"/>
                <a:gd name="connsiteX218-437" fmla="*/ 174304 w 4098122"/>
                <a:gd name="connsiteY218-438" fmla="*/ 5220182 h 5311470"/>
                <a:gd name="connsiteX219-439" fmla="*/ 117808 w 4098122"/>
                <a:gd name="connsiteY219-440" fmla="*/ 5228128 h 5311470"/>
                <a:gd name="connsiteX220-441" fmla="*/ 12259 w 4098122"/>
                <a:gd name="connsiteY220-442" fmla="*/ 5243331 h 5311470"/>
                <a:gd name="connsiteX221-443" fmla="*/ 23144 w 4098122"/>
                <a:gd name="connsiteY221-444" fmla="*/ 5109442 h 5311470"/>
                <a:gd name="connsiteX222-445" fmla="*/ 46294 w 4098122"/>
                <a:gd name="connsiteY222-446" fmla="*/ 5020289 h 5311470"/>
                <a:gd name="connsiteX223-447" fmla="*/ 35408 w 4098122"/>
                <a:gd name="connsiteY223-448" fmla="*/ 4826643 h 5311470"/>
                <a:gd name="connsiteX224-449" fmla="*/ 58557 w 4098122"/>
                <a:gd name="connsiteY224-450" fmla="*/ 4791919 h 5311470"/>
                <a:gd name="connsiteX225-451" fmla="*/ 70132 w 4098122"/>
                <a:gd name="connsiteY225-452" fmla="*/ 4745620 h 5311470"/>
                <a:gd name="connsiteX226-453" fmla="*/ 35408 w 4098122"/>
                <a:gd name="connsiteY226-454" fmla="*/ 4676172 h 5311470"/>
                <a:gd name="connsiteX227-455" fmla="*/ 23833 w 4098122"/>
                <a:gd name="connsiteY227-456" fmla="*/ 4641448 h 5311470"/>
                <a:gd name="connsiteX228-457" fmla="*/ 35408 w 4098122"/>
                <a:gd name="connsiteY228-458" fmla="*/ 4514126 h 5311470"/>
                <a:gd name="connsiteX229-459" fmla="*/ 46983 w 4098122"/>
                <a:gd name="connsiteY229-460" fmla="*/ 4467828 h 5311470"/>
                <a:gd name="connsiteX230-461" fmla="*/ 70132 w 4098122"/>
                <a:gd name="connsiteY230-462" fmla="*/ 4363655 h 5311470"/>
                <a:gd name="connsiteX231-463" fmla="*/ 58557 w 4098122"/>
                <a:gd name="connsiteY231-464" fmla="*/ 4305782 h 5311470"/>
                <a:gd name="connsiteX232-465" fmla="*/ 46983 w 4098122"/>
                <a:gd name="connsiteY232-466" fmla="*/ 4236334 h 5311470"/>
                <a:gd name="connsiteX233-467" fmla="*/ 23833 w 4098122"/>
                <a:gd name="connsiteY233-468" fmla="*/ 4166886 h 5311470"/>
                <a:gd name="connsiteX234-469" fmla="*/ 35408 w 4098122"/>
                <a:gd name="connsiteY234-470" fmla="*/ 3877519 h 5311470"/>
                <a:gd name="connsiteX235-471" fmla="*/ 46983 w 4098122"/>
                <a:gd name="connsiteY235-472" fmla="*/ 3819645 h 5311470"/>
                <a:gd name="connsiteX236-473" fmla="*/ 116431 w 4098122"/>
                <a:gd name="connsiteY236-474" fmla="*/ 3750197 h 5311470"/>
                <a:gd name="connsiteX237-475" fmla="*/ 93281 w 4098122"/>
                <a:gd name="connsiteY237-476" fmla="*/ 3611301 h 5311470"/>
                <a:gd name="connsiteX238-477" fmla="*/ 70132 w 4098122"/>
                <a:gd name="connsiteY238-478" fmla="*/ 3576577 h 5311470"/>
                <a:gd name="connsiteX239-479" fmla="*/ 58557 w 4098122"/>
                <a:gd name="connsiteY239-480" fmla="*/ 3437681 h 5311470"/>
                <a:gd name="connsiteX240-481" fmla="*/ 35408 w 4098122"/>
                <a:gd name="connsiteY240-482" fmla="*/ 3345083 h 5311470"/>
                <a:gd name="connsiteX241-483" fmla="*/ 12259 w 4098122"/>
                <a:gd name="connsiteY241-484" fmla="*/ 3264060 h 5311470"/>
                <a:gd name="connsiteX242-485" fmla="*/ 23833 w 4098122"/>
                <a:gd name="connsiteY242-486" fmla="*/ 3078866 h 5311470"/>
                <a:gd name="connsiteX243-487" fmla="*/ 46983 w 4098122"/>
                <a:gd name="connsiteY243-488" fmla="*/ 3009417 h 5311470"/>
                <a:gd name="connsiteX244-489" fmla="*/ 58557 w 4098122"/>
                <a:gd name="connsiteY244-490" fmla="*/ 2974693 h 5311470"/>
                <a:gd name="connsiteX245-491" fmla="*/ 46983 w 4098122"/>
                <a:gd name="connsiteY245-492" fmla="*/ 2812648 h 5311470"/>
                <a:gd name="connsiteX246-493" fmla="*/ 35408 w 4098122"/>
                <a:gd name="connsiteY246-494" fmla="*/ 2673752 h 5311470"/>
                <a:gd name="connsiteX247-495" fmla="*/ 46983 w 4098122"/>
                <a:gd name="connsiteY247-496" fmla="*/ 2523281 h 5311470"/>
                <a:gd name="connsiteX248-497" fmla="*/ 70132 w 4098122"/>
                <a:gd name="connsiteY248-498" fmla="*/ 2453833 h 5311470"/>
                <a:gd name="connsiteX249-499" fmla="*/ 58557 w 4098122"/>
                <a:gd name="connsiteY249-500" fmla="*/ 2257063 h 5311470"/>
                <a:gd name="connsiteX250-501" fmla="*/ 46983 w 4098122"/>
                <a:gd name="connsiteY250-502" fmla="*/ 2210764 h 5311470"/>
                <a:gd name="connsiteX251-503" fmla="*/ 23833 w 4098122"/>
                <a:gd name="connsiteY251-504" fmla="*/ 2176040 h 5311470"/>
                <a:gd name="connsiteX252-505" fmla="*/ 23833 w 4098122"/>
                <a:gd name="connsiteY252-506" fmla="*/ 1828800 h 5311470"/>
                <a:gd name="connsiteX253-507" fmla="*/ 35408 w 4098122"/>
                <a:gd name="connsiteY253-508" fmla="*/ 1713053 h 5311470"/>
                <a:gd name="connsiteX254-509" fmla="*/ 58557 w 4098122"/>
                <a:gd name="connsiteY254-510" fmla="*/ 1643605 h 5311470"/>
                <a:gd name="connsiteX255-511" fmla="*/ 35408 w 4098122"/>
                <a:gd name="connsiteY255-512" fmla="*/ 1481559 h 5311470"/>
                <a:gd name="connsiteX256-513" fmla="*/ 23833 w 4098122"/>
                <a:gd name="connsiteY256-514" fmla="*/ 1446835 h 5311470"/>
                <a:gd name="connsiteX257-515" fmla="*/ 684 w 4098122"/>
                <a:gd name="connsiteY257-516" fmla="*/ 1365812 h 5311470"/>
                <a:gd name="connsiteX258-517" fmla="*/ 12259 w 4098122"/>
                <a:gd name="connsiteY258-518" fmla="*/ 1192192 h 5311470"/>
                <a:gd name="connsiteX259-519" fmla="*/ 23833 w 4098122"/>
                <a:gd name="connsiteY259-520" fmla="*/ 1157468 h 5311470"/>
                <a:gd name="connsiteX260-521" fmla="*/ 58557 w 4098122"/>
                <a:gd name="connsiteY260-522" fmla="*/ 1064871 h 5311470"/>
                <a:gd name="connsiteX261-523" fmla="*/ 46983 w 4098122"/>
                <a:gd name="connsiteY261-524" fmla="*/ 844952 h 5311470"/>
                <a:gd name="connsiteX262-525" fmla="*/ 35408 w 4098122"/>
                <a:gd name="connsiteY262-526" fmla="*/ 787078 h 5311470"/>
                <a:gd name="connsiteX263-527" fmla="*/ 23833 w 4098122"/>
                <a:gd name="connsiteY263-528" fmla="*/ 648182 h 5311470"/>
                <a:gd name="connsiteX264-529" fmla="*/ 12259 w 4098122"/>
                <a:gd name="connsiteY264-530" fmla="*/ 555585 h 5311470"/>
                <a:gd name="connsiteX265-531" fmla="*/ 23833 w 4098122"/>
                <a:gd name="connsiteY265-532" fmla="*/ 115747 h 5311470"/>
                <a:gd name="connsiteX266-533" fmla="*/ 70132 w 4098122"/>
                <a:gd name="connsiteY266-534" fmla="*/ 69448 h 5311470"/>
                <a:gd name="connsiteX267-535" fmla="*/ 428947 w 4098122"/>
                <a:gd name="connsiteY267-536" fmla="*/ 69448 h 5311470"/>
                <a:gd name="connsiteX268-537" fmla="*/ 556269 w 4098122"/>
                <a:gd name="connsiteY268-538" fmla="*/ 81022 h 5311470"/>
                <a:gd name="connsiteX269-539" fmla="*/ 891935 w 4098122"/>
                <a:gd name="connsiteY269-540" fmla="*/ 57873 h 5311470"/>
                <a:gd name="connsiteX270-541" fmla="*/ 926659 w 4098122"/>
                <a:gd name="connsiteY270-542" fmla="*/ 46298 h 5311470"/>
                <a:gd name="connsiteX271-543" fmla="*/ 961383 w 4098122"/>
                <a:gd name="connsiteY271-544" fmla="*/ 23149 h 5311470"/>
                <a:gd name="connsiteX272-545" fmla="*/ 1007681 w 4098122"/>
                <a:gd name="connsiteY272-546" fmla="*/ 0 h 5311470"/>
                <a:gd name="connsiteX0-547" fmla="*/ 1042828 w 4098122"/>
                <a:gd name="connsiteY0-548" fmla="*/ 118419 h 5311470"/>
                <a:gd name="connsiteX1-549" fmla="*/ 1010449 w 4098122"/>
                <a:gd name="connsiteY1-550" fmla="*/ 140754 h 5311470"/>
                <a:gd name="connsiteX2-551" fmla="*/ 912755 w 4098122"/>
                <a:gd name="connsiteY2-552" fmla="*/ 151921 h 5311470"/>
                <a:gd name="connsiteX3-553" fmla="*/ 665066 w 4098122"/>
                <a:gd name="connsiteY3-554" fmla="*/ 174258 h 5311470"/>
                <a:gd name="connsiteX4-555" fmla="*/ 546340 w 4098122"/>
                <a:gd name="connsiteY4-556" fmla="*/ 163090 h 5311470"/>
                <a:gd name="connsiteX5-557" fmla="*/ 193938 w 4098122"/>
                <a:gd name="connsiteY5-558" fmla="*/ 169028 h 5311470"/>
                <a:gd name="connsiteX6-559" fmla="*/ 168578 w 4098122"/>
                <a:gd name="connsiteY6-560" fmla="*/ 207762 h 5311470"/>
                <a:gd name="connsiteX7-561" fmla="*/ 187473 w 4098122"/>
                <a:gd name="connsiteY7-562" fmla="*/ 608390 h 5311470"/>
                <a:gd name="connsiteX8-563" fmla="*/ 208505 w 4098122"/>
                <a:gd name="connsiteY8-564" fmla="*/ 760923 h 5311470"/>
                <a:gd name="connsiteX9-565" fmla="*/ 179372 w 4098122"/>
                <a:gd name="connsiteY9-566" fmla="*/ 855496 h 5311470"/>
                <a:gd name="connsiteX10-567" fmla="*/ 190165 w 4098122"/>
                <a:gd name="connsiteY10-568" fmla="*/ 911336 h 5311470"/>
                <a:gd name="connsiteX11-569" fmla="*/ 222545 w 4098122"/>
                <a:gd name="connsiteY11-570" fmla="*/ 1056518 h 5311470"/>
                <a:gd name="connsiteX12-571" fmla="*/ 209587 w 4098122"/>
                <a:gd name="connsiteY12-572" fmla="*/ 1198869 h 5311470"/>
                <a:gd name="connsiteX13-573" fmla="*/ 193411 w 4098122"/>
                <a:gd name="connsiteY13-574" fmla="*/ 1287934 h 5311470"/>
                <a:gd name="connsiteX14-575" fmla="*/ 146992 w 4098122"/>
                <a:gd name="connsiteY14-576" fmla="*/ 1413887 h 5311470"/>
                <a:gd name="connsiteX15-577" fmla="*/ 168578 w 4098122"/>
                <a:gd name="connsiteY15-578" fmla="*/ 1492062 h 5311470"/>
                <a:gd name="connsiteX16-579" fmla="*/ 179372 w 4098122"/>
                <a:gd name="connsiteY16-580" fmla="*/ 1525566 h 5311470"/>
                <a:gd name="connsiteX17-581" fmla="*/ 200958 w 4098122"/>
                <a:gd name="connsiteY17-582" fmla="*/ 1681916 h 5311470"/>
                <a:gd name="connsiteX18-583" fmla="*/ 179372 w 4098122"/>
                <a:gd name="connsiteY18-584" fmla="*/ 1748923 h 5311470"/>
                <a:gd name="connsiteX19-585" fmla="*/ 168578 w 4098122"/>
                <a:gd name="connsiteY19-586" fmla="*/ 1860602 h 5311470"/>
                <a:gd name="connsiteX20-587" fmla="*/ 204205 w 4098122"/>
                <a:gd name="connsiteY20-588" fmla="*/ 2148134 h 5311470"/>
                <a:gd name="connsiteX21-589" fmla="*/ 190165 w 4098122"/>
                <a:gd name="connsiteY21-590" fmla="*/ 2229139 h 5311470"/>
                <a:gd name="connsiteX22-591" fmla="*/ 200958 w 4098122"/>
                <a:gd name="connsiteY22-592" fmla="*/ 2273811 h 5311470"/>
                <a:gd name="connsiteX23-593" fmla="*/ 211751 w 4098122"/>
                <a:gd name="connsiteY23-594" fmla="*/ 2463665 h 5311470"/>
                <a:gd name="connsiteX24-595" fmla="*/ 190165 w 4098122"/>
                <a:gd name="connsiteY24-596" fmla="*/ 2530671 h 5311470"/>
                <a:gd name="connsiteX25-597" fmla="*/ 197184 w 4098122"/>
                <a:gd name="connsiteY25-598" fmla="*/ 2693667 h 5311470"/>
                <a:gd name="connsiteX26-599" fmla="*/ 190165 w 4098122"/>
                <a:gd name="connsiteY26-600" fmla="*/ 2809867 h 5311470"/>
                <a:gd name="connsiteX27-601" fmla="*/ 200958 w 4098122"/>
                <a:gd name="connsiteY27-602" fmla="*/ 2966216 h 5311470"/>
                <a:gd name="connsiteX28-603" fmla="*/ 190165 w 4098122"/>
                <a:gd name="connsiteY28-604" fmla="*/ 2999720 h 5311470"/>
                <a:gd name="connsiteX29-605" fmla="*/ 168578 w 4098122"/>
                <a:gd name="connsiteY29-606" fmla="*/ 3066728 h 5311470"/>
                <a:gd name="connsiteX30-607" fmla="*/ 187473 w 4098122"/>
                <a:gd name="connsiteY30-608" fmla="*/ 3221661 h 5311470"/>
                <a:gd name="connsiteX31-609" fmla="*/ 179372 w 4098122"/>
                <a:gd name="connsiteY31-610" fmla="*/ 3323587 h 5311470"/>
                <a:gd name="connsiteX32-611" fmla="*/ 200958 w 4098122"/>
                <a:gd name="connsiteY32-612" fmla="*/ 3412930 h 5311470"/>
                <a:gd name="connsiteX33-613" fmla="*/ 211751 w 4098122"/>
                <a:gd name="connsiteY33-614" fmla="*/ 3546944 h 5311470"/>
                <a:gd name="connsiteX34-615" fmla="*/ 233337 w 4098122"/>
                <a:gd name="connsiteY34-616" fmla="*/ 3580448 h 5311470"/>
                <a:gd name="connsiteX35-617" fmla="*/ 254924 w 4098122"/>
                <a:gd name="connsiteY35-618" fmla="*/ 3714461 h 5311470"/>
                <a:gd name="connsiteX36-619" fmla="*/ 207978 w 4098122"/>
                <a:gd name="connsiteY36-620" fmla="*/ 3817095 h 5311470"/>
                <a:gd name="connsiteX37-621" fmla="*/ 214443 w 4098122"/>
                <a:gd name="connsiteY37-622" fmla="*/ 3951817 h 5311470"/>
                <a:gd name="connsiteX38-623" fmla="*/ 168578 w 4098122"/>
                <a:gd name="connsiteY38-624" fmla="*/ 4116504 h 5311470"/>
                <a:gd name="connsiteX39-625" fmla="*/ 190165 w 4098122"/>
                <a:gd name="connsiteY39-626" fmla="*/ 4183511 h 5311470"/>
                <a:gd name="connsiteX40-627" fmla="*/ 218216 w 4098122"/>
                <a:gd name="connsiteY40-628" fmla="*/ 4256733 h 5311470"/>
                <a:gd name="connsiteX41-629" fmla="*/ 211751 w 4098122"/>
                <a:gd name="connsiteY41-630" fmla="*/ 4306356 h 5311470"/>
                <a:gd name="connsiteX42-631" fmla="*/ 190165 w 4098122"/>
                <a:gd name="connsiteY42-632" fmla="*/ 4406868 h 5311470"/>
                <a:gd name="connsiteX43-633" fmla="*/ 179372 w 4098122"/>
                <a:gd name="connsiteY43-634" fmla="*/ 4451539 h 5311470"/>
                <a:gd name="connsiteX44-635" fmla="*/ 168578 w 4098122"/>
                <a:gd name="connsiteY44-636" fmla="*/ 4574385 h 5311470"/>
                <a:gd name="connsiteX45-637" fmla="*/ 179372 w 4098122"/>
                <a:gd name="connsiteY45-638" fmla="*/ 4607889 h 5311470"/>
                <a:gd name="connsiteX46-639" fmla="*/ 211751 w 4098122"/>
                <a:gd name="connsiteY46-640" fmla="*/ 4674896 h 5311470"/>
                <a:gd name="connsiteX47-641" fmla="*/ 200958 w 4098122"/>
                <a:gd name="connsiteY47-642" fmla="*/ 4719567 h 5311470"/>
                <a:gd name="connsiteX48-643" fmla="*/ 179372 w 4098122"/>
                <a:gd name="connsiteY48-644" fmla="*/ 4753071 h 5311470"/>
                <a:gd name="connsiteX49-645" fmla="*/ 179372 w 4098122"/>
                <a:gd name="connsiteY49-646" fmla="*/ 5009930 h 5311470"/>
                <a:gd name="connsiteX50-647" fmla="*/ 157786 w 4098122"/>
                <a:gd name="connsiteY50-648" fmla="*/ 5043435 h 5311470"/>
                <a:gd name="connsiteX51-649" fmla="*/ 180935 w 4098122"/>
                <a:gd name="connsiteY51-650" fmla="*/ 5108814 h 5311470"/>
                <a:gd name="connsiteX52-651" fmla="*/ 230213 w 4098122"/>
                <a:gd name="connsiteY52-652" fmla="*/ 5074497 h 5311470"/>
                <a:gd name="connsiteX53-653" fmla="*/ 308890 w 4098122"/>
                <a:gd name="connsiteY53-654" fmla="*/ 5132777 h 5311470"/>
                <a:gd name="connsiteX54-655" fmla="*/ 330477 w 4098122"/>
                <a:gd name="connsiteY54-656" fmla="*/ 5110441 h 5311470"/>
                <a:gd name="connsiteX55-657" fmla="*/ 524754 w 4098122"/>
                <a:gd name="connsiteY55-658" fmla="*/ 5099273 h 5311470"/>
                <a:gd name="connsiteX56-659" fmla="*/ 783791 w 4098122"/>
                <a:gd name="connsiteY56-660" fmla="*/ 5099273 h 5311470"/>
                <a:gd name="connsiteX57-661" fmla="*/ 891723 w 4098122"/>
                <a:gd name="connsiteY57-662" fmla="*/ 5110441 h 5311470"/>
                <a:gd name="connsiteX58-663" fmla="*/ 1107587 w 4098122"/>
                <a:gd name="connsiteY58-664" fmla="*/ 5121609 h 5311470"/>
                <a:gd name="connsiteX59-665" fmla="*/ 1161553 w 4098122"/>
                <a:gd name="connsiteY59-666" fmla="*/ 5110441 h 5311470"/>
                <a:gd name="connsiteX60-667" fmla="*/ 1334244 w 4098122"/>
                <a:gd name="connsiteY60-668" fmla="*/ 5099273 h 5311470"/>
                <a:gd name="connsiteX61-669" fmla="*/ 1388211 w 4098122"/>
                <a:gd name="connsiteY61-670" fmla="*/ 5110441 h 5311470"/>
                <a:gd name="connsiteX62-671" fmla="*/ 1420590 w 4098122"/>
                <a:gd name="connsiteY62-672" fmla="*/ 5121609 h 5311470"/>
                <a:gd name="connsiteX63-673" fmla="*/ 1485349 w 4098122"/>
                <a:gd name="connsiteY63-674" fmla="*/ 5132777 h 5311470"/>
                <a:gd name="connsiteX64-675" fmla="*/ 1517729 w 4098122"/>
                <a:gd name="connsiteY64-676" fmla="*/ 5143945 h 5311470"/>
                <a:gd name="connsiteX65-677" fmla="*/ 1550108 w 4098122"/>
                <a:gd name="connsiteY65-678" fmla="*/ 5155112 h 5311470"/>
                <a:gd name="connsiteX66-679" fmla="*/ 1614868 w 4098122"/>
                <a:gd name="connsiteY66-680" fmla="*/ 5177448 h 5311470"/>
                <a:gd name="connsiteX67-681" fmla="*/ 1802785 w 4098122"/>
                <a:gd name="connsiteY67-682" fmla="*/ 5181199 h 5311470"/>
                <a:gd name="connsiteX68-683" fmla="*/ 1926080 w 4098122"/>
                <a:gd name="connsiteY68-684" fmla="*/ 5173781 h 5311470"/>
                <a:gd name="connsiteX69-685" fmla="*/ 2060390 w 4098122"/>
                <a:gd name="connsiteY69-686" fmla="*/ 5177531 h 5311470"/>
                <a:gd name="connsiteX70-687" fmla="*/ 2100562 w 4098122"/>
                <a:gd name="connsiteY70-688" fmla="*/ 5210952 h 5311470"/>
                <a:gd name="connsiteX71-689" fmla="*/ 2186907 w 4098122"/>
                <a:gd name="connsiteY71-690" fmla="*/ 5199784 h 5311470"/>
                <a:gd name="connsiteX72-691" fmla="*/ 2338012 w 4098122"/>
                <a:gd name="connsiteY72-692" fmla="*/ 5177448 h 5311470"/>
                <a:gd name="connsiteX73-693" fmla="*/ 3471298 w 4098122"/>
                <a:gd name="connsiteY73-694" fmla="*/ 5155112 h 5311470"/>
                <a:gd name="connsiteX74-695" fmla="*/ 3503678 w 4098122"/>
                <a:gd name="connsiteY74-696" fmla="*/ 5143945 h 5311470"/>
                <a:gd name="connsiteX75-697" fmla="*/ 3536058 w 4098122"/>
                <a:gd name="connsiteY75-698" fmla="*/ 5121609 h 5311470"/>
                <a:gd name="connsiteX76-699" fmla="*/ 3643989 w 4098122"/>
                <a:gd name="connsiteY76-700" fmla="*/ 5110441 h 5311470"/>
                <a:gd name="connsiteX77-701" fmla="*/ 3665576 w 4098122"/>
                <a:gd name="connsiteY77-702" fmla="*/ 5132777 h 5311470"/>
                <a:gd name="connsiteX78-703" fmla="*/ 3773508 w 4098122"/>
                <a:gd name="connsiteY78-704" fmla="*/ 5155112 h 5311470"/>
                <a:gd name="connsiteX79-705" fmla="*/ 3816680 w 4098122"/>
                <a:gd name="connsiteY79-706" fmla="*/ 5166280 h 5311470"/>
                <a:gd name="connsiteX80-707" fmla="*/ 3870647 w 4098122"/>
                <a:gd name="connsiteY80-708" fmla="*/ 5177448 h 5311470"/>
                <a:gd name="connsiteX81-709" fmla="*/ 3874975 w 4098122"/>
                <a:gd name="connsiteY81-710" fmla="*/ 5037497 h 5311470"/>
                <a:gd name="connsiteX82-711" fmla="*/ 3913820 w 4098122"/>
                <a:gd name="connsiteY82-712" fmla="*/ 4697231 h 5311470"/>
                <a:gd name="connsiteX83-713" fmla="*/ 3903026 w 4098122"/>
                <a:gd name="connsiteY83-714" fmla="*/ 4663727 h 5311470"/>
                <a:gd name="connsiteX84-715" fmla="*/ 3892233 w 4098122"/>
                <a:gd name="connsiteY84-716" fmla="*/ 4384532 h 5311470"/>
                <a:gd name="connsiteX85-717" fmla="*/ 3881440 w 4098122"/>
                <a:gd name="connsiteY85-718" fmla="*/ 4105336 h 5311470"/>
                <a:gd name="connsiteX86-719" fmla="*/ 3924612 w 4098122"/>
                <a:gd name="connsiteY86-720" fmla="*/ 4071832 h 5311470"/>
                <a:gd name="connsiteX87-721" fmla="*/ 3899780 w 4098122"/>
                <a:gd name="connsiteY87-722" fmla="*/ 3931880 h 5311470"/>
                <a:gd name="connsiteX88-723" fmla="*/ 3872811 w 4098122"/>
                <a:gd name="connsiteY88-724" fmla="*/ 3820202 h 5311470"/>
                <a:gd name="connsiteX89-725" fmla="*/ 3892233 w 4098122"/>
                <a:gd name="connsiteY89-726" fmla="*/ 3602783 h 5311470"/>
                <a:gd name="connsiteX90-727" fmla="*/ 3878749 w 4098122"/>
                <a:gd name="connsiteY90-728" fmla="*/ 3246828 h 5311470"/>
                <a:gd name="connsiteX91-729" fmla="*/ 3913820 w 4098122"/>
                <a:gd name="connsiteY91-730" fmla="*/ 3111398 h 5311470"/>
                <a:gd name="connsiteX92-731" fmla="*/ 3924612 w 4098122"/>
                <a:gd name="connsiteY92-732" fmla="*/ 3055560 h 5311470"/>
                <a:gd name="connsiteX93-733" fmla="*/ 3903026 w 4098122"/>
                <a:gd name="connsiteY93-734" fmla="*/ 2910378 h 5311470"/>
                <a:gd name="connsiteX94-735" fmla="*/ 3897643 w 4098122"/>
                <a:gd name="connsiteY94-736" fmla="*/ 2689852 h 5311470"/>
                <a:gd name="connsiteX95-737" fmla="*/ 3859853 w 4098122"/>
                <a:gd name="connsiteY95-738" fmla="*/ 2564175 h 5311470"/>
                <a:gd name="connsiteX96-739" fmla="*/ 3838267 w 4098122"/>
                <a:gd name="connsiteY96-740" fmla="*/ 2541839 h 5311470"/>
                <a:gd name="connsiteX97-741" fmla="*/ 3827474 w 4098122"/>
                <a:gd name="connsiteY97-742" fmla="*/ 2407825 h 5311470"/>
                <a:gd name="connsiteX98-743" fmla="*/ 3838267 w 4098122"/>
                <a:gd name="connsiteY98-744" fmla="*/ 2374321 h 5311470"/>
                <a:gd name="connsiteX99-745" fmla="*/ 3849060 w 4098122"/>
                <a:gd name="connsiteY99-746" fmla="*/ 2296146 h 5311470"/>
                <a:gd name="connsiteX100-747" fmla="*/ 3870647 w 4098122"/>
                <a:gd name="connsiteY100-748" fmla="*/ 2273811 h 5311470"/>
                <a:gd name="connsiteX101-749" fmla="*/ 3903026 w 4098122"/>
                <a:gd name="connsiteY101-750" fmla="*/ 2184469 h 5311470"/>
                <a:gd name="connsiteX102-751" fmla="*/ 3913820 w 4098122"/>
                <a:gd name="connsiteY102-752" fmla="*/ 2005783 h 5311470"/>
                <a:gd name="connsiteX103-753" fmla="*/ 3935406 w 4098122"/>
                <a:gd name="connsiteY103-754" fmla="*/ 1793595 h 5311470"/>
                <a:gd name="connsiteX104-755" fmla="*/ 3924612 w 4098122"/>
                <a:gd name="connsiteY104-756" fmla="*/ 1648413 h 5311470"/>
                <a:gd name="connsiteX105-757" fmla="*/ 3946199 w 4098122"/>
                <a:gd name="connsiteY105-758" fmla="*/ 1614909 h 5311470"/>
                <a:gd name="connsiteX106-759" fmla="*/ 3940816 w 4098122"/>
                <a:gd name="connsiteY106-760" fmla="*/ 1485848 h 5311470"/>
                <a:gd name="connsiteX107-761" fmla="*/ 3947836 w 4098122"/>
                <a:gd name="connsiteY107-762" fmla="*/ 1378692 h 5311470"/>
                <a:gd name="connsiteX108-763" fmla="*/ 3931105 w 4098122"/>
                <a:gd name="connsiteY108-764" fmla="*/ 1305039 h 5311470"/>
                <a:gd name="connsiteX109-765" fmla="*/ 3913293 w 4098122"/>
                <a:gd name="connsiteY109-766" fmla="*/ 1178655 h 5311470"/>
                <a:gd name="connsiteX110-767" fmla="*/ 3903026 w 4098122"/>
                <a:gd name="connsiteY110-768" fmla="*/ 676810 h 5311470"/>
                <a:gd name="connsiteX111-769" fmla="*/ 3917066 w 4098122"/>
                <a:gd name="connsiteY111-770" fmla="*/ 454869 h 5311470"/>
                <a:gd name="connsiteX112-771" fmla="*/ 3892233 w 4098122"/>
                <a:gd name="connsiteY112-772" fmla="*/ 397615 h 5311470"/>
                <a:gd name="connsiteX113-773" fmla="*/ 3913820 w 4098122"/>
                <a:gd name="connsiteY113-774" fmla="*/ 218929 h 5311470"/>
                <a:gd name="connsiteX114-775" fmla="*/ 3827474 w 4098122"/>
                <a:gd name="connsiteY114-776" fmla="*/ 196594 h 5311470"/>
                <a:gd name="connsiteX115-777" fmla="*/ 3795094 w 4098122"/>
                <a:gd name="connsiteY115-778" fmla="*/ 174258 h 5311470"/>
                <a:gd name="connsiteX116-779" fmla="*/ 3719542 w 4098122"/>
                <a:gd name="connsiteY116-780" fmla="*/ 163090 h 5311470"/>
                <a:gd name="connsiteX117-781" fmla="*/ 3683388 w 4098122"/>
                <a:gd name="connsiteY117-782" fmla="*/ 154045 h 5311470"/>
                <a:gd name="connsiteX118-783" fmla="*/ 3633196 w 4098122"/>
                <a:gd name="connsiteY118-784" fmla="*/ 140754 h 5311470"/>
                <a:gd name="connsiteX119-785" fmla="*/ 3590023 w 4098122"/>
                <a:gd name="connsiteY119-786" fmla="*/ 163090 h 5311470"/>
                <a:gd name="connsiteX120-787" fmla="*/ 3287814 w 4098122"/>
                <a:gd name="connsiteY120-788" fmla="*/ 174258 h 5311470"/>
                <a:gd name="connsiteX121-789" fmla="*/ 3190675 w 4098122"/>
                <a:gd name="connsiteY121-790" fmla="*/ 196594 h 5311470"/>
                <a:gd name="connsiteX122-791" fmla="*/ 3169088 w 4098122"/>
                <a:gd name="connsiteY122-792" fmla="*/ 174258 h 5311470"/>
                <a:gd name="connsiteX123-793" fmla="*/ 3136709 w 4098122"/>
                <a:gd name="connsiteY123-794" fmla="*/ 163090 h 5311470"/>
                <a:gd name="connsiteX124-795" fmla="*/ 3115123 w 4098122"/>
                <a:gd name="connsiteY124-796" fmla="*/ 140754 h 5311470"/>
                <a:gd name="connsiteX125-797" fmla="*/ 3030414 w 4098122"/>
                <a:gd name="connsiteY125-798" fmla="*/ 159276 h 5311470"/>
                <a:gd name="connsiteX126-799" fmla="*/ 2856086 w 4098122"/>
                <a:gd name="connsiteY126-800" fmla="*/ 151922 h 5311470"/>
                <a:gd name="connsiteX127-801" fmla="*/ 2445944 w 4098122"/>
                <a:gd name="connsiteY127-802" fmla="*/ 174258 h 5311470"/>
                <a:gd name="connsiteX128-803" fmla="*/ 2111354 w 4098122"/>
                <a:gd name="connsiteY128-804" fmla="*/ 129587 h 5311470"/>
                <a:gd name="connsiteX129-805" fmla="*/ 1882561 w 4098122"/>
                <a:gd name="connsiteY129-806" fmla="*/ 154045 h 5311470"/>
                <a:gd name="connsiteX130-807" fmla="*/ 1712006 w 4098122"/>
                <a:gd name="connsiteY130-808" fmla="*/ 140754 h 5311470"/>
                <a:gd name="connsiteX131-809" fmla="*/ 1237105 w 4098122"/>
                <a:gd name="connsiteY131-810" fmla="*/ 163090 h 5311470"/>
                <a:gd name="connsiteX132-811" fmla="*/ 1160470 w 4098122"/>
                <a:gd name="connsiteY132-812" fmla="*/ 142170 h 5311470"/>
                <a:gd name="connsiteX133-813" fmla="*/ 1086000 w 4098122"/>
                <a:gd name="connsiteY133-814" fmla="*/ 119834 h 5311470"/>
                <a:gd name="connsiteX134-815" fmla="*/ 1042828 w 4098122"/>
                <a:gd name="connsiteY134-816" fmla="*/ 118419 h 5311470"/>
                <a:gd name="connsiteX135-817" fmla="*/ 1007681 w 4098122"/>
                <a:gd name="connsiteY135-818" fmla="*/ 0 h 5311470"/>
                <a:gd name="connsiteX136-819" fmla="*/ 1100279 w 4098122"/>
                <a:gd name="connsiteY136-820" fmla="*/ 23149 h 5311470"/>
                <a:gd name="connsiteX137-821" fmla="*/ 1169727 w 4098122"/>
                <a:gd name="connsiteY137-822" fmla="*/ 69448 h 5311470"/>
                <a:gd name="connsiteX138-823" fmla="*/ 1679013 w 4098122"/>
                <a:gd name="connsiteY138-824" fmla="*/ 46298 h 5311470"/>
                <a:gd name="connsiteX139-825" fmla="*/ 1760036 w 4098122"/>
                <a:gd name="connsiteY139-826" fmla="*/ 23149 h 5311470"/>
                <a:gd name="connsiteX140-827" fmla="*/ 2107276 w 4098122"/>
                <a:gd name="connsiteY140-828" fmla="*/ 34724 h 5311470"/>
                <a:gd name="connsiteX141-829" fmla="*/ 2466092 w 4098122"/>
                <a:gd name="connsiteY141-830" fmla="*/ 81022 h 5311470"/>
                <a:gd name="connsiteX142-831" fmla="*/ 2905930 w 4098122"/>
                <a:gd name="connsiteY142-832" fmla="*/ 57873 h 5311470"/>
                <a:gd name="connsiteX143-833" fmla="*/ 3010102 w 4098122"/>
                <a:gd name="connsiteY143-834" fmla="*/ 34724 h 5311470"/>
                <a:gd name="connsiteX144-835" fmla="*/ 3183722 w 4098122"/>
                <a:gd name="connsiteY144-836" fmla="*/ 46298 h 5311470"/>
                <a:gd name="connsiteX145-837" fmla="*/ 3206871 w 4098122"/>
                <a:gd name="connsiteY145-838" fmla="*/ 69448 h 5311470"/>
                <a:gd name="connsiteX146-839" fmla="*/ 3241595 w 4098122"/>
                <a:gd name="connsiteY146-840" fmla="*/ 81022 h 5311470"/>
                <a:gd name="connsiteX147-841" fmla="*/ 3264745 w 4098122"/>
                <a:gd name="connsiteY147-842" fmla="*/ 104172 h 5311470"/>
                <a:gd name="connsiteX148-843" fmla="*/ 3368917 w 4098122"/>
                <a:gd name="connsiteY148-844" fmla="*/ 81022 h 5311470"/>
                <a:gd name="connsiteX149-845" fmla="*/ 3693008 w 4098122"/>
                <a:gd name="connsiteY149-846" fmla="*/ 69448 h 5311470"/>
                <a:gd name="connsiteX150-847" fmla="*/ 3739307 w 4098122"/>
                <a:gd name="connsiteY150-848" fmla="*/ 46298 h 5311470"/>
                <a:gd name="connsiteX151-849" fmla="*/ 3774031 w 4098122"/>
                <a:gd name="connsiteY151-850" fmla="*/ 23149 h 5311470"/>
                <a:gd name="connsiteX152-851" fmla="*/ 3831904 w 4098122"/>
                <a:gd name="connsiteY152-852" fmla="*/ 69448 h 5311470"/>
                <a:gd name="connsiteX153-853" fmla="*/ 3912927 w 4098122"/>
                <a:gd name="connsiteY153-854" fmla="*/ 81022 h 5311470"/>
                <a:gd name="connsiteX154-855" fmla="*/ 3947651 w 4098122"/>
                <a:gd name="connsiteY154-856" fmla="*/ 104172 h 5311470"/>
                <a:gd name="connsiteX155-857" fmla="*/ 4040249 w 4098122"/>
                <a:gd name="connsiteY155-858" fmla="*/ 127321 h 5311470"/>
                <a:gd name="connsiteX156-859" fmla="*/ 4017099 w 4098122"/>
                <a:gd name="connsiteY156-860" fmla="*/ 312516 h 5311470"/>
                <a:gd name="connsiteX157-861" fmla="*/ 4005524 w 4098122"/>
                <a:gd name="connsiteY157-862" fmla="*/ 347240 h 5311470"/>
                <a:gd name="connsiteX158-863" fmla="*/ 4028674 w 4098122"/>
                <a:gd name="connsiteY158-864" fmla="*/ 601883 h 5311470"/>
                <a:gd name="connsiteX159-865" fmla="*/ 4040249 w 4098122"/>
                <a:gd name="connsiteY159-866" fmla="*/ 1169043 h 5311470"/>
                <a:gd name="connsiteX160-867" fmla="*/ 4063398 w 4098122"/>
                <a:gd name="connsiteY160-868" fmla="*/ 1238491 h 5311470"/>
                <a:gd name="connsiteX161-869" fmla="*/ 4074973 w 4098122"/>
                <a:gd name="connsiteY161-870" fmla="*/ 1273215 h 5311470"/>
                <a:gd name="connsiteX162-871" fmla="*/ 4098122 w 4098122"/>
                <a:gd name="connsiteY162-872" fmla="*/ 1354238 h 5311470"/>
                <a:gd name="connsiteX163-873" fmla="*/ 4074973 w 4098122"/>
                <a:gd name="connsiteY163-874" fmla="*/ 1574157 h 5311470"/>
                <a:gd name="connsiteX164-875" fmla="*/ 4051823 w 4098122"/>
                <a:gd name="connsiteY164-876" fmla="*/ 1608881 h 5311470"/>
                <a:gd name="connsiteX165-877" fmla="*/ 4063398 w 4098122"/>
                <a:gd name="connsiteY165-878" fmla="*/ 1759352 h 5311470"/>
                <a:gd name="connsiteX166-879" fmla="*/ 4040249 w 4098122"/>
                <a:gd name="connsiteY166-880" fmla="*/ 1979271 h 5311470"/>
                <a:gd name="connsiteX167-881" fmla="*/ 4028674 w 4098122"/>
                <a:gd name="connsiteY167-882" fmla="*/ 2164466 h 5311470"/>
                <a:gd name="connsiteX168-883" fmla="*/ 3993950 w 4098122"/>
                <a:gd name="connsiteY168-884" fmla="*/ 2257063 h 5311470"/>
                <a:gd name="connsiteX169-885" fmla="*/ 3970800 w 4098122"/>
                <a:gd name="connsiteY169-886" fmla="*/ 2280212 h 5311470"/>
                <a:gd name="connsiteX170-887" fmla="*/ 3959226 w 4098122"/>
                <a:gd name="connsiteY170-888" fmla="*/ 2361235 h 5311470"/>
                <a:gd name="connsiteX171-889" fmla="*/ 3947651 w 4098122"/>
                <a:gd name="connsiteY171-890" fmla="*/ 2395959 h 5311470"/>
                <a:gd name="connsiteX172-891" fmla="*/ 3959226 w 4098122"/>
                <a:gd name="connsiteY172-892" fmla="*/ 2534855 h 5311470"/>
                <a:gd name="connsiteX173-893" fmla="*/ 3982375 w 4098122"/>
                <a:gd name="connsiteY173-894" fmla="*/ 2558005 h 5311470"/>
                <a:gd name="connsiteX174-895" fmla="*/ 3993950 w 4098122"/>
                <a:gd name="connsiteY174-896" fmla="*/ 2592729 h 5311470"/>
                <a:gd name="connsiteX175-897" fmla="*/ 4028674 w 4098122"/>
                <a:gd name="connsiteY175-898" fmla="*/ 2916820 h 5311470"/>
                <a:gd name="connsiteX176-899" fmla="*/ 4051823 w 4098122"/>
                <a:gd name="connsiteY176-900" fmla="*/ 3067291 h 5311470"/>
                <a:gd name="connsiteX177-901" fmla="*/ 4040249 w 4098122"/>
                <a:gd name="connsiteY177-902" fmla="*/ 3125164 h 5311470"/>
                <a:gd name="connsiteX178-903" fmla="*/ 4029899 w 4098122"/>
                <a:gd name="connsiteY178-904" fmla="*/ 3164921 h 5311470"/>
                <a:gd name="connsiteX179-905" fmla="*/ 4031149 w 4098122"/>
                <a:gd name="connsiteY179-906" fmla="*/ 3158443 h 5311470"/>
                <a:gd name="connsiteX180-907" fmla="*/ 4029899 w 4098122"/>
                <a:gd name="connsiteY180-908" fmla="*/ 3164921 h 5311470"/>
                <a:gd name="connsiteX181-909" fmla="*/ 4017099 w 4098122"/>
                <a:gd name="connsiteY181-910" fmla="*/ 3229336 h 5311470"/>
                <a:gd name="connsiteX182-911" fmla="*/ 4017099 w 4098122"/>
                <a:gd name="connsiteY182-912" fmla="*/ 3634450 h 5311470"/>
                <a:gd name="connsiteX183-913" fmla="*/ 4051823 w 4098122"/>
                <a:gd name="connsiteY183-914" fmla="*/ 3842795 h 5311470"/>
                <a:gd name="connsiteX184-915" fmla="*/ 4063398 w 4098122"/>
                <a:gd name="connsiteY184-916" fmla="*/ 3981691 h 5311470"/>
                <a:gd name="connsiteX185-917" fmla="*/ 4051823 w 4098122"/>
                <a:gd name="connsiteY185-918" fmla="*/ 4120587 h 5311470"/>
                <a:gd name="connsiteX186-919" fmla="*/ 4040249 w 4098122"/>
                <a:gd name="connsiteY186-920" fmla="*/ 4155311 h 5311470"/>
                <a:gd name="connsiteX187-921" fmla="*/ 4017099 w 4098122"/>
                <a:gd name="connsiteY187-922" fmla="*/ 4444678 h 5311470"/>
                <a:gd name="connsiteX188-923" fmla="*/ 4028674 w 4098122"/>
                <a:gd name="connsiteY188-924" fmla="*/ 4734045 h 5311470"/>
                <a:gd name="connsiteX189-925" fmla="*/ 4040249 w 4098122"/>
                <a:gd name="connsiteY189-926" fmla="*/ 4768769 h 5311470"/>
                <a:gd name="connsiteX190-927" fmla="*/ 4025844 w 4098122"/>
                <a:gd name="connsiteY190-928" fmla="*/ 5150698 h 5311470"/>
                <a:gd name="connsiteX191-929" fmla="*/ 4014270 w 4098122"/>
                <a:gd name="connsiteY191-930" fmla="*/ 5275190 h 5311470"/>
                <a:gd name="connsiteX192-931" fmla="*/ 3936076 w 4098122"/>
                <a:gd name="connsiteY192-932" fmla="*/ 5254906 h 5311470"/>
                <a:gd name="connsiteX193-933" fmla="*/ 3889778 w 4098122"/>
                <a:gd name="connsiteY193-934" fmla="*/ 5243331 h 5311470"/>
                <a:gd name="connsiteX194-935" fmla="*/ 3788546 w 4098122"/>
                <a:gd name="connsiteY194-936" fmla="*/ 5240502 h 5311470"/>
                <a:gd name="connsiteX195-937" fmla="*/ 3713143 w 4098122"/>
                <a:gd name="connsiteY195-938" fmla="*/ 5246382 h 5311470"/>
                <a:gd name="connsiteX196-939" fmla="*/ 3655455 w 4098122"/>
                <a:gd name="connsiteY196-940" fmla="*/ 5234733 h 5311470"/>
                <a:gd name="connsiteX197-941" fmla="*/ 3600411 w 4098122"/>
                <a:gd name="connsiteY197-942" fmla="*/ 5231757 h 5311470"/>
                <a:gd name="connsiteX198-943" fmla="*/ 3565686 w 4098122"/>
                <a:gd name="connsiteY198-944" fmla="*/ 5243331 h 5311470"/>
                <a:gd name="connsiteX199-945" fmla="*/ 2350345 w 4098122"/>
                <a:gd name="connsiteY199-946" fmla="*/ 5266481 h 5311470"/>
                <a:gd name="connsiteX200-947" fmla="*/ 2188299 w 4098122"/>
                <a:gd name="connsiteY200-948" fmla="*/ 5289630 h 5311470"/>
                <a:gd name="connsiteX201-949" fmla="*/ 2095702 w 4098122"/>
                <a:gd name="connsiteY201-950" fmla="*/ 5301205 h 5311470"/>
                <a:gd name="connsiteX202-951" fmla="*/ 2049329 w 4098122"/>
                <a:gd name="connsiteY202-952" fmla="*/ 5306936 h 5311470"/>
                <a:gd name="connsiteX203-953" fmla="*/ 1968380 w 4098122"/>
                <a:gd name="connsiteY203-954" fmla="*/ 5301205 h 5311470"/>
                <a:gd name="connsiteX204-955" fmla="*/ 1748461 w 4098122"/>
                <a:gd name="connsiteY204-956" fmla="*/ 5289630 h 5311470"/>
                <a:gd name="connsiteX205-957" fmla="*/ 1574841 w 4098122"/>
                <a:gd name="connsiteY205-958" fmla="*/ 5266481 h 5311470"/>
                <a:gd name="connsiteX206-959" fmla="*/ 1505393 w 4098122"/>
                <a:gd name="connsiteY206-960" fmla="*/ 5243331 h 5311470"/>
                <a:gd name="connsiteX207-961" fmla="*/ 1470669 w 4098122"/>
                <a:gd name="connsiteY207-962" fmla="*/ 5231757 h 5311470"/>
                <a:gd name="connsiteX208-963" fmla="*/ 1435945 w 4098122"/>
                <a:gd name="connsiteY208-964" fmla="*/ 5220182 h 5311470"/>
                <a:gd name="connsiteX209-965" fmla="*/ 1366497 w 4098122"/>
                <a:gd name="connsiteY209-966" fmla="*/ 5208607 h 5311470"/>
                <a:gd name="connsiteX210-967" fmla="*/ 1331773 w 4098122"/>
                <a:gd name="connsiteY210-968" fmla="*/ 5197033 h 5311470"/>
                <a:gd name="connsiteX211-969" fmla="*/ 1273899 w 4098122"/>
                <a:gd name="connsiteY211-970" fmla="*/ 5185458 h 5311470"/>
                <a:gd name="connsiteX212-971" fmla="*/ 1088704 w 4098122"/>
                <a:gd name="connsiteY212-972" fmla="*/ 5197033 h 5311470"/>
                <a:gd name="connsiteX213-973" fmla="*/ 1030831 w 4098122"/>
                <a:gd name="connsiteY213-974" fmla="*/ 5208607 h 5311470"/>
                <a:gd name="connsiteX214-975" fmla="*/ 799337 w 4098122"/>
                <a:gd name="connsiteY214-976" fmla="*/ 5197033 h 5311470"/>
                <a:gd name="connsiteX215-977" fmla="*/ 648866 w 4098122"/>
                <a:gd name="connsiteY215-978" fmla="*/ 5231757 h 5311470"/>
                <a:gd name="connsiteX216-979" fmla="*/ 452097 w 4098122"/>
                <a:gd name="connsiteY216-980" fmla="*/ 5197033 h 5311470"/>
                <a:gd name="connsiteX217-981" fmla="*/ 244625 w 4098122"/>
                <a:gd name="connsiteY217-982" fmla="*/ 5207919 h 5311470"/>
                <a:gd name="connsiteX218-983" fmla="*/ 174304 w 4098122"/>
                <a:gd name="connsiteY218-984" fmla="*/ 5220182 h 5311470"/>
                <a:gd name="connsiteX219-985" fmla="*/ 117808 w 4098122"/>
                <a:gd name="connsiteY219-986" fmla="*/ 5228128 h 5311470"/>
                <a:gd name="connsiteX220-987" fmla="*/ 12259 w 4098122"/>
                <a:gd name="connsiteY220-988" fmla="*/ 5243331 h 5311470"/>
                <a:gd name="connsiteX221-989" fmla="*/ 23144 w 4098122"/>
                <a:gd name="connsiteY221-990" fmla="*/ 5109442 h 5311470"/>
                <a:gd name="connsiteX222-991" fmla="*/ 46294 w 4098122"/>
                <a:gd name="connsiteY222-992" fmla="*/ 5020289 h 5311470"/>
                <a:gd name="connsiteX223-993" fmla="*/ 35408 w 4098122"/>
                <a:gd name="connsiteY223-994" fmla="*/ 4826643 h 5311470"/>
                <a:gd name="connsiteX224-995" fmla="*/ 58557 w 4098122"/>
                <a:gd name="connsiteY224-996" fmla="*/ 4791919 h 5311470"/>
                <a:gd name="connsiteX225-997" fmla="*/ 70132 w 4098122"/>
                <a:gd name="connsiteY225-998" fmla="*/ 4745620 h 5311470"/>
                <a:gd name="connsiteX226-999" fmla="*/ 35408 w 4098122"/>
                <a:gd name="connsiteY226-1000" fmla="*/ 4676172 h 5311470"/>
                <a:gd name="connsiteX227-1001" fmla="*/ 23833 w 4098122"/>
                <a:gd name="connsiteY227-1002" fmla="*/ 4641448 h 5311470"/>
                <a:gd name="connsiteX228-1003" fmla="*/ 35408 w 4098122"/>
                <a:gd name="connsiteY228-1004" fmla="*/ 4514126 h 5311470"/>
                <a:gd name="connsiteX229-1005" fmla="*/ 46983 w 4098122"/>
                <a:gd name="connsiteY229-1006" fmla="*/ 4467828 h 5311470"/>
                <a:gd name="connsiteX230-1007" fmla="*/ 70132 w 4098122"/>
                <a:gd name="connsiteY230-1008" fmla="*/ 4363655 h 5311470"/>
                <a:gd name="connsiteX231-1009" fmla="*/ 58557 w 4098122"/>
                <a:gd name="connsiteY231-1010" fmla="*/ 4305782 h 5311470"/>
                <a:gd name="connsiteX232-1011" fmla="*/ 46983 w 4098122"/>
                <a:gd name="connsiteY232-1012" fmla="*/ 4236334 h 5311470"/>
                <a:gd name="connsiteX233-1013" fmla="*/ 23833 w 4098122"/>
                <a:gd name="connsiteY233-1014" fmla="*/ 4166886 h 5311470"/>
                <a:gd name="connsiteX234-1015" fmla="*/ 35408 w 4098122"/>
                <a:gd name="connsiteY234-1016" fmla="*/ 3877519 h 5311470"/>
                <a:gd name="connsiteX235-1017" fmla="*/ 46983 w 4098122"/>
                <a:gd name="connsiteY235-1018" fmla="*/ 3819645 h 5311470"/>
                <a:gd name="connsiteX236-1019" fmla="*/ 116431 w 4098122"/>
                <a:gd name="connsiteY236-1020" fmla="*/ 3750197 h 5311470"/>
                <a:gd name="connsiteX237-1021" fmla="*/ 93281 w 4098122"/>
                <a:gd name="connsiteY237-1022" fmla="*/ 3611301 h 5311470"/>
                <a:gd name="connsiteX238-1023" fmla="*/ 70132 w 4098122"/>
                <a:gd name="connsiteY238-1024" fmla="*/ 3576577 h 5311470"/>
                <a:gd name="connsiteX239-1025" fmla="*/ 58557 w 4098122"/>
                <a:gd name="connsiteY239-1026" fmla="*/ 3437681 h 5311470"/>
                <a:gd name="connsiteX240-1027" fmla="*/ 35408 w 4098122"/>
                <a:gd name="connsiteY240-1028" fmla="*/ 3345083 h 5311470"/>
                <a:gd name="connsiteX241-1029" fmla="*/ 12259 w 4098122"/>
                <a:gd name="connsiteY241-1030" fmla="*/ 3264060 h 5311470"/>
                <a:gd name="connsiteX242-1031" fmla="*/ 23833 w 4098122"/>
                <a:gd name="connsiteY242-1032" fmla="*/ 3078866 h 5311470"/>
                <a:gd name="connsiteX243-1033" fmla="*/ 46983 w 4098122"/>
                <a:gd name="connsiteY243-1034" fmla="*/ 3009417 h 5311470"/>
                <a:gd name="connsiteX244-1035" fmla="*/ 58557 w 4098122"/>
                <a:gd name="connsiteY244-1036" fmla="*/ 2974693 h 5311470"/>
                <a:gd name="connsiteX245-1037" fmla="*/ 46983 w 4098122"/>
                <a:gd name="connsiteY245-1038" fmla="*/ 2812648 h 5311470"/>
                <a:gd name="connsiteX246-1039" fmla="*/ 35408 w 4098122"/>
                <a:gd name="connsiteY246-1040" fmla="*/ 2673752 h 5311470"/>
                <a:gd name="connsiteX247-1041" fmla="*/ 46983 w 4098122"/>
                <a:gd name="connsiteY247-1042" fmla="*/ 2523281 h 5311470"/>
                <a:gd name="connsiteX248-1043" fmla="*/ 70132 w 4098122"/>
                <a:gd name="connsiteY248-1044" fmla="*/ 2453833 h 5311470"/>
                <a:gd name="connsiteX249-1045" fmla="*/ 58557 w 4098122"/>
                <a:gd name="connsiteY249-1046" fmla="*/ 2257063 h 5311470"/>
                <a:gd name="connsiteX250-1047" fmla="*/ 46983 w 4098122"/>
                <a:gd name="connsiteY250-1048" fmla="*/ 2210764 h 5311470"/>
                <a:gd name="connsiteX251-1049" fmla="*/ 23833 w 4098122"/>
                <a:gd name="connsiteY251-1050" fmla="*/ 2176040 h 5311470"/>
                <a:gd name="connsiteX252-1051" fmla="*/ 23833 w 4098122"/>
                <a:gd name="connsiteY252-1052" fmla="*/ 1828800 h 5311470"/>
                <a:gd name="connsiteX253-1053" fmla="*/ 35408 w 4098122"/>
                <a:gd name="connsiteY253-1054" fmla="*/ 1713053 h 5311470"/>
                <a:gd name="connsiteX254-1055" fmla="*/ 58557 w 4098122"/>
                <a:gd name="connsiteY254-1056" fmla="*/ 1643605 h 5311470"/>
                <a:gd name="connsiteX255-1057" fmla="*/ 35408 w 4098122"/>
                <a:gd name="connsiteY255-1058" fmla="*/ 1481559 h 5311470"/>
                <a:gd name="connsiteX256-1059" fmla="*/ 23833 w 4098122"/>
                <a:gd name="connsiteY256-1060" fmla="*/ 1446835 h 5311470"/>
                <a:gd name="connsiteX257-1061" fmla="*/ 684 w 4098122"/>
                <a:gd name="connsiteY257-1062" fmla="*/ 1365812 h 5311470"/>
                <a:gd name="connsiteX258-1063" fmla="*/ 12259 w 4098122"/>
                <a:gd name="connsiteY258-1064" fmla="*/ 1192192 h 5311470"/>
                <a:gd name="connsiteX259-1065" fmla="*/ 23833 w 4098122"/>
                <a:gd name="connsiteY259-1066" fmla="*/ 1157468 h 5311470"/>
                <a:gd name="connsiteX260-1067" fmla="*/ 58557 w 4098122"/>
                <a:gd name="connsiteY260-1068" fmla="*/ 1064871 h 5311470"/>
                <a:gd name="connsiteX261-1069" fmla="*/ 46983 w 4098122"/>
                <a:gd name="connsiteY261-1070" fmla="*/ 844952 h 5311470"/>
                <a:gd name="connsiteX262-1071" fmla="*/ 35408 w 4098122"/>
                <a:gd name="connsiteY262-1072" fmla="*/ 787078 h 5311470"/>
                <a:gd name="connsiteX263-1073" fmla="*/ 23833 w 4098122"/>
                <a:gd name="connsiteY263-1074" fmla="*/ 648182 h 5311470"/>
                <a:gd name="connsiteX264-1075" fmla="*/ 12259 w 4098122"/>
                <a:gd name="connsiteY264-1076" fmla="*/ 555585 h 5311470"/>
                <a:gd name="connsiteX265-1077" fmla="*/ 23833 w 4098122"/>
                <a:gd name="connsiteY265-1078" fmla="*/ 115747 h 5311470"/>
                <a:gd name="connsiteX266-1079" fmla="*/ 70132 w 4098122"/>
                <a:gd name="connsiteY266-1080" fmla="*/ 69448 h 5311470"/>
                <a:gd name="connsiteX267-1081" fmla="*/ 428947 w 4098122"/>
                <a:gd name="connsiteY267-1082" fmla="*/ 69448 h 5311470"/>
                <a:gd name="connsiteX268-1083" fmla="*/ 556269 w 4098122"/>
                <a:gd name="connsiteY268-1084" fmla="*/ 81022 h 5311470"/>
                <a:gd name="connsiteX269-1085" fmla="*/ 891935 w 4098122"/>
                <a:gd name="connsiteY269-1086" fmla="*/ 57873 h 5311470"/>
                <a:gd name="connsiteX270-1087" fmla="*/ 926659 w 4098122"/>
                <a:gd name="connsiteY270-1088" fmla="*/ 46298 h 5311470"/>
                <a:gd name="connsiteX271-1089" fmla="*/ 961383 w 4098122"/>
                <a:gd name="connsiteY271-1090" fmla="*/ 23149 h 5311470"/>
                <a:gd name="connsiteX272-1091" fmla="*/ 1007681 w 4098122"/>
                <a:gd name="connsiteY272-1092" fmla="*/ 0 h 5311470"/>
                <a:gd name="connsiteX0-1093" fmla="*/ 1042828 w 4098122"/>
                <a:gd name="connsiteY0-1094" fmla="*/ 118419 h 5311470"/>
                <a:gd name="connsiteX1-1095" fmla="*/ 1010449 w 4098122"/>
                <a:gd name="connsiteY1-1096" fmla="*/ 140754 h 5311470"/>
                <a:gd name="connsiteX2-1097" fmla="*/ 912755 w 4098122"/>
                <a:gd name="connsiteY2-1098" fmla="*/ 151921 h 5311470"/>
                <a:gd name="connsiteX3-1099" fmla="*/ 665066 w 4098122"/>
                <a:gd name="connsiteY3-1100" fmla="*/ 174258 h 5311470"/>
                <a:gd name="connsiteX4-1101" fmla="*/ 546340 w 4098122"/>
                <a:gd name="connsiteY4-1102" fmla="*/ 163090 h 5311470"/>
                <a:gd name="connsiteX5-1103" fmla="*/ 193938 w 4098122"/>
                <a:gd name="connsiteY5-1104" fmla="*/ 169028 h 5311470"/>
                <a:gd name="connsiteX6-1105" fmla="*/ 168578 w 4098122"/>
                <a:gd name="connsiteY6-1106" fmla="*/ 207762 h 5311470"/>
                <a:gd name="connsiteX7-1107" fmla="*/ 187473 w 4098122"/>
                <a:gd name="connsiteY7-1108" fmla="*/ 608390 h 5311470"/>
                <a:gd name="connsiteX8-1109" fmla="*/ 208505 w 4098122"/>
                <a:gd name="connsiteY8-1110" fmla="*/ 760923 h 5311470"/>
                <a:gd name="connsiteX9-1111" fmla="*/ 179372 w 4098122"/>
                <a:gd name="connsiteY9-1112" fmla="*/ 855496 h 5311470"/>
                <a:gd name="connsiteX10-1113" fmla="*/ 190165 w 4098122"/>
                <a:gd name="connsiteY10-1114" fmla="*/ 911336 h 5311470"/>
                <a:gd name="connsiteX11-1115" fmla="*/ 222545 w 4098122"/>
                <a:gd name="connsiteY11-1116" fmla="*/ 1056518 h 5311470"/>
                <a:gd name="connsiteX12-1117" fmla="*/ 209587 w 4098122"/>
                <a:gd name="connsiteY12-1118" fmla="*/ 1198869 h 5311470"/>
                <a:gd name="connsiteX13-1119" fmla="*/ 193411 w 4098122"/>
                <a:gd name="connsiteY13-1120" fmla="*/ 1287934 h 5311470"/>
                <a:gd name="connsiteX14-1121" fmla="*/ 146992 w 4098122"/>
                <a:gd name="connsiteY14-1122" fmla="*/ 1413887 h 5311470"/>
                <a:gd name="connsiteX15-1123" fmla="*/ 168578 w 4098122"/>
                <a:gd name="connsiteY15-1124" fmla="*/ 1492062 h 5311470"/>
                <a:gd name="connsiteX16-1125" fmla="*/ 179372 w 4098122"/>
                <a:gd name="connsiteY16-1126" fmla="*/ 1525566 h 5311470"/>
                <a:gd name="connsiteX17-1127" fmla="*/ 200958 w 4098122"/>
                <a:gd name="connsiteY17-1128" fmla="*/ 1681916 h 5311470"/>
                <a:gd name="connsiteX18-1129" fmla="*/ 179372 w 4098122"/>
                <a:gd name="connsiteY18-1130" fmla="*/ 1748923 h 5311470"/>
                <a:gd name="connsiteX19-1131" fmla="*/ 168578 w 4098122"/>
                <a:gd name="connsiteY19-1132" fmla="*/ 1860602 h 5311470"/>
                <a:gd name="connsiteX20-1133" fmla="*/ 204205 w 4098122"/>
                <a:gd name="connsiteY20-1134" fmla="*/ 2148134 h 5311470"/>
                <a:gd name="connsiteX21-1135" fmla="*/ 190165 w 4098122"/>
                <a:gd name="connsiteY21-1136" fmla="*/ 2229139 h 5311470"/>
                <a:gd name="connsiteX22-1137" fmla="*/ 200958 w 4098122"/>
                <a:gd name="connsiteY22-1138" fmla="*/ 2273811 h 5311470"/>
                <a:gd name="connsiteX23-1139" fmla="*/ 211751 w 4098122"/>
                <a:gd name="connsiteY23-1140" fmla="*/ 2463665 h 5311470"/>
                <a:gd name="connsiteX24-1141" fmla="*/ 190165 w 4098122"/>
                <a:gd name="connsiteY24-1142" fmla="*/ 2530671 h 5311470"/>
                <a:gd name="connsiteX25-1143" fmla="*/ 197184 w 4098122"/>
                <a:gd name="connsiteY25-1144" fmla="*/ 2693667 h 5311470"/>
                <a:gd name="connsiteX26-1145" fmla="*/ 190165 w 4098122"/>
                <a:gd name="connsiteY26-1146" fmla="*/ 2809867 h 5311470"/>
                <a:gd name="connsiteX27-1147" fmla="*/ 200958 w 4098122"/>
                <a:gd name="connsiteY27-1148" fmla="*/ 2966216 h 5311470"/>
                <a:gd name="connsiteX28-1149" fmla="*/ 190165 w 4098122"/>
                <a:gd name="connsiteY28-1150" fmla="*/ 2999720 h 5311470"/>
                <a:gd name="connsiteX29-1151" fmla="*/ 168578 w 4098122"/>
                <a:gd name="connsiteY29-1152" fmla="*/ 3066728 h 5311470"/>
                <a:gd name="connsiteX30-1153" fmla="*/ 187473 w 4098122"/>
                <a:gd name="connsiteY30-1154" fmla="*/ 3221661 h 5311470"/>
                <a:gd name="connsiteX31-1155" fmla="*/ 179372 w 4098122"/>
                <a:gd name="connsiteY31-1156" fmla="*/ 3323587 h 5311470"/>
                <a:gd name="connsiteX32-1157" fmla="*/ 200958 w 4098122"/>
                <a:gd name="connsiteY32-1158" fmla="*/ 3412930 h 5311470"/>
                <a:gd name="connsiteX33-1159" fmla="*/ 211751 w 4098122"/>
                <a:gd name="connsiteY33-1160" fmla="*/ 3546944 h 5311470"/>
                <a:gd name="connsiteX34-1161" fmla="*/ 233337 w 4098122"/>
                <a:gd name="connsiteY34-1162" fmla="*/ 3580448 h 5311470"/>
                <a:gd name="connsiteX35-1163" fmla="*/ 254924 w 4098122"/>
                <a:gd name="connsiteY35-1164" fmla="*/ 3714461 h 5311470"/>
                <a:gd name="connsiteX36-1165" fmla="*/ 207978 w 4098122"/>
                <a:gd name="connsiteY36-1166" fmla="*/ 3817095 h 5311470"/>
                <a:gd name="connsiteX37-1167" fmla="*/ 214443 w 4098122"/>
                <a:gd name="connsiteY37-1168" fmla="*/ 3951817 h 5311470"/>
                <a:gd name="connsiteX38-1169" fmla="*/ 168578 w 4098122"/>
                <a:gd name="connsiteY38-1170" fmla="*/ 4116504 h 5311470"/>
                <a:gd name="connsiteX39-1171" fmla="*/ 190165 w 4098122"/>
                <a:gd name="connsiteY39-1172" fmla="*/ 4183511 h 5311470"/>
                <a:gd name="connsiteX40-1173" fmla="*/ 218216 w 4098122"/>
                <a:gd name="connsiteY40-1174" fmla="*/ 4256733 h 5311470"/>
                <a:gd name="connsiteX41-1175" fmla="*/ 211751 w 4098122"/>
                <a:gd name="connsiteY41-1176" fmla="*/ 4306356 h 5311470"/>
                <a:gd name="connsiteX42-1177" fmla="*/ 190165 w 4098122"/>
                <a:gd name="connsiteY42-1178" fmla="*/ 4406868 h 5311470"/>
                <a:gd name="connsiteX43-1179" fmla="*/ 179372 w 4098122"/>
                <a:gd name="connsiteY43-1180" fmla="*/ 4451539 h 5311470"/>
                <a:gd name="connsiteX44-1181" fmla="*/ 168578 w 4098122"/>
                <a:gd name="connsiteY44-1182" fmla="*/ 4574385 h 5311470"/>
                <a:gd name="connsiteX45-1183" fmla="*/ 179372 w 4098122"/>
                <a:gd name="connsiteY45-1184" fmla="*/ 4607889 h 5311470"/>
                <a:gd name="connsiteX46-1185" fmla="*/ 211751 w 4098122"/>
                <a:gd name="connsiteY46-1186" fmla="*/ 4674896 h 5311470"/>
                <a:gd name="connsiteX47-1187" fmla="*/ 200958 w 4098122"/>
                <a:gd name="connsiteY47-1188" fmla="*/ 4719567 h 5311470"/>
                <a:gd name="connsiteX48-1189" fmla="*/ 179372 w 4098122"/>
                <a:gd name="connsiteY48-1190" fmla="*/ 4753071 h 5311470"/>
                <a:gd name="connsiteX49-1191" fmla="*/ 179372 w 4098122"/>
                <a:gd name="connsiteY49-1192" fmla="*/ 5009930 h 5311470"/>
                <a:gd name="connsiteX50-1193" fmla="*/ 157786 w 4098122"/>
                <a:gd name="connsiteY50-1194" fmla="*/ 5043435 h 5311470"/>
                <a:gd name="connsiteX51-1195" fmla="*/ 180935 w 4098122"/>
                <a:gd name="connsiteY51-1196" fmla="*/ 5108814 h 5311470"/>
                <a:gd name="connsiteX52-1197" fmla="*/ 230213 w 4098122"/>
                <a:gd name="connsiteY52-1198" fmla="*/ 5074497 h 5311470"/>
                <a:gd name="connsiteX53-1199" fmla="*/ 308890 w 4098122"/>
                <a:gd name="connsiteY53-1200" fmla="*/ 5132777 h 5311470"/>
                <a:gd name="connsiteX54-1201" fmla="*/ 330477 w 4098122"/>
                <a:gd name="connsiteY54-1202" fmla="*/ 5110441 h 5311470"/>
                <a:gd name="connsiteX55-1203" fmla="*/ 524754 w 4098122"/>
                <a:gd name="connsiteY55-1204" fmla="*/ 5099273 h 5311470"/>
                <a:gd name="connsiteX56-1205" fmla="*/ 783791 w 4098122"/>
                <a:gd name="connsiteY56-1206" fmla="*/ 5099273 h 5311470"/>
                <a:gd name="connsiteX57-1207" fmla="*/ 891723 w 4098122"/>
                <a:gd name="connsiteY57-1208" fmla="*/ 5110441 h 5311470"/>
                <a:gd name="connsiteX58-1209" fmla="*/ 1107587 w 4098122"/>
                <a:gd name="connsiteY58-1210" fmla="*/ 5121609 h 5311470"/>
                <a:gd name="connsiteX59-1211" fmla="*/ 1161553 w 4098122"/>
                <a:gd name="connsiteY59-1212" fmla="*/ 5110441 h 5311470"/>
                <a:gd name="connsiteX60-1213" fmla="*/ 1334244 w 4098122"/>
                <a:gd name="connsiteY60-1214" fmla="*/ 5099273 h 5311470"/>
                <a:gd name="connsiteX61-1215" fmla="*/ 1388211 w 4098122"/>
                <a:gd name="connsiteY61-1216" fmla="*/ 5110441 h 5311470"/>
                <a:gd name="connsiteX62-1217" fmla="*/ 1420590 w 4098122"/>
                <a:gd name="connsiteY62-1218" fmla="*/ 5121609 h 5311470"/>
                <a:gd name="connsiteX63-1219" fmla="*/ 1485349 w 4098122"/>
                <a:gd name="connsiteY63-1220" fmla="*/ 5132777 h 5311470"/>
                <a:gd name="connsiteX64-1221" fmla="*/ 1517729 w 4098122"/>
                <a:gd name="connsiteY64-1222" fmla="*/ 5143945 h 5311470"/>
                <a:gd name="connsiteX65-1223" fmla="*/ 1550108 w 4098122"/>
                <a:gd name="connsiteY65-1224" fmla="*/ 5155112 h 5311470"/>
                <a:gd name="connsiteX66-1225" fmla="*/ 1614868 w 4098122"/>
                <a:gd name="connsiteY66-1226" fmla="*/ 5177448 h 5311470"/>
                <a:gd name="connsiteX67-1227" fmla="*/ 1802785 w 4098122"/>
                <a:gd name="connsiteY67-1228" fmla="*/ 5181199 h 5311470"/>
                <a:gd name="connsiteX68-1229" fmla="*/ 1926080 w 4098122"/>
                <a:gd name="connsiteY68-1230" fmla="*/ 5173781 h 5311470"/>
                <a:gd name="connsiteX69-1231" fmla="*/ 2060390 w 4098122"/>
                <a:gd name="connsiteY69-1232" fmla="*/ 5177531 h 5311470"/>
                <a:gd name="connsiteX70-1233" fmla="*/ 2137733 w 4098122"/>
                <a:gd name="connsiteY70-1234" fmla="*/ 5177498 h 5311470"/>
                <a:gd name="connsiteX71-1235" fmla="*/ 2186907 w 4098122"/>
                <a:gd name="connsiteY71-1236" fmla="*/ 5199784 h 5311470"/>
                <a:gd name="connsiteX72-1237" fmla="*/ 2338012 w 4098122"/>
                <a:gd name="connsiteY72-1238" fmla="*/ 5177448 h 5311470"/>
                <a:gd name="connsiteX73-1239" fmla="*/ 3471298 w 4098122"/>
                <a:gd name="connsiteY73-1240" fmla="*/ 5155112 h 5311470"/>
                <a:gd name="connsiteX74-1241" fmla="*/ 3503678 w 4098122"/>
                <a:gd name="connsiteY74-1242" fmla="*/ 5143945 h 5311470"/>
                <a:gd name="connsiteX75-1243" fmla="*/ 3536058 w 4098122"/>
                <a:gd name="connsiteY75-1244" fmla="*/ 5121609 h 5311470"/>
                <a:gd name="connsiteX76-1245" fmla="*/ 3643989 w 4098122"/>
                <a:gd name="connsiteY76-1246" fmla="*/ 5110441 h 5311470"/>
                <a:gd name="connsiteX77-1247" fmla="*/ 3665576 w 4098122"/>
                <a:gd name="connsiteY77-1248" fmla="*/ 5132777 h 5311470"/>
                <a:gd name="connsiteX78-1249" fmla="*/ 3773508 w 4098122"/>
                <a:gd name="connsiteY78-1250" fmla="*/ 5155112 h 5311470"/>
                <a:gd name="connsiteX79-1251" fmla="*/ 3816680 w 4098122"/>
                <a:gd name="connsiteY79-1252" fmla="*/ 5166280 h 5311470"/>
                <a:gd name="connsiteX80-1253" fmla="*/ 3870647 w 4098122"/>
                <a:gd name="connsiteY80-1254" fmla="*/ 5177448 h 5311470"/>
                <a:gd name="connsiteX81-1255" fmla="*/ 3874975 w 4098122"/>
                <a:gd name="connsiteY81-1256" fmla="*/ 5037497 h 5311470"/>
                <a:gd name="connsiteX82-1257" fmla="*/ 3913820 w 4098122"/>
                <a:gd name="connsiteY82-1258" fmla="*/ 4697231 h 5311470"/>
                <a:gd name="connsiteX83-1259" fmla="*/ 3903026 w 4098122"/>
                <a:gd name="connsiteY83-1260" fmla="*/ 4663727 h 5311470"/>
                <a:gd name="connsiteX84-1261" fmla="*/ 3892233 w 4098122"/>
                <a:gd name="connsiteY84-1262" fmla="*/ 4384532 h 5311470"/>
                <a:gd name="connsiteX85-1263" fmla="*/ 3881440 w 4098122"/>
                <a:gd name="connsiteY85-1264" fmla="*/ 4105336 h 5311470"/>
                <a:gd name="connsiteX86-1265" fmla="*/ 3924612 w 4098122"/>
                <a:gd name="connsiteY86-1266" fmla="*/ 4071832 h 5311470"/>
                <a:gd name="connsiteX87-1267" fmla="*/ 3899780 w 4098122"/>
                <a:gd name="connsiteY87-1268" fmla="*/ 3931880 h 5311470"/>
                <a:gd name="connsiteX88-1269" fmla="*/ 3872811 w 4098122"/>
                <a:gd name="connsiteY88-1270" fmla="*/ 3820202 h 5311470"/>
                <a:gd name="connsiteX89-1271" fmla="*/ 3892233 w 4098122"/>
                <a:gd name="connsiteY89-1272" fmla="*/ 3602783 h 5311470"/>
                <a:gd name="connsiteX90-1273" fmla="*/ 3878749 w 4098122"/>
                <a:gd name="connsiteY90-1274" fmla="*/ 3246828 h 5311470"/>
                <a:gd name="connsiteX91-1275" fmla="*/ 3913820 w 4098122"/>
                <a:gd name="connsiteY91-1276" fmla="*/ 3111398 h 5311470"/>
                <a:gd name="connsiteX92-1277" fmla="*/ 3924612 w 4098122"/>
                <a:gd name="connsiteY92-1278" fmla="*/ 3055560 h 5311470"/>
                <a:gd name="connsiteX93-1279" fmla="*/ 3903026 w 4098122"/>
                <a:gd name="connsiteY93-1280" fmla="*/ 2910378 h 5311470"/>
                <a:gd name="connsiteX94-1281" fmla="*/ 3897643 w 4098122"/>
                <a:gd name="connsiteY94-1282" fmla="*/ 2689852 h 5311470"/>
                <a:gd name="connsiteX95-1283" fmla="*/ 3859853 w 4098122"/>
                <a:gd name="connsiteY95-1284" fmla="*/ 2564175 h 5311470"/>
                <a:gd name="connsiteX96-1285" fmla="*/ 3838267 w 4098122"/>
                <a:gd name="connsiteY96-1286" fmla="*/ 2541839 h 5311470"/>
                <a:gd name="connsiteX97-1287" fmla="*/ 3827474 w 4098122"/>
                <a:gd name="connsiteY97-1288" fmla="*/ 2407825 h 5311470"/>
                <a:gd name="connsiteX98-1289" fmla="*/ 3838267 w 4098122"/>
                <a:gd name="connsiteY98-1290" fmla="*/ 2374321 h 5311470"/>
                <a:gd name="connsiteX99-1291" fmla="*/ 3849060 w 4098122"/>
                <a:gd name="connsiteY99-1292" fmla="*/ 2296146 h 5311470"/>
                <a:gd name="connsiteX100-1293" fmla="*/ 3870647 w 4098122"/>
                <a:gd name="connsiteY100-1294" fmla="*/ 2273811 h 5311470"/>
                <a:gd name="connsiteX101-1295" fmla="*/ 3903026 w 4098122"/>
                <a:gd name="connsiteY101-1296" fmla="*/ 2184469 h 5311470"/>
                <a:gd name="connsiteX102-1297" fmla="*/ 3913820 w 4098122"/>
                <a:gd name="connsiteY102-1298" fmla="*/ 2005783 h 5311470"/>
                <a:gd name="connsiteX103-1299" fmla="*/ 3935406 w 4098122"/>
                <a:gd name="connsiteY103-1300" fmla="*/ 1793595 h 5311470"/>
                <a:gd name="connsiteX104-1301" fmla="*/ 3924612 w 4098122"/>
                <a:gd name="connsiteY104-1302" fmla="*/ 1648413 h 5311470"/>
                <a:gd name="connsiteX105-1303" fmla="*/ 3946199 w 4098122"/>
                <a:gd name="connsiteY105-1304" fmla="*/ 1614909 h 5311470"/>
                <a:gd name="connsiteX106-1305" fmla="*/ 3940816 w 4098122"/>
                <a:gd name="connsiteY106-1306" fmla="*/ 1485848 h 5311470"/>
                <a:gd name="connsiteX107-1307" fmla="*/ 3947836 w 4098122"/>
                <a:gd name="connsiteY107-1308" fmla="*/ 1378692 h 5311470"/>
                <a:gd name="connsiteX108-1309" fmla="*/ 3931105 w 4098122"/>
                <a:gd name="connsiteY108-1310" fmla="*/ 1305039 h 5311470"/>
                <a:gd name="connsiteX109-1311" fmla="*/ 3913293 w 4098122"/>
                <a:gd name="connsiteY109-1312" fmla="*/ 1178655 h 5311470"/>
                <a:gd name="connsiteX110-1313" fmla="*/ 3903026 w 4098122"/>
                <a:gd name="connsiteY110-1314" fmla="*/ 676810 h 5311470"/>
                <a:gd name="connsiteX111-1315" fmla="*/ 3917066 w 4098122"/>
                <a:gd name="connsiteY111-1316" fmla="*/ 454869 h 5311470"/>
                <a:gd name="connsiteX112-1317" fmla="*/ 3892233 w 4098122"/>
                <a:gd name="connsiteY112-1318" fmla="*/ 397615 h 5311470"/>
                <a:gd name="connsiteX113-1319" fmla="*/ 3913820 w 4098122"/>
                <a:gd name="connsiteY113-1320" fmla="*/ 218929 h 5311470"/>
                <a:gd name="connsiteX114-1321" fmla="*/ 3827474 w 4098122"/>
                <a:gd name="connsiteY114-1322" fmla="*/ 196594 h 5311470"/>
                <a:gd name="connsiteX115-1323" fmla="*/ 3795094 w 4098122"/>
                <a:gd name="connsiteY115-1324" fmla="*/ 174258 h 5311470"/>
                <a:gd name="connsiteX116-1325" fmla="*/ 3719542 w 4098122"/>
                <a:gd name="connsiteY116-1326" fmla="*/ 163090 h 5311470"/>
                <a:gd name="connsiteX117-1327" fmla="*/ 3683388 w 4098122"/>
                <a:gd name="connsiteY117-1328" fmla="*/ 154045 h 5311470"/>
                <a:gd name="connsiteX118-1329" fmla="*/ 3633196 w 4098122"/>
                <a:gd name="connsiteY118-1330" fmla="*/ 140754 h 5311470"/>
                <a:gd name="connsiteX119-1331" fmla="*/ 3590023 w 4098122"/>
                <a:gd name="connsiteY119-1332" fmla="*/ 163090 h 5311470"/>
                <a:gd name="connsiteX120-1333" fmla="*/ 3287814 w 4098122"/>
                <a:gd name="connsiteY120-1334" fmla="*/ 174258 h 5311470"/>
                <a:gd name="connsiteX121-1335" fmla="*/ 3190675 w 4098122"/>
                <a:gd name="connsiteY121-1336" fmla="*/ 196594 h 5311470"/>
                <a:gd name="connsiteX122-1337" fmla="*/ 3169088 w 4098122"/>
                <a:gd name="connsiteY122-1338" fmla="*/ 174258 h 5311470"/>
                <a:gd name="connsiteX123-1339" fmla="*/ 3136709 w 4098122"/>
                <a:gd name="connsiteY123-1340" fmla="*/ 163090 h 5311470"/>
                <a:gd name="connsiteX124-1341" fmla="*/ 3115123 w 4098122"/>
                <a:gd name="connsiteY124-1342" fmla="*/ 140754 h 5311470"/>
                <a:gd name="connsiteX125-1343" fmla="*/ 3030414 w 4098122"/>
                <a:gd name="connsiteY125-1344" fmla="*/ 159276 h 5311470"/>
                <a:gd name="connsiteX126-1345" fmla="*/ 2856086 w 4098122"/>
                <a:gd name="connsiteY126-1346" fmla="*/ 151922 h 5311470"/>
                <a:gd name="connsiteX127-1347" fmla="*/ 2445944 w 4098122"/>
                <a:gd name="connsiteY127-1348" fmla="*/ 174258 h 5311470"/>
                <a:gd name="connsiteX128-1349" fmla="*/ 2111354 w 4098122"/>
                <a:gd name="connsiteY128-1350" fmla="*/ 129587 h 5311470"/>
                <a:gd name="connsiteX129-1351" fmla="*/ 1882561 w 4098122"/>
                <a:gd name="connsiteY129-1352" fmla="*/ 154045 h 5311470"/>
                <a:gd name="connsiteX130-1353" fmla="*/ 1712006 w 4098122"/>
                <a:gd name="connsiteY130-1354" fmla="*/ 140754 h 5311470"/>
                <a:gd name="connsiteX131-1355" fmla="*/ 1237105 w 4098122"/>
                <a:gd name="connsiteY131-1356" fmla="*/ 163090 h 5311470"/>
                <a:gd name="connsiteX132-1357" fmla="*/ 1160470 w 4098122"/>
                <a:gd name="connsiteY132-1358" fmla="*/ 142170 h 5311470"/>
                <a:gd name="connsiteX133-1359" fmla="*/ 1086000 w 4098122"/>
                <a:gd name="connsiteY133-1360" fmla="*/ 119834 h 5311470"/>
                <a:gd name="connsiteX134-1361" fmla="*/ 1042828 w 4098122"/>
                <a:gd name="connsiteY134-1362" fmla="*/ 118419 h 5311470"/>
                <a:gd name="connsiteX135-1363" fmla="*/ 1007681 w 4098122"/>
                <a:gd name="connsiteY135-1364" fmla="*/ 0 h 5311470"/>
                <a:gd name="connsiteX136-1365" fmla="*/ 1100279 w 4098122"/>
                <a:gd name="connsiteY136-1366" fmla="*/ 23149 h 5311470"/>
                <a:gd name="connsiteX137-1367" fmla="*/ 1169727 w 4098122"/>
                <a:gd name="connsiteY137-1368" fmla="*/ 69448 h 5311470"/>
                <a:gd name="connsiteX138-1369" fmla="*/ 1679013 w 4098122"/>
                <a:gd name="connsiteY138-1370" fmla="*/ 46298 h 5311470"/>
                <a:gd name="connsiteX139-1371" fmla="*/ 1760036 w 4098122"/>
                <a:gd name="connsiteY139-1372" fmla="*/ 23149 h 5311470"/>
                <a:gd name="connsiteX140-1373" fmla="*/ 2107276 w 4098122"/>
                <a:gd name="connsiteY140-1374" fmla="*/ 34724 h 5311470"/>
                <a:gd name="connsiteX141-1375" fmla="*/ 2466092 w 4098122"/>
                <a:gd name="connsiteY141-1376" fmla="*/ 81022 h 5311470"/>
                <a:gd name="connsiteX142-1377" fmla="*/ 2905930 w 4098122"/>
                <a:gd name="connsiteY142-1378" fmla="*/ 57873 h 5311470"/>
                <a:gd name="connsiteX143-1379" fmla="*/ 3010102 w 4098122"/>
                <a:gd name="connsiteY143-1380" fmla="*/ 34724 h 5311470"/>
                <a:gd name="connsiteX144-1381" fmla="*/ 3183722 w 4098122"/>
                <a:gd name="connsiteY144-1382" fmla="*/ 46298 h 5311470"/>
                <a:gd name="connsiteX145-1383" fmla="*/ 3206871 w 4098122"/>
                <a:gd name="connsiteY145-1384" fmla="*/ 69448 h 5311470"/>
                <a:gd name="connsiteX146-1385" fmla="*/ 3241595 w 4098122"/>
                <a:gd name="connsiteY146-1386" fmla="*/ 81022 h 5311470"/>
                <a:gd name="connsiteX147-1387" fmla="*/ 3264745 w 4098122"/>
                <a:gd name="connsiteY147-1388" fmla="*/ 104172 h 5311470"/>
                <a:gd name="connsiteX148-1389" fmla="*/ 3368917 w 4098122"/>
                <a:gd name="connsiteY148-1390" fmla="*/ 81022 h 5311470"/>
                <a:gd name="connsiteX149-1391" fmla="*/ 3693008 w 4098122"/>
                <a:gd name="connsiteY149-1392" fmla="*/ 69448 h 5311470"/>
                <a:gd name="connsiteX150-1393" fmla="*/ 3739307 w 4098122"/>
                <a:gd name="connsiteY150-1394" fmla="*/ 46298 h 5311470"/>
                <a:gd name="connsiteX151-1395" fmla="*/ 3774031 w 4098122"/>
                <a:gd name="connsiteY151-1396" fmla="*/ 23149 h 5311470"/>
                <a:gd name="connsiteX152-1397" fmla="*/ 3831904 w 4098122"/>
                <a:gd name="connsiteY152-1398" fmla="*/ 69448 h 5311470"/>
                <a:gd name="connsiteX153-1399" fmla="*/ 3912927 w 4098122"/>
                <a:gd name="connsiteY153-1400" fmla="*/ 81022 h 5311470"/>
                <a:gd name="connsiteX154-1401" fmla="*/ 3947651 w 4098122"/>
                <a:gd name="connsiteY154-1402" fmla="*/ 104172 h 5311470"/>
                <a:gd name="connsiteX155-1403" fmla="*/ 4040249 w 4098122"/>
                <a:gd name="connsiteY155-1404" fmla="*/ 127321 h 5311470"/>
                <a:gd name="connsiteX156-1405" fmla="*/ 4017099 w 4098122"/>
                <a:gd name="connsiteY156-1406" fmla="*/ 312516 h 5311470"/>
                <a:gd name="connsiteX157-1407" fmla="*/ 4005524 w 4098122"/>
                <a:gd name="connsiteY157-1408" fmla="*/ 347240 h 5311470"/>
                <a:gd name="connsiteX158-1409" fmla="*/ 4028674 w 4098122"/>
                <a:gd name="connsiteY158-1410" fmla="*/ 601883 h 5311470"/>
                <a:gd name="connsiteX159-1411" fmla="*/ 4040249 w 4098122"/>
                <a:gd name="connsiteY159-1412" fmla="*/ 1169043 h 5311470"/>
                <a:gd name="connsiteX160-1413" fmla="*/ 4063398 w 4098122"/>
                <a:gd name="connsiteY160-1414" fmla="*/ 1238491 h 5311470"/>
                <a:gd name="connsiteX161-1415" fmla="*/ 4074973 w 4098122"/>
                <a:gd name="connsiteY161-1416" fmla="*/ 1273215 h 5311470"/>
                <a:gd name="connsiteX162-1417" fmla="*/ 4098122 w 4098122"/>
                <a:gd name="connsiteY162-1418" fmla="*/ 1354238 h 5311470"/>
                <a:gd name="connsiteX163-1419" fmla="*/ 4074973 w 4098122"/>
                <a:gd name="connsiteY163-1420" fmla="*/ 1574157 h 5311470"/>
                <a:gd name="connsiteX164-1421" fmla="*/ 4051823 w 4098122"/>
                <a:gd name="connsiteY164-1422" fmla="*/ 1608881 h 5311470"/>
                <a:gd name="connsiteX165-1423" fmla="*/ 4063398 w 4098122"/>
                <a:gd name="connsiteY165-1424" fmla="*/ 1759352 h 5311470"/>
                <a:gd name="connsiteX166-1425" fmla="*/ 4040249 w 4098122"/>
                <a:gd name="connsiteY166-1426" fmla="*/ 1979271 h 5311470"/>
                <a:gd name="connsiteX167-1427" fmla="*/ 4028674 w 4098122"/>
                <a:gd name="connsiteY167-1428" fmla="*/ 2164466 h 5311470"/>
                <a:gd name="connsiteX168-1429" fmla="*/ 3993950 w 4098122"/>
                <a:gd name="connsiteY168-1430" fmla="*/ 2257063 h 5311470"/>
                <a:gd name="connsiteX169-1431" fmla="*/ 3970800 w 4098122"/>
                <a:gd name="connsiteY169-1432" fmla="*/ 2280212 h 5311470"/>
                <a:gd name="connsiteX170-1433" fmla="*/ 3959226 w 4098122"/>
                <a:gd name="connsiteY170-1434" fmla="*/ 2361235 h 5311470"/>
                <a:gd name="connsiteX171-1435" fmla="*/ 3947651 w 4098122"/>
                <a:gd name="connsiteY171-1436" fmla="*/ 2395959 h 5311470"/>
                <a:gd name="connsiteX172-1437" fmla="*/ 3959226 w 4098122"/>
                <a:gd name="connsiteY172-1438" fmla="*/ 2534855 h 5311470"/>
                <a:gd name="connsiteX173-1439" fmla="*/ 3982375 w 4098122"/>
                <a:gd name="connsiteY173-1440" fmla="*/ 2558005 h 5311470"/>
                <a:gd name="connsiteX174-1441" fmla="*/ 3993950 w 4098122"/>
                <a:gd name="connsiteY174-1442" fmla="*/ 2592729 h 5311470"/>
                <a:gd name="connsiteX175-1443" fmla="*/ 4028674 w 4098122"/>
                <a:gd name="connsiteY175-1444" fmla="*/ 2916820 h 5311470"/>
                <a:gd name="connsiteX176-1445" fmla="*/ 4051823 w 4098122"/>
                <a:gd name="connsiteY176-1446" fmla="*/ 3067291 h 5311470"/>
                <a:gd name="connsiteX177-1447" fmla="*/ 4040249 w 4098122"/>
                <a:gd name="connsiteY177-1448" fmla="*/ 3125164 h 5311470"/>
                <a:gd name="connsiteX178-1449" fmla="*/ 4029899 w 4098122"/>
                <a:gd name="connsiteY178-1450" fmla="*/ 3164921 h 5311470"/>
                <a:gd name="connsiteX179-1451" fmla="*/ 4031149 w 4098122"/>
                <a:gd name="connsiteY179-1452" fmla="*/ 3158443 h 5311470"/>
                <a:gd name="connsiteX180-1453" fmla="*/ 4029899 w 4098122"/>
                <a:gd name="connsiteY180-1454" fmla="*/ 3164921 h 5311470"/>
                <a:gd name="connsiteX181-1455" fmla="*/ 4017099 w 4098122"/>
                <a:gd name="connsiteY181-1456" fmla="*/ 3229336 h 5311470"/>
                <a:gd name="connsiteX182-1457" fmla="*/ 4017099 w 4098122"/>
                <a:gd name="connsiteY182-1458" fmla="*/ 3634450 h 5311470"/>
                <a:gd name="connsiteX183-1459" fmla="*/ 4051823 w 4098122"/>
                <a:gd name="connsiteY183-1460" fmla="*/ 3842795 h 5311470"/>
                <a:gd name="connsiteX184-1461" fmla="*/ 4063398 w 4098122"/>
                <a:gd name="connsiteY184-1462" fmla="*/ 3981691 h 5311470"/>
                <a:gd name="connsiteX185-1463" fmla="*/ 4051823 w 4098122"/>
                <a:gd name="connsiteY185-1464" fmla="*/ 4120587 h 5311470"/>
                <a:gd name="connsiteX186-1465" fmla="*/ 4040249 w 4098122"/>
                <a:gd name="connsiteY186-1466" fmla="*/ 4155311 h 5311470"/>
                <a:gd name="connsiteX187-1467" fmla="*/ 4017099 w 4098122"/>
                <a:gd name="connsiteY187-1468" fmla="*/ 4444678 h 5311470"/>
                <a:gd name="connsiteX188-1469" fmla="*/ 4028674 w 4098122"/>
                <a:gd name="connsiteY188-1470" fmla="*/ 4734045 h 5311470"/>
                <a:gd name="connsiteX189-1471" fmla="*/ 4040249 w 4098122"/>
                <a:gd name="connsiteY189-1472" fmla="*/ 4768769 h 5311470"/>
                <a:gd name="connsiteX190-1473" fmla="*/ 4025844 w 4098122"/>
                <a:gd name="connsiteY190-1474" fmla="*/ 5150698 h 5311470"/>
                <a:gd name="connsiteX191-1475" fmla="*/ 4014270 w 4098122"/>
                <a:gd name="connsiteY191-1476" fmla="*/ 5275190 h 5311470"/>
                <a:gd name="connsiteX192-1477" fmla="*/ 3936076 w 4098122"/>
                <a:gd name="connsiteY192-1478" fmla="*/ 5254906 h 5311470"/>
                <a:gd name="connsiteX193-1479" fmla="*/ 3889778 w 4098122"/>
                <a:gd name="connsiteY193-1480" fmla="*/ 5243331 h 5311470"/>
                <a:gd name="connsiteX194-1481" fmla="*/ 3788546 w 4098122"/>
                <a:gd name="connsiteY194-1482" fmla="*/ 5240502 h 5311470"/>
                <a:gd name="connsiteX195-1483" fmla="*/ 3713143 w 4098122"/>
                <a:gd name="connsiteY195-1484" fmla="*/ 5246382 h 5311470"/>
                <a:gd name="connsiteX196-1485" fmla="*/ 3655455 w 4098122"/>
                <a:gd name="connsiteY196-1486" fmla="*/ 5234733 h 5311470"/>
                <a:gd name="connsiteX197-1487" fmla="*/ 3600411 w 4098122"/>
                <a:gd name="connsiteY197-1488" fmla="*/ 5231757 h 5311470"/>
                <a:gd name="connsiteX198-1489" fmla="*/ 3565686 w 4098122"/>
                <a:gd name="connsiteY198-1490" fmla="*/ 5243331 h 5311470"/>
                <a:gd name="connsiteX199-1491" fmla="*/ 2350345 w 4098122"/>
                <a:gd name="connsiteY199-1492" fmla="*/ 5266481 h 5311470"/>
                <a:gd name="connsiteX200-1493" fmla="*/ 2188299 w 4098122"/>
                <a:gd name="connsiteY200-1494" fmla="*/ 5289630 h 5311470"/>
                <a:gd name="connsiteX201-1495" fmla="*/ 2095702 w 4098122"/>
                <a:gd name="connsiteY201-1496" fmla="*/ 5301205 h 5311470"/>
                <a:gd name="connsiteX202-1497" fmla="*/ 2049329 w 4098122"/>
                <a:gd name="connsiteY202-1498" fmla="*/ 5306936 h 5311470"/>
                <a:gd name="connsiteX203-1499" fmla="*/ 1968380 w 4098122"/>
                <a:gd name="connsiteY203-1500" fmla="*/ 5301205 h 5311470"/>
                <a:gd name="connsiteX204-1501" fmla="*/ 1748461 w 4098122"/>
                <a:gd name="connsiteY204-1502" fmla="*/ 5289630 h 5311470"/>
                <a:gd name="connsiteX205-1503" fmla="*/ 1574841 w 4098122"/>
                <a:gd name="connsiteY205-1504" fmla="*/ 5266481 h 5311470"/>
                <a:gd name="connsiteX206-1505" fmla="*/ 1505393 w 4098122"/>
                <a:gd name="connsiteY206-1506" fmla="*/ 5243331 h 5311470"/>
                <a:gd name="connsiteX207-1507" fmla="*/ 1470669 w 4098122"/>
                <a:gd name="connsiteY207-1508" fmla="*/ 5231757 h 5311470"/>
                <a:gd name="connsiteX208-1509" fmla="*/ 1435945 w 4098122"/>
                <a:gd name="connsiteY208-1510" fmla="*/ 5220182 h 5311470"/>
                <a:gd name="connsiteX209-1511" fmla="*/ 1366497 w 4098122"/>
                <a:gd name="connsiteY209-1512" fmla="*/ 5208607 h 5311470"/>
                <a:gd name="connsiteX210-1513" fmla="*/ 1331773 w 4098122"/>
                <a:gd name="connsiteY210-1514" fmla="*/ 5197033 h 5311470"/>
                <a:gd name="connsiteX211-1515" fmla="*/ 1273899 w 4098122"/>
                <a:gd name="connsiteY211-1516" fmla="*/ 5185458 h 5311470"/>
                <a:gd name="connsiteX212-1517" fmla="*/ 1088704 w 4098122"/>
                <a:gd name="connsiteY212-1518" fmla="*/ 5197033 h 5311470"/>
                <a:gd name="connsiteX213-1519" fmla="*/ 1030831 w 4098122"/>
                <a:gd name="connsiteY213-1520" fmla="*/ 5208607 h 5311470"/>
                <a:gd name="connsiteX214-1521" fmla="*/ 799337 w 4098122"/>
                <a:gd name="connsiteY214-1522" fmla="*/ 5197033 h 5311470"/>
                <a:gd name="connsiteX215-1523" fmla="*/ 648866 w 4098122"/>
                <a:gd name="connsiteY215-1524" fmla="*/ 5231757 h 5311470"/>
                <a:gd name="connsiteX216-1525" fmla="*/ 452097 w 4098122"/>
                <a:gd name="connsiteY216-1526" fmla="*/ 5197033 h 5311470"/>
                <a:gd name="connsiteX217-1527" fmla="*/ 244625 w 4098122"/>
                <a:gd name="connsiteY217-1528" fmla="*/ 5207919 h 5311470"/>
                <a:gd name="connsiteX218-1529" fmla="*/ 174304 w 4098122"/>
                <a:gd name="connsiteY218-1530" fmla="*/ 5220182 h 5311470"/>
                <a:gd name="connsiteX219-1531" fmla="*/ 117808 w 4098122"/>
                <a:gd name="connsiteY219-1532" fmla="*/ 5228128 h 5311470"/>
                <a:gd name="connsiteX220-1533" fmla="*/ 12259 w 4098122"/>
                <a:gd name="connsiteY220-1534" fmla="*/ 5243331 h 5311470"/>
                <a:gd name="connsiteX221-1535" fmla="*/ 23144 w 4098122"/>
                <a:gd name="connsiteY221-1536" fmla="*/ 5109442 h 5311470"/>
                <a:gd name="connsiteX222-1537" fmla="*/ 46294 w 4098122"/>
                <a:gd name="connsiteY222-1538" fmla="*/ 5020289 h 5311470"/>
                <a:gd name="connsiteX223-1539" fmla="*/ 35408 w 4098122"/>
                <a:gd name="connsiteY223-1540" fmla="*/ 4826643 h 5311470"/>
                <a:gd name="connsiteX224-1541" fmla="*/ 58557 w 4098122"/>
                <a:gd name="connsiteY224-1542" fmla="*/ 4791919 h 5311470"/>
                <a:gd name="connsiteX225-1543" fmla="*/ 70132 w 4098122"/>
                <a:gd name="connsiteY225-1544" fmla="*/ 4745620 h 5311470"/>
                <a:gd name="connsiteX226-1545" fmla="*/ 35408 w 4098122"/>
                <a:gd name="connsiteY226-1546" fmla="*/ 4676172 h 5311470"/>
                <a:gd name="connsiteX227-1547" fmla="*/ 23833 w 4098122"/>
                <a:gd name="connsiteY227-1548" fmla="*/ 4641448 h 5311470"/>
                <a:gd name="connsiteX228-1549" fmla="*/ 35408 w 4098122"/>
                <a:gd name="connsiteY228-1550" fmla="*/ 4514126 h 5311470"/>
                <a:gd name="connsiteX229-1551" fmla="*/ 46983 w 4098122"/>
                <a:gd name="connsiteY229-1552" fmla="*/ 4467828 h 5311470"/>
                <a:gd name="connsiteX230-1553" fmla="*/ 70132 w 4098122"/>
                <a:gd name="connsiteY230-1554" fmla="*/ 4363655 h 5311470"/>
                <a:gd name="connsiteX231-1555" fmla="*/ 58557 w 4098122"/>
                <a:gd name="connsiteY231-1556" fmla="*/ 4305782 h 5311470"/>
                <a:gd name="connsiteX232-1557" fmla="*/ 46983 w 4098122"/>
                <a:gd name="connsiteY232-1558" fmla="*/ 4236334 h 5311470"/>
                <a:gd name="connsiteX233-1559" fmla="*/ 23833 w 4098122"/>
                <a:gd name="connsiteY233-1560" fmla="*/ 4166886 h 5311470"/>
                <a:gd name="connsiteX234-1561" fmla="*/ 35408 w 4098122"/>
                <a:gd name="connsiteY234-1562" fmla="*/ 3877519 h 5311470"/>
                <a:gd name="connsiteX235-1563" fmla="*/ 46983 w 4098122"/>
                <a:gd name="connsiteY235-1564" fmla="*/ 3819645 h 5311470"/>
                <a:gd name="connsiteX236-1565" fmla="*/ 116431 w 4098122"/>
                <a:gd name="connsiteY236-1566" fmla="*/ 3750197 h 5311470"/>
                <a:gd name="connsiteX237-1567" fmla="*/ 93281 w 4098122"/>
                <a:gd name="connsiteY237-1568" fmla="*/ 3611301 h 5311470"/>
                <a:gd name="connsiteX238-1569" fmla="*/ 70132 w 4098122"/>
                <a:gd name="connsiteY238-1570" fmla="*/ 3576577 h 5311470"/>
                <a:gd name="connsiteX239-1571" fmla="*/ 58557 w 4098122"/>
                <a:gd name="connsiteY239-1572" fmla="*/ 3437681 h 5311470"/>
                <a:gd name="connsiteX240-1573" fmla="*/ 35408 w 4098122"/>
                <a:gd name="connsiteY240-1574" fmla="*/ 3345083 h 5311470"/>
                <a:gd name="connsiteX241-1575" fmla="*/ 12259 w 4098122"/>
                <a:gd name="connsiteY241-1576" fmla="*/ 3264060 h 5311470"/>
                <a:gd name="connsiteX242-1577" fmla="*/ 23833 w 4098122"/>
                <a:gd name="connsiteY242-1578" fmla="*/ 3078866 h 5311470"/>
                <a:gd name="connsiteX243-1579" fmla="*/ 46983 w 4098122"/>
                <a:gd name="connsiteY243-1580" fmla="*/ 3009417 h 5311470"/>
                <a:gd name="connsiteX244-1581" fmla="*/ 58557 w 4098122"/>
                <a:gd name="connsiteY244-1582" fmla="*/ 2974693 h 5311470"/>
                <a:gd name="connsiteX245-1583" fmla="*/ 46983 w 4098122"/>
                <a:gd name="connsiteY245-1584" fmla="*/ 2812648 h 5311470"/>
                <a:gd name="connsiteX246-1585" fmla="*/ 35408 w 4098122"/>
                <a:gd name="connsiteY246-1586" fmla="*/ 2673752 h 5311470"/>
                <a:gd name="connsiteX247-1587" fmla="*/ 46983 w 4098122"/>
                <a:gd name="connsiteY247-1588" fmla="*/ 2523281 h 5311470"/>
                <a:gd name="connsiteX248-1589" fmla="*/ 70132 w 4098122"/>
                <a:gd name="connsiteY248-1590" fmla="*/ 2453833 h 5311470"/>
                <a:gd name="connsiteX249-1591" fmla="*/ 58557 w 4098122"/>
                <a:gd name="connsiteY249-1592" fmla="*/ 2257063 h 5311470"/>
                <a:gd name="connsiteX250-1593" fmla="*/ 46983 w 4098122"/>
                <a:gd name="connsiteY250-1594" fmla="*/ 2210764 h 5311470"/>
                <a:gd name="connsiteX251-1595" fmla="*/ 23833 w 4098122"/>
                <a:gd name="connsiteY251-1596" fmla="*/ 2176040 h 5311470"/>
                <a:gd name="connsiteX252-1597" fmla="*/ 23833 w 4098122"/>
                <a:gd name="connsiteY252-1598" fmla="*/ 1828800 h 5311470"/>
                <a:gd name="connsiteX253-1599" fmla="*/ 35408 w 4098122"/>
                <a:gd name="connsiteY253-1600" fmla="*/ 1713053 h 5311470"/>
                <a:gd name="connsiteX254-1601" fmla="*/ 58557 w 4098122"/>
                <a:gd name="connsiteY254-1602" fmla="*/ 1643605 h 5311470"/>
                <a:gd name="connsiteX255-1603" fmla="*/ 35408 w 4098122"/>
                <a:gd name="connsiteY255-1604" fmla="*/ 1481559 h 5311470"/>
                <a:gd name="connsiteX256-1605" fmla="*/ 23833 w 4098122"/>
                <a:gd name="connsiteY256-1606" fmla="*/ 1446835 h 5311470"/>
                <a:gd name="connsiteX257-1607" fmla="*/ 684 w 4098122"/>
                <a:gd name="connsiteY257-1608" fmla="*/ 1365812 h 5311470"/>
                <a:gd name="connsiteX258-1609" fmla="*/ 12259 w 4098122"/>
                <a:gd name="connsiteY258-1610" fmla="*/ 1192192 h 5311470"/>
                <a:gd name="connsiteX259-1611" fmla="*/ 23833 w 4098122"/>
                <a:gd name="connsiteY259-1612" fmla="*/ 1157468 h 5311470"/>
                <a:gd name="connsiteX260-1613" fmla="*/ 58557 w 4098122"/>
                <a:gd name="connsiteY260-1614" fmla="*/ 1064871 h 5311470"/>
                <a:gd name="connsiteX261-1615" fmla="*/ 46983 w 4098122"/>
                <a:gd name="connsiteY261-1616" fmla="*/ 844952 h 5311470"/>
                <a:gd name="connsiteX262-1617" fmla="*/ 35408 w 4098122"/>
                <a:gd name="connsiteY262-1618" fmla="*/ 787078 h 5311470"/>
                <a:gd name="connsiteX263-1619" fmla="*/ 23833 w 4098122"/>
                <a:gd name="connsiteY263-1620" fmla="*/ 648182 h 5311470"/>
                <a:gd name="connsiteX264-1621" fmla="*/ 12259 w 4098122"/>
                <a:gd name="connsiteY264-1622" fmla="*/ 555585 h 5311470"/>
                <a:gd name="connsiteX265-1623" fmla="*/ 23833 w 4098122"/>
                <a:gd name="connsiteY265-1624" fmla="*/ 115747 h 5311470"/>
                <a:gd name="connsiteX266-1625" fmla="*/ 70132 w 4098122"/>
                <a:gd name="connsiteY266-1626" fmla="*/ 69448 h 5311470"/>
                <a:gd name="connsiteX267-1627" fmla="*/ 428947 w 4098122"/>
                <a:gd name="connsiteY267-1628" fmla="*/ 69448 h 5311470"/>
                <a:gd name="connsiteX268-1629" fmla="*/ 556269 w 4098122"/>
                <a:gd name="connsiteY268-1630" fmla="*/ 81022 h 5311470"/>
                <a:gd name="connsiteX269-1631" fmla="*/ 891935 w 4098122"/>
                <a:gd name="connsiteY269-1632" fmla="*/ 57873 h 5311470"/>
                <a:gd name="connsiteX270-1633" fmla="*/ 926659 w 4098122"/>
                <a:gd name="connsiteY270-1634" fmla="*/ 46298 h 5311470"/>
                <a:gd name="connsiteX271-1635" fmla="*/ 961383 w 4098122"/>
                <a:gd name="connsiteY271-1636" fmla="*/ 23149 h 5311470"/>
                <a:gd name="connsiteX272-1637" fmla="*/ 1007681 w 4098122"/>
                <a:gd name="connsiteY272-1638" fmla="*/ 0 h 5311470"/>
                <a:gd name="connsiteX0-1639" fmla="*/ 1042828 w 4098122"/>
                <a:gd name="connsiteY0-1640" fmla="*/ 118419 h 5311470"/>
                <a:gd name="connsiteX1-1641" fmla="*/ 1010449 w 4098122"/>
                <a:gd name="connsiteY1-1642" fmla="*/ 140754 h 5311470"/>
                <a:gd name="connsiteX2-1643" fmla="*/ 912755 w 4098122"/>
                <a:gd name="connsiteY2-1644" fmla="*/ 151921 h 5311470"/>
                <a:gd name="connsiteX3-1645" fmla="*/ 665066 w 4098122"/>
                <a:gd name="connsiteY3-1646" fmla="*/ 174258 h 5311470"/>
                <a:gd name="connsiteX4-1647" fmla="*/ 546340 w 4098122"/>
                <a:gd name="connsiteY4-1648" fmla="*/ 163090 h 5311470"/>
                <a:gd name="connsiteX5-1649" fmla="*/ 193938 w 4098122"/>
                <a:gd name="connsiteY5-1650" fmla="*/ 169028 h 5311470"/>
                <a:gd name="connsiteX6-1651" fmla="*/ 168578 w 4098122"/>
                <a:gd name="connsiteY6-1652" fmla="*/ 207762 h 5311470"/>
                <a:gd name="connsiteX7-1653" fmla="*/ 187473 w 4098122"/>
                <a:gd name="connsiteY7-1654" fmla="*/ 608390 h 5311470"/>
                <a:gd name="connsiteX8-1655" fmla="*/ 208505 w 4098122"/>
                <a:gd name="connsiteY8-1656" fmla="*/ 760923 h 5311470"/>
                <a:gd name="connsiteX9-1657" fmla="*/ 179372 w 4098122"/>
                <a:gd name="connsiteY9-1658" fmla="*/ 855496 h 5311470"/>
                <a:gd name="connsiteX10-1659" fmla="*/ 190165 w 4098122"/>
                <a:gd name="connsiteY10-1660" fmla="*/ 911336 h 5311470"/>
                <a:gd name="connsiteX11-1661" fmla="*/ 222545 w 4098122"/>
                <a:gd name="connsiteY11-1662" fmla="*/ 1056518 h 5311470"/>
                <a:gd name="connsiteX12-1663" fmla="*/ 209587 w 4098122"/>
                <a:gd name="connsiteY12-1664" fmla="*/ 1198869 h 5311470"/>
                <a:gd name="connsiteX13-1665" fmla="*/ 193411 w 4098122"/>
                <a:gd name="connsiteY13-1666" fmla="*/ 1287934 h 5311470"/>
                <a:gd name="connsiteX14-1667" fmla="*/ 146992 w 4098122"/>
                <a:gd name="connsiteY14-1668" fmla="*/ 1413887 h 5311470"/>
                <a:gd name="connsiteX15-1669" fmla="*/ 168578 w 4098122"/>
                <a:gd name="connsiteY15-1670" fmla="*/ 1492062 h 5311470"/>
                <a:gd name="connsiteX16-1671" fmla="*/ 179372 w 4098122"/>
                <a:gd name="connsiteY16-1672" fmla="*/ 1525566 h 5311470"/>
                <a:gd name="connsiteX17-1673" fmla="*/ 200958 w 4098122"/>
                <a:gd name="connsiteY17-1674" fmla="*/ 1681916 h 5311470"/>
                <a:gd name="connsiteX18-1675" fmla="*/ 179372 w 4098122"/>
                <a:gd name="connsiteY18-1676" fmla="*/ 1748923 h 5311470"/>
                <a:gd name="connsiteX19-1677" fmla="*/ 168578 w 4098122"/>
                <a:gd name="connsiteY19-1678" fmla="*/ 1860602 h 5311470"/>
                <a:gd name="connsiteX20-1679" fmla="*/ 204205 w 4098122"/>
                <a:gd name="connsiteY20-1680" fmla="*/ 2148134 h 5311470"/>
                <a:gd name="connsiteX21-1681" fmla="*/ 190165 w 4098122"/>
                <a:gd name="connsiteY21-1682" fmla="*/ 2229139 h 5311470"/>
                <a:gd name="connsiteX22-1683" fmla="*/ 200958 w 4098122"/>
                <a:gd name="connsiteY22-1684" fmla="*/ 2273811 h 5311470"/>
                <a:gd name="connsiteX23-1685" fmla="*/ 211751 w 4098122"/>
                <a:gd name="connsiteY23-1686" fmla="*/ 2463665 h 5311470"/>
                <a:gd name="connsiteX24-1687" fmla="*/ 190165 w 4098122"/>
                <a:gd name="connsiteY24-1688" fmla="*/ 2530671 h 5311470"/>
                <a:gd name="connsiteX25-1689" fmla="*/ 197184 w 4098122"/>
                <a:gd name="connsiteY25-1690" fmla="*/ 2693667 h 5311470"/>
                <a:gd name="connsiteX26-1691" fmla="*/ 190165 w 4098122"/>
                <a:gd name="connsiteY26-1692" fmla="*/ 2809867 h 5311470"/>
                <a:gd name="connsiteX27-1693" fmla="*/ 200958 w 4098122"/>
                <a:gd name="connsiteY27-1694" fmla="*/ 2966216 h 5311470"/>
                <a:gd name="connsiteX28-1695" fmla="*/ 190165 w 4098122"/>
                <a:gd name="connsiteY28-1696" fmla="*/ 2999720 h 5311470"/>
                <a:gd name="connsiteX29-1697" fmla="*/ 168578 w 4098122"/>
                <a:gd name="connsiteY29-1698" fmla="*/ 3066728 h 5311470"/>
                <a:gd name="connsiteX30-1699" fmla="*/ 187473 w 4098122"/>
                <a:gd name="connsiteY30-1700" fmla="*/ 3221661 h 5311470"/>
                <a:gd name="connsiteX31-1701" fmla="*/ 179372 w 4098122"/>
                <a:gd name="connsiteY31-1702" fmla="*/ 3323587 h 5311470"/>
                <a:gd name="connsiteX32-1703" fmla="*/ 200958 w 4098122"/>
                <a:gd name="connsiteY32-1704" fmla="*/ 3412930 h 5311470"/>
                <a:gd name="connsiteX33-1705" fmla="*/ 211751 w 4098122"/>
                <a:gd name="connsiteY33-1706" fmla="*/ 3546944 h 5311470"/>
                <a:gd name="connsiteX34-1707" fmla="*/ 233337 w 4098122"/>
                <a:gd name="connsiteY34-1708" fmla="*/ 3580448 h 5311470"/>
                <a:gd name="connsiteX35-1709" fmla="*/ 254924 w 4098122"/>
                <a:gd name="connsiteY35-1710" fmla="*/ 3714461 h 5311470"/>
                <a:gd name="connsiteX36-1711" fmla="*/ 207978 w 4098122"/>
                <a:gd name="connsiteY36-1712" fmla="*/ 3817095 h 5311470"/>
                <a:gd name="connsiteX37-1713" fmla="*/ 214443 w 4098122"/>
                <a:gd name="connsiteY37-1714" fmla="*/ 3951817 h 5311470"/>
                <a:gd name="connsiteX38-1715" fmla="*/ 168578 w 4098122"/>
                <a:gd name="connsiteY38-1716" fmla="*/ 4116504 h 5311470"/>
                <a:gd name="connsiteX39-1717" fmla="*/ 190165 w 4098122"/>
                <a:gd name="connsiteY39-1718" fmla="*/ 4183511 h 5311470"/>
                <a:gd name="connsiteX40-1719" fmla="*/ 218216 w 4098122"/>
                <a:gd name="connsiteY40-1720" fmla="*/ 4256733 h 5311470"/>
                <a:gd name="connsiteX41-1721" fmla="*/ 211751 w 4098122"/>
                <a:gd name="connsiteY41-1722" fmla="*/ 4306356 h 5311470"/>
                <a:gd name="connsiteX42-1723" fmla="*/ 190165 w 4098122"/>
                <a:gd name="connsiteY42-1724" fmla="*/ 4406868 h 5311470"/>
                <a:gd name="connsiteX43-1725" fmla="*/ 179372 w 4098122"/>
                <a:gd name="connsiteY43-1726" fmla="*/ 4451539 h 5311470"/>
                <a:gd name="connsiteX44-1727" fmla="*/ 168578 w 4098122"/>
                <a:gd name="connsiteY44-1728" fmla="*/ 4574385 h 5311470"/>
                <a:gd name="connsiteX45-1729" fmla="*/ 179372 w 4098122"/>
                <a:gd name="connsiteY45-1730" fmla="*/ 4607889 h 5311470"/>
                <a:gd name="connsiteX46-1731" fmla="*/ 211751 w 4098122"/>
                <a:gd name="connsiteY46-1732" fmla="*/ 4674896 h 5311470"/>
                <a:gd name="connsiteX47-1733" fmla="*/ 200958 w 4098122"/>
                <a:gd name="connsiteY47-1734" fmla="*/ 4719567 h 5311470"/>
                <a:gd name="connsiteX48-1735" fmla="*/ 179372 w 4098122"/>
                <a:gd name="connsiteY48-1736" fmla="*/ 4753071 h 5311470"/>
                <a:gd name="connsiteX49-1737" fmla="*/ 179372 w 4098122"/>
                <a:gd name="connsiteY49-1738" fmla="*/ 5009930 h 5311470"/>
                <a:gd name="connsiteX50-1739" fmla="*/ 157786 w 4098122"/>
                <a:gd name="connsiteY50-1740" fmla="*/ 5043435 h 5311470"/>
                <a:gd name="connsiteX51-1741" fmla="*/ 180935 w 4098122"/>
                <a:gd name="connsiteY51-1742" fmla="*/ 5108814 h 5311470"/>
                <a:gd name="connsiteX52-1743" fmla="*/ 230213 w 4098122"/>
                <a:gd name="connsiteY52-1744" fmla="*/ 5074497 h 5311470"/>
                <a:gd name="connsiteX53-1745" fmla="*/ 308890 w 4098122"/>
                <a:gd name="connsiteY53-1746" fmla="*/ 5132777 h 5311470"/>
                <a:gd name="connsiteX54-1747" fmla="*/ 330477 w 4098122"/>
                <a:gd name="connsiteY54-1748" fmla="*/ 5110441 h 5311470"/>
                <a:gd name="connsiteX55-1749" fmla="*/ 524754 w 4098122"/>
                <a:gd name="connsiteY55-1750" fmla="*/ 5099273 h 5311470"/>
                <a:gd name="connsiteX56-1751" fmla="*/ 783791 w 4098122"/>
                <a:gd name="connsiteY56-1752" fmla="*/ 5099273 h 5311470"/>
                <a:gd name="connsiteX57-1753" fmla="*/ 891723 w 4098122"/>
                <a:gd name="connsiteY57-1754" fmla="*/ 5110441 h 5311470"/>
                <a:gd name="connsiteX58-1755" fmla="*/ 1107587 w 4098122"/>
                <a:gd name="connsiteY58-1756" fmla="*/ 5121609 h 5311470"/>
                <a:gd name="connsiteX59-1757" fmla="*/ 1161553 w 4098122"/>
                <a:gd name="connsiteY59-1758" fmla="*/ 5110441 h 5311470"/>
                <a:gd name="connsiteX60-1759" fmla="*/ 1334244 w 4098122"/>
                <a:gd name="connsiteY60-1760" fmla="*/ 5099273 h 5311470"/>
                <a:gd name="connsiteX61-1761" fmla="*/ 1388211 w 4098122"/>
                <a:gd name="connsiteY61-1762" fmla="*/ 5110441 h 5311470"/>
                <a:gd name="connsiteX62-1763" fmla="*/ 1420590 w 4098122"/>
                <a:gd name="connsiteY62-1764" fmla="*/ 5121609 h 5311470"/>
                <a:gd name="connsiteX63-1765" fmla="*/ 1485349 w 4098122"/>
                <a:gd name="connsiteY63-1766" fmla="*/ 5132777 h 5311470"/>
                <a:gd name="connsiteX64-1767" fmla="*/ 1517729 w 4098122"/>
                <a:gd name="connsiteY64-1768" fmla="*/ 5143945 h 5311470"/>
                <a:gd name="connsiteX65-1769" fmla="*/ 1550108 w 4098122"/>
                <a:gd name="connsiteY65-1770" fmla="*/ 5155112 h 5311470"/>
                <a:gd name="connsiteX66-1771" fmla="*/ 1614868 w 4098122"/>
                <a:gd name="connsiteY66-1772" fmla="*/ 5177448 h 5311470"/>
                <a:gd name="connsiteX67-1773" fmla="*/ 1802785 w 4098122"/>
                <a:gd name="connsiteY67-1774" fmla="*/ 5181199 h 5311470"/>
                <a:gd name="connsiteX68-1775" fmla="*/ 1926080 w 4098122"/>
                <a:gd name="connsiteY68-1776" fmla="*/ 5173781 h 5311470"/>
                <a:gd name="connsiteX69-1777" fmla="*/ 2060390 w 4098122"/>
                <a:gd name="connsiteY69-1778" fmla="*/ 5177531 h 5311470"/>
                <a:gd name="connsiteX70-1779" fmla="*/ 2137733 w 4098122"/>
                <a:gd name="connsiteY70-1780" fmla="*/ 5177498 h 5311470"/>
                <a:gd name="connsiteX71-1781" fmla="*/ 2216643 w 4098122"/>
                <a:gd name="connsiteY71-1782" fmla="*/ 5170047 h 5311470"/>
                <a:gd name="connsiteX72-1783" fmla="*/ 2338012 w 4098122"/>
                <a:gd name="connsiteY72-1784" fmla="*/ 5177448 h 5311470"/>
                <a:gd name="connsiteX73-1785" fmla="*/ 3471298 w 4098122"/>
                <a:gd name="connsiteY73-1786" fmla="*/ 5155112 h 5311470"/>
                <a:gd name="connsiteX74-1787" fmla="*/ 3503678 w 4098122"/>
                <a:gd name="connsiteY74-1788" fmla="*/ 5143945 h 5311470"/>
                <a:gd name="connsiteX75-1789" fmla="*/ 3536058 w 4098122"/>
                <a:gd name="connsiteY75-1790" fmla="*/ 5121609 h 5311470"/>
                <a:gd name="connsiteX76-1791" fmla="*/ 3643989 w 4098122"/>
                <a:gd name="connsiteY76-1792" fmla="*/ 5110441 h 5311470"/>
                <a:gd name="connsiteX77-1793" fmla="*/ 3665576 w 4098122"/>
                <a:gd name="connsiteY77-1794" fmla="*/ 5132777 h 5311470"/>
                <a:gd name="connsiteX78-1795" fmla="*/ 3773508 w 4098122"/>
                <a:gd name="connsiteY78-1796" fmla="*/ 5155112 h 5311470"/>
                <a:gd name="connsiteX79-1797" fmla="*/ 3816680 w 4098122"/>
                <a:gd name="connsiteY79-1798" fmla="*/ 5166280 h 5311470"/>
                <a:gd name="connsiteX80-1799" fmla="*/ 3870647 w 4098122"/>
                <a:gd name="connsiteY80-1800" fmla="*/ 5177448 h 5311470"/>
                <a:gd name="connsiteX81-1801" fmla="*/ 3874975 w 4098122"/>
                <a:gd name="connsiteY81-1802" fmla="*/ 5037497 h 5311470"/>
                <a:gd name="connsiteX82-1803" fmla="*/ 3913820 w 4098122"/>
                <a:gd name="connsiteY82-1804" fmla="*/ 4697231 h 5311470"/>
                <a:gd name="connsiteX83-1805" fmla="*/ 3903026 w 4098122"/>
                <a:gd name="connsiteY83-1806" fmla="*/ 4663727 h 5311470"/>
                <a:gd name="connsiteX84-1807" fmla="*/ 3892233 w 4098122"/>
                <a:gd name="connsiteY84-1808" fmla="*/ 4384532 h 5311470"/>
                <a:gd name="connsiteX85-1809" fmla="*/ 3881440 w 4098122"/>
                <a:gd name="connsiteY85-1810" fmla="*/ 4105336 h 5311470"/>
                <a:gd name="connsiteX86-1811" fmla="*/ 3924612 w 4098122"/>
                <a:gd name="connsiteY86-1812" fmla="*/ 4071832 h 5311470"/>
                <a:gd name="connsiteX87-1813" fmla="*/ 3899780 w 4098122"/>
                <a:gd name="connsiteY87-1814" fmla="*/ 3931880 h 5311470"/>
                <a:gd name="connsiteX88-1815" fmla="*/ 3872811 w 4098122"/>
                <a:gd name="connsiteY88-1816" fmla="*/ 3820202 h 5311470"/>
                <a:gd name="connsiteX89-1817" fmla="*/ 3892233 w 4098122"/>
                <a:gd name="connsiteY89-1818" fmla="*/ 3602783 h 5311470"/>
                <a:gd name="connsiteX90-1819" fmla="*/ 3878749 w 4098122"/>
                <a:gd name="connsiteY90-1820" fmla="*/ 3246828 h 5311470"/>
                <a:gd name="connsiteX91-1821" fmla="*/ 3913820 w 4098122"/>
                <a:gd name="connsiteY91-1822" fmla="*/ 3111398 h 5311470"/>
                <a:gd name="connsiteX92-1823" fmla="*/ 3924612 w 4098122"/>
                <a:gd name="connsiteY92-1824" fmla="*/ 3055560 h 5311470"/>
                <a:gd name="connsiteX93-1825" fmla="*/ 3903026 w 4098122"/>
                <a:gd name="connsiteY93-1826" fmla="*/ 2910378 h 5311470"/>
                <a:gd name="connsiteX94-1827" fmla="*/ 3897643 w 4098122"/>
                <a:gd name="connsiteY94-1828" fmla="*/ 2689852 h 5311470"/>
                <a:gd name="connsiteX95-1829" fmla="*/ 3859853 w 4098122"/>
                <a:gd name="connsiteY95-1830" fmla="*/ 2564175 h 5311470"/>
                <a:gd name="connsiteX96-1831" fmla="*/ 3838267 w 4098122"/>
                <a:gd name="connsiteY96-1832" fmla="*/ 2541839 h 5311470"/>
                <a:gd name="connsiteX97-1833" fmla="*/ 3827474 w 4098122"/>
                <a:gd name="connsiteY97-1834" fmla="*/ 2407825 h 5311470"/>
                <a:gd name="connsiteX98-1835" fmla="*/ 3838267 w 4098122"/>
                <a:gd name="connsiteY98-1836" fmla="*/ 2374321 h 5311470"/>
                <a:gd name="connsiteX99-1837" fmla="*/ 3849060 w 4098122"/>
                <a:gd name="connsiteY99-1838" fmla="*/ 2296146 h 5311470"/>
                <a:gd name="connsiteX100-1839" fmla="*/ 3870647 w 4098122"/>
                <a:gd name="connsiteY100-1840" fmla="*/ 2273811 h 5311470"/>
                <a:gd name="connsiteX101-1841" fmla="*/ 3903026 w 4098122"/>
                <a:gd name="connsiteY101-1842" fmla="*/ 2184469 h 5311470"/>
                <a:gd name="connsiteX102-1843" fmla="*/ 3913820 w 4098122"/>
                <a:gd name="connsiteY102-1844" fmla="*/ 2005783 h 5311470"/>
                <a:gd name="connsiteX103-1845" fmla="*/ 3935406 w 4098122"/>
                <a:gd name="connsiteY103-1846" fmla="*/ 1793595 h 5311470"/>
                <a:gd name="connsiteX104-1847" fmla="*/ 3924612 w 4098122"/>
                <a:gd name="connsiteY104-1848" fmla="*/ 1648413 h 5311470"/>
                <a:gd name="connsiteX105-1849" fmla="*/ 3946199 w 4098122"/>
                <a:gd name="connsiteY105-1850" fmla="*/ 1614909 h 5311470"/>
                <a:gd name="connsiteX106-1851" fmla="*/ 3940816 w 4098122"/>
                <a:gd name="connsiteY106-1852" fmla="*/ 1485848 h 5311470"/>
                <a:gd name="connsiteX107-1853" fmla="*/ 3947836 w 4098122"/>
                <a:gd name="connsiteY107-1854" fmla="*/ 1378692 h 5311470"/>
                <a:gd name="connsiteX108-1855" fmla="*/ 3931105 w 4098122"/>
                <a:gd name="connsiteY108-1856" fmla="*/ 1305039 h 5311470"/>
                <a:gd name="connsiteX109-1857" fmla="*/ 3913293 w 4098122"/>
                <a:gd name="connsiteY109-1858" fmla="*/ 1178655 h 5311470"/>
                <a:gd name="connsiteX110-1859" fmla="*/ 3903026 w 4098122"/>
                <a:gd name="connsiteY110-1860" fmla="*/ 676810 h 5311470"/>
                <a:gd name="connsiteX111-1861" fmla="*/ 3917066 w 4098122"/>
                <a:gd name="connsiteY111-1862" fmla="*/ 454869 h 5311470"/>
                <a:gd name="connsiteX112-1863" fmla="*/ 3892233 w 4098122"/>
                <a:gd name="connsiteY112-1864" fmla="*/ 397615 h 5311470"/>
                <a:gd name="connsiteX113-1865" fmla="*/ 3913820 w 4098122"/>
                <a:gd name="connsiteY113-1866" fmla="*/ 218929 h 5311470"/>
                <a:gd name="connsiteX114-1867" fmla="*/ 3827474 w 4098122"/>
                <a:gd name="connsiteY114-1868" fmla="*/ 196594 h 5311470"/>
                <a:gd name="connsiteX115-1869" fmla="*/ 3795094 w 4098122"/>
                <a:gd name="connsiteY115-1870" fmla="*/ 174258 h 5311470"/>
                <a:gd name="connsiteX116-1871" fmla="*/ 3719542 w 4098122"/>
                <a:gd name="connsiteY116-1872" fmla="*/ 163090 h 5311470"/>
                <a:gd name="connsiteX117-1873" fmla="*/ 3683388 w 4098122"/>
                <a:gd name="connsiteY117-1874" fmla="*/ 154045 h 5311470"/>
                <a:gd name="connsiteX118-1875" fmla="*/ 3633196 w 4098122"/>
                <a:gd name="connsiteY118-1876" fmla="*/ 140754 h 5311470"/>
                <a:gd name="connsiteX119-1877" fmla="*/ 3590023 w 4098122"/>
                <a:gd name="connsiteY119-1878" fmla="*/ 163090 h 5311470"/>
                <a:gd name="connsiteX120-1879" fmla="*/ 3287814 w 4098122"/>
                <a:gd name="connsiteY120-1880" fmla="*/ 174258 h 5311470"/>
                <a:gd name="connsiteX121-1881" fmla="*/ 3190675 w 4098122"/>
                <a:gd name="connsiteY121-1882" fmla="*/ 196594 h 5311470"/>
                <a:gd name="connsiteX122-1883" fmla="*/ 3169088 w 4098122"/>
                <a:gd name="connsiteY122-1884" fmla="*/ 174258 h 5311470"/>
                <a:gd name="connsiteX123-1885" fmla="*/ 3136709 w 4098122"/>
                <a:gd name="connsiteY123-1886" fmla="*/ 163090 h 5311470"/>
                <a:gd name="connsiteX124-1887" fmla="*/ 3115123 w 4098122"/>
                <a:gd name="connsiteY124-1888" fmla="*/ 140754 h 5311470"/>
                <a:gd name="connsiteX125-1889" fmla="*/ 3030414 w 4098122"/>
                <a:gd name="connsiteY125-1890" fmla="*/ 159276 h 5311470"/>
                <a:gd name="connsiteX126-1891" fmla="*/ 2856086 w 4098122"/>
                <a:gd name="connsiteY126-1892" fmla="*/ 151922 h 5311470"/>
                <a:gd name="connsiteX127-1893" fmla="*/ 2445944 w 4098122"/>
                <a:gd name="connsiteY127-1894" fmla="*/ 174258 h 5311470"/>
                <a:gd name="connsiteX128-1895" fmla="*/ 2111354 w 4098122"/>
                <a:gd name="connsiteY128-1896" fmla="*/ 129587 h 5311470"/>
                <a:gd name="connsiteX129-1897" fmla="*/ 1882561 w 4098122"/>
                <a:gd name="connsiteY129-1898" fmla="*/ 154045 h 5311470"/>
                <a:gd name="connsiteX130-1899" fmla="*/ 1712006 w 4098122"/>
                <a:gd name="connsiteY130-1900" fmla="*/ 140754 h 5311470"/>
                <a:gd name="connsiteX131-1901" fmla="*/ 1237105 w 4098122"/>
                <a:gd name="connsiteY131-1902" fmla="*/ 163090 h 5311470"/>
                <a:gd name="connsiteX132-1903" fmla="*/ 1160470 w 4098122"/>
                <a:gd name="connsiteY132-1904" fmla="*/ 142170 h 5311470"/>
                <a:gd name="connsiteX133-1905" fmla="*/ 1086000 w 4098122"/>
                <a:gd name="connsiteY133-1906" fmla="*/ 119834 h 5311470"/>
                <a:gd name="connsiteX134-1907" fmla="*/ 1042828 w 4098122"/>
                <a:gd name="connsiteY134-1908" fmla="*/ 118419 h 5311470"/>
                <a:gd name="connsiteX135-1909" fmla="*/ 1007681 w 4098122"/>
                <a:gd name="connsiteY135-1910" fmla="*/ 0 h 5311470"/>
                <a:gd name="connsiteX136-1911" fmla="*/ 1100279 w 4098122"/>
                <a:gd name="connsiteY136-1912" fmla="*/ 23149 h 5311470"/>
                <a:gd name="connsiteX137-1913" fmla="*/ 1169727 w 4098122"/>
                <a:gd name="connsiteY137-1914" fmla="*/ 69448 h 5311470"/>
                <a:gd name="connsiteX138-1915" fmla="*/ 1679013 w 4098122"/>
                <a:gd name="connsiteY138-1916" fmla="*/ 46298 h 5311470"/>
                <a:gd name="connsiteX139-1917" fmla="*/ 1760036 w 4098122"/>
                <a:gd name="connsiteY139-1918" fmla="*/ 23149 h 5311470"/>
                <a:gd name="connsiteX140-1919" fmla="*/ 2107276 w 4098122"/>
                <a:gd name="connsiteY140-1920" fmla="*/ 34724 h 5311470"/>
                <a:gd name="connsiteX141-1921" fmla="*/ 2466092 w 4098122"/>
                <a:gd name="connsiteY141-1922" fmla="*/ 81022 h 5311470"/>
                <a:gd name="connsiteX142-1923" fmla="*/ 2905930 w 4098122"/>
                <a:gd name="connsiteY142-1924" fmla="*/ 57873 h 5311470"/>
                <a:gd name="connsiteX143-1925" fmla="*/ 3010102 w 4098122"/>
                <a:gd name="connsiteY143-1926" fmla="*/ 34724 h 5311470"/>
                <a:gd name="connsiteX144-1927" fmla="*/ 3183722 w 4098122"/>
                <a:gd name="connsiteY144-1928" fmla="*/ 46298 h 5311470"/>
                <a:gd name="connsiteX145-1929" fmla="*/ 3206871 w 4098122"/>
                <a:gd name="connsiteY145-1930" fmla="*/ 69448 h 5311470"/>
                <a:gd name="connsiteX146-1931" fmla="*/ 3241595 w 4098122"/>
                <a:gd name="connsiteY146-1932" fmla="*/ 81022 h 5311470"/>
                <a:gd name="connsiteX147-1933" fmla="*/ 3264745 w 4098122"/>
                <a:gd name="connsiteY147-1934" fmla="*/ 104172 h 5311470"/>
                <a:gd name="connsiteX148-1935" fmla="*/ 3368917 w 4098122"/>
                <a:gd name="connsiteY148-1936" fmla="*/ 81022 h 5311470"/>
                <a:gd name="connsiteX149-1937" fmla="*/ 3693008 w 4098122"/>
                <a:gd name="connsiteY149-1938" fmla="*/ 69448 h 5311470"/>
                <a:gd name="connsiteX150-1939" fmla="*/ 3739307 w 4098122"/>
                <a:gd name="connsiteY150-1940" fmla="*/ 46298 h 5311470"/>
                <a:gd name="connsiteX151-1941" fmla="*/ 3774031 w 4098122"/>
                <a:gd name="connsiteY151-1942" fmla="*/ 23149 h 5311470"/>
                <a:gd name="connsiteX152-1943" fmla="*/ 3831904 w 4098122"/>
                <a:gd name="connsiteY152-1944" fmla="*/ 69448 h 5311470"/>
                <a:gd name="connsiteX153-1945" fmla="*/ 3912927 w 4098122"/>
                <a:gd name="connsiteY153-1946" fmla="*/ 81022 h 5311470"/>
                <a:gd name="connsiteX154-1947" fmla="*/ 3947651 w 4098122"/>
                <a:gd name="connsiteY154-1948" fmla="*/ 104172 h 5311470"/>
                <a:gd name="connsiteX155-1949" fmla="*/ 4040249 w 4098122"/>
                <a:gd name="connsiteY155-1950" fmla="*/ 127321 h 5311470"/>
                <a:gd name="connsiteX156-1951" fmla="*/ 4017099 w 4098122"/>
                <a:gd name="connsiteY156-1952" fmla="*/ 312516 h 5311470"/>
                <a:gd name="connsiteX157-1953" fmla="*/ 4005524 w 4098122"/>
                <a:gd name="connsiteY157-1954" fmla="*/ 347240 h 5311470"/>
                <a:gd name="connsiteX158-1955" fmla="*/ 4028674 w 4098122"/>
                <a:gd name="connsiteY158-1956" fmla="*/ 601883 h 5311470"/>
                <a:gd name="connsiteX159-1957" fmla="*/ 4040249 w 4098122"/>
                <a:gd name="connsiteY159-1958" fmla="*/ 1169043 h 5311470"/>
                <a:gd name="connsiteX160-1959" fmla="*/ 4063398 w 4098122"/>
                <a:gd name="connsiteY160-1960" fmla="*/ 1238491 h 5311470"/>
                <a:gd name="connsiteX161-1961" fmla="*/ 4074973 w 4098122"/>
                <a:gd name="connsiteY161-1962" fmla="*/ 1273215 h 5311470"/>
                <a:gd name="connsiteX162-1963" fmla="*/ 4098122 w 4098122"/>
                <a:gd name="connsiteY162-1964" fmla="*/ 1354238 h 5311470"/>
                <a:gd name="connsiteX163-1965" fmla="*/ 4074973 w 4098122"/>
                <a:gd name="connsiteY163-1966" fmla="*/ 1574157 h 5311470"/>
                <a:gd name="connsiteX164-1967" fmla="*/ 4051823 w 4098122"/>
                <a:gd name="connsiteY164-1968" fmla="*/ 1608881 h 5311470"/>
                <a:gd name="connsiteX165-1969" fmla="*/ 4063398 w 4098122"/>
                <a:gd name="connsiteY165-1970" fmla="*/ 1759352 h 5311470"/>
                <a:gd name="connsiteX166-1971" fmla="*/ 4040249 w 4098122"/>
                <a:gd name="connsiteY166-1972" fmla="*/ 1979271 h 5311470"/>
                <a:gd name="connsiteX167-1973" fmla="*/ 4028674 w 4098122"/>
                <a:gd name="connsiteY167-1974" fmla="*/ 2164466 h 5311470"/>
                <a:gd name="connsiteX168-1975" fmla="*/ 3993950 w 4098122"/>
                <a:gd name="connsiteY168-1976" fmla="*/ 2257063 h 5311470"/>
                <a:gd name="connsiteX169-1977" fmla="*/ 3970800 w 4098122"/>
                <a:gd name="connsiteY169-1978" fmla="*/ 2280212 h 5311470"/>
                <a:gd name="connsiteX170-1979" fmla="*/ 3959226 w 4098122"/>
                <a:gd name="connsiteY170-1980" fmla="*/ 2361235 h 5311470"/>
                <a:gd name="connsiteX171-1981" fmla="*/ 3947651 w 4098122"/>
                <a:gd name="connsiteY171-1982" fmla="*/ 2395959 h 5311470"/>
                <a:gd name="connsiteX172-1983" fmla="*/ 3959226 w 4098122"/>
                <a:gd name="connsiteY172-1984" fmla="*/ 2534855 h 5311470"/>
                <a:gd name="connsiteX173-1985" fmla="*/ 3982375 w 4098122"/>
                <a:gd name="connsiteY173-1986" fmla="*/ 2558005 h 5311470"/>
                <a:gd name="connsiteX174-1987" fmla="*/ 3993950 w 4098122"/>
                <a:gd name="connsiteY174-1988" fmla="*/ 2592729 h 5311470"/>
                <a:gd name="connsiteX175-1989" fmla="*/ 4028674 w 4098122"/>
                <a:gd name="connsiteY175-1990" fmla="*/ 2916820 h 5311470"/>
                <a:gd name="connsiteX176-1991" fmla="*/ 4051823 w 4098122"/>
                <a:gd name="connsiteY176-1992" fmla="*/ 3067291 h 5311470"/>
                <a:gd name="connsiteX177-1993" fmla="*/ 4040249 w 4098122"/>
                <a:gd name="connsiteY177-1994" fmla="*/ 3125164 h 5311470"/>
                <a:gd name="connsiteX178-1995" fmla="*/ 4029899 w 4098122"/>
                <a:gd name="connsiteY178-1996" fmla="*/ 3164921 h 5311470"/>
                <a:gd name="connsiteX179-1997" fmla="*/ 4031149 w 4098122"/>
                <a:gd name="connsiteY179-1998" fmla="*/ 3158443 h 5311470"/>
                <a:gd name="connsiteX180-1999" fmla="*/ 4029899 w 4098122"/>
                <a:gd name="connsiteY180-2000" fmla="*/ 3164921 h 5311470"/>
                <a:gd name="connsiteX181-2001" fmla="*/ 4017099 w 4098122"/>
                <a:gd name="connsiteY181-2002" fmla="*/ 3229336 h 5311470"/>
                <a:gd name="connsiteX182-2003" fmla="*/ 4017099 w 4098122"/>
                <a:gd name="connsiteY182-2004" fmla="*/ 3634450 h 5311470"/>
                <a:gd name="connsiteX183-2005" fmla="*/ 4051823 w 4098122"/>
                <a:gd name="connsiteY183-2006" fmla="*/ 3842795 h 5311470"/>
                <a:gd name="connsiteX184-2007" fmla="*/ 4063398 w 4098122"/>
                <a:gd name="connsiteY184-2008" fmla="*/ 3981691 h 5311470"/>
                <a:gd name="connsiteX185-2009" fmla="*/ 4051823 w 4098122"/>
                <a:gd name="connsiteY185-2010" fmla="*/ 4120587 h 5311470"/>
                <a:gd name="connsiteX186-2011" fmla="*/ 4040249 w 4098122"/>
                <a:gd name="connsiteY186-2012" fmla="*/ 4155311 h 5311470"/>
                <a:gd name="connsiteX187-2013" fmla="*/ 4017099 w 4098122"/>
                <a:gd name="connsiteY187-2014" fmla="*/ 4444678 h 5311470"/>
                <a:gd name="connsiteX188-2015" fmla="*/ 4028674 w 4098122"/>
                <a:gd name="connsiteY188-2016" fmla="*/ 4734045 h 5311470"/>
                <a:gd name="connsiteX189-2017" fmla="*/ 4040249 w 4098122"/>
                <a:gd name="connsiteY189-2018" fmla="*/ 4768769 h 5311470"/>
                <a:gd name="connsiteX190-2019" fmla="*/ 4025844 w 4098122"/>
                <a:gd name="connsiteY190-2020" fmla="*/ 5150698 h 5311470"/>
                <a:gd name="connsiteX191-2021" fmla="*/ 4014270 w 4098122"/>
                <a:gd name="connsiteY191-2022" fmla="*/ 5275190 h 5311470"/>
                <a:gd name="connsiteX192-2023" fmla="*/ 3936076 w 4098122"/>
                <a:gd name="connsiteY192-2024" fmla="*/ 5254906 h 5311470"/>
                <a:gd name="connsiteX193-2025" fmla="*/ 3889778 w 4098122"/>
                <a:gd name="connsiteY193-2026" fmla="*/ 5243331 h 5311470"/>
                <a:gd name="connsiteX194-2027" fmla="*/ 3788546 w 4098122"/>
                <a:gd name="connsiteY194-2028" fmla="*/ 5240502 h 5311470"/>
                <a:gd name="connsiteX195-2029" fmla="*/ 3713143 w 4098122"/>
                <a:gd name="connsiteY195-2030" fmla="*/ 5246382 h 5311470"/>
                <a:gd name="connsiteX196-2031" fmla="*/ 3655455 w 4098122"/>
                <a:gd name="connsiteY196-2032" fmla="*/ 5234733 h 5311470"/>
                <a:gd name="connsiteX197-2033" fmla="*/ 3600411 w 4098122"/>
                <a:gd name="connsiteY197-2034" fmla="*/ 5231757 h 5311470"/>
                <a:gd name="connsiteX198-2035" fmla="*/ 3565686 w 4098122"/>
                <a:gd name="connsiteY198-2036" fmla="*/ 5243331 h 5311470"/>
                <a:gd name="connsiteX199-2037" fmla="*/ 2350345 w 4098122"/>
                <a:gd name="connsiteY199-2038" fmla="*/ 5266481 h 5311470"/>
                <a:gd name="connsiteX200-2039" fmla="*/ 2188299 w 4098122"/>
                <a:gd name="connsiteY200-2040" fmla="*/ 5289630 h 5311470"/>
                <a:gd name="connsiteX201-2041" fmla="*/ 2095702 w 4098122"/>
                <a:gd name="connsiteY201-2042" fmla="*/ 5301205 h 5311470"/>
                <a:gd name="connsiteX202-2043" fmla="*/ 2049329 w 4098122"/>
                <a:gd name="connsiteY202-2044" fmla="*/ 5306936 h 5311470"/>
                <a:gd name="connsiteX203-2045" fmla="*/ 1968380 w 4098122"/>
                <a:gd name="connsiteY203-2046" fmla="*/ 5301205 h 5311470"/>
                <a:gd name="connsiteX204-2047" fmla="*/ 1748461 w 4098122"/>
                <a:gd name="connsiteY204-2048" fmla="*/ 5289630 h 5311470"/>
                <a:gd name="connsiteX205-2049" fmla="*/ 1574841 w 4098122"/>
                <a:gd name="connsiteY205-2050" fmla="*/ 5266481 h 5311470"/>
                <a:gd name="connsiteX206-2051" fmla="*/ 1505393 w 4098122"/>
                <a:gd name="connsiteY206-2052" fmla="*/ 5243331 h 5311470"/>
                <a:gd name="connsiteX207-2053" fmla="*/ 1470669 w 4098122"/>
                <a:gd name="connsiteY207-2054" fmla="*/ 5231757 h 5311470"/>
                <a:gd name="connsiteX208-2055" fmla="*/ 1435945 w 4098122"/>
                <a:gd name="connsiteY208-2056" fmla="*/ 5220182 h 5311470"/>
                <a:gd name="connsiteX209-2057" fmla="*/ 1366497 w 4098122"/>
                <a:gd name="connsiteY209-2058" fmla="*/ 5208607 h 5311470"/>
                <a:gd name="connsiteX210-2059" fmla="*/ 1331773 w 4098122"/>
                <a:gd name="connsiteY210-2060" fmla="*/ 5197033 h 5311470"/>
                <a:gd name="connsiteX211-2061" fmla="*/ 1273899 w 4098122"/>
                <a:gd name="connsiteY211-2062" fmla="*/ 5185458 h 5311470"/>
                <a:gd name="connsiteX212-2063" fmla="*/ 1088704 w 4098122"/>
                <a:gd name="connsiteY212-2064" fmla="*/ 5197033 h 5311470"/>
                <a:gd name="connsiteX213-2065" fmla="*/ 1030831 w 4098122"/>
                <a:gd name="connsiteY213-2066" fmla="*/ 5208607 h 5311470"/>
                <a:gd name="connsiteX214-2067" fmla="*/ 799337 w 4098122"/>
                <a:gd name="connsiteY214-2068" fmla="*/ 5197033 h 5311470"/>
                <a:gd name="connsiteX215-2069" fmla="*/ 648866 w 4098122"/>
                <a:gd name="connsiteY215-2070" fmla="*/ 5231757 h 5311470"/>
                <a:gd name="connsiteX216-2071" fmla="*/ 452097 w 4098122"/>
                <a:gd name="connsiteY216-2072" fmla="*/ 5197033 h 5311470"/>
                <a:gd name="connsiteX217-2073" fmla="*/ 244625 w 4098122"/>
                <a:gd name="connsiteY217-2074" fmla="*/ 5207919 h 5311470"/>
                <a:gd name="connsiteX218-2075" fmla="*/ 174304 w 4098122"/>
                <a:gd name="connsiteY218-2076" fmla="*/ 5220182 h 5311470"/>
                <a:gd name="connsiteX219-2077" fmla="*/ 117808 w 4098122"/>
                <a:gd name="connsiteY219-2078" fmla="*/ 5228128 h 5311470"/>
                <a:gd name="connsiteX220-2079" fmla="*/ 12259 w 4098122"/>
                <a:gd name="connsiteY220-2080" fmla="*/ 5243331 h 5311470"/>
                <a:gd name="connsiteX221-2081" fmla="*/ 23144 w 4098122"/>
                <a:gd name="connsiteY221-2082" fmla="*/ 5109442 h 5311470"/>
                <a:gd name="connsiteX222-2083" fmla="*/ 46294 w 4098122"/>
                <a:gd name="connsiteY222-2084" fmla="*/ 5020289 h 5311470"/>
                <a:gd name="connsiteX223-2085" fmla="*/ 35408 w 4098122"/>
                <a:gd name="connsiteY223-2086" fmla="*/ 4826643 h 5311470"/>
                <a:gd name="connsiteX224-2087" fmla="*/ 58557 w 4098122"/>
                <a:gd name="connsiteY224-2088" fmla="*/ 4791919 h 5311470"/>
                <a:gd name="connsiteX225-2089" fmla="*/ 70132 w 4098122"/>
                <a:gd name="connsiteY225-2090" fmla="*/ 4745620 h 5311470"/>
                <a:gd name="connsiteX226-2091" fmla="*/ 35408 w 4098122"/>
                <a:gd name="connsiteY226-2092" fmla="*/ 4676172 h 5311470"/>
                <a:gd name="connsiteX227-2093" fmla="*/ 23833 w 4098122"/>
                <a:gd name="connsiteY227-2094" fmla="*/ 4641448 h 5311470"/>
                <a:gd name="connsiteX228-2095" fmla="*/ 35408 w 4098122"/>
                <a:gd name="connsiteY228-2096" fmla="*/ 4514126 h 5311470"/>
                <a:gd name="connsiteX229-2097" fmla="*/ 46983 w 4098122"/>
                <a:gd name="connsiteY229-2098" fmla="*/ 4467828 h 5311470"/>
                <a:gd name="connsiteX230-2099" fmla="*/ 70132 w 4098122"/>
                <a:gd name="connsiteY230-2100" fmla="*/ 4363655 h 5311470"/>
                <a:gd name="connsiteX231-2101" fmla="*/ 58557 w 4098122"/>
                <a:gd name="connsiteY231-2102" fmla="*/ 4305782 h 5311470"/>
                <a:gd name="connsiteX232-2103" fmla="*/ 46983 w 4098122"/>
                <a:gd name="connsiteY232-2104" fmla="*/ 4236334 h 5311470"/>
                <a:gd name="connsiteX233-2105" fmla="*/ 23833 w 4098122"/>
                <a:gd name="connsiteY233-2106" fmla="*/ 4166886 h 5311470"/>
                <a:gd name="connsiteX234-2107" fmla="*/ 35408 w 4098122"/>
                <a:gd name="connsiteY234-2108" fmla="*/ 3877519 h 5311470"/>
                <a:gd name="connsiteX235-2109" fmla="*/ 46983 w 4098122"/>
                <a:gd name="connsiteY235-2110" fmla="*/ 3819645 h 5311470"/>
                <a:gd name="connsiteX236-2111" fmla="*/ 116431 w 4098122"/>
                <a:gd name="connsiteY236-2112" fmla="*/ 3750197 h 5311470"/>
                <a:gd name="connsiteX237-2113" fmla="*/ 93281 w 4098122"/>
                <a:gd name="connsiteY237-2114" fmla="*/ 3611301 h 5311470"/>
                <a:gd name="connsiteX238-2115" fmla="*/ 70132 w 4098122"/>
                <a:gd name="connsiteY238-2116" fmla="*/ 3576577 h 5311470"/>
                <a:gd name="connsiteX239-2117" fmla="*/ 58557 w 4098122"/>
                <a:gd name="connsiteY239-2118" fmla="*/ 3437681 h 5311470"/>
                <a:gd name="connsiteX240-2119" fmla="*/ 35408 w 4098122"/>
                <a:gd name="connsiteY240-2120" fmla="*/ 3345083 h 5311470"/>
                <a:gd name="connsiteX241-2121" fmla="*/ 12259 w 4098122"/>
                <a:gd name="connsiteY241-2122" fmla="*/ 3264060 h 5311470"/>
                <a:gd name="connsiteX242-2123" fmla="*/ 23833 w 4098122"/>
                <a:gd name="connsiteY242-2124" fmla="*/ 3078866 h 5311470"/>
                <a:gd name="connsiteX243-2125" fmla="*/ 46983 w 4098122"/>
                <a:gd name="connsiteY243-2126" fmla="*/ 3009417 h 5311470"/>
                <a:gd name="connsiteX244-2127" fmla="*/ 58557 w 4098122"/>
                <a:gd name="connsiteY244-2128" fmla="*/ 2974693 h 5311470"/>
                <a:gd name="connsiteX245-2129" fmla="*/ 46983 w 4098122"/>
                <a:gd name="connsiteY245-2130" fmla="*/ 2812648 h 5311470"/>
                <a:gd name="connsiteX246-2131" fmla="*/ 35408 w 4098122"/>
                <a:gd name="connsiteY246-2132" fmla="*/ 2673752 h 5311470"/>
                <a:gd name="connsiteX247-2133" fmla="*/ 46983 w 4098122"/>
                <a:gd name="connsiteY247-2134" fmla="*/ 2523281 h 5311470"/>
                <a:gd name="connsiteX248-2135" fmla="*/ 70132 w 4098122"/>
                <a:gd name="connsiteY248-2136" fmla="*/ 2453833 h 5311470"/>
                <a:gd name="connsiteX249-2137" fmla="*/ 58557 w 4098122"/>
                <a:gd name="connsiteY249-2138" fmla="*/ 2257063 h 5311470"/>
                <a:gd name="connsiteX250-2139" fmla="*/ 46983 w 4098122"/>
                <a:gd name="connsiteY250-2140" fmla="*/ 2210764 h 5311470"/>
                <a:gd name="connsiteX251-2141" fmla="*/ 23833 w 4098122"/>
                <a:gd name="connsiteY251-2142" fmla="*/ 2176040 h 5311470"/>
                <a:gd name="connsiteX252-2143" fmla="*/ 23833 w 4098122"/>
                <a:gd name="connsiteY252-2144" fmla="*/ 1828800 h 5311470"/>
                <a:gd name="connsiteX253-2145" fmla="*/ 35408 w 4098122"/>
                <a:gd name="connsiteY253-2146" fmla="*/ 1713053 h 5311470"/>
                <a:gd name="connsiteX254-2147" fmla="*/ 58557 w 4098122"/>
                <a:gd name="connsiteY254-2148" fmla="*/ 1643605 h 5311470"/>
                <a:gd name="connsiteX255-2149" fmla="*/ 35408 w 4098122"/>
                <a:gd name="connsiteY255-2150" fmla="*/ 1481559 h 5311470"/>
                <a:gd name="connsiteX256-2151" fmla="*/ 23833 w 4098122"/>
                <a:gd name="connsiteY256-2152" fmla="*/ 1446835 h 5311470"/>
                <a:gd name="connsiteX257-2153" fmla="*/ 684 w 4098122"/>
                <a:gd name="connsiteY257-2154" fmla="*/ 1365812 h 5311470"/>
                <a:gd name="connsiteX258-2155" fmla="*/ 12259 w 4098122"/>
                <a:gd name="connsiteY258-2156" fmla="*/ 1192192 h 5311470"/>
                <a:gd name="connsiteX259-2157" fmla="*/ 23833 w 4098122"/>
                <a:gd name="connsiteY259-2158" fmla="*/ 1157468 h 5311470"/>
                <a:gd name="connsiteX260-2159" fmla="*/ 58557 w 4098122"/>
                <a:gd name="connsiteY260-2160" fmla="*/ 1064871 h 5311470"/>
                <a:gd name="connsiteX261-2161" fmla="*/ 46983 w 4098122"/>
                <a:gd name="connsiteY261-2162" fmla="*/ 844952 h 5311470"/>
                <a:gd name="connsiteX262-2163" fmla="*/ 35408 w 4098122"/>
                <a:gd name="connsiteY262-2164" fmla="*/ 787078 h 5311470"/>
                <a:gd name="connsiteX263-2165" fmla="*/ 23833 w 4098122"/>
                <a:gd name="connsiteY263-2166" fmla="*/ 648182 h 5311470"/>
                <a:gd name="connsiteX264-2167" fmla="*/ 12259 w 4098122"/>
                <a:gd name="connsiteY264-2168" fmla="*/ 555585 h 5311470"/>
                <a:gd name="connsiteX265-2169" fmla="*/ 23833 w 4098122"/>
                <a:gd name="connsiteY265-2170" fmla="*/ 115747 h 5311470"/>
                <a:gd name="connsiteX266-2171" fmla="*/ 70132 w 4098122"/>
                <a:gd name="connsiteY266-2172" fmla="*/ 69448 h 5311470"/>
                <a:gd name="connsiteX267-2173" fmla="*/ 428947 w 4098122"/>
                <a:gd name="connsiteY267-2174" fmla="*/ 69448 h 5311470"/>
                <a:gd name="connsiteX268-2175" fmla="*/ 556269 w 4098122"/>
                <a:gd name="connsiteY268-2176" fmla="*/ 81022 h 5311470"/>
                <a:gd name="connsiteX269-2177" fmla="*/ 891935 w 4098122"/>
                <a:gd name="connsiteY269-2178" fmla="*/ 57873 h 5311470"/>
                <a:gd name="connsiteX270-2179" fmla="*/ 926659 w 4098122"/>
                <a:gd name="connsiteY270-2180" fmla="*/ 46298 h 5311470"/>
                <a:gd name="connsiteX271-2181" fmla="*/ 961383 w 4098122"/>
                <a:gd name="connsiteY271-2182" fmla="*/ 23149 h 5311470"/>
                <a:gd name="connsiteX272-2183" fmla="*/ 1007681 w 4098122"/>
                <a:gd name="connsiteY272-2184" fmla="*/ 0 h 5311470"/>
                <a:gd name="connsiteX0-2185" fmla="*/ 1042828 w 4098122"/>
                <a:gd name="connsiteY0-2186" fmla="*/ 118419 h 5311470"/>
                <a:gd name="connsiteX1-2187" fmla="*/ 1010449 w 4098122"/>
                <a:gd name="connsiteY1-2188" fmla="*/ 140754 h 5311470"/>
                <a:gd name="connsiteX2-2189" fmla="*/ 912755 w 4098122"/>
                <a:gd name="connsiteY2-2190" fmla="*/ 151921 h 5311470"/>
                <a:gd name="connsiteX3-2191" fmla="*/ 665066 w 4098122"/>
                <a:gd name="connsiteY3-2192" fmla="*/ 174258 h 5311470"/>
                <a:gd name="connsiteX4-2193" fmla="*/ 546340 w 4098122"/>
                <a:gd name="connsiteY4-2194" fmla="*/ 163090 h 5311470"/>
                <a:gd name="connsiteX5-2195" fmla="*/ 193938 w 4098122"/>
                <a:gd name="connsiteY5-2196" fmla="*/ 169028 h 5311470"/>
                <a:gd name="connsiteX6-2197" fmla="*/ 168578 w 4098122"/>
                <a:gd name="connsiteY6-2198" fmla="*/ 207762 h 5311470"/>
                <a:gd name="connsiteX7-2199" fmla="*/ 187473 w 4098122"/>
                <a:gd name="connsiteY7-2200" fmla="*/ 608390 h 5311470"/>
                <a:gd name="connsiteX8-2201" fmla="*/ 208505 w 4098122"/>
                <a:gd name="connsiteY8-2202" fmla="*/ 760923 h 5311470"/>
                <a:gd name="connsiteX9-2203" fmla="*/ 179372 w 4098122"/>
                <a:gd name="connsiteY9-2204" fmla="*/ 855496 h 5311470"/>
                <a:gd name="connsiteX10-2205" fmla="*/ 190165 w 4098122"/>
                <a:gd name="connsiteY10-2206" fmla="*/ 911336 h 5311470"/>
                <a:gd name="connsiteX11-2207" fmla="*/ 222545 w 4098122"/>
                <a:gd name="connsiteY11-2208" fmla="*/ 1056518 h 5311470"/>
                <a:gd name="connsiteX12-2209" fmla="*/ 209587 w 4098122"/>
                <a:gd name="connsiteY12-2210" fmla="*/ 1198869 h 5311470"/>
                <a:gd name="connsiteX13-2211" fmla="*/ 193411 w 4098122"/>
                <a:gd name="connsiteY13-2212" fmla="*/ 1287934 h 5311470"/>
                <a:gd name="connsiteX14-2213" fmla="*/ 146992 w 4098122"/>
                <a:gd name="connsiteY14-2214" fmla="*/ 1413887 h 5311470"/>
                <a:gd name="connsiteX15-2215" fmla="*/ 168578 w 4098122"/>
                <a:gd name="connsiteY15-2216" fmla="*/ 1492062 h 5311470"/>
                <a:gd name="connsiteX16-2217" fmla="*/ 179372 w 4098122"/>
                <a:gd name="connsiteY16-2218" fmla="*/ 1525566 h 5311470"/>
                <a:gd name="connsiteX17-2219" fmla="*/ 200958 w 4098122"/>
                <a:gd name="connsiteY17-2220" fmla="*/ 1681916 h 5311470"/>
                <a:gd name="connsiteX18-2221" fmla="*/ 179372 w 4098122"/>
                <a:gd name="connsiteY18-2222" fmla="*/ 1748923 h 5311470"/>
                <a:gd name="connsiteX19-2223" fmla="*/ 168578 w 4098122"/>
                <a:gd name="connsiteY19-2224" fmla="*/ 1860602 h 5311470"/>
                <a:gd name="connsiteX20-2225" fmla="*/ 204205 w 4098122"/>
                <a:gd name="connsiteY20-2226" fmla="*/ 2148134 h 5311470"/>
                <a:gd name="connsiteX21-2227" fmla="*/ 190165 w 4098122"/>
                <a:gd name="connsiteY21-2228" fmla="*/ 2229139 h 5311470"/>
                <a:gd name="connsiteX22-2229" fmla="*/ 200958 w 4098122"/>
                <a:gd name="connsiteY22-2230" fmla="*/ 2273811 h 5311470"/>
                <a:gd name="connsiteX23-2231" fmla="*/ 211751 w 4098122"/>
                <a:gd name="connsiteY23-2232" fmla="*/ 2463665 h 5311470"/>
                <a:gd name="connsiteX24-2233" fmla="*/ 190165 w 4098122"/>
                <a:gd name="connsiteY24-2234" fmla="*/ 2530671 h 5311470"/>
                <a:gd name="connsiteX25-2235" fmla="*/ 197184 w 4098122"/>
                <a:gd name="connsiteY25-2236" fmla="*/ 2693667 h 5311470"/>
                <a:gd name="connsiteX26-2237" fmla="*/ 190165 w 4098122"/>
                <a:gd name="connsiteY26-2238" fmla="*/ 2809867 h 5311470"/>
                <a:gd name="connsiteX27-2239" fmla="*/ 200958 w 4098122"/>
                <a:gd name="connsiteY27-2240" fmla="*/ 2966216 h 5311470"/>
                <a:gd name="connsiteX28-2241" fmla="*/ 190165 w 4098122"/>
                <a:gd name="connsiteY28-2242" fmla="*/ 2999720 h 5311470"/>
                <a:gd name="connsiteX29-2243" fmla="*/ 168578 w 4098122"/>
                <a:gd name="connsiteY29-2244" fmla="*/ 3066728 h 5311470"/>
                <a:gd name="connsiteX30-2245" fmla="*/ 187473 w 4098122"/>
                <a:gd name="connsiteY30-2246" fmla="*/ 3221661 h 5311470"/>
                <a:gd name="connsiteX31-2247" fmla="*/ 179372 w 4098122"/>
                <a:gd name="connsiteY31-2248" fmla="*/ 3323587 h 5311470"/>
                <a:gd name="connsiteX32-2249" fmla="*/ 200958 w 4098122"/>
                <a:gd name="connsiteY32-2250" fmla="*/ 3412930 h 5311470"/>
                <a:gd name="connsiteX33-2251" fmla="*/ 211751 w 4098122"/>
                <a:gd name="connsiteY33-2252" fmla="*/ 3546944 h 5311470"/>
                <a:gd name="connsiteX34-2253" fmla="*/ 233337 w 4098122"/>
                <a:gd name="connsiteY34-2254" fmla="*/ 3580448 h 5311470"/>
                <a:gd name="connsiteX35-2255" fmla="*/ 254924 w 4098122"/>
                <a:gd name="connsiteY35-2256" fmla="*/ 3714461 h 5311470"/>
                <a:gd name="connsiteX36-2257" fmla="*/ 207978 w 4098122"/>
                <a:gd name="connsiteY36-2258" fmla="*/ 3817095 h 5311470"/>
                <a:gd name="connsiteX37-2259" fmla="*/ 214443 w 4098122"/>
                <a:gd name="connsiteY37-2260" fmla="*/ 3951817 h 5311470"/>
                <a:gd name="connsiteX38-2261" fmla="*/ 168578 w 4098122"/>
                <a:gd name="connsiteY38-2262" fmla="*/ 4116504 h 5311470"/>
                <a:gd name="connsiteX39-2263" fmla="*/ 190165 w 4098122"/>
                <a:gd name="connsiteY39-2264" fmla="*/ 4183511 h 5311470"/>
                <a:gd name="connsiteX40-2265" fmla="*/ 218216 w 4098122"/>
                <a:gd name="connsiteY40-2266" fmla="*/ 4256733 h 5311470"/>
                <a:gd name="connsiteX41-2267" fmla="*/ 211751 w 4098122"/>
                <a:gd name="connsiteY41-2268" fmla="*/ 4306356 h 5311470"/>
                <a:gd name="connsiteX42-2269" fmla="*/ 190165 w 4098122"/>
                <a:gd name="connsiteY42-2270" fmla="*/ 4406868 h 5311470"/>
                <a:gd name="connsiteX43-2271" fmla="*/ 179372 w 4098122"/>
                <a:gd name="connsiteY43-2272" fmla="*/ 4451539 h 5311470"/>
                <a:gd name="connsiteX44-2273" fmla="*/ 168578 w 4098122"/>
                <a:gd name="connsiteY44-2274" fmla="*/ 4574385 h 5311470"/>
                <a:gd name="connsiteX45-2275" fmla="*/ 179372 w 4098122"/>
                <a:gd name="connsiteY45-2276" fmla="*/ 4607889 h 5311470"/>
                <a:gd name="connsiteX46-2277" fmla="*/ 211751 w 4098122"/>
                <a:gd name="connsiteY46-2278" fmla="*/ 4674896 h 5311470"/>
                <a:gd name="connsiteX47-2279" fmla="*/ 200958 w 4098122"/>
                <a:gd name="connsiteY47-2280" fmla="*/ 4719567 h 5311470"/>
                <a:gd name="connsiteX48-2281" fmla="*/ 179372 w 4098122"/>
                <a:gd name="connsiteY48-2282" fmla="*/ 4753071 h 5311470"/>
                <a:gd name="connsiteX49-2283" fmla="*/ 179372 w 4098122"/>
                <a:gd name="connsiteY49-2284" fmla="*/ 5009930 h 5311470"/>
                <a:gd name="connsiteX50-2285" fmla="*/ 157786 w 4098122"/>
                <a:gd name="connsiteY50-2286" fmla="*/ 5043435 h 5311470"/>
                <a:gd name="connsiteX51-2287" fmla="*/ 180935 w 4098122"/>
                <a:gd name="connsiteY51-2288" fmla="*/ 5108814 h 5311470"/>
                <a:gd name="connsiteX52-2289" fmla="*/ 230213 w 4098122"/>
                <a:gd name="connsiteY52-2290" fmla="*/ 5074497 h 5311470"/>
                <a:gd name="connsiteX53-2291" fmla="*/ 308890 w 4098122"/>
                <a:gd name="connsiteY53-2292" fmla="*/ 5132777 h 5311470"/>
                <a:gd name="connsiteX54-2293" fmla="*/ 330477 w 4098122"/>
                <a:gd name="connsiteY54-2294" fmla="*/ 5110441 h 5311470"/>
                <a:gd name="connsiteX55-2295" fmla="*/ 524754 w 4098122"/>
                <a:gd name="connsiteY55-2296" fmla="*/ 5099273 h 5311470"/>
                <a:gd name="connsiteX56-2297" fmla="*/ 783791 w 4098122"/>
                <a:gd name="connsiteY56-2298" fmla="*/ 5099273 h 5311470"/>
                <a:gd name="connsiteX57-2299" fmla="*/ 891723 w 4098122"/>
                <a:gd name="connsiteY57-2300" fmla="*/ 5110441 h 5311470"/>
                <a:gd name="connsiteX58-2301" fmla="*/ 1107587 w 4098122"/>
                <a:gd name="connsiteY58-2302" fmla="*/ 5121609 h 5311470"/>
                <a:gd name="connsiteX59-2303" fmla="*/ 1161553 w 4098122"/>
                <a:gd name="connsiteY59-2304" fmla="*/ 5110441 h 5311470"/>
                <a:gd name="connsiteX60-2305" fmla="*/ 1334244 w 4098122"/>
                <a:gd name="connsiteY60-2306" fmla="*/ 5099273 h 5311470"/>
                <a:gd name="connsiteX61-2307" fmla="*/ 1388211 w 4098122"/>
                <a:gd name="connsiteY61-2308" fmla="*/ 5110441 h 5311470"/>
                <a:gd name="connsiteX62-2309" fmla="*/ 1420590 w 4098122"/>
                <a:gd name="connsiteY62-2310" fmla="*/ 5121609 h 5311470"/>
                <a:gd name="connsiteX63-2311" fmla="*/ 1485349 w 4098122"/>
                <a:gd name="connsiteY63-2312" fmla="*/ 5132777 h 5311470"/>
                <a:gd name="connsiteX64-2313" fmla="*/ 1517729 w 4098122"/>
                <a:gd name="connsiteY64-2314" fmla="*/ 5143945 h 5311470"/>
                <a:gd name="connsiteX65-2315" fmla="*/ 1550108 w 4098122"/>
                <a:gd name="connsiteY65-2316" fmla="*/ 5155112 h 5311470"/>
                <a:gd name="connsiteX66-2317" fmla="*/ 1614868 w 4098122"/>
                <a:gd name="connsiteY66-2318" fmla="*/ 5177448 h 5311470"/>
                <a:gd name="connsiteX67-2319" fmla="*/ 1802785 w 4098122"/>
                <a:gd name="connsiteY67-2320" fmla="*/ 5181199 h 5311470"/>
                <a:gd name="connsiteX68-2321" fmla="*/ 1926080 w 4098122"/>
                <a:gd name="connsiteY68-2322" fmla="*/ 5173781 h 5311470"/>
                <a:gd name="connsiteX69-2323" fmla="*/ 2060390 w 4098122"/>
                <a:gd name="connsiteY69-2324" fmla="*/ 5177531 h 5311470"/>
                <a:gd name="connsiteX70-2325" fmla="*/ 2137733 w 4098122"/>
                <a:gd name="connsiteY70-2326" fmla="*/ 5177498 h 5311470"/>
                <a:gd name="connsiteX71-2327" fmla="*/ 2216643 w 4098122"/>
                <a:gd name="connsiteY71-2328" fmla="*/ 5170047 h 5311470"/>
                <a:gd name="connsiteX72-2329" fmla="*/ 2338012 w 4098122"/>
                <a:gd name="connsiteY72-2330" fmla="*/ 5177448 h 5311470"/>
                <a:gd name="connsiteX73-2331" fmla="*/ 3426693 w 4098122"/>
                <a:gd name="connsiteY73-2332" fmla="*/ 5140244 h 5311470"/>
                <a:gd name="connsiteX74-2333" fmla="*/ 3503678 w 4098122"/>
                <a:gd name="connsiteY74-2334" fmla="*/ 5143945 h 5311470"/>
                <a:gd name="connsiteX75-2335" fmla="*/ 3536058 w 4098122"/>
                <a:gd name="connsiteY75-2336" fmla="*/ 5121609 h 5311470"/>
                <a:gd name="connsiteX76-2337" fmla="*/ 3643989 w 4098122"/>
                <a:gd name="connsiteY76-2338" fmla="*/ 5110441 h 5311470"/>
                <a:gd name="connsiteX77-2339" fmla="*/ 3665576 w 4098122"/>
                <a:gd name="connsiteY77-2340" fmla="*/ 5132777 h 5311470"/>
                <a:gd name="connsiteX78-2341" fmla="*/ 3773508 w 4098122"/>
                <a:gd name="connsiteY78-2342" fmla="*/ 5155112 h 5311470"/>
                <a:gd name="connsiteX79-2343" fmla="*/ 3816680 w 4098122"/>
                <a:gd name="connsiteY79-2344" fmla="*/ 5166280 h 5311470"/>
                <a:gd name="connsiteX80-2345" fmla="*/ 3870647 w 4098122"/>
                <a:gd name="connsiteY80-2346" fmla="*/ 5177448 h 5311470"/>
                <a:gd name="connsiteX81-2347" fmla="*/ 3874975 w 4098122"/>
                <a:gd name="connsiteY81-2348" fmla="*/ 5037497 h 5311470"/>
                <a:gd name="connsiteX82-2349" fmla="*/ 3913820 w 4098122"/>
                <a:gd name="connsiteY82-2350" fmla="*/ 4697231 h 5311470"/>
                <a:gd name="connsiteX83-2351" fmla="*/ 3903026 w 4098122"/>
                <a:gd name="connsiteY83-2352" fmla="*/ 4663727 h 5311470"/>
                <a:gd name="connsiteX84-2353" fmla="*/ 3892233 w 4098122"/>
                <a:gd name="connsiteY84-2354" fmla="*/ 4384532 h 5311470"/>
                <a:gd name="connsiteX85-2355" fmla="*/ 3881440 w 4098122"/>
                <a:gd name="connsiteY85-2356" fmla="*/ 4105336 h 5311470"/>
                <a:gd name="connsiteX86-2357" fmla="*/ 3924612 w 4098122"/>
                <a:gd name="connsiteY86-2358" fmla="*/ 4071832 h 5311470"/>
                <a:gd name="connsiteX87-2359" fmla="*/ 3899780 w 4098122"/>
                <a:gd name="connsiteY87-2360" fmla="*/ 3931880 h 5311470"/>
                <a:gd name="connsiteX88-2361" fmla="*/ 3872811 w 4098122"/>
                <a:gd name="connsiteY88-2362" fmla="*/ 3820202 h 5311470"/>
                <a:gd name="connsiteX89-2363" fmla="*/ 3892233 w 4098122"/>
                <a:gd name="connsiteY89-2364" fmla="*/ 3602783 h 5311470"/>
                <a:gd name="connsiteX90-2365" fmla="*/ 3878749 w 4098122"/>
                <a:gd name="connsiteY90-2366" fmla="*/ 3246828 h 5311470"/>
                <a:gd name="connsiteX91-2367" fmla="*/ 3913820 w 4098122"/>
                <a:gd name="connsiteY91-2368" fmla="*/ 3111398 h 5311470"/>
                <a:gd name="connsiteX92-2369" fmla="*/ 3924612 w 4098122"/>
                <a:gd name="connsiteY92-2370" fmla="*/ 3055560 h 5311470"/>
                <a:gd name="connsiteX93-2371" fmla="*/ 3903026 w 4098122"/>
                <a:gd name="connsiteY93-2372" fmla="*/ 2910378 h 5311470"/>
                <a:gd name="connsiteX94-2373" fmla="*/ 3897643 w 4098122"/>
                <a:gd name="connsiteY94-2374" fmla="*/ 2689852 h 5311470"/>
                <a:gd name="connsiteX95-2375" fmla="*/ 3859853 w 4098122"/>
                <a:gd name="connsiteY95-2376" fmla="*/ 2564175 h 5311470"/>
                <a:gd name="connsiteX96-2377" fmla="*/ 3838267 w 4098122"/>
                <a:gd name="connsiteY96-2378" fmla="*/ 2541839 h 5311470"/>
                <a:gd name="connsiteX97-2379" fmla="*/ 3827474 w 4098122"/>
                <a:gd name="connsiteY97-2380" fmla="*/ 2407825 h 5311470"/>
                <a:gd name="connsiteX98-2381" fmla="*/ 3838267 w 4098122"/>
                <a:gd name="connsiteY98-2382" fmla="*/ 2374321 h 5311470"/>
                <a:gd name="connsiteX99-2383" fmla="*/ 3849060 w 4098122"/>
                <a:gd name="connsiteY99-2384" fmla="*/ 2296146 h 5311470"/>
                <a:gd name="connsiteX100-2385" fmla="*/ 3870647 w 4098122"/>
                <a:gd name="connsiteY100-2386" fmla="*/ 2273811 h 5311470"/>
                <a:gd name="connsiteX101-2387" fmla="*/ 3903026 w 4098122"/>
                <a:gd name="connsiteY101-2388" fmla="*/ 2184469 h 5311470"/>
                <a:gd name="connsiteX102-2389" fmla="*/ 3913820 w 4098122"/>
                <a:gd name="connsiteY102-2390" fmla="*/ 2005783 h 5311470"/>
                <a:gd name="connsiteX103-2391" fmla="*/ 3935406 w 4098122"/>
                <a:gd name="connsiteY103-2392" fmla="*/ 1793595 h 5311470"/>
                <a:gd name="connsiteX104-2393" fmla="*/ 3924612 w 4098122"/>
                <a:gd name="connsiteY104-2394" fmla="*/ 1648413 h 5311470"/>
                <a:gd name="connsiteX105-2395" fmla="*/ 3946199 w 4098122"/>
                <a:gd name="connsiteY105-2396" fmla="*/ 1614909 h 5311470"/>
                <a:gd name="connsiteX106-2397" fmla="*/ 3940816 w 4098122"/>
                <a:gd name="connsiteY106-2398" fmla="*/ 1485848 h 5311470"/>
                <a:gd name="connsiteX107-2399" fmla="*/ 3947836 w 4098122"/>
                <a:gd name="connsiteY107-2400" fmla="*/ 1378692 h 5311470"/>
                <a:gd name="connsiteX108-2401" fmla="*/ 3931105 w 4098122"/>
                <a:gd name="connsiteY108-2402" fmla="*/ 1305039 h 5311470"/>
                <a:gd name="connsiteX109-2403" fmla="*/ 3913293 w 4098122"/>
                <a:gd name="connsiteY109-2404" fmla="*/ 1178655 h 5311470"/>
                <a:gd name="connsiteX110-2405" fmla="*/ 3903026 w 4098122"/>
                <a:gd name="connsiteY110-2406" fmla="*/ 676810 h 5311470"/>
                <a:gd name="connsiteX111-2407" fmla="*/ 3917066 w 4098122"/>
                <a:gd name="connsiteY111-2408" fmla="*/ 454869 h 5311470"/>
                <a:gd name="connsiteX112-2409" fmla="*/ 3892233 w 4098122"/>
                <a:gd name="connsiteY112-2410" fmla="*/ 397615 h 5311470"/>
                <a:gd name="connsiteX113-2411" fmla="*/ 3913820 w 4098122"/>
                <a:gd name="connsiteY113-2412" fmla="*/ 218929 h 5311470"/>
                <a:gd name="connsiteX114-2413" fmla="*/ 3827474 w 4098122"/>
                <a:gd name="connsiteY114-2414" fmla="*/ 196594 h 5311470"/>
                <a:gd name="connsiteX115-2415" fmla="*/ 3795094 w 4098122"/>
                <a:gd name="connsiteY115-2416" fmla="*/ 174258 h 5311470"/>
                <a:gd name="connsiteX116-2417" fmla="*/ 3719542 w 4098122"/>
                <a:gd name="connsiteY116-2418" fmla="*/ 163090 h 5311470"/>
                <a:gd name="connsiteX117-2419" fmla="*/ 3683388 w 4098122"/>
                <a:gd name="connsiteY117-2420" fmla="*/ 154045 h 5311470"/>
                <a:gd name="connsiteX118-2421" fmla="*/ 3633196 w 4098122"/>
                <a:gd name="connsiteY118-2422" fmla="*/ 140754 h 5311470"/>
                <a:gd name="connsiteX119-2423" fmla="*/ 3590023 w 4098122"/>
                <a:gd name="connsiteY119-2424" fmla="*/ 163090 h 5311470"/>
                <a:gd name="connsiteX120-2425" fmla="*/ 3287814 w 4098122"/>
                <a:gd name="connsiteY120-2426" fmla="*/ 174258 h 5311470"/>
                <a:gd name="connsiteX121-2427" fmla="*/ 3190675 w 4098122"/>
                <a:gd name="connsiteY121-2428" fmla="*/ 196594 h 5311470"/>
                <a:gd name="connsiteX122-2429" fmla="*/ 3169088 w 4098122"/>
                <a:gd name="connsiteY122-2430" fmla="*/ 174258 h 5311470"/>
                <a:gd name="connsiteX123-2431" fmla="*/ 3136709 w 4098122"/>
                <a:gd name="connsiteY123-2432" fmla="*/ 163090 h 5311470"/>
                <a:gd name="connsiteX124-2433" fmla="*/ 3115123 w 4098122"/>
                <a:gd name="connsiteY124-2434" fmla="*/ 140754 h 5311470"/>
                <a:gd name="connsiteX125-2435" fmla="*/ 3030414 w 4098122"/>
                <a:gd name="connsiteY125-2436" fmla="*/ 159276 h 5311470"/>
                <a:gd name="connsiteX126-2437" fmla="*/ 2856086 w 4098122"/>
                <a:gd name="connsiteY126-2438" fmla="*/ 151922 h 5311470"/>
                <a:gd name="connsiteX127-2439" fmla="*/ 2445944 w 4098122"/>
                <a:gd name="connsiteY127-2440" fmla="*/ 174258 h 5311470"/>
                <a:gd name="connsiteX128-2441" fmla="*/ 2111354 w 4098122"/>
                <a:gd name="connsiteY128-2442" fmla="*/ 129587 h 5311470"/>
                <a:gd name="connsiteX129-2443" fmla="*/ 1882561 w 4098122"/>
                <a:gd name="connsiteY129-2444" fmla="*/ 154045 h 5311470"/>
                <a:gd name="connsiteX130-2445" fmla="*/ 1712006 w 4098122"/>
                <a:gd name="connsiteY130-2446" fmla="*/ 140754 h 5311470"/>
                <a:gd name="connsiteX131-2447" fmla="*/ 1237105 w 4098122"/>
                <a:gd name="connsiteY131-2448" fmla="*/ 163090 h 5311470"/>
                <a:gd name="connsiteX132-2449" fmla="*/ 1160470 w 4098122"/>
                <a:gd name="connsiteY132-2450" fmla="*/ 142170 h 5311470"/>
                <a:gd name="connsiteX133-2451" fmla="*/ 1086000 w 4098122"/>
                <a:gd name="connsiteY133-2452" fmla="*/ 119834 h 5311470"/>
                <a:gd name="connsiteX134-2453" fmla="*/ 1042828 w 4098122"/>
                <a:gd name="connsiteY134-2454" fmla="*/ 118419 h 5311470"/>
                <a:gd name="connsiteX135-2455" fmla="*/ 1007681 w 4098122"/>
                <a:gd name="connsiteY135-2456" fmla="*/ 0 h 5311470"/>
                <a:gd name="connsiteX136-2457" fmla="*/ 1100279 w 4098122"/>
                <a:gd name="connsiteY136-2458" fmla="*/ 23149 h 5311470"/>
                <a:gd name="connsiteX137-2459" fmla="*/ 1169727 w 4098122"/>
                <a:gd name="connsiteY137-2460" fmla="*/ 69448 h 5311470"/>
                <a:gd name="connsiteX138-2461" fmla="*/ 1679013 w 4098122"/>
                <a:gd name="connsiteY138-2462" fmla="*/ 46298 h 5311470"/>
                <a:gd name="connsiteX139-2463" fmla="*/ 1760036 w 4098122"/>
                <a:gd name="connsiteY139-2464" fmla="*/ 23149 h 5311470"/>
                <a:gd name="connsiteX140-2465" fmla="*/ 2107276 w 4098122"/>
                <a:gd name="connsiteY140-2466" fmla="*/ 34724 h 5311470"/>
                <a:gd name="connsiteX141-2467" fmla="*/ 2466092 w 4098122"/>
                <a:gd name="connsiteY141-2468" fmla="*/ 81022 h 5311470"/>
                <a:gd name="connsiteX142-2469" fmla="*/ 2905930 w 4098122"/>
                <a:gd name="connsiteY142-2470" fmla="*/ 57873 h 5311470"/>
                <a:gd name="connsiteX143-2471" fmla="*/ 3010102 w 4098122"/>
                <a:gd name="connsiteY143-2472" fmla="*/ 34724 h 5311470"/>
                <a:gd name="connsiteX144-2473" fmla="*/ 3183722 w 4098122"/>
                <a:gd name="connsiteY144-2474" fmla="*/ 46298 h 5311470"/>
                <a:gd name="connsiteX145-2475" fmla="*/ 3206871 w 4098122"/>
                <a:gd name="connsiteY145-2476" fmla="*/ 69448 h 5311470"/>
                <a:gd name="connsiteX146-2477" fmla="*/ 3241595 w 4098122"/>
                <a:gd name="connsiteY146-2478" fmla="*/ 81022 h 5311470"/>
                <a:gd name="connsiteX147-2479" fmla="*/ 3264745 w 4098122"/>
                <a:gd name="connsiteY147-2480" fmla="*/ 104172 h 5311470"/>
                <a:gd name="connsiteX148-2481" fmla="*/ 3368917 w 4098122"/>
                <a:gd name="connsiteY148-2482" fmla="*/ 81022 h 5311470"/>
                <a:gd name="connsiteX149-2483" fmla="*/ 3693008 w 4098122"/>
                <a:gd name="connsiteY149-2484" fmla="*/ 69448 h 5311470"/>
                <a:gd name="connsiteX150-2485" fmla="*/ 3739307 w 4098122"/>
                <a:gd name="connsiteY150-2486" fmla="*/ 46298 h 5311470"/>
                <a:gd name="connsiteX151-2487" fmla="*/ 3774031 w 4098122"/>
                <a:gd name="connsiteY151-2488" fmla="*/ 23149 h 5311470"/>
                <a:gd name="connsiteX152-2489" fmla="*/ 3831904 w 4098122"/>
                <a:gd name="connsiteY152-2490" fmla="*/ 69448 h 5311470"/>
                <a:gd name="connsiteX153-2491" fmla="*/ 3912927 w 4098122"/>
                <a:gd name="connsiteY153-2492" fmla="*/ 81022 h 5311470"/>
                <a:gd name="connsiteX154-2493" fmla="*/ 3947651 w 4098122"/>
                <a:gd name="connsiteY154-2494" fmla="*/ 104172 h 5311470"/>
                <a:gd name="connsiteX155-2495" fmla="*/ 4040249 w 4098122"/>
                <a:gd name="connsiteY155-2496" fmla="*/ 127321 h 5311470"/>
                <a:gd name="connsiteX156-2497" fmla="*/ 4017099 w 4098122"/>
                <a:gd name="connsiteY156-2498" fmla="*/ 312516 h 5311470"/>
                <a:gd name="connsiteX157-2499" fmla="*/ 4005524 w 4098122"/>
                <a:gd name="connsiteY157-2500" fmla="*/ 347240 h 5311470"/>
                <a:gd name="connsiteX158-2501" fmla="*/ 4028674 w 4098122"/>
                <a:gd name="connsiteY158-2502" fmla="*/ 601883 h 5311470"/>
                <a:gd name="connsiteX159-2503" fmla="*/ 4040249 w 4098122"/>
                <a:gd name="connsiteY159-2504" fmla="*/ 1169043 h 5311470"/>
                <a:gd name="connsiteX160-2505" fmla="*/ 4063398 w 4098122"/>
                <a:gd name="connsiteY160-2506" fmla="*/ 1238491 h 5311470"/>
                <a:gd name="connsiteX161-2507" fmla="*/ 4074973 w 4098122"/>
                <a:gd name="connsiteY161-2508" fmla="*/ 1273215 h 5311470"/>
                <a:gd name="connsiteX162-2509" fmla="*/ 4098122 w 4098122"/>
                <a:gd name="connsiteY162-2510" fmla="*/ 1354238 h 5311470"/>
                <a:gd name="connsiteX163-2511" fmla="*/ 4074973 w 4098122"/>
                <a:gd name="connsiteY163-2512" fmla="*/ 1574157 h 5311470"/>
                <a:gd name="connsiteX164-2513" fmla="*/ 4051823 w 4098122"/>
                <a:gd name="connsiteY164-2514" fmla="*/ 1608881 h 5311470"/>
                <a:gd name="connsiteX165-2515" fmla="*/ 4063398 w 4098122"/>
                <a:gd name="connsiteY165-2516" fmla="*/ 1759352 h 5311470"/>
                <a:gd name="connsiteX166-2517" fmla="*/ 4040249 w 4098122"/>
                <a:gd name="connsiteY166-2518" fmla="*/ 1979271 h 5311470"/>
                <a:gd name="connsiteX167-2519" fmla="*/ 4028674 w 4098122"/>
                <a:gd name="connsiteY167-2520" fmla="*/ 2164466 h 5311470"/>
                <a:gd name="connsiteX168-2521" fmla="*/ 3993950 w 4098122"/>
                <a:gd name="connsiteY168-2522" fmla="*/ 2257063 h 5311470"/>
                <a:gd name="connsiteX169-2523" fmla="*/ 3970800 w 4098122"/>
                <a:gd name="connsiteY169-2524" fmla="*/ 2280212 h 5311470"/>
                <a:gd name="connsiteX170-2525" fmla="*/ 3959226 w 4098122"/>
                <a:gd name="connsiteY170-2526" fmla="*/ 2361235 h 5311470"/>
                <a:gd name="connsiteX171-2527" fmla="*/ 3947651 w 4098122"/>
                <a:gd name="connsiteY171-2528" fmla="*/ 2395959 h 5311470"/>
                <a:gd name="connsiteX172-2529" fmla="*/ 3959226 w 4098122"/>
                <a:gd name="connsiteY172-2530" fmla="*/ 2534855 h 5311470"/>
                <a:gd name="connsiteX173-2531" fmla="*/ 3982375 w 4098122"/>
                <a:gd name="connsiteY173-2532" fmla="*/ 2558005 h 5311470"/>
                <a:gd name="connsiteX174-2533" fmla="*/ 3993950 w 4098122"/>
                <a:gd name="connsiteY174-2534" fmla="*/ 2592729 h 5311470"/>
                <a:gd name="connsiteX175-2535" fmla="*/ 4028674 w 4098122"/>
                <a:gd name="connsiteY175-2536" fmla="*/ 2916820 h 5311470"/>
                <a:gd name="connsiteX176-2537" fmla="*/ 4051823 w 4098122"/>
                <a:gd name="connsiteY176-2538" fmla="*/ 3067291 h 5311470"/>
                <a:gd name="connsiteX177-2539" fmla="*/ 4040249 w 4098122"/>
                <a:gd name="connsiteY177-2540" fmla="*/ 3125164 h 5311470"/>
                <a:gd name="connsiteX178-2541" fmla="*/ 4029899 w 4098122"/>
                <a:gd name="connsiteY178-2542" fmla="*/ 3164921 h 5311470"/>
                <a:gd name="connsiteX179-2543" fmla="*/ 4031149 w 4098122"/>
                <a:gd name="connsiteY179-2544" fmla="*/ 3158443 h 5311470"/>
                <a:gd name="connsiteX180-2545" fmla="*/ 4029899 w 4098122"/>
                <a:gd name="connsiteY180-2546" fmla="*/ 3164921 h 5311470"/>
                <a:gd name="connsiteX181-2547" fmla="*/ 4017099 w 4098122"/>
                <a:gd name="connsiteY181-2548" fmla="*/ 3229336 h 5311470"/>
                <a:gd name="connsiteX182-2549" fmla="*/ 4017099 w 4098122"/>
                <a:gd name="connsiteY182-2550" fmla="*/ 3634450 h 5311470"/>
                <a:gd name="connsiteX183-2551" fmla="*/ 4051823 w 4098122"/>
                <a:gd name="connsiteY183-2552" fmla="*/ 3842795 h 5311470"/>
                <a:gd name="connsiteX184-2553" fmla="*/ 4063398 w 4098122"/>
                <a:gd name="connsiteY184-2554" fmla="*/ 3981691 h 5311470"/>
                <a:gd name="connsiteX185-2555" fmla="*/ 4051823 w 4098122"/>
                <a:gd name="connsiteY185-2556" fmla="*/ 4120587 h 5311470"/>
                <a:gd name="connsiteX186-2557" fmla="*/ 4040249 w 4098122"/>
                <a:gd name="connsiteY186-2558" fmla="*/ 4155311 h 5311470"/>
                <a:gd name="connsiteX187-2559" fmla="*/ 4017099 w 4098122"/>
                <a:gd name="connsiteY187-2560" fmla="*/ 4444678 h 5311470"/>
                <a:gd name="connsiteX188-2561" fmla="*/ 4028674 w 4098122"/>
                <a:gd name="connsiteY188-2562" fmla="*/ 4734045 h 5311470"/>
                <a:gd name="connsiteX189-2563" fmla="*/ 4040249 w 4098122"/>
                <a:gd name="connsiteY189-2564" fmla="*/ 4768769 h 5311470"/>
                <a:gd name="connsiteX190-2565" fmla="*/ 4025844 w 4098122"/>
                <a:gd name="connsiteY190-2566" fmla="*/ 5150698 h 5311470"/>
                <a:gd name="connsiteX191-2567" fmla="*/ 4014270 w 4098122"/>
                <a:gd name="connsiteY191-2568" fmla="*/ 5275190 h 5311470"/>
                <a:gd name="connsiteX192-2569" fmla="*/ 3936076 w 4098122"/>
                <a:gd name="connsiteY192-2570" fmla="*/ 5254906 h 5311470"/>
                <a:gd name="connsiteX193-2571" fmla="*/ 3889778 w 4098122"/>
                <a:gd name="connsiteY193-2572" fmla="*/ 5243331 h 5311470"/>
                <a:gd name="connsiteX194-2573" fmla="*/ 3788546 w 4098122"/>
                <a:gd name="connsiteY194-2574" fmla="*/ 5240502 h 5311470"/>
                <a:gd name="connsiteX195-2575" fmla="*/ 3713143 w 4098122"/>
                <a:gd name="connsiteY195-2576" fmla="*/ 5246382 h 5311470"/>
                <a:gd name="connsiteX196-2577" fmla="*/ 3655455 w 4098122"/>
                <a:gd name="connsiteY196-2578" fmla="*/ 5234733 h 5311470"/>
                <a:gd name="connsiteX197-2579" fmla="*/ 3600411 w 4098122"/>
                <a:gd name="connsiteY197-2580" fmla="*/ 5231757 h 5311470"/>
                <a:gd name="connsiteX198-2581" fmla="*/ 3565686 w 4098122"/>
                <a:gd name="connsiteY198-2582" fmla="*/ 5243331 h 5311470"/>
                <a:gd name="connsiteX199-2583" fmla="*/ 2350345 w 4098122"/>
                <a:gd name="connsiteY199-2584" fmla="*/ 5266481 h 5311470"/>
                <a:gd name="connsiteX200-2585" fmla="*/ 2188299 w 4098122"/>
                <a:gd name="connsiteY200-2586" fmla="*/ 5289630 h 5311470"/>
                <a:gd name="connsiteX201-2587" fmla="*/ 2095702 w 4098122"/>
                <a:gd name="connsiteY201-2588" fmla="*/ 5301205 h 5311470"/>
                <a:gd name="connsiteX202-2589" fmla="*/ 2049329 w 4098122"/>
                <a:gd name="connsiteY202-2590" fmla="*/ 5306936 h 5311470"/>
                <a:gd name="connsiteX203-2591" fmla="*/ 1968380 w 4098122"/>
                <a:gd name="connsiteY203-2592" fmla="*/ 5301205 h 5311470"/>
                <a:gd name="connsiteX204-2593" fmla="*/ 1748461 w 4098122"/>
                <a:gd name="connsiteY204-2594" fmla="*/ 5289630 h 5311470"/>
                <a:gd name="connsiteX205-2595" fmla="*/ 1574841 w 4098122"/>
                <a:gd name="connsiteY205-2596" fmla="*/ 5266481 h 5311470"/>
                <a:gd name="connsiteX206-2597" fmla="*/ 1505393 w 4098122"/>
                <a:gd name="connsiteY206-2598" fmla="*/ 5243331 h 5311470"/>
                <a:gd name="connsiteX207-2599" fmla="*/ 1470669 w 4098122"/>
                <a:gd name="connsiteY207-2600" fmla="*/ 5231757 h 5311470"/>
                <a:gd name="connsiteX208-2601" fmla="*/ 1435945 w 4098122"/>
                <a:gd name="connsiteY208-2602" fmla="*/ 5220182 h 5311470"/>
                <a:gd name="connsiteX209-2603" fmla="*/ 1366497 w 4098122"/>
                <a:gd name="connsiteY209-2604" fmla="*/ 5208607 h 5311470"/>
                <a:gd name="connsiteX210-2605" fmla="*/ 1331773 w 4098122"/>
                <a:gd name="connsiteY210-2606" fmla="*/ 5197033 h 5311470"/>
                <a:gd name="connsiteX211-2607" fmla="*/ 1273899 w 4098122"/>
                <a:gd name="connsiteY211-2608" fmla="*/ 5185458 h 5311470"/>
                <a:gd name="connsiteX212-2609" fmla="*/ 1088704 w 4098122"/>
                <a:gd name="connsiteY212-2610" fmla="*/ 5197033 h 5311470"/>
                <a:gd name="connsiteX213-2611" fmla="*/ 1030831 w 4098122"/>
                <a:gd name="connsiteY213-2612" fmla="*/ 5208607 h 5311470"/>
                <a:gd name="connsiteX214-2613" fmla="*/ 799337 w 4098122"/>
                <a:gd name="connsiteY214-2614" fmla="*/ 5197033 h 5311470"/>
                <a:gd name="connsiteX215-2615" fmla="*/ 648866 w 4098122"/>
                <a:gd name="connsiteY215-2616" fmla="*/ 5231757 h 5311470"/>
                <a:gd name="connsiteX216-2617" fmla="*/ 452097 w 4098122"/>
                <a:gd name="connsiteY216-2618" fmla="*/ 5197033 h 5311470"/>
                <a:gd name="connsiteX217-2619" fmla="*/ 244625 w 4098122"/>
                <a:gd name="connsiteY217-2620" fmla="*/ 5207919 h 5311470"/>
                <a:gd name="connsiteX218-2621" fmla="*/ 174304 w 4098122"/>
                <a:gd name="connsiteY218-2622" fmla="*/ 5220182 h 5311470"/>
                <a:gd name="connsiteX219-2623" fmla="*/ 117808 w 4098122"/>
                <a:gd name="connsiteY219-2624" fmla="*/ 5228128 h 5311470"/>
                <a:gd name="connsiteX220-2625" fmla="*/ 12259 w 4098122"/>
                <a:gd name="connsiteY220-2626" fmla="*/ 5243331 h 5311470"/>
                <a:gd name="connsiteX221-2627" fmla="*/ 23144 w 4098122"/>
                <a:gd name="connsiteY221-2628" fmla="*/ 5109442 h 5311470"/>
                <a:gd name="connsiteX222-2629" fmla="*/ 46294 w 4098122"/>
                <a:gd name="connsiteY222-2630" fmla="*/ 5020289 h 5311470"/>
                <a:gd name="connsiteX223-2631" fmla="*/ 35408 w 4098122"/>
                <a:gd name="connsiteY223-2632" fmla="*/ 4826643 h 5311470"/>
                <a:gd name="connsiteX224-2633" fmla="*/ 58557 w 4098122"/>
                <a:gd name="connsiteY224-2634" fmla="*/ 4791919 h 5311470"/>
                <a:gd name="connsiteX225-2635" fmla="*/ 70132 w 4098122"/>
                <a:gd name="connsiteY225-2636" fmla="*/ 4745620 h 5311470"/>
                <a:gd name="connsiteX226-2637" fmla="*/ 35408 w 4098122"/>
                <a:gd name="connsiteY226-2638" fmla="*/ 4676172 h 5311470"/>
                <a:gd name="connsiteX227-2639" fmla="*/ 23833 w 4098122"/>
                <a:gd name="connsiteY227-2640" fmla="*/ 4641448 h 5311470"/>
                <a:gd name="connsiteX228-2641" fmla="*/ 35408 w 4098122"/>
                <a:gd name="connsiteY228-2642" fmla="*/ 4514126 h 5311470"/>
                <a:gd name="connsiteX229-2643" fmla="*/ 46983 w 4098122"/>
                <a:gd name="connsiteY229-2644" fmla="*/ 4467828 h 5311470"/>
                <a:gd name="connsiteX230-2645" fmla="*/ 70132 w 4098122"/>
                <a:gd name="connsiteY230-2646" fmla="*/ 4363655 h 5311470"/>
                <a:gd name="connsiteX231-2647" fmla="*/ 58557 w 4098122"/>
                <a:gd name="connsiteY231-2648" fmla="*/ 4305782 h 5311470"/>
                <a:gd name="connsiteX232-2649" fmla="*/ 46983 w 4098122"/>
                <a:gd name="connsiteY232-2650" fmla="*/ 4236334 h 5311470"/>
                <a:gd name="connsiteX233-2651" fmla="*/ 23833 w 4098122"/>
                <a:gd name="connsiteY233-2652" fmla="*/ 4166886 h 5311470"/>
                <a:gd name="connsiteX234-2653" fmla="*/ 35408 w 4098122"/>
                <a:gd name="connsiteY234-2654" fmla="*/ 3877519 h 5311470"/>
                <a:gd name="connsiteX235-2655" fmla="*/ 46983 w 4098122"/>
                <a:gd name="connsiteY235-2656" fmla="*/ 3819645 h 5311470"/>
                <a:gd name="connsiteX236-2657" fmla="*/ 116431 w 4098122"/>
                <a:gd name="connsiteY236-2658" fmla="*/ 3750197 h 5311470"/>
                <a:gd name="connsiteX237-2659" fmla="*/ 93281 w 4098122"/>
                <a:gd name="connsiteY237-2660" fmla="*/ 3611301 h 5311470"/>
                <a:gd name="connsiteX238-2661" fmla="*/ 70132 w 4098122"/>
                <a:gd name="connsiteY238-2662" fmla="*/ 3576577 h 5311470"/>
                <a:gd name="connsiteX239-2663" fmla="*/ 58557 w 4098122"/>
                <a:gd name="connsiteY239-2664" fmla="*/ 3437681 h 5311470"/>
                <a:gd name="connsiteX240-2665" fmla="*/ 35408 w 4098122"/>
                <a:gd name="connsiteY240-2666" fmla="*/ 3345083 h 5311470"/>
                <a:gd name="connsiteX241-2667" fmla="*/ 12259 w 4098122"/>
                <a:gd name="connsiteY241-2668" fmla="*/ 3264060 h 5311470"/>
                <a:gd name="connsiteX242-2669" fmla="*/ 23833 w 4098122"/>
                <a:gd name="connsiteY242-2670" fmla="*/ 3078866 h 5311470"/>
                <a:gd name="connsiteX243-2671" fmla="*/ 46983 w 4098122"/>
                <a:gd name="connsiteY243-2672" fmla="*/ 3009417 h 5311470"/>
                <a:gd name="connsiteX244-2673" fmla="*/ 58557 w 4098122"/>
                <a:gd name="connsiteY244-2674" fmla="*/ 2974693 h 5311470"/>
                <a:gd name="connsiteX245-2675" fmla="*/ 46983 w 4098122"/>
                <a:gd name="connsiteY245-2676" fmla="*/ 2812648 h 5311470"/>
                <a:gd name="connsiteX246-2677" fmla="*/ 35408 w 4098122"/>
                <a:gd name="connsiteY246-2678" fmla="*/ 2673752 h 5311470"/>
                <a:gd name="connsiteX247-2679" fmla="*/ 46983 w 4098122"/>
                <a:gd name="connsiteY247-2680" fmla="*/ 2523281 h 5311470"/>
                <a:gd name="connsiteX248-2681" fmla="*/ 70132 w 4098122"/>
                <a:gd name="connsiteY248-2682" fmla="*/ 2453833 h 5311470"/>
                <a:gd name="connsiteX249-2683" fmla="*/ 58557 w 4098122"/>
                <a:gd name="connsiteY249-2684" fmla="*/ 2257063 h 5311470"/>
                <a:gd name="connsiteX250-2685" fmla="*/ 46983 w 4098122"/>
                <a:gd name="connsiteY250-2686" fmla="*/ 2210764 h 5311470"/>
                <a:gd name="connsiteX251-2687" fmla="*/ 23833 w 4098122"/>
                <a:gd name="connsiteY251-2688" fmla="*/ 2176040 h 5311470"/>
                <a:gd name="connsiteX252-2689" fmla="*/ 23833 w 4098122"/>
                <a:gd name="connsiteY252-2690" fmla="*/ 1828800 h 5311470"/>
                <a:gd name="connsiteX253-2691" fmla="*/ 35408 w 4098122"/>
                <a:gd name="connsiteY253-2692" fmla="*/ 1713053 h 5311470"/>
                <a:gd name="connsiteX254-2693" fmla="*/ 58557 w 4098122"/>
                <a:gd name="connsiteY254-2694" fmla="*/ 1643605 h 5311470"/>
                <a:gd name="connsiteX255-2695" fmla="*/ 35408 w 4098122"/>
                <a:gd name="connsiteY255-2696" fmla="*/ 1481559 h 5311470"/>
                <a:gd name="connsiteX256-2697" fmla="*/ 23833 w 4098122"/>
                <a:gd name="connsiteY256-2698" fmla="*/ 1446835 h 5311470"/>
                <a:gd name="connsiteX257-2699" fmla="*/ 684 w 4098122"/>
                <a:gd name="connsiteY257-2700" fmla="*/ 1365812 h 5311470"/>
                <a:gd name="connsiteX258-2701" fmla="*/ 12259 w 4098122"/>
                <a:gd name="connsiteY258-2702" fmla="*/ 1192192 h 5311470"/>
                <a:gd name="connsiteX259-2703" fmla="*/ 23833 w 4098122"/>
                <a:gd name="connsiteY259-2704" fmla="*/ 1157468 h 5311470"/>
                <a:gd name="connsiteX260-2705" fmla="*/ 58557 w 4098122"/>
                <a:gd name="connsiteY260-2706" fmla="*/ 1064871 h 5311470"/>
                <a:gd name="connsiteX261-2707" fmla="*/ 46983 w 4098122"/>
                <a:gd name="connsiteY261-2708" fmla="*/ 844952 h 5311470"/>
                <a:gd name="connsiteX262-2709" fmla="*/ 35408 w 4098122"/>
                <a:gd name="connsiteY262-2710" fmla="*/ 787078 h 5311470"/>
                <a:gd name="connsiteX263-2711" fmla="*/ 23833 w 4098122"/>
                <a:gd name="connsiteY263-2712" fmla="*/ 648182 h 5311470"/>
                <a:gd name="connsiteX264-2713" fmla="*/ 12259 w 4098122"/>
                <a:gd name="connsiteY264-2714" fmla="*/ 555585 h 5311470"/>
                <a:gd name="connsiteX265-2715" fmla="*/ 23833 w 4098122"/>
                <a:gd name="connsiteY265-2716" fmla="*/ 115747 h 5311470"/>
                <a:gd name="connsiteX266-2717" fmla="*/ 70132 w 4098122"/>
                <a:gd name="connsiteY266-2718" fmla="*/ 69448 h 5311470"/>
                <a:gd name="connsiteX267-2719" fmla="*/ 428947 w 4098122"/>
                <a:gd name="connsiteY267-2720" fmla="*/ 69448 h 5311470"/>
                <a:gd name="connsiteX268-2721" fmla="*/ 556269 w 4098122"/>
                <a:gd name="connsiteY268-2722" fmla="*/ 81022 h 5311470"/>
                <a:gd name="connsiteX269-2723" fmla="*/ 891935 w 4098122"/>
                <a:gd name="connsiteY269-2724" fmla="*/ 57873 h 5311470"/>
                <a:gd name="connsiteX270-2725" fmla="*/ 926659 w 4098122"/>
                <a:gd name="connsiteY270-2726" fmla="*/ 46298 h 5311470"/>
                <a:gd name="connsiteX271-2727" fmla="*/ 961383 w 4098122"/>
                <a:gd name="connsiteY271-2728" fmla="*/ 23149 h 5311470"/>
                <a:gd name="connsiteX272-2729" fmla="*/ 1007681 w 4098122"/>
                <a:gd name="connsiteY272-2730" fmla="*/ 0 h 5311470"/>
                <a:gd name="connsiteX0-2731" fmla="*/ 1042828 w 4098122"/>
                <a:gd name="connsiteY0-2732" fmla="*/ 118419 h 5311470"/>
                <a:gd name="connsiteX1-2733" fmla="*/ 1010449 w 4098122"/>
                <a:gd name="connsiteY1-2734" fmla="*/ 140754 h 5311470"/>
                <a:gd name="connsiteX2-2735" fmla="*/ 912755 w 4098122"/>
                <a:gd name="connsiteY2-2736" fmla="*/ 151921 h 5311470"/>
                <a:gd name="connsiteX3-2737" fmla="*/ 665066 w 4098122"/>
                <a:gd name="connsiteY3-2738" fmla="*/ 174258 h 5311470"/>
                <a:gd name="connsiteX4-2739" fmla="*/ 546340 w 4098122"/>
                <a:gd name="connsiteY4-2740" fmla="*/ 163090 h 5311470"/>
                <a:gd name="connsiteX5-2741" fmla="*/ 193938 w 4098122"/>
                <a:gd name="connsiteY5-2742" fmla="*/ 169028 h 5311470"/>
                <a:gd name="connsiteX6-2743" fmla="*/ 168578 w 4098122"/>
                <a:gd name="connsiteY6-2744" fmla="*/ 207762 h 5311470"/>
                <a:gd name="connsiteX7-2745" fmla="*/ 187473 w 4098122"/>
                <a:gd name="connsiteY7-2746" fmla="*/ 608390 h 5311470"/>
                <a:gd name="connsiteX8-2747" fmla="*/ 208505 w 4098122"/>
                <a:gd name="connsiteY8-2748" fmla="*/ 760923 h 5311470"/>
                <a:gd name="connsiteX9-2749" fmla="*/ 179372 w 4098122"/>
                <a:gd name="connsiteY9-2750" fmla="*/ 855496 h 5311470"/>
                <a:gd name="connsiteX10-2751" fmla="*/ 190165 w 4098122"/>
                <a:gd name="connsiteY10-2752" fmla="*/ 911336 h 5311470"/>
                <a:gd name="connsiteX11-2753" fmla="*/ 222545 w 4098122"/>
                <a:gd name="connsiteY11-2754" fmla="*/ 1056518 h 5311470"/>
                <a:gd name="connsiteX12-2755" fmla="*/ 209587 w 4098122"/>
                <a:gd name="connsiteY12-2756" fmla="*/ 1198869 h 5311470"/>
                <a:gd name="connsiteX13-2757" fmla="*/ 193411 w 4098122"/>
                <a:gd name="connsiteY13-2758" fmla="*/ 1287934 h 5311470"/>
                <a:gd name="connsiteX14-2759" fmla="*/ 146992 w 4098122"/>
                <a:gd name="connsiteY14-2760" fmla="*/ 1413887 h 5311470"/>
                <a:gd name="connsiteX15-2761" fmla="*/ 168578 w 4098122"/>
                <a:gd name="connsiteY15-2762" fmla="*/ 1492062 h 5311470"/>
                <a:gd name="connsiteX16-2763" fmla="*/ 179372 w 4098122"/>
                <a:gd name="connsiteY16-2764" fmla="*/ 1525566 h 5311470"/>
                <a:gd name="connsiteX17-2765" fmla="*/ 200958 w 4098122"/>
                <a:gd name="connsiteY17-2766" fmla="*/ 1681916 h 5311470"/>
                <a:gd name="connsiteX18-2767" fmla="*/ 179372 w 4098122"/>
                <a:gd name="connsiteY18-2768" fmla="*/ 1748923 h 5311470"/>
                <a:gd name="connsiteX19-2769" fmla="*/ 168578 w 4098122"/>
                <a:gd name="connsiteY19-2770" fmla="*/ 1860602 h 5311470"/>
                <a:gd name="connsiteX20-2771" fmla="*/ 204205 w 4098122"/>
                <a:gd name="connsiteY20-2772" fmla="*/ 2148134 h 5311470"/>
                <a:gd name="connsiteX21-2773" fmla="*/ 190165 w 4098122"/>
                <a:gd name="connsiteY21-2774" fmla="*/ 2229139 h 5311470"/>
                <a:gd name="connsiteX22-2775" fmla="*/ 200958 w 4098122"/>
                <a:gd name="connsiteY22-2776" fmla="*/ 2273811 h 5311470"/>
                <a:gd name="connsiteX23-2777" fmla="*/ 211751 w 4098122"/>
                <a:gd name="connsiteY23-2778" fmla="*/ 2463665 h 5311470"/>
                <a:gd name="connsiteX24-2779" fmla="*/ 190165 w 4098122"/>
                <a:gd name="connsiteY24-2780" fmla="*/ 2530671 h 5311470"/>
                <a:gd name="connsiteX25-2781" fmla="*/ 197184 w 4098122"/>
                <a:gd name="connsiteY25-2782" fmla="*/ 2693667 h 5311470"/>
                <a:gd name="connsiteX26-2783" fmla="*/ 190165 w 4098122"/>
                <a:gd name="connsiteY26-2784" fmla="*/ 2809867 h 5311470"/>
                <a:gd name="connsiteX27-2785" fmla="*/ 200958 w 4098122"/>
                <a:gd name="connsiteY27-2786" fmla="*/ 2966216 h 5311470"/>
                <a:gd name="connsiteX28-2787" fmla="*/ 190165 w 4098122"/>
                <a:gd name="connsiteY28-2788" fmla="*/ 2999720 h 5311470"/>
                <a:gd name="connsiteX29-2789" fmla="*/ 168578 w 4098122"/>
                <a:gd name="connsiteY29-2790" fmla="*/ 3066728 h 5311470"/>
                <a:gd name="connsiteX30-2791" fmla="*/ 187473 w 4098122"/>
                <a:gd name="connsiteY30-2792" fmla="*/ 3221661 h 5311470"/>
                <a:gd name="connsiteX31-2793" fmla="*/ 179372 w 4098122"/>
                <a:gd name="connsiteY31-2794" fmla="*/ 3323587 h 5311470"/>
                <a:gd name="connsiteX32-2795" fmla="*/ 200958 w 4098122"/>
                <a:gd name="connsiteY32-2796" fmla="*/ 3412930 h 5311470"/>
                <a:gd name="connsiteX33-2797" fmla="*/ 211751 w 4098122"/>
                <a:gd name="connsiteY33-2798" fmla="*/ 3546944 h 5311470"/>
                <a:gd name="connsiteX34-2799" fmla="*/ 233337 w 4098122"/>
                <a:gd name="connsiteY34-2800" fmla="*/ 3580448 h 5311470"/>
                <a:gd name="connsiteX35-2801" fmla="*/ 254924 w 4098122"/>
                <a:gd name="connsiteY35-2802" fmla="*/ 3714461 h 5311470"/>
                <a:gd name="connsiteX36-2803" fmla="*/ 207978 w 4098122"/>
                <a:gd name="connsiteY36-2804" fmla="*/ 3817095 h 5311470"/>
                <a:gd name="connsiteX37-2805" fmla="*/ 214443 w 4098122"/>
                <a:gd name="connsiteY37-2806" fmla="*/ 3951817 h 5311470"/>
                <a:gd name="connsiteX38-2807" fmla="*/ 168578 w 4098122"/>
                <a:gd name="connsiteY38-2808" fmla="*/ 4116504 h 5311470"/>
                <a:gd name="connsiteX39-2809" fmla="*/ 190165 w 4098122"/>
                <a:gd name="connsiteY39-2810" fmla="*/ 4183511 h 5311470"/>
                <a:gd name="connsiteX40-2811" fmla="*/ 218216 w 4098122"/>
                <a:gd name="connsiteY40-2812" fmla="*/ 4256733 h 5311470"/>
                <a:gd name="connsiteX41-2813" fmla="*/ 211751 w 4098122"/>
                <a:gd name="connsiteY41-2814" fmla="*/ 4306356 h 5311470"/>
                <a:gd name="connsiteX42-2815" fmla="*/ 190165 w 4098122"/>
                <a:gd name="connsiteY42-2816" fmla="*/ 4406868 h 5311470"/>
                <a:gd name="connsiteX43-2817" fmla="*/ 179372 w 4098122"/>
                <a:gd name="connsiteY43-2818" fmla="*/ 4451539 h 5311470"/>
                <a:gd name="connsiteX44-2819" fmla="*/ 168578 w 4098122"/>
                <a:gd name="connsiteY44-2820" fmla="*/ 4574385 h 5311470"/>
                <a:gd name="connsiteX45-2821" fmla="*/ 179372 w 4098122"/>
                <a:gd name="connsiteY45-2822" fmla="*/ 4607889 h 5311470"/>
                <a:gd name="connsiteX46-2823" fmla="*/ 211751 w 4098122"/>
                <a:gd name="connsiteY46-2824" fmla="*/ 4674896 h 5311470"/>
                <a:gd name="connsiteX47-2825" fmla="*/ 200958 w 4098122"/>
                <a:gd name="connsiteY47-2826" fmla="*/ 4719567 h 5311470"/>
                <a:gd name="connsiteX48-2827" fmla="*/ 179372 w 4098122"/>
                <a:gd name="connsiteY48-2828" fmla="*/ 4753071 h 5311470"/>
                <a:gd name="connsiteX49-2829" fmla="*/ 179372 w 4098122"/>
                <a:gd name="connsiteY49-2830" fmla="*/ 5009930 h 5311470"/>
                <a:gd name="connsiteX50-2831" fmla="*/ 157786 w 4098122"/>
                <a:gd name="connsiteY50-2832" fmla="*/ 5043435 h 5311470"/>
                <a:gd name="connsiteX51-2833" fmla="*/ 180935 w 4098122"/>
                <a:gd name="connsiteY51-2834" fmla="*/ 5108814 h 5311470"/>
                <a:gd name="connsiteX52-2835" fmla="*/ 230213 w 4098122"/>
                <a:gd name="connsiteY52-2836" fmla="*/ 5074497 h 5311470"/>
                <a:gd name="connsiteX53-2837" fmla="*/ 308890 w 4098122"/>
                <a:gd name="connsiteY53-2838" fmla="*/ 5132777 h 5311470"/>
                <a:gd name="connsiteX54-2839" fmla="*/ 330477 w 4098122"/>
                <a:gd name="connsiteY54-2840" fmla="*/ 5110441 h 5311470"/>
                <a:gd name="connsiteX55-2841" fmla="*/ 524754 w 4098122"/>
                <a:gd name="connsiteY55-2842" fmla="*/ 5099273 h 5311470"/>
                <a:gd name="connsiteX56-2843" fmla="*/ 783791 w 4098122"/>
                <a:gd name="connsiteY56-2844" fmla="*/ 5099273 h 5311470"/>
                <a:gd name="connsiteX57-2845" fmla="*/ 891723 w 4098122"/>
                <a:gd name="connsiteY57-2846" fmla="*/ 5110441 h 5311470"/>
                <a:gd name="connsiteX58-2847" fmla="*/ 1107587 w 4098122"/>
                <a:gd name="connsiteY58-2848" fmla="*/ 5121609 h 5311470"/>
                <a:gd name="connsiteX59-2849" fmla="*/ 1161553 w 4098122"/>
                <a:gd name="connsiteY59-2850" fmla="*/ 5110441 h 5311470"/>
                <a:gd name="connsiteX60-2851" fmla="*/ 1334244 w 4098122"/>
                <a:gd name="connsiteY60-2852" fmla="*/ 5099273 h 5311470"/>
                <a:gd name="connsiteX61-2853" fmla="*/ 1388211 w 4098122"/>
                <a:gd name="connsiteY61-2854" fmla="*/ 5110441 h 5311470"/>
                <a:gd name="connsiteX62-2855" fmla="*/ 1420590 w 4098122"/>
                <a:gd name="connsiteY62-2856" fmla="*/ 5121609 h 5311470"/>
                <a:gd name="connsiteX63-2857" fmla="*/ 1485349 w 4098122"/>
                <a:gd name="connsiteY63-2858" fmla="*/ 5132777 h 5311470"/>
                <a:gd name="connsiteX64-2859" fmla="*/ 1517729 w 4098122"/>
                <a:gd name="connsiteY64-2860" fmla="*/ 5143945 h 5311470"/>
                <a:gd name="connsiteX65-2861" fmla="*/ 1550108 w 4098122"/>
                <a:gd name="connsiteY65-2862" fmla="*/ 5155112 h 5311470"/>
                <a:gd name="connsiteX66-2863" fmla="*/ 1614868 w 4098122"/>
                <a:gd name="connsiteY66-2864" fmla="*/ 5177448 h 5311470"/>
                <a:gd name="connsiteX67-2865" fmla="*/ 1802785 w 4098122"/>
                <a:gd name="connsiteY67-2866" fmla="*/ 5181199 h 5311470"/>
                <a:gd name="connsiteX68-2867" fmla="*/ 1926080 w 4098122"/>
                <a:gd name="connsiteY68-2868" fmla="*/ 5173781 h 5311470"/>
                <a:gd name="connsiteX69-2869" fmla="*/ 2060390 w 4098122"/>
                <a:gd name="connsiteY69-2870" fmla="*/ 5177531 h 5311470"/>
                <a:gd name="connsiteX70-2871" fmla="*/ 2137733 w 4098122"/>
                <a:gd name="connsiteY70-2872" fmla="*/ 5177498 h 5311470"/>
                <a:gd name="connsiteX71-2873" fmla="*/ 2216643 w 4098122"/>
                <a:gd name="connsiteY71-2874" fmla="*/ 5170047 h 5311470"/>
                <a:gd name="connsiteX72-2875" fmla="*/ 2338012 w 4098122"/>
                <a:gd name="connsiteY72-2876" fmla="*/ 5177448 h 5311470"/>
                <a:gd name="connsiteX73-2877" fmla="*/ 3426693 w 4098122"/>
                <a:gd name="connsiteY73-2878" fmla="*/ 5140244 h 5311470"/>
                <a:gd name="connsiteX74-2879" fmla="*/ 3485092 w 4098122"/>
                <a:gd name="connsiteY74-2880" fmla="*/ 5129077 h 5311470"/>
                <a:gd name="connsiteX75-2881" fmla="*/ 3536058 w 4098122"/>
                <a:gd name="connsiteY75-2882" fmla="*/ 5121609 h 5311470"/>
                <a:gd name="connsiteX76-2883" fmla="*/ 3643989 w 4098122"/>
                <a:gd name="connsiteY76-2884" fmla="*/ 5110441 h 5311470"/>
                <a:gd name="connsiteX77-2885" fmla="*/ 3665576 w 4098122"/>
                <a:gd name="connsiteY77-2886" fmla="*/ 5132777 h 5311470"/>
                <a:gd name="connsiteX78-2887" fmla="*/ 3773508 w 4098122"/>
                <a:gd name="connsiteY78-2888" fmla="*/ 5155112 h 5311470"/>
                <a:gd name="connsiteX79-2889" fmla="*/ 3816680 w 4098122"/>
                <a:gd name="connsiteY79-2890" fmla="*/ 5166280 h 5311470"/>
                <a:gd name="connsiteX80-2891" fmla="*/ 3870647 w 4098122"/>
                <a:gd name="connsiteY80-2892" fmla="*/ 5177448 h 5311470"/>
                <a:gd name="connsiteX81-2893" fmla="*/ 3874975 w 4098122"/>
                <a:gd name="connsiteY81-2894" fmla="*/ 5037497 h 5311470"/>
                <a:gd name="connsiteX82-2895" fmla="*/ 3913820 w 4098122"/>
                <a:gd name="connsiteY82-2896" fmla="*/ 4697231 h 5311470"/>
                <a:gd name="connsiteX83-2897" fmla="*/ 3903026 w 4098122"/>
                <a:gd name="connsiteY83-2898" fmla="*/ 4663727 h 5311470"/>
                <a:gd name="connsiteX84-2899" fmla="*/ 3892233 w 4098122"/>
                <a:gd name="connsiteY84-2900" fmla="*/ 4384532 h 5311470"/>
                <a:gd name="connsiteX85-2901" fmla="*/ 3881440 w 4098122"/>
                <a:gd name="connsiteY85-2902" fmla="*/ 4105336 h 5311470"/>
                <a:gd name="connsiteX86-2903" fmla="*/ 3924612 w 4098122"/>
                <a:gd name="connsiteY86-2904" fmla="*/ 4071832 h 5311470"/>
                <a:gd name="connsiteX87-2905" fmla="*/ 3899780 w 4098122"/>
                <a:gd name="connsiteY87-2906" fmla="*/ 3931880 h 5311470"/>
                <a:gd name="connsiteX88-2907" fmla="*/ 3872811 w 4098122"/>
                <a:gd name="connsiteY88-2908" fmla="*/ 3820202 h 5311470"/>
                <a:gd name="connsiteX89-2909" fmla="*/ 3892233 w 4098122"/>
                <a:gd name="connsiteY89-2910" fmla="*/ 3602783 h 5311470"/>
                <a:gd name="connsiteX90-2911" fmla="*/ 3878749 w 4098122"/>
                <a:gd name="connsiteY90-2912" fmla="*/ 3246828 h 5311470"/>
                <a:gd name="connsiteX91-2913" fmla="*/ 3913820 w 4098122"/>
                <a:gd name="connsiteY91-2914" fmla="*/ 3111398 h 5311470"/>
                <a:gd name="connsiteX92-2915" fmla="*/ 3924612 w 4098122"/>
                <a:gd name="connsiteY92-2916" fmla="*/ 3055560 h 5311470"/>
                <a:gd name="connsiteX93-2917" fmla="*/ 3903026 w 4098122"/>
                <a:gd name="connsiteY93-2918" fmla="*/ 2910378 h 5311470"/>
                <a:gd name="connsiteX94-2919" fmla="*/ 3897643 w 4098122"/>
                <a:gd name="connsiteY94-2920" fmla="*/ 2689852 h 5311470"/>
                <a:gd name="connsiteX95-2921" fmla="*/ 3859853 w 4098122"/>
                <a:gd name="connsiteY95-2922" fmla="*/ 2564175 h 5311470"/>
                <a:gd name="connsiteX96-2923" fmla="*/ 3838267 w 4098122"/>
                <a:gd name="connsiteY96-2924" fmla="*/ 2541839 h 5311470"/>
                <a:gd name="connsiteX97-2925" fmla="*/ 3827474 w 4098122"/>
                <a:gd name="connsiteY97-2926" fmla="*/ 2407825 h 5311470"/>
                <a:gd name="connsiteX98-2927" fmla="*/ 3838267 w 4098122"/>
                <a:gd name="connsiteY98-2928" fmla="*/ 2374321 h 5311470"/>
                <a:gd name="connsiteX99-2929" fmla="*/ 3849060 w 4098122"/>
                <a:gd name="connsiteY99-2930" fmla="*/ 2296146 h 5311470"/>
                <a:gd name="connsiteX100-2931" fmla="*/ 3870647 w 4098122"/>
                <a:gd name="connsiteY100-2932" fmla="*/ 2273811 h 5311470"/>
                <a:gd name="connsiteX101-2933" fmla="*/ 3903026 w 4098122"/>
                <a:gd name="connsiteY101-2934" fmla="*/ 2184469 h 5311470"/>
                <a:gd name="connsiteX102-2935" fmla="*/ 3913820 w 4098122"/>
                <a:gd name="connsiteY102-2936" fmla="*/ 2005783 h 5311470"/>
                <a:gd name="connsiteX103-2937" fmla="*/ 3935406 w 4098122"/>
                <a:gd name="connsiteY103-2938" fmla="*/ 1793595 h 5311470"/>
                <a:gd name="connsiteX104-2939" fmla="*/ 3924612 w 4098122"/>
                <a:gd name="connsiteY104-2940" fmla="*/ 1648413 h 5311470"/>
                <a:gd name="connsiteX105-2941" fmla="*/ 3946199 w 4098122"/>
                <a:gd name="connsiteY105-2942" fmla="*/ 1614909 h 5311470"/>
                <a:gd name="connsiteX106-2943" fmla="*/ 3940816 w 4098122"/>
                <a:gd name="connsiteY106-2944" fmla="*/ 1485848 h 5311470"/>
                <a:gd name="connsiteX107-2945" fmla="*/ 3947836 w 4098122"/>
                <a:gd name="connsiteY107-2946" fmla="*/ 1378692 h 5311470"/>
                <a:gd name="connsiteX108-2947" fmla="*/ 3931105 w 4098122"/>
                <a:gd name="connsiteY108-2948" fmla="*/ 1305039 h 5311470"/>
                <a:gd name="connsiteX109-2949" fmla="*/ 3913293 w 4098122"/>
                <a:gd name="connsiteY109-2950" fmla="*/ 1178655 h 5311470"/>
                <a:gd name="connsiteX110-2951" fmla="*/ 3903026 w 4098122"/>
                <a:gd name="connsiteY110-2952" fmla="*/ 676810 h 5311470"/>
                <a:gd name="connsiteX111-2953" fmla="*/ 3917066 w 4098122"/>
                <a:gd name="connsiteY111-2954" fmla="*/ 454869 h 5311470"/>
                <a:gd name="connsiteX112-2955" fmla="*/ 3892233 w 4098122"/>
                <a:gd name="connsiteY112-2956" fmla="*/ 397615 h 5311470"/>
                <a:gd name="connsiteX113-2957" fmla="*/ 3913820 w 4098122"/>
                <a:gd name="connsiteY113-2958" fmla="*/ 218929 h 5311470"/>
                <a:gd name="connsiteX114-2959" fmla="*/ 3827474 w 4098122"/>
                <a:gd name="connsiteY114-2960" fmla="*/ 196594 h 5311470"/>
                <a:gd name="connsiteX115-2961" fmla="*/ 3795094 w 4098122"/>
                <a:gd name="connsiteY115-2962" fmla="*/ 174258 h 5311470"/>
                <a:gd name="connsiteX116-2963" fmla="*/ 3719542 w 4098122"/>
                <a:gd name="connsiteY116-2964" fmla="*/ 163090 h 5311470"/>
                <a:gd name="connsiteX117-2965" fmla="*/ 3683388 w 4098122"/>
                <a:gd name="connsiteY117-2966" fmla="*/ 154045 h 5311470"/>
                <a:gd name="connsiteX118-2967" fmla="*/ 3633196 w 4098122"/>
                <a:gd name="connsiteY118-2968" fmla="*/ 140754 h 5311470"/>
                <a:gd name="connsiteX119-2969" fmla="*/ 3590023 w 4098122"/>
                <a:gd name="connsiteY119-2970" fmla="*/ 163090 h 5311470"/>
                <a:gd name="connsiteX120-2971" fmla="*/ 3287814 w 4098122"/>
                <a:gd name="connsiteY120-2972" fmla="*/ 174258 h 5311470"/>
                <a:gd name="connsiteX121-2973" fmla="*/ 3190675 w 4098122"/>
                <a:gd name="connsiteY121-2974" fmla="*/ 196594 h 5311470"/>
                <a:gd name="connsiteX122-2975" fmla="*/ 3169088 w 4098122"/>
                <a:gd name="connsiteY122-2976" fmla="*/ 174258 h 5311470"/>
                <a:gd name="connsiteX123-2977" fmla="*/ 3136709 w 4098122"/>
                <a:gd name="connsiteY123-2978" fmla="*/ 163090 h 5311470"/>
                <a:gd name="connsiteX124-2979" fmla="*/ 3115123 w 4098122"/>
                <a:gd name="connsiteY124-2980" fmla="*/ 140754 h 5311470"/>
                <a:gd name="connsiteX125-2981" fmla="*/ 3030414 w 4098122"/>
                <a:gd name="connsiteY125-2982" fmla="*/ 159276 h 5311470"/>
                <a:gd name="connsiteX126-2983" fmla="*/ 2856086 w 4098122"/>
                <a:gd name="connsiteY126-2984" fmla="*/ 151922 h 5311470"/>
                <a:gd name="connsiteX127-2985" fmla="*/ 2445944 w 4098122"/>
                <a:gd name="connsiteY127-2986" fmla="*/ 174258 h 5311470"/>
                <a:gd name="connsiteX128-2987" fmla="*/ 2111354 w 4098122"/>
                <a:gd name="connsiteY128-2988" fmla="*/ 129587 h 5311470"/>
                <a:gd name="connsiteX129-2989" fmla="*/ 1882561 w 4098122"/>
                <a:gd name="connsiteY129-2990" fmla="*/ 154045 h 5311470"/>
                <a:gd name="connsiteX130-2991" fmla="*/ 1712006 w 4098122"/>
                <a:gd name="connsiteY130-2992" fmla="*/ 140754 h 5311470"/>
                <a:gd name="connsiteX131-2993" fmla="*/ 1237105 w 4098122"/>
                <a:gd name="connsiteY131-2994" fmla="*/ 163090 h 5311470"/>
                <a:gd name="connsiteX132-2995" fmla="*/ 1160470 w 4098122"/>
                <a:gd name="connsiteY132-2996" fmla="*/ 142170 h 5311470"/>
                <a:gd name="connsiteX133-2997" fmla="*/ 1086000 w 4098122"/>
                <a:gd name="connsiteY133-2998" fmla="*/ 119834 h 5311470"/>
                <a:gd name="connsiteX134-2999" fmla="*/ 1042828 w 4098122"/>
                <a:gd name="connsiteY134-3000" fmla="*/ 118419 h 5311470"/>
                <a:gd name="connsiteX135-3001" fmla="*/ 1007681 w 4098122"/>
                <a:gd name="connsiteY135-3002" fmla="*/ 0 h 5311470"/>
                <a:gd name="connsiteX136-3003" fmla="*/ 1100279 w 4098122"/>
                <a:gd name="connsiteY136-3004" fmla="*/ 23149 h 5311470"/>
                <a:gd name="connsiteX137-3005" fmla="*/ 1169727 w 4098122"/>
                <a:gd name="connsiteY137-3006" fmla="*/ 69448 h 5311470"/>
                <a:gd name="connsiteX138-3007" fmla="*/ 1679013 w 4098122"/>
                <a:gd name="connsiteY138-3008" fmla="*/ 46298 h 5311470"/>
                <a:gd name="connsiteX139-3009" fmla="*/ 1760036 w 4098122"/>
                <a:gd name="connsiteY139-3010" fmla="*/ 23149 h 5311470"/>
                <a:gd name="connsiteX140-3011" fmla="*/ 2107276 w 4098122"/>
                <a:gd name="connsiteY140-3012" fmla="*/ 34724 h 5311470"/>
                <a:gd name="connsiteX141-3013" fmla="*/ 2466092 w 4098122"/>
                <a:gd name="connsiteY141-3014" fmla="*/ 81022 h 5311470"/>
                <a:gd name="connsiteX142-3015" fmla="*/ 2905930 w 4098122"/>
                <a:gd name="connsiteY142-3016" fmla="*/ 57873 h 5311470"/>
                <a:gd name="connsiteX143-3017" fmla="*/ 3010102 w 4098122"/>
                <a:gd name="connsiteY143-3018" fmla="*/ 34724 h 5311470"/>
                <a:gd name="connsiteX144-3019" fmla="*/ 3183722 w 4098122"/>
                <a:gd name="connsiteY144-3020" fmla="*/ 46298 h 5311470"/>
                <a:gd name="connsiteX145-3021" fmla="*/ 3206871 w 4098122"/>
                <a:gd name="connsiteY145-3022" fmla="*/ 69448 h 5311470"/>
                <a:gd name="connsiteX146-3023" fmla="*/ 3241595 w 4098122"/>
                <a:gd name="connsiteY146-3024" fmla="*/ 81022 h 5311470"/>
                <a:gd name="connsiteX147-3025" fmla="*/ 3264745 w 4098122"/>
                <a:gd name="connsiteY147-3026" fmla="*/ 104172 h 5311470"/>
                <a:gd name="connsiteX148-3027" fmla="*/ 3368917 w 4098122"/>
                <a:gd name="connsiteY148-3028" fmla="*/ 81022 h 5311470"/>
                <a:gd name="connsiteX149-3029" fmla="*/ 3693008 w 4098122"/>
                <a:gd name="connsiteY149-3030" fmla="*/ 69448 h 5311470"/>
                <a:gd name="connsiteX150-3031" fmla="*/ 3739307 w 4098122"/>
                <a:gd name="connsiteY150-3032" fmla="*/ 46298 h 5311470"/>
                <a:gd name="connsiteX151-3033" fmla="*/ 3774031 w 4098122"/>
                <a:gd name="connsiteY151-3034" fmla="*/ 23149 h 5311470"/>
                <a:gd name="connsiteX152-3035" fmla="*/ 3831904 w 4098122"/>
                <a:gd name="connsiteY152-3036" fmla="*/ 69448 h 5311470"/>
                <a:gd name="connsiteX153-3037" fmla="*/ 3912927 w 4098122"/>
                <a:gd name="connsiteY153-3038" fmla="*/ 81022 h 5311470"/>
                <a:gd name="connsiteX154-3039" fmla="*/ 3947651 w 4098122"/>
                <a:gd name="connsiteY154-3040" fmla="*/ 104172 h 5311470"/>
                <a:gd name="connsiteX155-3041" fmla="*/ 4040249 w 4098122"/>
                <a:gd name="connsiteY155-3042" fmla="*/ 127321 h 5311470"/>
                <a:gd name="connsiteX156-3043" fmla="*/ 4017099 w 4098122"/>
                <a:gd name="connsiteY156-3044" fmla="*/ 312516 h 5311470"/>
                <a:gd name="connsiteX157-3045" fmla="*/ 4005524 w 4098122"/>
                <a:gd name="connsiteY157-3046" fmla="*/ 347240 h 5311470"/>
                <a:gd name="connsiteX158-3047" fmla="*/ 4028674 w 4098122"/>
                <a:gd name="connsiteY158-3048" fmla="*/ 601883 h 5311470"/>
                <a:gd name="connsiteX159-3049" fmla="*/ 4040249 w 4098122"/>
                <a:gd name="connsiteY159-3050" fmla="*/ 1169043 h 5311470"/>
                <a:gd name="connsiteX160-3051" fmla="*/ 4063398 w 4098122"/>
                <a:gd name="connsiteY160-3052" fmla="*/ 1238491 h 5311470"/>
                <a:gd name="connsiteX161-3053" fmla="*/ 4074973 w 4098122"/>
                <a:gd name="connsiteY161-3054" fmla="*/ 1273215 h 5311470"/>
                <a:gd name="connsiteX162-3055" fmla="*/ 4098122 w 4098122"/>
                <a:gd name="connsiteY162-3056" fmla="*/ 1354238 h 5311470"/>
                <a:gd name="connsiteX163-3057" fmla="*/ 4074973 w 4098122"/>
                <a:gd name="connsiteY163-3058" fmla="*/ 1574157 h 5311470"/>
                <a:gd name="connsiteX164-3059" fmla="*/ 4051823 w 4098122"/>
                <a:gd name="connsiteY164-3060" fmla="*/ 1608881 h 5311470"/>
                <a:gd name="connsiteX165-3061" fmla="*/ 4063398 w 4098122"/>
                <a:gd name="connsiteY165-3062" fmla="*/ 1759352 h 5311470"/>
                <a:gd name="connsiteX166-3063" fmla="*/ 4040249 w 4098122"/>
                <a:gd name="connsiteY166-3064" fmla="*/ 1979271 h 5311470"/>
                <a:gd name="connsiteX167-3065" fmla="*/ 4028674 w 4098122"/>
                <a:gd name="connsiteY167-3066" fmla="*/ 2164466 h 5311470"/>
                <a:gd name="connsiteX168-3067" fmla="*/ 3993950 w 4098122"/>
                <a:gd name="connsiteY168-3068" fmla="*/ 2257063 h 5311470"/>
                <a:gd name="connsiteX169-3069" fmla="*/ 3970800 w 4098122"/>
                <a:gd name="connsiteY169-3070" fmla="*/ 2280212 h 5311470"/>
                <a:gd name="connsiteX170-3071" fmla="*/ 3959226 w 4098122"/>
                <a:gd name="connsiteY170-3072" fmla="*/ 2361235 h 5311470"/>
                <a:gd name="connsiteX171-3073" fmla="*/ 3947651 w 4098122"/>
                <a:gd name="connsiteY171-3074" fmla="*/ 2395959 h 5311470"/>
                <a:gd name="connsiteX172-3075" fmla="*/ 3959226 w 4098122"/>
                <a:gd name="connsiteY172-3076" fmla="*/ 2534855 h 5311470"/>
                <a:gd name="connsiteX173-3077" fmla="*/ 3982375 w 4098122"/>
                <a:gd name="connsiteY173-3078" fmla="*/ 2558005 h 5311470"/>
                <a:gd name="connsiteX174-3079" fmla="*/ 3993950 w 4098122"/>
                <a:gd name="connsiteY174-3080" fmla="*/ 2592729 h 5311470"/>
                <a:gd name="connsiteX175-3081" fmla="*/ 4028674 w 4098122"/>
                <a:gd name="connsiteY175-3082" fmla="*/ 2916820 h 5311470"/>
                <a:gd name="connsiteX176-3083" fmla="*/ 4051823 w 4098122"/>
                <a:gd name="connsiteY176-3084" fmla="*/ 3067291 h 5311470"/>
                <a:gd name="connsiteX177-3085" fmla="*/ 4040249 w 4098122"/>
                <a:gd name="connsiteY177-3086" fmla="*/ 3125164 h 5311470"/>
                <a:gd name="connsiteX178-3087" fmla="*/ 4029899 w 4098122"/>
                <a:gd name="connsiteY178-3088" fmla="*/ 3164921 h 5311470"/>
                <a:gd name="connsiteX179-3089" fmla="*/ 4031149 w 4098122"/>
                <a:gd name="connsiteY179-3090" fmla="*/ 3158443 h 5311470"/>
                <a:gd name="connsiteX180-3091" fmla="*/ 4029899 w 4098122"/>
                <a:gd name="connsiteY180-3092" fmla="*/ 3164921 h 5311470"/>
                <a:gd name="connsiteX181-3093" fmla="*/ 4017099 w 4098122"/>
                <a:gd name="connsiteY181-3094" fmla="*/ 3229336 h 5311470"/>
                <a:gd name="connsiteX182-3095" fmla="*/ 4017099 w 4098122"/>
                <a:gd name="connsiteY182-3096" fmla="*/ 3634450 h 5311470"/>
                <a:gd name="connsiteX183-3097" fmla="*/ 4051823 w 4098122"/>
                <a:gd name="connsiteY183-3098" fmla="*/ 3842795 h 5311470"/>
                <a:gd name="connsiteX184-3099" fmla="*/ 4063398 w 4098122"/>
                <a:gd name="connsiteY184-3100" fmla="*/ 3981691 h 5311470"/>
                <a:gd name="connsiteX185-3101" fmla="*/ 4051823 w 4098122"/>
                <a:gd name="connsiteY185-3102" fmla="*/ 4120587 h 5311470"/>
                <a:gd name="connsiteX186-3103" fmla="*/ 4040249 w 4098122"/>
                <a:gd name="connsiteY186-3104" fmla="*/ 4155311 h 5311470"/>
                <a:gd name="connsiteX187-3105" fmla="*/ 4017099 w 4098122"/>
                <a:gd name="connsiteY187-3106" fmla="*/ 4444678 h 5311470"/>
                <a:gd name="connsiteX188-3107" fmla="*/ 4028674 w 4098122"/>
                <a:gd name="connsiteY188-3108" fmla="*/ 4734045 h 5311470"/>
                <a:gd name="connsiteX189-3109" fmla="*/ 4040249 w 4098122"/>
                <a:gd name="connsiteY189-3110" fmla="*/ 4768769 h 5311470"/>
                <a:gd name="connsiteX190-3111" fmla="*/ 4025844 w 4098122"/>
                <a:gd name="connsiteY190-3112" fmla="*/ 5150698 h 5311470"/>
                <a:gd name="connsiteX191-3113" fmla="*/ 4014270 w 4098122"/>
                <a:gd name="connsiteY191-3114" fmla="*/ 5275190 h 5311470"/>
                <a:gd name="connsiteX192-3115" fmla="*/ 3936076 w 4098122"/>
                <a:gd name="connsiteY192-3116" fmla="*/ 5254906 h 5311470"/>
                <a:gd name="connsiteX193-3117" fmla="*/ 3889778 w 4098122"/>
                <a:gd name="connsiteY193-3118" fmla="*/ 5243331 h 5311470"/>
                <a:gd name="connsiteX194-3119" fmla="*/ 3788546 w 4098122"/>
                <a:gd name="connsiteY194-3120" fmla="*/ 5240502 h 5311470"/>
                <a:gd name="connsiteX195-3121" fmla="*/ 3713143 w 4098122"/>
                <a:gd name="connsiteY195-3122" fmla="*/ 5246382 h 5311470"/>
                <a:gd name="connsiteX196-3123" fmla="*/ 3655455 w 4098122"/>
                <a:gd name="connsiteY196-3124" fmla="*/ 5234733 h 5311470"/>
                <a:gd name="connsiteX197-3125" fmla="*/ 3600411 w 4098122"/>
                <a:gd name="connsiteY197-3126" fmla="*/ 5231757 h 5311470"/>
                <a:gd name="connsiteX198-3127" fmla="*/ 3565686 w 4098122"/>
                <a:gd name="connsiteY198-3128" fmla="*/ 5243331 h 5311470"/>
                <a:gd name="connsiteX199-3129" fmla="*/ 2350345 w 4098122"/>
                <a:gd name="connsiteY199-3130" fmla="*/ 5266481 h 5311470"/>
                <a:gd name="connsiteX200-3131" fmla="*/ 2188299 w 4098122"/>
                <a:gd name="connsiteY200-3132" fmla="*/ 5289630 h 5311470"/>
                <a:gd name="connsiteX201-3133" fmla="*/ 2095702 w 4098122"/>
                <a:gd name="connsiteY201-3134" fmla="*/ 5301205 h 5311470"/>
                <a:gd name="connsiteX202-3135" fmla="*/ 2049329 w 4098122"/>
                <a:gd name="connsiteY202-3136" fmla="*/ 5306936 h 5311470"/>
                <a:gd name="connsiteX203-3137" fmla="*/ 1968380 w 4098122"/>
                <a:gd name="connsiteY203-3138" fmla="*/ 5301205 h 5311470"/>
                <a:gd name="connsiteX204-3139" fmla="*/ 1748461 w 4098122"/>
                <a:gd name="connsiteY204-3140" fmla="*/ 5289630 h 5311470"/>
                <a:gd name="connsiteX205-3141" fmla="*/ 1574841 w 4098122"/>
                <a:gd name="connsiteY205-3142" fmla="*/ 5266481 h 5311470"/>
                <a:gd name="connsiteX206-3143" fmla="*/ 1505393 w 4098122"/>
                <a:gd name="connsiteY206-3144" fmla="*/ 5243331 h 5311470"/>
                <a:gd name="connsiteX207-3145" fmla="*/ 1470669 w 4098122"/>
                <a:gd name="connsiteY207-3146" fmla="*/ 5231757 h 5311470"/>
                <a:gd name="connsiteX208-3147" fmla="*/ 1435945 w 4098122"/>
                <a:gd name="connsiteY208-3148" fmla="*/ 5220182 h 5311470"/>
                <a:gd name="connsiteX209-3149" fmla="*/ 1366497 w 4098122"/>
                <a:gd name="connsiteY209-3150" fmla="*/ 5208607 h 5311470"/>
                <a:gd name="connsiteX210-3151" fmla="*/ 1331773 w 4098122"/>
                <a:gd name="connsiteY210-3152" fmla="*/ 5197033 h 5311470"/>
                <a:gd name="connsiteX211-3153" fmla="*/ 1273899 w 4098122"/>
                <a:gd name="connsiteY211-3154" fmla="*/ 5185458 h 5311470"/>
                <a:gd name="connsiteX212-3155" fmla="*/ 1088704 w 4098122"/>
                <a:gd name="connsiteY212-3156" fmla="*/ 5197033 h 5311470"/>
                <a:gd name="connsiteX213-3157" fmla="*/ 1030831 w 4098122"/>
                <a:gd name="connsiteY213-3158" fmla="*/ 5208607 h 5311470"/>
                <a:gd name="connsiteX214-3159" fmla="*/ 799337 w 4098122"/>
                <a:gd name="connsiteY214-3160" fmla="*/ 5197033 h 5311470"/>
                <a:gd name="connsiteX215-3161" fmla="*/ 648866 w 4098122"/>
                <a:gd name="connsiteY215-3162" fmla="*/ 5231757 h 5311470"/>
                <a:gd name="connsiteX216-3163" fmla="*/ 452097 w 4098122"/>
                <a:gd name="connsiteY216-3164" fmla="*/ 5197033 h 5311470"/>
                <a:gd name="connsiteX217-3165" fmla="*/ 244625 w 4098122"/>
                <a:gd name="connsiteY217-3166" fmla="*/ 5207919 h 5311470"/>
                <a:gd name="connsiteX218-3167" fmla="*/ 174304 w 4098122"/>
                <a:gd name="connsiteY218-3168" fmla="*/ 5220182 h 5311470"/>
                <a:gd name="connsiteX219-3169" fmla="*/ 117808 w 4098122"/>
                <a:gd name="connsiteY219-3170" fmla="*/ 5228128 h 5311470"/>
                <a:gd name="connsiteX220-3171" fmla="*/ 12259 w 4098122"/>
                <a:gd name="connsiteY220-3172" fmla="*/ 5243331 h 5311470"/>
                <a:gd name="connsiteX221-3173" fmla="*/ 23144 w 4098122"/>
                <a:gd name="connsiteY221-3174" fmla="*/ 5109442 h 5311470"/>
                <a:gd name="connsiteX222-3175" fmla="*/ 46294 w 4098122"/>
                <a:gd name="connsiteY222-3176" fmla="*/ 5020289 h 5311470"/>
                <a:gd name="connsiteX223-3177" fmla="*/ 35408 w 4098122"/>
                <a:gd name="connsiteY223-3178" fmla="*/ 4826643 h 5311470"/>
                <a:gd name="connsiteX224-3179" fmla="*/ 58557 w 4098122"/>
                <a:gd name="connsiteY224-3180" fmla="*/ 4791919 h 5311470"/>
                <a:gd name="connsiteX225-3181" fmla="*/ 70132 w 4098122"/>
                <a:gd name="connsiteY225-3182" fmla="*/ 4745620 h 5311470"/>
                <a:gd name="connsiteX226-3183" fmla="*/ 35408 w 4098122"/>
                <a:gd name="connsiteY226-3184" fmla="*/ 4676172 h 5311470"/>
                <a:gd name="connsiteX227-3185" fmla="*/ 23833 w 4098122"/>
                <a:gd name="connsiteY227-3186" fmla="*/ 4641448 h 5311470"/>
                <a:gd name="connsiteX228-3187" fmla="*/ 35408 w 4098122"/>
                <a:gd name="connsiteY228-3188" fmla="*/ 4514126 h 5311470"/>
                <a:gd name="connsiteX229-3189" fmla="*/ 46983 w 4098122"/>
                <a:gd name="connsiteY229-3190" fmla="*/ 4467828 h 5311470"/>
                <a:gd name="connsiteX230-3191" fmla="*/ 70132 w 4098122"/>
                <a:gd name="connsiteY230-3192" fmla="*/ 4363655 h 5311470"/>
                <a:gd name="connsiteX231-3193" fmla="*/ 58557 w 4098122"/>
                <a:gd name="connsiteY231-3194" fmla="*/ 4305782 h 5311470"/>
                <a:gd name="connsiteX232-3195" fmla="*/ 46983 w 4098122"/>
                <a:gd name="connsiteY232-3196" fmla="*/ 4236334 h 5311470"/>
                <a:gd name="connsiteX233-3197" fmla="*/ 23833 w 4098122"/>
                <a:gd name="connsiteY233-3198" fmla="*/ 4166886 h 5311470"/>
                <a:gd name="connsiteX234-3199" fmla="*/ 35408 w 4098122"/>
                <a:gd name="connsiteY234-3200" fmla="*/ 3877519 h 5311470"/>
                <a:gd name="connsiteX235-3201" fmla="*/ 46983 w 4098122"/>
                <a:gd name="connsiteY235-3202" fmla="*/ 3819645 h 5311470"/>
                <a:gd name="connsiteX236-3203" fmla="*/ 116431 w 4098122"/>
                <a:gd name="connsiteY236-3204" fmla="*/ 3750197 h 5311470"/>
                <a:gd name="connsiteX237-3205" fmla="*/ 93281 w 4098122"/>
                <a:gd name="connsiteY237-3206" fmla="*/ 3611301 h 5311470"/>
                <a:gd name="connsiteX238-3207" fmla="*/ 70132 w 4098122"/>
                <a:gd name="connsiteY238-3208" fmla="*/ 3576577 h 5311470"/>
                <a:gd name="connsiteX239-3209" fmla="*/ 58557 w 4098122"/>
                <a:gd name="connsiteY239-3210" fmla="*/ 3437681 h 5311470"/>
                <a:gd name="connsiteX240-3211" fmla="*/ 35408 w 4098122"/>
                <a:gd name="connsiteY240-3212" fmla="*/ 3345083 h 5311470"/>
                <a:gd name="connsiteX241-3213" fmla="*/ 12259 w 4098122"/>
                <a:gd name="connsiteY241-3214" fmla="*/ 3264060 h 5311470"/>
                <a:gd name="connsiteX242-3215" fmla="*/ 23833 w 4098122"/>
                <a:gd name="connsiteY242-3216" fmla="*/ 3078866 h 5311470"/>
                <a:gd name="connsiteX243-3217" fmla="*/ 46983 w 4098122"/>
                <a:gd name="connsiteY243-3218" fmla="*/ 3009417 h 5311470"/>
                <a:gd name="connsiteX244-3219" fmla="*/ 58557 w 4098122"/>
                <a:gd name="connsiteY244-3220" fmla="*/ 2974693 h 5311470"/>
                <a:gd name="connsiteX245-3221" fmla="*/ 46983 w 4098122"/>
                <a:gd name="connsiteY245-3222" fmla="*/ 2812648 h 5311470"/>
                <a:gd name="connsiteX246-3223" fmla="*/ 35408 w 4098122"/>
                <a:gd name="connsiteY246-3224" fmla="*/ 2673752 h 5311470"/>
                <a:gd name="connsiteX247-3225" fmla="*/ 46983 w 4098122"/>
                <a:gd name="connsiteY247-3226" fmla="*/ 2523281 h 5311470"/>
                <a:gd name="connsiteX248-3227" fmla="*/ 70132 w 4098122"/>
                <a:gd name="connsiteY248-3228" fmla="*/ 2453833 h 5311470"/>
                <a:gd name="connsiteX249-3229" fmla="*/ 58557 w 4098122"/>
                <a:gd name="connsiteY249-3230" fmla="*/ 2257063 h 5311470"/>
                <a:gd name="connsiteX250-3231" fmla="*/ 46983 w 4098122"/>
                <a:gd name="connsiteY250-3232" fmla="*/ 2210764 h 5311470"/>
                <a:gd name="connsiteX251-3233" fmla="*/ 23833 w 4098122"/>
                <a:gd name="connsiteY251-3234" fmla="*/ 2176040 h 5311470"/>
                <a:gd name="connsiteX252-3235" fmla="*/ 23833 w 4098122"/>
                <a:gd name="connsiteY252-3236" fmla="*/ 1828800 h 5311470"/>
                <a:gd name="connsiteX253-3237" fmla="*/ 35408 w 4098122"/>
                <a:gd name="connsiteY253-3238" fmla="*/ 1713053 h 5311470"/>
                <a:gd name="connsiteX254-3239" fmla="*/ 58557 w 4098122"/>
                <a:gd name="connsiteY254-3240" fmla="*/ 1643605 h 5311470"/>
                <a:gd name="connsiteX255-3241" fmla="*/ 35408 w 4098122"/>
                <a:gd name="connsiteY255-3242" fmla="*/ 1481559 h 5311470"/>
                <a:gd name="connsiteX256-3243" fmla="*/ 23833 w 4098122"/>
                <a:gd name="connsiteY256-3244" fmla="*/ 1446835 h 5311470"/>
                <a:gd name="connsiteX257-3245" fmla="*/ 684 w 4098122"/>
                <a:gd name="connsiteY257-3246" fmla="*/ 1365812 h 5311470"/>
                <a:gd name="connsiteX258-3247" fmla="*/ 12259 w 4098122"/>
                <a:gd name="connsiteY258-3248" fmla="*/ 1192192 h 5311470"/>
                <a:gd name="connsiteX259-3249" fmla="*/ 23833 w 4098122"/>
                <a:gd name="connsiteY259-3250" fmla="*/ 1157468 h 5311470"/>
                <a:gd name="connsiteX260-3251" fmla="*/ 58557 w 4098122"/>
                <a:gd name="connsiteY260-3252" fmla="*/ 1064871 h 5311470"/>
                <a:gd name="connsiteX261-3253" fmla="*/ 46983 w 4098122"/>
                <a:gd name="connsiteY261-3254" fmla="*/ 844952 h 5311470"/>
                <a:gd name="connsiteX262-3255" fmla="*/ 35408 w 4098122"/>
                <a:gd name="connsiteY262-3256" fmla="*/ 787078 h 5311470"/>
                <a:gd name="connsiteX263-3257" fmla="*/ 23833 w 4098122"/>
                <a:gd name="connsiteY263-3258" fmla="*/ 648182 h 5311470"/>
                <a:gd name="connsiteX264-3259" fmla="*/ 12259 w 4098122"/>
                <a:gd name="connsiteY264-3260" fmla="*/ 555585 h 5311470"/>
                <a:gd name="connsiteX265-3261" fmla="*/ 23833 w 4098122"/>
                <a:gd name="connsiteY265-3262" fmla="*/ 115747 h 5311470"/>
                <a:gd name="connsiteX266-3263" fmla="*/ 70132 w 4098122"/>
                <a:gd name="connsiteY266-3264" fmla="*/ 69448 h 5311470"/>
                <a:gd name="connsiteX267-3265" fmla="*/ 428947 w 4098122"/>
                <a:gd name="connsiteY267-3266" fmla="*/ 69448 h 5311470"/>
                <a:gd name="connsiteX268-3267" fmla="*/ 556269 w 4098122"/>
                <a:gd name="connsiteY268-3268" fmla="*/ 81022 h 5311470"/>
                <a:gd name="connsiteX269-3269" fmla="*/ 891935 w 4098122"/>
                <a:gd name="connsiteY269-3270" fmla="*/ 57873 h 5311470"/>
                <a:gd name="connsiteX270-3271" fmla="*/ 926659 w 4098122"/>
                <a:gd name="connsiteY270-3272" fmla="*/ 46298 h 5311470"/>
                <a:gd name="connsiteX271-3273" fmla="*/ 961383 w 4098122"/>
                <a:gd name="connsiteY271-3274" fmla="*/ 23149 h 5311470"/>
                <a:gd name="connsiteX272-3275" fmla="*/ 1007681 w 4098122"/>
                <a:gd name="connsiteY272-3276" fmla="*/ 0 h 5311470"/>
                <a:gd name="connsiteX0-3277" fmla="*/ 1042828 w 4098122"/>
                <a:gd name="connsiteY0-3278" fmla="*/ 118419 h 5311470"/>
                <a:gd name="connsiteX1-3279" fmla="*/ 1010449 w 4098122"/>
                <a:gd name="connsiteY1-3280" fmla="*/ 140754 h 5311470"/>
                <a:gd name="connsiteX2-3281" fmla="*/ 912755 w 4098122"/>
                <a:gd name="connsiteY2-3282" fmla="*/ 151921 h 5311470"/>
                <a:gd name="connsiteX3-3283" fmla="*/ 665066 w 4098122"/>
                <a:gd name="connsiteY3-3284" fmla="*/ 174258 h 5311470"/>
                <a:gd name="connsiteX4-3285" fmla="*/ 546340 w 4098122"/>
                <a:gd name="connsiteY4-3286" fmla="*/ 163090 h 5311470"/>
                <a:gd name="connsiteX5-3287" fmla="*/ 193938 w 4098122"/>
                <a:gd name="connsiteY5-3288" fmla="*/ 169028 h 5311470"/>
                <a:gd name="connsiteX6-3289" fmla="*/ 168578 w 4098122"/>
                <a:gd name="connsiteY6-3290" fmla="*/ 207762 h 5311470"/>
                <a:gd name="connsiteX7-3291" fmla="*/ 187473 w 4098122"/>
                <a:gd name="connsiteY7-3292" fmla="*/ 608390 h 5311470"/>
                <a:gd name="connsiteX8-3293" fmla="*/ 208505 w 4098122"/>
                <a:gd name="connsiteY8-3294" fmla="*/ 760923 h 5311470"/>
                <a:gd name="connsiteX9-3295" fmla="*/ 179372 w 4098122"/>
                <a:gd name="connsiteY9-3296" fmla="*/ 855496 h 5311470"/>
                <a:gd name="connsiteX10-3297" fmla="*/ 190165 w 4098122"/>
                <a:gd name="connsiteY10-3298" fmla="*/ 911336 h 5311470"/>
                <a:gd name="connsiteX11-3299" fmla="*/ 222545 w 4098122"/>
                <a:gd name="connsiteY11-3300" fmla="*/ 1056518 h 5311470"/>
                <a:gd name="connsiteX12-3301" fmla="*/ 209587 w 4098122"/>
                <a:gd name="connsiteY12-3302" fmla="*/ 1198869 h 5311470"/>
                <a:gd name="connsiteX13-3303" fmla="*/ 193411 w 4098122"/>
                <a:gd name="connsiteY13-3304" fmla="*/ 1287934 h 5311470"/>
                <a:gd name="connsiteX14-3305" fmla="*/ 146992 w 4098122"/>
                <a:gd name="connsiteY14-3306" fmla="*/ 1413887 h 5311470"/>
                <a:gd name="connsiteX15-3307" fmla="*/ 168578 w 4098122"/>
                <a:gd name="connsiteY15-3308" fmla="*/ 1492062 h 5311470"/>
                <a:gd name="connsiteX16-3309" fmla="*/ 179372 w 4098122"/>
                <a:gd name="connsiteY16-3310" fmla="*/ 1525566 h 5311470"/>
                <a:gd name="connsiteX17-3311" fmla="*/ 200958 w 4098122"/>
                <a:gd name="connsiteY17-3312" fmla="*/ 1681916 h 5311470"/>
                <a:gd name="connsiteX18-3313" fmla="*/ 179372 w 4098122"/>
                <a:gd name="connsiteY18-3314" fmla="*/ 1748923 h 5311470"/>
                <a:gd name="connsiteX19-3315" fmla="*/ 168578 w 4098122"/>
                <a:gd name="connsiteY19-3316" fmla="*/ 1860602 h 5311470"/>
                <a:gd name="connsiteX20-3317" fmla="*/ 204205 w 4098122"/>
                <a:gd name="connsiteY20-3318" fmla="*/ 2148134 h 5311470"/>
                <a:gd name="connsiteX21-3319" fmla="*/ 190165 w 4098122"/>
                <a:gd name="connsiteY21-3320" fmla="*/ 2229139 h 5311470"/>
                <a:gd name="connsiteX22-3321" fmla="*/ 200958 w 4098122"/>
                <a:gd name="connsiteY22-3322" fmla="*/ 2273811 h 5311470"/>
                <a:gd name="connsiteX23-3323" fmla="*/ 211751 w 4098122"/>
                <a:gd name="connsiteY23-3324" fmla="*/ 2463665 h 5311470"/>
                <a:gd name="connsiteX24-3325" fmla="*/ 190165 w 4098122"/>
                <a:gd name="connsiteY24-3326" fmla="*/ 2530671 h 5311470"/>
                <a:gd name="connsiteX25-3327" fmla="*/ 197184 w 4098122"/>
                <a:gd name="connsiteY25-3328" fmla="*/ 2693667 h 5311470"/>
                <a:gd name="connsiteX26-3329" fmla="*/ 190165 w 4098122"/>
                <a:gd name="connsiteY26-3330" fmla="*/ 2809867 h 5311470"/>
                <a:gd name="connsiteX27-3331" fmla="*/ 200958 w 4098122"/>
                <a:gd name="connsiteY27-3332" fmla="*/ 2966216 h 5311470"/>
                <a:gd name="connsiteX28-3333" fmla="*/ 190165 w 4098122"/>
                <a:gd name="connsiteY28-3334" fmla="*/ 2999720 h 5311470"/>
                <a:gd name="connsiteX29-3335" fmla="*/ 168578 w 4098122"/>
                <a:gd name="connsiteY29-3336" fmla="*/ 3066728 h 5311470"/>
                <a:gd name="connsiteX30-3337" fmla="*/ 187473 w 4098122"/>
                <a:gd name="connsiteY30-3338" fmla="*/ 3221661 h 5311470"/>
                <a:gd name="connsiteX31-3339" fmla="*/ 179372 w 4098122"/>
                <a:gd name="connsiteY31-3340" fmla="*/ 3323587 h 5311470"/>
                <a:gd name="connsiteX32-3341" fmla="*/ 200958 w 4098122"/>
                <a:gd name="connsiteY32-3342" fmla="*/ 3412930 h 5311470"/>
                <a:gd name="connsiteX33-3343" fmla="*/ 211751 w 4098122"/>
                <a:gd name="connsiteY33-3344" fmla="*/ 3546944 h 5311470"/>
                <a:gd name="connsiteX34-3345" fmla="*/ 233337 w 4098122"/>
                <a:gd name="connsiteY34-3346" fmla="*/ 3580448 h 5311470"/>
                <a:gd name="connsiteX35-3347" fmla="*/ 254924 w 4098122"/>
                <a:gd name="connsiteY35-3348" fmla="*/ 3714461 h 5311470"/>
                <a:gd name="connsiteX36-3349" fmla="*/ 207978 w 4098122"/>
                <a:gd name="connsiteY36-3350" fmla="*/ 3817095 h 5311470"/>
                <a:gd name="connsiteX37-3351" fmla="*/ 214443 w 4098122"/>
                <a:gd name="connsiteY37-3352" fmla="*/ 3951817 h 5311470"/>
                <a:gd name="connsiteX38-3353" fmla="*/ 168578 w 4098122"/>
                <a:gd name="connsiteY38-3354" fmla="*/ 4116504 h 5311470"/>
                <a:gd name="connsiteX39-3355" fmla="*/ 190165 w 4098122"/>
                <a:gd name="connsiteY39-3356" fmla="*/ 4183511 h 5311470"/>
                <a:gd name="connsiteX40-3357" fmla="*/ 218216 w 4098122"/>
                <a:gd name="connsiteY40-3358" fmla="*/ 4256733 h 5311470"/>
                <a:gd name="connsiteX41-3359" fmla="*/ 211751 w 4098122"/>
                <a:gd name="connsiteY41-3360" fmla="*/ 4306356 h 5311470"/>
                <a:gd name="connsiteX42-3361" fmla="*/ 190165 w 4098122"/>
                <a:gd name="connsiteY42-3362" fmla="*/ 4406868 h 5311470"/>
                <a:gd name="connsiteX43-3363" fmla="*/ 179372 w 4098122"/>
                <a:gd name="connsiteY43-3364" fmla="*/ 4451539 h 5311470"/>
                <a:gd name="connsiteX44-3365" fmla="*/ 168578 w 4098122"/>
                <a:gd name="connsiteY44-3366" fmla="*/ 4574385 h 5311470"/>
                <a:gd name="connsiteX45-3367" fmla="*/ 179372 w 4098122"/>
                <a:gd name="connsiteY45-3368" fmla="*/ 4607889 h 5311470"/>
                <a:gd name="connsiteX46-3369" fmla="*/ 211751 w 4098122"/>
                <a:gd name="connsiteY46-3370" fmla="*/ 4674896 h 5311470"/>
                <a:gd name="connsiteX47-3371" fmla="*/ 200958 w 4098122"/>
                <a:gd name="connsiteY47-3372" fmla="*/ 4719567 h 5311470"/>
                <a:gd name="connsiteX48-3373" fmla="*/ 179372 w 4098122"/>
                <a:gd name="connsiteY48-3374" fmla="*/ 4753071 h 5311470"/>
                <a:gd name="connsiteX49-3375" fmla="*/ 179372 w 4098122"/>
                <a:gd name="connsiteY49-3376" fmla="*/ 5009930 h 5311470"/>
                <a:gd name="connsiteX50-3377" fmla="*/ 157786 w 4098122"/>
                <a:gd name="connsiteY50-3378" fmla="*/ 5043435 h 5311470"/>
                <a:gd name="connsiteX51-3379" fmla="*/ 180935 w 4098122"/>
                <a:gd name="connsiteY51-3380" fmla="*/ 5108814 h 5311470"/>
                <a:gd name="connsiteX52-3381" fmla="*/ 230213 w 4098122"/>
                <a:gd name="connsiteY52-3382" fmla="*/ 5074497 h 5311470"/>
                <a:gd name="connsiteX53-3383" fmla="*/ 308890 w 4098122"/>
                <a:gd name="connsiteY53-3384" fmla="*/ 5132777 h 5311470"/>
                <a:gd name="connsiteX54-3385" fmla="*/ 330477 w 4098122"/>
                <a:gd name="connsiteY54-3386" fmla="*/ 5110441 h 5311470"/>
                <a:gd name="connsiteX55-3387" fmla="*/ 524754 w 4098122"/>
                <a:gd name="connsiteY55-3388" fmla="*/ 5099273 h 5311470"/>
                <a:gd name="connsiteX56-3389" fmla="*/ 783791 w 4098122"/>
                <a:gd name="connsiteY56-3390" fmla="*/ 5099273 h 5311470"/>
                <a:gd name="connsiteX57-3391" fmla="*/ 891723 w 4098122"/>
                <a:gd name="connsiteY57-3392" fmla="*/ 5110441 h 5311470"/>
                <a:gd name="connsiteX58-3393" fmla="*/ 1107587 w 4098122"/>
                <a:gd name="connsiteY58-3394" fmla="*/ 5121609 h 5311470"/>
                <a:gd name="connsiteX59-3395" fmla="*/ 1161553 w 4098122"/>
                <a:gd name="connsiteY59-3396" fmla="*/ 5110441 h 5311470"/>
                <a:gd name="connsiteX60-3397" fmla="*/ 1334244 w 4098122"/>
                <a:gd name="connsiteY60-3398" fmla="*/ 5099273 h 5311470"/>
                <a:gd name="connsiteX61-3399" fmla="*/ 1388211 w 4098122"/>
                <a:gd name="connsiteY61-3400" fmla="*/ 5110441 h 5311470"/>
                <a:gd name="connsiteX62-3401" fmla="*/ 1420590 w 4098122"/>
                <a:gd name="connsiteY62-3402" fmla="*/ 5121609 h 5311470"/>
                <a:gd name="connsiteX63-3403" fmla="*/ 1485349 w 4098122"/>
                <a:gd name="connsiteY63-3404" fmla="*/ 5132777 h 5311470"/>
                <a:gd name="connsiteX64-3405" fmla="*/ 1517729 w 4098122"/>
                <a:gd name="connsiteY64-3406" fmla="*/ 5143945 h 5311470"/>
                <a:gd name="connsiteX65-3407" fmla="*/ 1550108 w 4098122"/>
                <a:gd name="connsiteY65-3408" fmla="*/ 5155112 h 5311470"/>
                <a:gd name="connsiteX66-3409" fmla="*/ 1614868 w 4098122"/>
                <a:gd name="connsiteY66-3410" fmla="*/ 5177448 h 5311470"/>
                <a:gd name="connsiteX67-3411" fmla="*/ 1802785 w 4098122"/>
                <a:gd name="connsiteY67-3412" fmla="*/ 5181199 h 5311470"/>
                <a:gd name="connsiteX68-3413" fmla="*/ 1926080 w 4098122"/>
                <a:gd name="connsiteY68-3414" fmla="*/ 5173781 h 5311470"/>
                <a:gd name="connsiteX69-3415" fmla="*/ 2060390 w 4098122"/>
                <a:gd name="connsiteY69-3416" fmla="*/ 5177531 h 5311470"/>
                <a:gd name="connsiteX70-3417" fmla="*/ 2137733 w 4098122"/>
                <a:gd name="connsiteY70-3418" fmla="*/ 5177498 h 5311470"/>
                <a:gd name="connsiteX71-3419" fmla="*/ 2216643 w 4098122"/>
                <a:gd name="connsiteY71-3420" fmla="*/ 5170047 h 5311470"/>
                <a:gd name="connsiteX72-3421" fmla="*/ 2338012 w 4098122"/>
                <a:gd name="connsiteY72-3422" fmla="*/ 5177448 h 5311470"/>
                <a:gd name="connsiteX73-3423" fmla="*/ 3426693 w 4098122"/>
                <a:gd name="connsiteY73-3424" fmla="*/ 5140244 h 5311470"/>
                <a:gd name="connsiteX74-3425" fmla="*/ 3485092 w 4098122"/>
                <a:gd name="connsiteY74-3426" fmla="*/ 5129077 h 5311470"/>
                <a:gd name="connsiteX75-3427" fmla="*/ 3536058 w 4098122"/>
                <a:gd name="connsiteY75-3428" fmla="*/ 5121609 h 5311470"/>
                <a:gd name="connsiteX76-3429" fmla="*/ 3606819 w 4098122"/>
                <a:gd name="connsiteY76-3430" fmla="*/ 5129026 h 5311470"/>
                <a:gd name="connsiteX77-3431" fmla="*/ 3665576 w 4098122"/>
                <a:gd name="connsiteY77-3432" fmla="*/ 5132777 h 5311470"/>
                <a:gd name="connsiteX78-3433" fmla="*/ 3773508 w 4098122"/>
                <a:gd name="connsiteY78-3434" fmla="*/ 5155112 h 5311470"/>
                <a:gd name="connsiteX79-3435" fmla="*/ 3816680 w 4098122"/>
                <a:gd name="connsiteY79-3436" fmla="*/ 5166280 h 5311470"/>
                <a:gd name="connsiteX80-3437" fmla="*/ 3870647 w 4098122"/>
                <a:gd name="connsiteY80-3438" fmla="*/ 5177448 h 5311470"/>
                <a:gd name="connsiteX81-3439" fmla="*/ 3874975 w 4098122"/>
                <a:gd name="connsiteY81-3440" fmla="*/ 5037497 h 5311470"/>
                <a:gd name="connsiteX82-3441" fmla="*/ 3913820 w 4098122"/>
                <a:gd name="connsiteY82-3442" fmla="*/ 4697231 h 5311470"/>
                <a:gd name="connsiteX83-3443" fmla="*/ 3903026 w 4098122"/>
                <a:gd name="connsiteY83-3444" fmla="*/ 4663727 h 5311470"/>
                <a:gd name="connsiteX84-3445" fmla="*/ 3892233 w 4098122"/>
                <a:gd name="connsiteY84-3446" fmla="*/ 4384532 h 5311470"/>
                <a:gd name="connsiteX85-3447" fmla="*/ 3881440 w 4098122"/>
                <a:gd name="connsiteY85-3448" fmla="*/ 4105336 h 5311470"/>
                <a:gd name="connsiteX86-3449" fmla="*/ 3924612 w 4098122"/>
                <a:gd name="connsiteY86-3450" fmla="*/ 4071832 h 5311470"/>
                <a:gd name="connsiteX87-3451" fmla="*/ 3899780 w 4098122"/>
                <a:gd name="connsiteY87-3452" fmla="*/ 3931880 h 5311470"/>
                <a:gd name="connsiteX88-3453" fmla="*/ 3872811 w 4098122"/>
                <a:gd name="connsiteY88-3454" fmla="*/ 3820202 h 5311470"/>
                <a:gd name="connsiteX89-3455" fmla="*/ 3892233 w 4098122"/>
                <a:gd name="connsiteY89-3456" fmla="*/ 3602783 h 5311470"/>
                <a:gd name="connsiteX90-3457" fmla="*/ 3878749 w 4098122"/>
                <a:gd name="connsiteY90-3458" fmla="*/ 3246828 h 5311470"/>
                <a:gd name="connsiteX91-3459" fmla="*/ 3913820 w 4098122"/>
                <a:gd name="connsiteY91-3460" fmla="*/ 3111398 h 5311470"/>
                <a:gd name="connsiteX92-3461" fmla="*/ 3924612 w 4098122"/>
                <a:gd name="connsiteY92-3462" fmla="*/ 3055560 h 5311470"/>
                <a:gd name="connsiteX93-3463" fmla="*/ 3903026 w 4098122"/>
                <a:gd name="connsiteY93-3464" fmla="*/ 2910378 h 5311470"/>
                <a:gd name="connsiteX94-3465" fmla="*/ 3897643 w 4098122"/>
                <a:gd name="connsiteY94-3466" fmla="*/ 2689852 h 5311470"/>
                <a:gd name="connsiteX95-3467" fmla="*/ 3859853 w 4098122"/>
                <a:gd name="connsiteY95-3468" fmla="*/ 2564175 h 5311470"/>
                <a:gd name="connsiteX96-3469" fmla="*/ 3838267 w 4098122"/>
                <a:gd name="connsiteY96-3470" fmla="*/ 2541839 h 5311470"/>
                <a:gd name="connsiteX97-3471" fmla="*/ 3827474 w 4098122"/>
                <a:gd name="connsiteY97-3472" fmla="*/ 2407825 h 5311470"/>
                <a:gd name="connsiteX98-3473" fmla="*/ 3838267 w 4098122"/>
                <a:gd name="connsiteY98-3474" fmla="*/ 2374321 h 5311470"/>
                <a:gd name="connsiteX99-3475" fmla="*/ 3849060 w 4098122"/>
                <a:gd name="connsiteY99-3476" fmla="*/ 2296146 h 5311470"/>
                <a:gd name="connsiteX100-3477" fmla="*/ 3870647 w 4098122"/>
                <a:gd name="connsiteY100-3478" fmla="*/ 2273811 h 5311470"/>
                <a:gd name="connsiteX101-3479" fmla="*/ 3903026 w 4098122"/>
                <a:gd name="connsiteY101-3480" fmla="*/ 2184469 h 5311470"/>
                <a:gd name="connsiteX102-3481" fmla="*/ 3913820 w 4098122"/>
                <a:gd name="connsiteY102-3482" fmla="*/ 2005783 h 5311470"/>
                <a:gd name="connsiteX103-3483" fmla="*/ 3935406 w 4098122"/>
                <a:gd name="connsiteY103-3484" fmla="*/ 1793595 h 5311470"/>
                <a:gd name="connsiteX104-3485" fmla="*/ 3924612 w 4098122"/>
                <a:gd name="connsiteY104-3486" fmla="*/ 1648413 h 5311470"/>
                <a:gd name="connsiteX105-3487" fmla="*/ 3946199 w 4098122"/>
                <a:gd name="connsiteY105-3488" fmla="*/ 1614909 h 5311470"/>
                <a:gd name="connsiteX106-3489" fmla="*/ 3940816 w 4098122"/>
                <a:gd name="connsiteY106-3490" fmla="*/ 1485848 h 5311470"/>
                <a:gd name="connsiteX107-3491" fmla="*/ 3947836 w 4098122"/>
                <a:gd name="connsiteY107-3492" fmla="*/ 1378692 h 5311470"/>
                <a:gd name="connsiteX108-3493" fmla="*/ 3931105 w 4098122"/>
                <a:gd name="connsiteY108-3494" fmla="*/ 1305039 h 5311470"/>
                <a:gd name="connsiteX109-3495" fmla="*/ 3913293 w 4098122"/>
                <a:gd name="connsiteY109-3496" fmla="*/ 1178655 h 5311470"/>
                <a:gd name="connsiteX110-3497" fmla="*/ 3903026 w 4098122"/>
                <a:gd name="connsiteY110-3498" fmla="*/ 676810 h 5311470"/>
                <a:gd name="connsiteX111-3499" fmla="*/ 3917066 w 4098122"/>
                <a:gd name="connsiteY111-3500" fmla="*/ 454869 h 5311470"/>
                <a:gd name="connsiteX112-3501" fmla="*/ 3892233 w 4098122"/>
                <a:gd name="connsiteY112-3502" fmla="*/ 397615 h 5311470"/>
                <a:gd name="connsiteX113-3503" fmla="*/ 3913820 w 4098122"/>
                <a:gd name="connsiteY113-3504" fmla="*/ 218929 h 5311470"/>
                <a:gd name="connsiteX114-3505" fmla="*/ 3827474 w 4098122"/>
                <a:gd name="connsiteY114-3506" fmla="*/ 196594 h 5311470"/>
                <a:gd name="connsiteX115-3507" fmla="*/ 3795094 w 4098122"/>
                <a:gd name="connsiteY115-3508" fmla="*/ 174258 h 5311470"/>
                <a:gd name="connsiteX116-3509" fmla="*/ 3719542 w 4098122"/>
                <a:gd name="connsiteY116-3510" fmla="*/ 163090 h 5311470"/>
                <a:gd name="connsiteX117-3511" fmla="*/ 3683388 w 4098122"/>
                <a:gd name="connsiteY117-3512" fmla="*/ 154045 h 5311470"/>
                <a:gd name="connsiteX118-3513" fmla="*/ 3633196 w 4098122"/>
                <a:gd name="connsiteY118-3514" fmla="*/ 140754 h 5311470"/>
                <a:gd name="connsiteX119-3515" fmla="*/ 3590023 w 4098122"/>
                <a:gd name="connsiteY119-3516" fmla="*/ 163090 h 5311470"/>
                <a:gd name="connsiteX120-3517" fmla="*/ 3287814 w 4098122"/>
                <a:gd name="connsiteY120-3518" fmla="*/ 174258 h 5311470"/>
                <a:gd name="connsiteX121-3519" fmla="*/ 3190675 w 4098122"/>
                <a:gd name="connsiteY121-3520" fmla="*/ 196594 h 5311470"/>
                <a:gd name="connsiteX122-3521" fmla="*/ 3169088 w 4098122"/>
                <a:gd name="connsiteY122-3522" fmla="*/ 174258 h 5311470"/>
                <a:gd name="connsiteX123-3523" fmla="*/ 3136709 w 4098122"/>
                <a:gd name="connsiteY123-3524" fmla="*/ 163090 h 5311470"/>
                <a:gd name="connsiteX124-3525" fmla="*/ 3115123 w 4098122"/>
                <a:gd name="connsiteY124-3526" fmla="*/ 140754 h 5311470"/>
                <a:gd name="connsiteX125-3527" fmla="*/ 3030414 w 4098122"/>
                <a:gd name="connsiteY125-3528" fmla="*/ 159276 h 5311470"/>
                <a:gd name="connsiteX126-3529" fmla="*/ 2856086 w 4098122"/>
                <a:gd name="connsiteY126-3530" fmla="*/ 151922 h 5311470"/>
                <a:gd name="connsiteX127-3531" fmla="*/ 2445944 w 4098122"/>
                <a:gd name="connsiteY127-3532" fmla="*/ 174258 h 5311470"/>
                <a:gd name="connsiteX128-3533" fmla="*/ 2111354 w 4098122"/>
                <a:gd name="connsiteY128-3534" fmla="*/ 129587 h 5311470"/>
                <a:gd name="connsiteX129-3535" fmla="*/ 1882561 w 4098122"/>
                <a:gd name="connsiteY129-3536" fmla="*/ 154045 h 5311470"/>
                <a:gd name="connsiteX130-3537" fmla="*/ 1712006 w 4098122"/>
                <a:gd name="connsiteY130-3538" fmla="*/ 140754 h 5311470"/>
                <a:gd name="connsiteX131-3539" fmla="*/ 1237105 w 4098122"/>
                <a:gd name="connsiteY131-3540" fmla="*/ 163090 h 5311470"/>
                <a:gd name="connsiteX132-3541" fmla="*/ 1160470 w 4098122"/>
                <a:gd name="connsiteY132-3542" fmla="*/ 142170 h 5311470"/>
                <a:gd name="connsiteX133-3543" fmla="*/ 1086000 w 4098122"/>
                <a:gd name="connsiteY133-3544" fmla="*/ 119834 h 5311470"/>
                <a:gd name="connsiteX134-3545" fmla="*/ 1042828 w 4098122"/>
                <a:gd name="connsiteY134-3546" fmla="*/ 118419 h 5311470"/>
                <a:gd name="connsiteX135-3547" fmla="*/ 1007681 w 4098122"/>
                <a:gd name="connsiteY135-3548" fmla="*/ 0 h 5311470"/>
                <a:gd name="connsiteX136-3549" fmla="*/ 1100279 w 4098122"/>
                <a:gd name="connsiteY136-3550" fmla="*/ 23149 h 5311470"/>
                <a:gd name="connsiteX137-3551" fmla="*/ 1169727 w 4098122"/>
                <a:gd name="connsiteY137-3552" fmla="*/ 69448 h 5311470"/>
                <a:gd name="connsiteX138-3553" fmla="*/ 1679013 w 4098122"/>
                <a:gd name="connsiteY138-3554" fmla="*/ 46298 h 5311470"/>
                <a:gd name="connsiteX139-3555" fmla="*/ 1760036 w 4098122"/>
                <a:gd name="connsiteY139-3556" fmla="*/ 23149 h 5311470"/>
                <a:gd name="connsiteX140-3557" fmla="*/ 2107276 w 4098122"/>
                <a:gd name="connsiteY140-3558" fmla="*/ 34724 h 5311470"/>
                <a:gd name="connsiteX141-3559" fmla="*/ 2466092 w 4098122"/>
                <a:gd name="connsiteY141-3560" fmla="*/ 81022 h 5311470"/>
                <a:gd name="connsiteX142-3561" fmla="*/ 2905930 w 4098122"/>
                <a:gd name="connsiteY142-3562" fmla="*/ 57873 h 5311470"/>
                <a:gd name="connsiteX143-3563" fmla="*/ 3010102 w 4098122"/>
                <a:gd name="connsiteY143-3564" fmla="*/ 34724 h 5311470"/>
                <a:gd name="connsiteX144-3565" fmla="*/ 3183722 w 4098122"/>
                <a:gd name="connsiteY144-3566" fmla="*/ 46298 h 5311470"/>
                <a:gd name="connsiteX145-3567" fmla="*/ 3206871 w 4098122"/>
                <a:gd name="connsiteY145-3568" fmla="*/ 69448 h 5311470"/>
                <a:gd name="connsiteX146-3569" fmla="*/ 3241595 w 4098122"/>
                <a:gd name="connsiteY146-3570" fmla="*/ 81022 h 5311470"/>
                <a:gd name="connsiteX147-3571" fmla="*/ 3264745 w 4098122"/>
                <a:gd name="connsiteY147-3572" fmla="*/ 104172 h 5311470"/>
                <a:gd name="connsiteX148-3573" fmla="*/ 3368917 w 4098122"/>
                <a:gd name="connsiteY148-3574" fmla="*/ 81022 h 5311470"/>
                <a:gd name="connsiteX149-3575" fmla="*/ 3693008 w 4098122"/>
                <a:gd name="connsiteY149-3576" fmla="*/ 69448 h 5311470"/>
                <a:gd name="connsiteX150-3577" fmla="*/ 3739307 w 4098122"/>
                <a:gd name="connsiteY150-3578" fmla="*/ 46298 h 5311470"/>
                <a:gd name="connsiteX151-3579" fmla="*/ 3774031 w 4098122"/>
                <a:gd name="connsiteY151-3580" fmla="*/ 23149 h 5311470"/>
                <a:gd name="connsiteX152-3581" fmla="*/ 3831904 w 4098122"/>
                <a:gd name="connsiteY152-3582" fmla="*/ 69448 h 5311470"/>
                <a:gd name="connsiteX153-3583" fmla="*/ 3912927 w 4098122"/>
                <a:gd name="connsiteY153-3584" fmla="*/ 81022 h 5311470"/>
                <a:gd name="connsiteX154-3585" fmla="*/ 3947651 w 4098122"/>
                <a:gd name="connsiteY154-3586" fmla="*/ 104172 h 5311470"/>
                <a:gd name="connsiteX155-3587" fmla="*/ 4040249 w 4098122"/>
                <a:gd name="connsiteY155-3588" fmla="*/ 127321 h 5311470"/>
                <a:gd name="connsiteX156-3589" fmla="*/ 4017099 w 4098122"/>
                <a:gd name="connsiteY156-3590" fmla="*/ 312516 h 5311470"/>
                <a:gd name="connsiteX157-3591" fmla="*/ 4005524 w 4098122"/>
                <a:gd name="connsiteY157-3592" fmla="*/ 347240 h 5311470"/>
                <a:gd name="connsiteX158-3593" fmla="*/ 4028674 w 4098122"/>
                <a:gd name="connsiteY158-3594" fmla="*/ 601883 h 5311470"/>
                <a:gd name="connsiteX159-3595" fmla="*/ 4040249 w 4098122"/>
                <a:gd name="connsiteY159-3596" fmla="*/ 1169043 h 5311470"/>
                <a:gd name="connsiteX160-3597" fmla="*/ 4063398 w 4098122"/>
                <a:gd name="connsiteY160-3598" fmla="*/ 1238491 h 5311470"/>
                <a:gd name="connsiteX161-3599" fmla="*/ 4074973 w 4098122"/>
                <a:gd name="connsiteY161-3600" fmla="*/ 1273215 h 5311470"/>
                <a:gd name="connsiteX162-3601" fmla="*/ 4098122 w 4098122"/>
                <a:gd name="connsiteY162-3602" fmla="*/ 1354238 h 5311470"/>
                <a:gd name="connsiteX163-3603" fmla="*/ 4074973 w 4098122"/>
                <a:gd name="connsiteY163-3604" fmla="*/ 1574157 h 5311470"/>
                <a:gd name="connsiteX164-3605" fmla="*/ 4051823 w 4098122"/>
                <a:gd name="connsiteY164-3606" fmla="*/ 1608881 h 5311470"/>
                <a:gd name="connsiteX165-3607" fmla="*/ 4063398 w 4098122"/>
                <a:gd name="connsiteY165-3608" fmla="*/ 1759352 h 5311470"/>
                <a:gd name="connsiteX166-3609" fmla="*/ 4040249 w 4098122"/>
                <a:gd name="connsiteY166-3610" fmla="*/ 1979271 h 5311470"/>
                <a:gd name="connsiteX167-3611" fmla="*/ 4028674 w 4098122"/>
                <a:gd name="connsiteY167-3612" fmla="*/ 2164466 h 5311470"/>
                <a:gd name="connsiteX168-3613" fmla="*/ 3993950 w 4098122"/>
                <a:gd name="connsiteY168-3614" fmla="*/ 2257063 h 5311470"/>
                <a:gd name="connsiteX169-3615" fmla="*/ 3970800 w 4098122"/>
                <a:gd name="connsiteY169-3616" fmla="*/ 2280212 h 5311470"/>
                <a:gd name="connsiteX170-3617" fmla="*/ 3959226 w 4098122"/>
                <a:gd name="connsiteY170-3618" fmla="*/ 2361235 h 5311470"/>
                <a:gd name="connsiteX171-3619" fmla="*/ 3947651 w 4098122"/>
                <a:gd name="connsiteY171-3620" fmla="*/ 2395959 h 5311470"/>
                <a:gd name="connsiteX172-3621" fmla="*/ 3959226 w 4098122"/>
                <a:gd name="connsiteY172-3622" fmla="*/ 2534855 h 5311470"/>
                <a:gd name="connsiteX173-3623" fmla="*/ 3982375 w 4098122"/>
                <a:gd name="connsiteY173-3624" fmla="*/ 2558005 h 5311470"/>
                <a:gd name="connsiteX174-3625" fmla="*/ 3993950 w 4098122"/>
                <a:gd name="connsiteY174-3626" fmla="*/ 2592729 h 5311470"/>
                <a:gd name="connsiteX175-3627" fmla="*/ 4028674 w 4098122"/>
                <a:gd name="connsiteY175-3628" fmla="*/ 2916820 h 5311470"/>
                <a:gd name="connsiteX176-3629" fmla="*/ 4051823 w 4098122"/>
                <a:gd name="connsiteY176-3630" fmla="*/ 3067291 h 5311470"/>
                <a:gd name="connsiteX177-3631" fmla="*/ 4040249 w 4098122"/>
                <a:gd name="connsiteY177-3632" fmla="*/ 3125164 h 5311470"/>
                <a:gd name="connsiteX178-3633" fmla="*/ 4029899 w 4098122"/>
                <a:gd name="connsiteY178-3634" fmla="*/ 3164921 h 5311470"/>
                <a:gd name="connsiteX179-3635" fmla="*/ 4031149 w 4098122"/>
                <a:gd name="connsiteY179-3636" fmla="*/ 3158443 h 5311470"/>
                <a:gd name="connsiteX180-3637" fmla="*/ 4029899 w 4098122"/>
                <a:gd name="connsiteY180-3638" fmla="*/ 3164921 h 5311470"/>
                <a:gd name="connsiteX181-3639" fmla="*/ 4017099 w 4098122"/>
                <a:gd name="connsiteY181-3640" fmla="*/ 3229336 h 5311470"/>
                <a:gd name="connsiteX182-3641" fmla="*/ 4017099 w 4098122"/>
                <a:gd name="connsiteY182-3642" fmla="*/ 3634450 h 5311470"/>
                <a:gd name="connsiteX183-3643" fmla="*/ 4051823 w 4098122"/>
                <a:gd name="connsiteY183-3644" fmla="*/ 3842795 h 5311470"/>
                <a:gd name="connsiteX184-3645" fmla="*/ 4063398 w 4098122"/>
                <a:gd name="connsiteY184-3646" fmla="*/ 3981691 h 5311470"/>
                <a:gd name="connsiteX185-3647" fmla="*/ 4051823 w 4098122"/>
                <a:gd name="connsiteY185-3648" fmla="*/ 4120587 h 5311470"/>
                <a:gd name="connsiteX186-3649" fmla="*/ 4040249 w 4098122"/>
                <a:gd name="connsiteY186-3650" fmla="*/ 4155311 h 5311470"/>
                <a:gd name="connsiteX187-3651" fmla="*/ 4017099 w 4098122"/>
                <a:gd name="connsiteY187-3652" fmla="*/ 4444678 h 5311470"/>
                <a:gd name="connsiteX188-3653" fmla="*/ 4028674 w 4098122"/>
                <a:gd name="connsiteY188-3654" fmla="*/ 4734045 h 5311470"/>
                <a:gd name="connsiteX189-3655" fmla="*/ 4040249 w 4098122"/>
                <a:gd name="connsiteY189-3656" fmla="*/ 4768769 h 5311470"/>
                <a:gd name="connsiteX190-3657" fmla="*/ 4025844 w 4098122"/>
                <a:gd name="connsiteY190-3658" fmla="*/ 5150698 h 5311470"/>
                <a:gd name="connsiteX191-3659" fmla="*/ 4014270 w 4098122"/>
                <a:gd name="connsiteY191-3660" fmla="*/ 5275190 h 5311470"/>
                <a:gd name="connsiteX192-3661" fmla="*/ 3936076 w 4098122"/>
                <a:gd name="connsiteY192-3662" fmla="*/ 5254906 h 5311470"/>
                <a:gd name="connsiteX193-3663" fmla="*/ 3889778 w 4098122"/>
                <a:gd name="connsiteY193-3664" fmla="*/ 5243331 h 5311470"/>
                <a:gd name="connsiteX194-3665" fmla="*/ 3788546 w 4098122"/>
                <a:gd name="connsiteY194-3666" fmla="*/ 5240502 h 5311470"/>
                <a:gd name="connsiteX195-3667" fmla="*/ 3713143 w 4098122"/>
                <a:gd name="connsiteY195-3668" fmla="*/ 5246382 h 5311470"/>
                <a:gd name="connsiteX196-3669" fmla="*/ 3655455 w 4098122"/>
                <a:gd name="connsiteY196-3670" fmla="*/ 5234733 h 5311470"/>
                <a:gd name="connsiteX197-3671" fmla="*/ 3600411 w 4098122"/>
                <a:gd name="connsiteY197-3672" fmla="*/ 5231757 h 5311470"/>
                <a:gd name="connsiteX198-3673" fmla="*/ 3565686 w 4098122"/>
                <a:gd name="connsiteY198-3674" fmla="*/ 5243331 h 5311470"/>
                <a:gd name="connsiteX199-3675" fmla="*/ 2350345 w 4098122"/>
                <a:gd name="connsiteY199-3676" fmla="*/ 5266481 h 5311470"/>
                <a:gd name="connsiteX200-3677" fmla="*/ 2188299 w 4098122"/>
                <a:gd name="connsiteY200-3678" fmla="*/ 5289630 h 5311470"/>
                <a:gd name="connsiteX201-3679" fmla="*/ 2095702 w 4098122"/>
                <a:gd name="connsiteY201-3680" fmla="*/ 5301205 h 5311470"/>
                <a:gd name="connsiteX202-3681" fmla="*/ 2049329 w 4098122"/>
                <a:gd name="connsiteY202-3682" fmla="*/ 5306936 h 5311470"/>
                <a:gd name="connsiteX203-3683" fmla="*/ 1968380 w 4098122"/>
                <a:gd name="connsiteY203-3684" fmla="*/ 5301205 h 5311470"/>
                <a:gd name="connsiteX204-3685" fmla="*/ 1748461 w 4098122"/>
                <a:gd name="connsiteY204-3686" fmla="*/ 5289630 h 5311470"/>
                <a:gd name="connsiteX205-3687" fmla="*/ 1574841 w 4098122"/>
                <a:gd name="connsiteY205-3688" fmla="*/ 5266481 h 5311470"/>
                <a:gd name="connsiteX206-3689" fmla="*/ 1505393 w 4098122"/>
                <a:gd name="connsiteY206-3690" fmla="*/ 5243331 h 5311470"/>
                <a:gd name="connsiteX207-3691" fmla="*/ 1470669 w 4098122"/>
                <a:gd name="connsiteY207-3692" fmla="*/ 5231757 h 5311470"/>
                <a:gd name="connsiteX208-3693" fmla="*/ 1435945 w 4098122"/>
                <a:gd name="connsiteY208-3694" fmla="*/ 5220182 h 5311470"/>
                <a:gd name="connsiteX209-3695" fmla="*/ 1366497 w 4098122"/>
                <a:gd name="connsiteY209-3696" fmla="*/ 5208607 h 5311470"/>
                <a:gd name="connsiteX210-3697" fmla="*/ 1331773 w 4098122"/>
                <a:gd name="connsiteY210-3698" fmla="*/ 5197033 h 5311470"/>
                <a:gd name="connsiteX211-3699" fmla="*/ 1273899 w 4098122"/>
                <a:gd name="connsiteY211-3700" fmla="*/ 5185458 h 5311470"/>
                <a:gd name="connsiteX212-3701" fmla="*/ 1088704 w 4098122"/>
                <a:gd name="connsiteY212-3702" fmla="*/ 5197033 h 5311470"/>
                <a:gd name="connsiteX213-3703" fmla="*/ 1030831 w 4098122"/>
                <a:gd name="connsiteY213-3704" fmla="*/ 5208607 h 5311470"/>
                <a:gd name="connsiteX214-3705" fmla="*/ 799337 w 4098122"/>
                <a:gd name="connsiteY214-3706" fmla="*/ 5197033 h 5311470"/>
                <a:gd name="connsiteX215-3707" fmla="*/ 648866 w 4098122"/>
                <a:gd name="connsiteY215-3708" fmla="*/ 5231757 h 5311470"/>
                <a:gd name="connsiteX216-3709" fmla="*/ 452097 w 4098122"/>
                <a:gd name="connsiteY216-3710" fmla="*/ 5197033 h 5311470"/>
                <a:gd name="connsiteX217-3711" fmla="*/ 244625 w 4098122"/>
                <a:gd name="connsiteY217-3712" fmla="*/ 5207919 h 5311470"/>
                <a:gd name="connsiteX218-3713" fmla="*/ 174304 w 4098122"/>
                <a:gd name="connsiteY218-3714" fmla="*/ 5220182 h 5311470"/>
                <a:gd name="connsiteX219-3715" fmla="*/ 117808 w 4098122"/>
                <a:gd name="connsiteY219-3716" fmla="*/ 5228128 h 5311470"/>
                <a:gd name="connsiteX220-3717" fmla="*/ 12259 w 4098122"/>
                <a:gd name="connsiteY220-3718" fmla="*/ 5243331 h 5311470"/>
                <a:gd name="connsiteX221-3719" fmla="*/ 23144 w 4098122"/>
                <a:gd name="connsiteY221-3720" fmla="*/ 5109442 h 5311470"/>
                <a:gd name="connsiteX222-3721" fmla="*/ 46294 w 4098122"/>
                <a:gd name="connsiteY222-3722" fmla="*/ 5020289 h 5311470"/>
                <a:gd name="connsiteX223-3723" fmla="*/ 35408 w 4098122"/>
                <a:gd name="connsiteY223-3724" fmla="*/ 4826643 h 5311470"/>
                <a:gd name="connsiteX224-3725" fmla="*/ 58557 w 4098122"/>
                <a:gd name="connsiteY224-3726" fmla="*/ 4791919 h 5311470"/>
                <a:gd name="connsiteX225-3727" fmla="*/ 70132 w 4098122"/>
                <a:gd name="connsiteY225-3728" fmla="*/ 4745620 h 5311470"/>
                <a:gd name="connsiteX226-3729" fmla="*/ 35408 w 4098122"/>
                <a:gd name="connsiteY226-3730" fmla="*/ 4676172 h 5311470"/>
                <a:gd name="connsiteX227-3731" fmla="*/ 23833 w 4098122"/>
                <a:gd name="connsiteY227-3732" fmla="*/ 4641448 h 5311470"/>
                <a:gd name="connsiteX228-3733" fmla="*/ 35408 w 4098122"/>
                <a:gd name="connsiteY228-3734" fmla="*/ 4514126 h 5311470"/>
                <a:gd name="connsiteX229-3735" fmla="*/ 46983 w 4098122"/>
                <a:gd name="connsiteY229-3736" fmla="*/ 4467828 h 5311470"/>
                <a:gd name="connsiteX230-3737" fmla="*/ 70132 w 4098122"/>
                <a:gd name="connsiteY230-3738" fmla="*/ 4363655 h 5311470"/>
                <a:gd name="connsiteX231-3739" fmla="*/ 58557 w 4098122"/>
                <a:gd name="connsiteY231-3740" fmla="*/ 4305782 h 5311470"/>
                <a:gd name="connsiteX232-3741" fmla="*/ 46983 w 4098122"/>
                <a:gd name="connsiteY232-3742" fmla="*/ 4236334 h 5311470"/>
                <a:gd name="connsiteX233-3743" fmla="*/ 23833 w 4098122"/>
                <a:gd name="connsiteY233-3744" fmla="*/ 4166886 h 5311470"/>
                <a:gd name="connsiteX234-3745" fmla="*/ 35408 w 4098122"/>
                <a:gd name="connsiteY234-3746" fmla="*/ 3877519 h 5311470"/>
                <a:gd name="connsiteX235-3747" fmla="*/ 46983 w 4098122"/>
                <a:gd name="connsiteY235-3748" fmla="*/ 3819645 h 5311470"/>
                <a:gd name="connsiteX236-3749" fmla="*/ 116431 w 4098122"/>
                <a:gd name="connsiteY236-3750" fmla="*/ 3750197 h 5311470"/>
                <a:gd name="connsiteX237-3751" fmla="*/ 93281 w 4098122"/>
                <a:gd name="connsiteY237-3752" fmla="*/ 3611301 h 5311470"/>
                <a:gd name="connsiteX238-3753" fmla="*/ 70132 w 4098122"/>
                <a:gd name="connsiteY238-3754" fmla="*/ 3576577 h 5311470"/>
                <a:gd name="connsiteX239-3755" fmla="*/ 58557 w 4098122"/>
                <a:gd name="connsiteY239-3756" fmla="*/ 3437681 h 5311470"/>
                <a:gd name="connsiteX240-3757" fmla="*/ 35408 w 4098122"/>
                <a:gd name="connsiteY240-3758" fmla="*/ 3345083 h 5311470"/>
                <a:gd name="connsiteX241-3759" fmla="*/ 12259 w 4098122"/>
                <a:gd name="connsiteY241-3760" fmla="*/ 3264060 h 5311470"/>
                <a:gd name="connsiteX242-3761" fmla="*/ 23833 w 4098122"/>
                <a:gd name="connsiteY242-3762" fmla="*/ 3078866 h 5311470"/>
                <a:gd name="connsiteX243-3763" fmla="*/ 46983 w 4098122"/>
                <a:gd name="connsiteY243-3764" fmla="*/ 3009417 h 5311470"/>
                <a:gd name="connsiteX244-3765" fmla="*/ 58557 w 4098122"/>
                <a:gd name="connsiteY244-3766" fmla="*/ 2974693 h 5311470"/>
                <a:gd name="connsiteX245-3767" fmla="*/ 46983 w 4098122"/>
                <a:gd name="connsiteY245-3768" fmla="*/ 2812648 h 5311470"/>
                <a:gd name="connsiteX246-3769" fmla="*/ 35408 w 4098122"/>
                <a:gd name="connsiteY246-3770" fmla="*/ 2673752 h 5311470"/>
                <a:gd name="connsiteX247-3771" fmla="*/ 46983 w 4098122"/>
                <a:gd name="connsiteY247-3772" fmla="*/ 2523281 h 5311470"/>
                <a:gd name="connsiteX248-3773" fmla="*/ 70132 w 4098122"/>
                <a:gd name="connsiteY248-3774" fmla="*/ 2453833 h 5311470"/>
                <a:gd name="connsiteX249-3775" fmla="*/ 58557 w 4098122"/>
                <a:gd name="connsiteY249-3776" fmla="*/ 2257063 h 5311470"/>
                <a:gd name="connsiteX250-3777" fmla="*/ 46983 w 4098122"/>
                <a:gd name="connsiteY250-3778" fmla="*/ 2210764 h 5311470"/>
                <a:gd name="connsiteX251-3779" fmla="*/ 23833 w 4098122"/>
                <a:gd name="connsiteY251-3780" fmla="*/ 2176040 h 5311470"/>
                <a:gd name="connsiteX252-3781" fmla="*/ 23833 w 4098122"/>
                <a:gd name="connsiteY252-3782" fmla="*/ 1828800 h 5311470"/>
                <a:gd name="connsiteX253-3783" fmla="*/ 35408 w 4098122"/>
                <a:gd name="connsiteY253-3784" fmla="*/ 1713053 h 5311470"/>
                <a:gd name="connsiteX254-3785" fmla="*/ 58557 w 4098122"/>
                <a:gd name="connsiteY254-3786" fmla="*/ 1643605 h 5311470"/>
                <a:gd name="connsiteX255-3787" fmla="*/ 35408 w 4098122"/>
                <a:gd name="connsiteY255-3788" fmla="*/ 1481559 h 5311470"/>
                <a:gd name="connsiteX256-3789" fmla="*/ 23833 w 4098122"/>
                <a:gd name="connsiteY256-3790" fmla="*/ 1446835 h 5311470"/>
                <a:gd name="connsiteX257-3791" fmla="*/ 684 w 4098122"/>
                <a:gd name="connsiteY257-3792" fmla="*/ 1365812 h 5311470"/>
                <a:gd name="connsiteX258-3793" fmla="*/ 12259 w 4098122"/>
                <a:gd name="connsiteY258-3794" fmla="*/ 1192192 h 5311470"/>
                <a:gd name="connsiteX259-3795" fmla="*/ 23833 w 4098122"/>
                <a:gd name="connsiteY259-3796" fmla="*/ 1157468 h 5311470"/>
                <a:gd name="connsiteX260-3797" fmla="*/ 58557 w 4098122"/>
                <a:gd name="connsiteY260-3798" fmla="*/ 1064871 h 5311470"/>
                <a:gd name="connsiteX261-3799" fmla="*/ 46983 w 4098122"/>
                <a:gd name="connsiteY261-3800" fmla="*/ 844952 h 5311470"/>
                <a:gd name="connsiteX262-3801" fmla="*/ 35408 w 4098122"/>
                <a:gd name="connsiteY262-3802" fmla="*/ 787078 h 5311470"/>
                <a:gd name="connsiteX263-3803" fmla="*/ 23833 w 4098122"/>
                <a:gd name="connsiteY263-3804" fmla="*/ 648182 h 5311470"/>
                <a:gd name="connsiteX264-3805" fmla="*/ 12259 w 4098122"/>
                <a:gd name="connsiteY264-3806" fmla="*/ 555585 h 5311470"/>
                <a:gd name="connsiteX265-3807" fmla="*/ 23833 w 4098122"/>
                <a:gd name="connsiteY265-3808" fmla="*/ 115747 h 5311470"/>
                <a:gd name="connsiteX266-3809" fmla="*/ 70132 w 4098122"/>
                <a:gd name="connsiteY266-3810" fmla="*/ 69448 h 5311470"/>
                <a:gd name="connsiteX267-3811" fmla="*/ 428947 w 4098122"/>
                <a:gd name="connsiteY267-3812" fmla="*/ 69448 h 5311470"/>
                <a:gd name="connsiteX268-3813" fmla="*/ 556269 w 4098122"/>
                <a:gd name="connsiteY268-3814" fmla="*/ 81022 h 5311470"/>
                <a:gd name="connsiteX269-3815" fmla="*/ 891935 w 4098122"/>
                <a:gd name="connsiteY269-3816" fmla="*/ 57873 h 5311470"/>
                <a:gd name="connsiteX270-3817" fmla="*/ 926659 w 4098122"/>
                <a:gd name="connsiteY270-3818" fmla="*/ 46298 h 5311470"/>
                <a:gd name="connsiteX271-3819" fmla="*/ 961383 w 4098122"/>
                <a:gd name="connsiteY271-3820" fmla="*/ 23149 h 5311470"/>
                <a:gd name="connsiteX272-3821" fmla="*/ 1007681 w 4098122"/>
                <a:gd name="connsiteY272-3822" fmla="*/ 0 h 5311470"/>
                <a:gd name="connsiteX0-3823" fmla="*/ 1056735 w 4098122"/>
                <a:gd name="connsiteY0-3824" fmla="*/ 149710 h 5311470"/>
                <a:gd name="connsiteX1-3825" fmla="*/ 1010449 w 4098122"/>
                <a:gd name="connsiteY1-3826" fmla="*/ 140754 h 5311470"/>
                <a:gd name="connsiteX2-3827" fmla="*/ 912755 w 4098122"/>
                <a:gd name="connsiteY2-3828" fmla="*/ 151921 h 5311470"/>
                <a:gd name="connsiteX3-3829" fmla="*/ 665066 w 4098122"/>
                <a:gd name="connsiteY3-3830" fmla="*/ 174258 h 5311470"/>
                <a:gd name="connsiteX4-3831" fmla="*/ 546340 w 4098122"/>
                <a:gd name="connsiteY4-3832" fmla="*/ 163090 h 5311470"/>
                <a:gd name="connsiteX5-3833" fmla="*/ 193938 w 4098122"/>
                <a:gd name="connsiteY5-3834" fmla="*/ 169028 h 5311470"/>
                <a:gd name="connsiteX6-3835" fmla="*/ 168578 w 4098122"/>
                <a:gd name="connsiteY6-3836" fmla="*/ 207762 h 5311470"/>
                <a:gd name="connsiteX7-3837" fmla="*/ 187473 w 4098122"/>
                <a:gd name="connsiteY7-3838" fmla="*/ 608390 h 5311470"/>
                <a:gd name="connsiteX8-3839" fmla="*/ 208505 w 4098122"/>
                <a:gd name="connsiteY8-3840" fmla="*/ 760923 h 5311470"/>
                <a:gd name="connsiteX9-3841" fmla="*/ 179372 w 4098122"/>
                <a:gd name="connsiteY9-3842" fmla="*/ 855496 h 5311470"/>
                <a:gd name="connsiteX10-3843" fmla="*/ 190165 w 4098122"/>
                <a:gd name="connsiteY10-3844" fmla="*/ 911336 h 5311470"/>
                <a:gd name="connsiteX11-3845" fmla="*/ 222545 w 4098122"/>
                <a:gd name="connsiteY11-3846" fmla="*/ 1056518 h 5311470"/>
                <a:gd name="connsiteX12-3847" fmla="*/ 209587 w 4098122"/>
                <a:gd name="connsiteY12-3848" fmla="*/ 1198869 h 5311470"/>
                <a:gd name="connsiteX13-3849" fmla="*/ 193411 w 4098122"/>
                <a:gd name="connsiteY13-3850" fmla="*/ 1287934 h 5311470"/>
                <a:gd name="connsiteX14-3851" fmla="*/ 146992 w 4098122"/>
                <a:gd name="connsiteY14-3852" fmla="*/ 1413887 h 5311470"/>
                <a:gd name="connsiteX15-3853" fmla="*/ 168578 w 4098122"/>
                <a:gd name="connsiteY15-3854" fmla="*/ 1492062 h 5311470"/>
                <a:gd name="connsiteX16-3855" fmla="*/ 179372 w 4098122"/>
                <a:gd name="connsiteY16-3856" fmla="*/ 1525566 h 5311470"/>
                <a:gd name="connsiteX17-3857" fmla="*/ 200958 w 4098122"/>
                <a:gd name="connsiteY17-3858" fmla="*/ 1681916 h 5311470"/>
                <a:gd name="connsiteX18-3859" fmla="*/ 179372 w 4098122"/>
                <a:gd name="connsiteY18-3860" fmla="*/ 1748923 h 5311470"/>
                <a:gd name="connsiteX19-3861" fmla="*/ 168578 w 4098122"/>
                <a:gd name="connsiteY19-3862" fmla="*/ 1860602 h 5311470"/>
                <a:gd name="connsiteX20-3863" fmla="*/ 204205 w 4098122"/>
                <a:gd name="connsiteY20-3864" fmla="*/ 2148134 h 5311470"/>
                <a:gd name="connsiteX21-3865" fmla="*/ 190165 w 4098122"/>
                <a:gd name="connsiteY21-3866" fmla="*/ 2229139 h 5311470"/>
                <a:gd name="connsiteX22-3867" fmla="*/ 200958 w 4098122"/>
                <a:gd name="connsiteY22-3868" fmla="*/ 2273811 h 5311470"/>
                <a:gd name="connsiteX23-3869" fmla="*/ 211751 w 4098122"/>
                <a:gd name="connsiteY23-3870" fmla="*/ 2463665 h 5311470"/>
                <a:gd name="connsiteX24-3871" fmla="*/ 190165 w 4098122"/>
                <a:gd name="connsiteY24-3872" fmla="*/ 2530671 h 5311470"/>
                <a:gd name="connsiteX25-3873" fmla="*/ 197184 w 4098122"/>
                <a:gd name="connsiteY25-3874" fmla="*/ 2693667 h 5311470"/>
                <a:gd name="connsiteX26-3875" fmla="*/ 190165 w 4098122"/>
                <a:gd name="connsiteY26-3876" fmla="*/ 2809867 h 5311470"/>
                <a:gd name="connsiteX27-3877" fmla="*/ 200958 w 4098122"/>
                <a:gd name="connsiteY27-3878" fmla="*/ 2966216 h 5311470"/>
                <a:gd name="connsiteX28-3879" fmla="*/ 190165 w 4098122"/>
                <a:gd name="connsiteY28-3880" fmla="*/ 2999720 h 5311470"/>
                <a:gd name="connsiteX29-3881" fmla="*/ 168578 w 4098122"/>
                <a:gd name="connsiteY29-3882" fmla="*/ 3066728 h 5311470"/>
                <a:gd name="connsiteX30-3883" fmla="*/ 187473 w 4098122"/>
                <a:gd name="connsiteY30-3884" fmla="*/ 3221661 h 5311470"/>
                <a:gd name="connsiteX31-3885" fmla="*/ 179372 w 4098122"/>
                <a:gd name="connsiteY31-3886" fmla="*/ 3323587 h 5311470"/>
                <a:gd name="connsiteX32-3887" fmla="*/ 200958 w 4098122"/>
                <a:gd name="connsiteY32-3888" fmla="*/ 3412930 h 5311470"/>
                <a:gd name="connsiteX33-3889" fmla="*/ 211751 w 4098122"/>
                <a:gd name="connsiteY33-3890" fmla="*/ 3546944 h 5311470"/>
                <a:gd name="connsiteX34-3891" fmla="*/ 233337 w 4098122"/>
                <a:gd name="connsiteY34-3892" fmla="*/ 3580448 h 5311470"/>
                <a:gd name="connsiteX35-3893" fmla="*/ 254924 w 4098122"/>
                <a:gd name="connsiteY35-3894" fmla="*/ 3714461 h 5311470"/>
                <a:gd name="connsiteX36-3895" fmla="*/ 207978 w 4098122"/>
                <a:gd name="connsiteY36-3896" fmla="*/ 3817095 h 5311470"/>
                <a:gd name="connsiteX37-3897" fmla="*/ 214443 w 4098122"/>
                <a:gd name="connsiteY37-3898" fmla="*/ 3951817 h 5311470"/>
                <a:gd name="connsiteX38-3899" fmla="*/ 168578 w 4098122"/>
                <a:gd name="connsiteY38-3900" fmla="*/ 4116504 h 5311470"/>
                <a:gd name="connsiteX39-3901" fmla="*/ 190165 w 4098122"/>
                <a:gd name="connsiteY39-3902" fmla="*/ 4183511 h 5311470"/>
                <a:gd name="connsiteX40-3903" fmla="*/ 218216 w 4098122"/>
                <a:gd name="connsiteY40-3904" fmla="*/ 4256733 h 5311470"/>
                <a:gd name="connsiteX41-3905" fmla="*/ 211751 w 4098122"/>
                <a:gd name="connsiteY41-3906" fmla="*/ 4306356 h 5311470"/>
                <a:gd name="connsiteX42-3907" fmla="*/ 190165 w 4098122"/>
                <a:gd name="connsiteY42-3908" fmla="*/ 4406868 h 5311470"/>
                <a:gd name="connsiteX43-3909" fmla="*/ 179372 w 4098122"/>
                <a:gd name="connsiteY43-3910" fmla="*/ 4451539 h 5311470"/>
                <a:gd name="connsiteX44-3911" fmla="*/ 168578 w 4098122"/>
                <a:gd name="connsiteY44-3912" fmla="*/ 4574385 h 5311470"/>
                <a:gd name="connsiteX45-3913" fmla="*/ 179372 w 4098122"/>
                <a:gd name="connsiteY45-3914" fmla="*/ 4607889 h 5311470"/>
                <a:gd name="connsiteX46-3915" fmla="*/ 211751 w 4098122"/>
                <a:gd name="connsiteY46-3916" fmla="*/ 4674896 h 5311470"/>
                <a:gd name="connsiteX47-3917" fmla="*/ 200958 w 4098122"/>
                <a:gd name="connsiteY47-3918" fmla="*/ 4719567 h 5311470"/>
                <a:gd name="connsiteX48-3919" fmla="*/ 179372 w 4098122"/>
                <a:gd name="connsiteY48-3920" fmla="*/ 4753071 h 5311470"/>
                <a:gd name="connsiteX49-3921" fmla="*/ 179372 w 4098122"/>
                <a:gd name="connsiteY49-3922" fmla="*/ 5009930 h 5311470"/>
                <a:gd name="connsiteX50-3923" fmla="*/ 157786 w 4098122"/>
                <a:gd name="connsiteY50-3924" fmla="*/ 5043435 h 5311470"/>
                <a:gd name="connsiteX51-3925" fmla="*/ 180935 w 4098122"/>
                <a:gd name="connsiteY51-3926" fmla="*/ 5108814 h 5311470"/>
                <a:gd name="connsiteX52-3927" fmla="*/ 230213 w 4098122"/>
                <a:gd name="connsiteY52-3928" fmla="*/ 5074497 h 5311470"/>
                <a:gd name="connsiteX53-3929" fmla="*/ 308890 w 4098122"/>
                <a:gd name="connsiteY53-3930" fmla="*/ 5132777 h 5311470"/>
                <a:gd name="connsiteX54-3931" fmla="*/ 330477 w 4098122"/>
                <a:gd name="connsiteY54-3932" fmla="*/ 5110441 h 5311470"/>
                <a:gd name="connsiteX55-3933" fmla="*/ 524754 w 4098122"/>
                <a:gd name="connsiteY55-3934" fmla="*/ 5099273 h 5311470"/>
                <a:gd name="connsiteX56-3935" fmla="*/ 783791 w 4098122"/>
                <a:gd name="connsiteY56-3936" fmla="*/ 5099273 h 5311470"/>
                <a:gd name="connsiteX57-3937" fmla="*/ 891723 w 4098122"/>
                <a:gd name="connsiteY57-3938" fmla="*/ 5110441 h 5311470"/>
                <a:gd name="connsiteX58-3939" fmla="*/ 1107587 w 4098122"/>
                <a:gd name="connsiteY58-3940" fmla="*/ 5121609 h 5311470"/>
                <a:gd name="connsiteX59-3941" fmla="*/ 1161553 w 4098122"/>
                <a:gd name="connsiteY59-3942" fmla="*/ 5110441 h 5311470"/>
                <a:gd name="connsiteX60-3943" fmla="*/ 1334244 w 4098122"/>
                <a:gd name="connsiteY60-3944" fmla="*/ 5099273 h 5311470"/>
                <a:gd name="connsiteX61-3945" fmla="*/ 1388211 w 4098122"/>
                <a:gd name="connsiteY61-3946" fmla="*/ 5110441 h 5311470"/>
                <a:gd name="connsiteX62-3947" fmla="*/ 1420590 w 4098122"/>
                <a:gd name="connsiteY62-3948" fmla="*/ 5121609 h 5311470"/>
                <a:gd name="connsiteX63-3949" fmla="*/ 1485349 w 4098122"/>
                <a:gd name="connsiteY63-3950" fmla="*/ 5132777 h 5311470"/>
                <a:gd name="connsiteX64-3951" fmla="*/ 1517729 w 4098122"/>
                <a:gd name="connsiteY64-3952" fmla="*/ 5143945 h 5311470"/>
                <a:gd name="connsiteX65-3953" fmla="*/ 1550108 w 4098122"/>
                <a:gd name="connsiteY65-3954" fmla="*/ 5155112 h 5311470"/>
                <a:gd name="connsiteX66-3955" fmla="*/ 1614868 w 4098122"/>
                <a:gd name="connsiteY66-3956" fmla="*/ 5177448 h 5311470"/>
                <a:gd name="connsiteX67-3957" fmla="*/ 1802785 w 4098122"/>
                <a:gd name="connsiteY67-3958" fmla="*/ 5181199 h 5311470"/>
                <a:gd name="connsiteX68-3959" fmla="*/ 1926080 w 4098122"/>
                <a:gd name="connsiteY68-3960" fmla="*/ 5173781 h 5311470"/>
                <a:gd name="connsiteX69-3961" fmla="*/ 2060390 w 4098122"/>
                <a:gd name="connsiteY69-3962" fmla="*/ 5177531 h 5311470"/>
                <a:gd name="connsiteX70-3963" fmla="*/ 2137733 w 4098122"/>
                <a:gd name="connsiteY70-3964" fmla="*/ 5177498 h 5311470"/>
                <a:gd name="connsiteX71-3965" fmla="*/ 2216643 w 4098122"/>
                <a:gd name="connsiteY71-3966" fmla="*/ 5170047 h 5311470"/>
                <a:gd name="connsiteX72-3967" fmla="*/ 2338012 w 4098122"/>
                <a:gd name="connsiteY72-3968" fmla="*/ 5177448 h 5311470"/>
                <a:gd name="connsiteX73-3969" fmla="*/ 3426693 w 4098122"/>
                <a:gd name="connsiteY73-3970" fmla="*/ 5140244 h 5311470"/>
                <a:gd name="connsiteX74-3971" fmla="*/ 3485092 w 4098122"/>
                <a:gd name="connsiteY74-3972" fmla="*/ 5129077 h 5311470"/>
                <a:gd name="connsiteX75-3973" fmla="*/ 3536058 w 4098122"/>
                <a:gd name="connsiteY75-3974" fmla="*/ 5121609 h 5311470"/>
                <a:gd name="connsiteX76-3975" fmla="*/ 3606819 w 4098122"/>
                <a:gd name="connsiteY76-3976" fmla="*/ 5129026 h 5311470"/>
                <a:gd name="connsiteX77-3977" fmla="*/ 3665576 w 4098122"/>
                <a:gd name="connsiteY77-3978" fmla="*/ 5132777 h 5311470"/>
                <a:gd name="connsiteX78-3979" fmla="*/ 3773508 w 4098122"/>
                <a:gd name="connsiteY78-3980" fmla="*/ 5155112 h 5311470"/>
                <a:gd name="connsiteX79-3981" fmla="*/ 3816680 w 4098122"/>
                <a:gd name="connsiteY79-3982" fmla="*/ 5166280 h 5311470"/>
                <a:gd name="connsiteX80-3983" fmla="*/ 3870647 w 4098122"/>
                <a:gd name="connsiteY80-3984" fmla="*/ 5177448 h 5311470"/>
                <a:gd name="connsiteX81-3985" fmla="*/ 3874975 w 4098122"/>
                <a:gd name="connsiteY81-3986" fmla="*/ 5037497 h 5311470"/>
                <a:gd name="connsiteX82-3987" fmla="*/ 3913820 w 4098122"/>
                <a:gd name="connsiteY82-3988" fmla="*/ 4697231 h 5311470"/>
                <a:gd name="connsiteX83-3989" fmla="*/ 3903026 w 4098122"/>
                <a:gd name="connsiteY83-3990" fmla="*/ 4663727 h 5311470"/>
                <a:gd name="connsiteX84-3991" fmla="*/ 3892233 w 4098122"/>
                <a:gd name="connsiteY84-3992" fmla="*/ 4384532 h 5311470"/>
                <a:gd name="connsiteX85-3993" fmla="*/ 3881440 w 4098122"/>
                <a:gd name="connsiteY85-3994" fmla="*/ 4105336 h 5311470"/>
                <a:gd name="connsiteX86-3995" fmla="*/ 3924612 w 4098122"/>
                <a:gd name="connsiteY86-3996" fmla="*/ 4071832 h 5311470"/>
                <a:gd name="connsiteX87-3997" fmla="*/ 3899780 w 4098122"/>
                <a:gd name="connsiteY87-3998" fmla="*/ 3931880 h 5311470"/>
                <a:gd name="connsiteX88-3999" fmla="*/ 3872811 w 4098122"/>
                <a:gd name="connsiteY88-4000" fmla="*/ 3820202 h 5311470"/>
                <a:gd name="connsiteX89-4001" fmla="*/ 3892233 w 4098122"/>
                <a:gd name="connsiteY89-4002" fmla="*/ 3602783 h 5311470"/>
                <a:gd name="connsiteX90-4003" fmla="*/ 3878749 w 4098122"/>
                <a:gd name="connsiteY90-4004" fmla="*/ 3246828 h 5311470"/>
                <a:gd name="connsiteX91-4005" fmla="*/ 3913820 w 4098122"/>
                <a:gd name="connsiteY91-4006" fmla="*/ 3111398 h 5311470"/>
                <a:gd name="connsiteX92-4007" fmla="*/ 3924612 w 4098122"/>
                <a:gd name="connsiteY92-4008" fmla="*/ 3055560 h 5311470"/>
                <a:gd name="connsiteX93-4009" fmla="*/ 3903026 w 4098122"/>
                <a:gd name="connsiteY93-4010" fmla="*/ 2910378 h 5311470"/>
                <a:gd name="connsiteX94-4011" fmla="*/ 3897643 w 4098122"/>
                <a:gd name="connsiteY94-4012" fmla="*/ 2689852 h 5311470"/>
                <a:gd name="connsiteX95-4013" fmla="*/ 3859853 w 4098122"/>
                <a:gd name="connsiteY95-4014" fmla="*/ 2564175 h 5311470"/>
                <a:gd name="connsiteX96-4015" fmla="*/ 3838267 w 4098122"/>
                <a:gd name="connsiteY96-4016" fmla="*/ 2541839 h 5311470"/>
                <a:gd name="connsiteX97-4017" fmla="*/ 3827474 w 4098122"/>
                <a:gd name="connsiteY97-4018" fmla="*/ 2407825 h 5311470"/>
                <a:gd name="connsiteX98-4019" fmla="*/ 3838267 w 4098122"/>
                <a:gd name="connsiteY98-4020" fmla="*/ 2374321 h 5311470"/>
                <a:gd name="connsiteX99-4021" fmla="*/ 3849060 w 4098122"/>
                <a:gd name="connsiteY99-4022" fmla="*/ 2296146 h 5311470"/>
                <a:gd name="connsiteX100-4023" fmla="*/ 3870647 w 4098122"/>
                <a:gd name="connsiteY100-4024" fmla="*/ 2273811 h 5311470"/>
                <a:gd name="connsiteX101-4025" fmla="*/ 3903026 w 4098122"/>
                <a:gd name="connsiteY101-4026" fmla="*/ 2184469 h 5311470"/>
                <a:gd name="connsiteX102-4027" fmla="*/ 3913820 w 4098122"/>
                <a:gd name="connsiteY102-4028" fmla="*/ 2005783 h 5311470"/>
                <a:gd name="connsiteX103-4029" fmla="*/ 3935406 w 4098122"/>
                <a:gd name="connsiteY103-4030" fmla="*/ 1793595 h 5311470"/>
                <a:gd name="connsiteX104-4031" fmla="*/ 3924612 w 4098122"/>
                <a:gd name="connsiteY104-4032" fmla="*/ 1648413 h 5311470"/>
                <a:gd name="connsiteX105-4033" fmla="*/ 3946199 w 4098122"/>
                <a:gd name="connsiteY105-4034" fmla="*/ 1614909 h 5311470"/>
                <a:gd name="connsiteX106-4035" fmla="*/ 3940816 w 4098122"/>
                <a:gd name="connsiteY106-4036" fmla="*/ 1485848 h 5311470"/>
                <a:gd name="connsiteX107-4037" fmla="*/ 3947836 w 4098122"/>
                <a:gd name="connsiteY107-4038" fmla="*/ 1378692 h 5311470"/>
                <a:gd name="connsiteX108-4039" fmla="*/ 3931105 w 4098122"/>
                <a:gd name="connsiteY108-4040" fmla="*/ 1305039 h 5311470"/>
                <a:gd name="connsiteX109-4041" fmla="*/ 3913293 w 4098122"/>
                <a:gd name="connsiteY109-4042" fmla="*/ 1178655 h 5311470"/>
                <a:gd name="connsiteX110-4043" fmla="*/ 3903026 w 4098122"/>
                <a:gd name="connsiteY110-4044" fmla="*/ 676810 h 5311470"/>
                <a:gd name="connsiteX111-4045" fmla="*/ 3917066 w 4098122"/>
                <a:gd name="connsiteY111-4046" fmla="*/ 454869 h 5311470"/>
                <a:gd name="connsiteX112-4047" fmla="*/ 3892233 w 4098122"/>
                <a:gd name="connsiteY112-4048" fmla="*/ 397615 h 5311470"/>
                <a:gd name="connsiteX113-4049" fmla="*/ 3913820 w 4098122"/>
                <a:gd name="connsiteY113-4050" fmla="*/ 218929 h 5311470"/>
                <a:gd name="connsiteX114-4051" fmla="*/ 3827474 w 4098122"/>
                <a:gd name="connsiteY114-4052" fmla="*/ 196594 h 5311470"/>
                <a:gd name="connsiteX115-4053" fmla="*/ 3795094 w 4098122"/>
                <a:gd name="connsiteY115-4054" fmla="*/ 174258 h 5311470"/>
                <a:gd name="connsiteX116-4055" fmla="*/ 3719542 w 4098122"/>
                <a:gd name="connsiteY116-4056" fmla="*/ 163090 h 5311470"/>
                <a:gd name="connsiteX117-4057" fmla="*/ 3683388 w 4098122"/>
                <a:gd name="connsiteY117-4058" fmla="*/ 154045 h 5311470"/>
                <a:gd name="connsiteX118-4059" fmla="*/ 3633196 w 4098122"/>
                <a:gd name="connsiteY118-4060" fmla="*/ 140754 h 5311470"/>
                <a:gd name="connsiteX119-4061" fmla="*/ 3590023 w 4098122"/>
                <a:gd name="connsiteY119-4062" fmla="*/ 163090 h 5311470"/>
                <a:gd name="connsiteX120-4063" fmla="*/ 3287814 w 4098122"/>
                <a:gd name="connsiteY120-4064" fmla="*/ 174258 h 5311470"/>
                <a:gd name="connsiteX121-4065" fmla="*/ 3190675 w 4098122"/>
                <a:gd name="connsiteY121-4066" fmla="*/ 196594 h 5311470"/>
                <a:gd name="connsiteX122-4067" fmla="*/ 3169088 w 4098122"/>
                <a:gd name="connsiteY122-4068" fmla="*/ 174258 h 5311470"/>
                <a:gd name="connsiteX123-4069" fmla="*/ 3136709 w 4098122"/>
                <a:gd name="connsiteY123-4070" fmla="*/ 163090 h 5311470"/>
                <a:gd name="connsiteX124-4071" fmla="*/ 3115123 w 4098122"/>
                <a:gd name="connsiteY124-4072" fmla="*/ 140754 h 5311470"/>
                <a:gd name="connsiteX125-4073" fmla="*/ 3030414 w 4098122"/>
                <a:gd name="connsiteY125-4074" fmla="*/ 159276 h 5311470"/>
                <a:gd name="connsiteX126-4075" fmla="*/ 2856086 w 4098122"/>
                <a:gd name="connsiteY126-4076" fmla="*/ 151922 h 5311470"/>
                <a:gd name="connsiteX127-4077" fmla="*/ 2445944 w 4098122"/>
                <a:gd name="connsiteY127-4078" fmla="*/ 174258 h 5311470"/>
                <a:gd name="connsiteX128-4079" fmla="*/ 2111354 w 4098122"/>
                <a:gd name="connsiteY128-4080" fmla="*/ 129587 h 5311470"/>
                <a:gd name="connsiteX129-4081" fmla="*/ 1882561 w 4098122"/>
                <a:gd name="connsiteY129-4082" fmla="*/ 154045 h 5311470"/>
                <a:gd name="connsiteX130-4083" fmla="*/ 1712006 w 4098122"/>
                <a:gd name="connsiteY130-4084" fmla="*/ 140754 h 5311470"/>
                <a:gd name="connsiteX131-4085" fmla="*/ 1237105 w 4098122"/>
                <a:gd name="connsiteY131-4086" fmla="*/ 163090 h 5311470"/>
                <a:gd name="connsiteX132-4087" fmla="*/ 1160470 w 4098122"/>
                <a:gd name="connsiteY132-4088" fmla="*/ 142170 h 5311470"/>
                <a:gd name="connsiteX133-4089" fmla="*/ 1086000 w 4098122"/>
                <a:gd name="connsiteY133-4090" fmla="*/ 119834 h 5311470"/>
                <a:gd name="connsiteX134-4091" fmla="*/ 1056735 w 4098122"/>
                <a:gd name="connsiteY134-4092" fmla="*/ 149710 h 5311470"/>
                <a:gd name="connsiteX135-4093" fmla="*/ 1007681 w 4098122"/>
                <a:gd name="connsiteY135-4094" fmla="*/ 0 h 5311470"/>
                <a:gd name="connsiteX136-4095" fmla="*/ 1100279 w 4098122"/>
                <a:gd name="connsiteY136-4096" fmla="*/ 23149 h 5311470"/>
                <a:gd name="connsiteX137-4097" fmla="*/ 1169727 w 4098122"/>
                <a:gd name="connsiteY137-4098" fmla="*/ 69448 h 5311470"/>
                <a:gd name="connsiteX138-4099" fmla="*/ 1679013 w 4098122"/>
                <a:gd name="connsiteY138-4100" fmla="*/ 46298 h 5311470"/>
                <a:gd name="connsiteX139-4101" fmla="*/ 1760036 w 4098122"/>
                <a:gd name="connsiteY139-4102" fmla="*/ 23149 h 5311470"/>
                <a:gd name="connsiteX140-4103" fmla="*/ 2107276 w 4098122"/>
                <a:gd name="connsiteY140-4104" fmla="*/ 34724 h 5311470"/>
                <a:gd name="connsiteX141-4105" fmla="*/ 2466092 w 4098122"/>
                <a:gd name="connsiteY141-4106" fmla="*/ 81022 h 5311470"/>
                <a:gd name="connsiteX142-4107" fmla="*/ 2905930 w 4098122"/>
                <a:gd name="connsiteY142-4108" fmla="*/ 57873 h 5311470"/>
                <a:gd name="connsiteX143-4109" fmla="*/ 3010102 w 4098122"/>
                <a:gd name="connsiteY143-4110" fmla="*/ 34724 h 5311470"/>
                <a:gd name="connsiteX144-4111" fmla="*/ 3183722 w 4098122"/>
                <a:gd name="connsiteY144-4112" fmla="*/ 46298 h 5311470"/>
                <a:gd name="connsiteX145-4113" fmla="*/ 3206871 w 4098122"/>
                <a:gd name="connsiteY145-4114" fmla="*/ 69448 h 5311470"/>
                <a:gd name="connsiteX146-4115" fmla="*/ 3241595 w 4098122"/>
                <a:gd name="connsiteY146-4116" fmla="*/ 81022 h 5311470"/>
                <a:gd name="connsiteX147-4117" fmla="*/ 3264745 w 4098122"/>
                <a:gd name="connsiteY147-4118" fmla="*/ 104172 h 5311470"/>
                <a:gd name="connsiteX148-4119" fmla="*/ 3368917 w 4098122"/>
                <a:gd name="connsiteY148-4120" fmla="*/ 81022 h 5311470"/>
                <a:gd name="connsiteX149-4121" fmla="*/ 3693008 w 4098122"/>
                <a:gd name="connsiteY149-4122" fmla="*/ 69448 h 5311470"/>
                <a:gd name="connsiteX150-4123" fmla="*/ 3739307 w 4098122"/>
                <a:gd name="connsiteY150-4124" fmla="*/ 46298 h 5311470"/>
                <a:gd name="connsiteX151-4125" fmla="*/ 3774031 w 4098122"/>
                <a:gd name="connsiteY151-4126" fmla="*/ 23149 h 5311470"/>
                <a:gd name="connsiteX152-4127" fmla="*/ 3831904 w 4098122"/>
                <a:gd name="connsiteY152-4128" fmla="*/ 69448 h 5311470"/>
                <a:gd name="connsiteX153-4129" fmla="*/ 3912927 w 4098122"/>
                <a:gd name="connsiteY153-4130" fmla="*/ 81022 h 5311470"/>
                <a:gd name="connsiteX154-4131" fmla="*/ 3947651 w 4098122"/>
                <a:gd name="connsiteY154-4132" fmla="*/ 104172 h 5311470"/>
                <a:gd name="connsiteX155-4133" fmla="*/ 4040249 w 4098122"/>
                <a:gd name="connsiteY155-4134" fmla="*/ 127321 h 5311470"/>
                <a:gd name="connsiteX156-4135" fmla="*/ 4017099 w 4098122"/>
                <a:gd name="connsiteY156-4136" fmla="*/ 312516 h 5311470"/>
                <a:gd name="connsiteX157-4137" fmla="*/ 4005524 w 4098122"/>
                <a:gd name="connsiteY157-4138" fmla="*/ 347240 h 5311470"/>
                <a:gd name="connsiteX158-4139" fmla="*/ 4028674 w 4098122"/>
                <a:gd name="connsiteY158-4140" fmla="*/ 601883 h 5311470"/>
                <a:gd name="connsiteX159-4141" fmla="*/ 4040249 w 4098122"/>
                <a:gd name="connsiteY159-4142" fmla="*/ 1169043 h 5311470"/>
                <a:gd name="connsiteX160-4143" fmla="*/ 4063398 w 4098122"/>
                <a:gd name="connsiteY160-4144" fmla="*/ 1238491 h 5311470"/>
                <a:gd name="connsiteX161-4145" fmla="*/ 4074973 w 4098122"/>
                <a:gd name="connsiteY161-4146" fmla="*/ 1273215 h 5311470"/>
                <a:gd name="connsiteX162-4147" fmla="*/ 4098122 w 4098122"/>
                <a:gd name="connsiteY162-4148" fmla="*/ 1354238 h 5311470"/>
                <a:gd name="connsiteX163-4149" fmla="*/ 4074973 w 4098122"/>
                <a:gd name="connsiteY163-4150" fmla="*/ 1574157 h 5311470"/>
                <a:gd name="connsiteX164-4151" fmla="*/ 4051823 w 4098122"/>
                <a:gd name="connsiteY164-4152" fmla="*/ 1608881 h 5311470"/>
                <a:gd name="connsiteX165-4153" fmla="*/ 4063398 w 4098122"/>
                <a:gd name="connsiteY165-4154" fmla="*/ 1759352 h 5311470"/>
                <a:gd name="connsiteX166-4155" fmla="*/ 4040249 w 4098122"/>
                <a:gd name="connsiteY166-4156" fmla="*/ 1979271 h 5311470"/>
                <a:gd name="connsiteX167-4157" fmla="*/ 4028674 w 4098122"/>
                <a:gd name="connsiteY167-4158" fmla="*/ 2164466 h 5311470"/>
                <a:gd name="connsiteX168-4159" fmla="*/ 3993950 w 4098122"/>
                <a:gd name="connsiteY168-4160" fmla="*/ 2257063 h 5311470"/>
                <a:gd name="connsiteX169-4161" fmla="*/ 3970800 w 4098122"/>
                <a:gd name="connsiteY169-4162" fmla="*/ 2280212 h 5311470"/>
                <a:gd name="connsiteX170-4163" fmla="*/ 3959226 w 4098122"/>
                <a:gd name="connsiteY170-4164" fmla="*/ 2361235 h 5311470"/>
                <a:gd name="connsiteX171-4165" fmla="*/ 3947651 w 4098122"/>
                <a:gd name="connsiteY171-4166" fmla="*/ 2395959 h 5311470"/>
                <a:gd name="connsiteX172-4167" fmla="*/ 3959226 w 4098122"/>
                <a:gd name="connsiteY172-4168" fmla="*/ 2534855 h 5311470"/>
                <a:gd name="connsiteX173-4169" fmla="*/ 3982375 w 4098122"/>
                <a:gd name="connsiteY173-4170" fmla="*/ 2558005 h 5311470"/>
                <a:gd name="connsiteX174-4171" fmla="*/ 3993950 w 4098122"/>
                <a:gd name="connsiteY174-4172" fmla="*/ 2592729 h 5311470"/>
                <a:gd name="connsiteX175-4173" fmla="*/ 4028674 w 4098122"/>
                <a:gd name="connsiteY175-4174" fmla="*/ 2916820 h 5311470"/>
                <a:gd name="connsiteX176-4175" fmla="*/ 4051823 w 4098122"/>
                <a:gd name="connsiteY176-4176" fmla="*/ 3067291 h 5311470"/>
                <a:gd name="connsiteX177-4177" fmla="*/ 4040249 w 4098122"/>
                <a:gd name="connsiteY177-4178" fmla="*/ 3125164 h 5311470"/>
                <a:gd name="connsiteX178-4179" fmla="*/ 4029899 w 4098122"/>
                <a:gd name="connsiteY178-4180" fmla="*/ 3164921 h 5311470"/>
                <a:gd name="connsiteX179-4181" fmla="*/ 4031149 w 4098122"/>
                <a:gd name="connsiteY179-4182" fmla="*/ 3158443 h 5311470"/>
                <a:gd name="connsiteX180-4183" fmla="*/ 4029899 w 4098122"/>
                <a:gd name="connsiteY180-4184" fmla="*/ 3164921 h 5311470"/>
                <a:gd name="connsiteX181-4185" fmla="*/ 4017099 w 4098122"/>
                <a:gd name="connsiteY181-4186" fmla="*/ 3229336 h 5311470"/>
                <a:gd name="connsiteX182-4187" fmla="*/ 4017099 w 4098122"/>
                <a:gd name="connsiteY182-4188" fmla="*/ 3634450 h 5311470"/>
                <a:gd name="connsiteX183-4189" fmla="*/ 4051823 w 4098122"/>
                <a:gd name="connsiteY183-4190" fmla="*/ 3842795 h 5311470"/>
                <a:gd name="connsiteX184-4191" fmla="*/ 4063398 w 4098122"/>
                <a:gd name="connsiteY184-4192" fmla="*/ 3981691 h 5311470"/>
                <a:gd name="connsiteX185-4193" fmla="*/ 4051823 w 4098122"/>
                <a:gd name="connsiteY185-4194" fmla="*/ 4120587 h 5311470"/>
                <a:gd name="connsiteX186-4195" fmla="*/ 4040249 w 4098122"/>
                <a:gd name="connsiteY186-4196" fmla="*/ 4155311 h 5311470"/>
                <a:gd name="connsiteX187-4197" fmla="*/ 4017099 w 4098122"/>
                <a:gd name="connsiteY187-4198" fmla="*/ 4444678 h 5311470"/>
                <a:gd name="connsiteX188-4199" fmla="*/ 4028674 w 4098122"/>
                <a:gd name="connsiteY188-4200" fmla="*/ 4734045 h 5311470"/>
                <a:gd name="connsiteX189-4201" fmla="*/ 4040249 w 4098122"/>
                <a:gd name="connsiteY189-4202" fmla="*/ 4768769 h 5311470"/>
                <a:gd name="connsiteX190-4203" fmla="*/ 4025844 w 4098122"/>
                <a:gd name="connsiteY190-4204" fmla="*/ 5150698 h 5311470"/>
                <a:gd name="connsiteX191-4205" fmla="*/ 4014270 w 4098122"/>
                <a:gd name="connsiteY191-4206" fmla="*/ 5275190 h 5311470"/>
                <a:gd name="connsiteX192-4207" fmla="*/ 3936076 w 4098122"/>
                <a:gd name="connsiteY192-4208" fmla="*/ 5254906 h 5311470"/>
                <a:gd name="connsiteX193-4209" fmla="*/ 3889778 w 4098122"/>
                <a:gd name="connsiteY193-4210" fmla="*/ 5243331 h 5311470"/>
                <a:gd name="connsiteX194-4211" fmla="*/ 3788546 w 4098122"/>
                <a:gd name="connsiteY194-4212" fmla="*/ 5240502 h 5311470"/>
                <a:gd name="connsiteX195-4213" fmla="*/ 3713143 w 4098122"/>
                <a:gd name="connsiteY195-4214" fmla="*/ 5246382 h 5311470"/>
                <a:gd name="connsiteX196-4215" fmla="*/ 3655455 w 4098122"/>
                <a:gd name="connsiteY196-4216" fmla="*/ 5234733 h 5311470"/>
                <a:gd name="connsiteX197-4217" fmla="*/ 3600411 w 4098122"/>
                <a:gd name="connsiteY197-4218" fmla="*/ 5231757 h 5311470"/>
                <a:gd name="connsiteX198-4219" fmla="*/ 3565686 w 4098122"/>
                <a:gd name="connsiteY198-4220" fmla="*/ 5243331 h 5311470"/>
                <a:gd name="connsiteX199-4221" fmla="*/ 2350345 w 4098122"/>
                <a:gd name="connsiteY199-4222" fmla="*/ 5266481 h 5311470"/>
                <a:gd name="connsiteX200-4223" fmla="*/ 2188299 w 4098122"/>
                <a:gd name="connsiteY200-4224" fmla="*/ 5289630 h 5311470"/>
                <a:gd name="connsiteX201-4225" fmla="*/ 2095702 w 4098122"/>
                <a:gd name="connsiteY201-4226" fmla="*/ 5301205 h 5311470"/>
                <a:gd name="connsiteX202-4227" fmla="*/ 2049329 w 4098122"/>
                <a:gd name="connsiteY202-4228" fmla="*/ 5306936 h 5311470"/>
                <a:gd name="connsiteX203-4229" fmla="*/ 1968380 w 4098122"/>
                <a:gd name="connsiteY203-4230" fmla="*/ 5301205 h 5311470"/>
                <a:gd name="connsiteX204-4231" fmla="*/ 1748461 w 4098122"/>
                <a:gd name="connsiteY204-4232" fmla="*/ 5289630 h 5311470"/>
                <a:gd name="connsiteX205-4233" fmla="*/ 1574841 w 4098122"/>
                <a:gd name="connsiteY205-4234" fmla="*/ 5266481 h 5311470"/>
                <a:gd name="connsiteX206-4235" fmla="*/ 1505393 w 4098122"/>
                <a:gd name="connsiteY206-4236" fmla="*/ 5243331 h 5311470"/>
                <a:gd name="connsiteX207-4237" fmla="*/ 1470669 w 4098122"/>
                <a:gd name="connsiteY207-4238" fmla="*/ 5231757 h 5311470"/>
                <a:gd name="connsiteX208-4239" fmla="*/ 1435945 w 4098122"/>
                <a:gd name="connsiteY208-4240" fmla="*/ 5220182 h 5311470"/>
                <a:gd name="connsiteX209-4241" fmla="*/ 1366497 w 4098122"/>
                <a:gd name="connsiteY209-4242" fmla="*/ 5208607 h 5311470"/>
                <a:gd name="connsiteX210-4243" fmla="*/ 1331773 w 4098122"/>
                <a:gd name="connsiteY210-4244" fmla="*/ 5197033 h 5311470"/>
                <a:gd name="connsiteX211-4245" fmla="*/ 1273899 w 4098122"/>
                <a:gd name="connsiteY211-4246" fmla="*/ 5185458 h 5311470"/>
                <a:gd name="connsiteX212-4247" fmla="*/ 1088704 w 4098122"/>
                <a:gd name="connsiteY212-4248" fmla="*/ 5197033 h 5311470"/>
                <a:gd name="connsiteX213-4249" fmla="*/ 1030831 w 4098122"/>
                <a:gd name="connsiteY213-4250" fmla="*/ 5208607 h 5311470"/>
                <a:gd name="connsiteX214-4251" fmla="*/ 799337 w 4098122"/>
                <a:gd name="connsiteY214-4252" fmla="*/ 5197033 h 5311470"/>
                <a:gd name="connsiteX215-4253" fmla="*/ 648866 w 4098122"/>
                <a:gd name="connsiteY215-4254" fmla="*/ 5231757 h 5311470"/>
                <a:gd name="connsiteX216-4255" fmla="*/ 452097 w 4098122"/>
                <a:gd name="connsiteY216-4256" fmla="*/ 5197033 h 5311470"/>
                <a:gd name="connsiteX217-4257" fmla="*/ 244625 w 4098122"/>
                <a:gd name="connsiteY217-4258" fmla="*/ 5207919 h 5311470"/>
                <a:gd name="connsiteX218-4259" fmla="*/ 174304 w 4098122"/>
                <a:gd name="connsiteY218-4260" fmla="*/ 5220182 h 5311470"/>
                <a:gd name="connsiteX219-4261" fmla="*/ 117808 w 4098122"/>
                <a:gd name="connsiteY219-4262" fmla="*/ 5228128 h 5311470"/>
                <a:gd name="connsiteX220-4263" fmla="*/ 12259 w 4098122"/>
                <a:gd name="connsiteY220-4264" fmla="*/ 5243331 h 5311470"/>
                <a:gd name="connsiteX221-4265" fmla="*/ 23144 w 4098122"/>
                <a:gd name="connsiteY221-4266" fmla="*/ 5109442 h 5311470"/>
                <a:gd name="connsiteX222-4267" fmla="*/ 46294 w 4098122"/>
                <a:gd name="connsiteY222-4268" fmla="*/ 5020289 h 5311470"/>
                <a:gd name="connsiteX223-4269" fmla="*/ 35408 w 4098122"/>
                <a:gd name="connsiteY223-4270" fmla="*/ 4826643 h 5311470"/>
                <a:gd name="connsiteX224-4271" fmla="*/ 58557 w 4098122"/>
                <a:gd name="connsiteY224-4272" fmla="*/ 4791919 h 5311470"/>
                <a:gd name="connsiteX225-4273" fmla="*/ 70132 w 4098122"/>
                <a:gd name="connsiteY225-4274" fmla="*/ 4745620 h 5311470"/>
                <a:gd name="connsiteX226-4275" fmla="*/ 35408 w 4098122"/>
                <a:gd name="connsiteY226-4276" fmla="*/ 4676172 h 5311470"/>
                <a:gd name="connsiteX227-4277" fmla="*/ 23833 w 4098122"/>
                <a:gd name="connsiteY227-4278" fmla="*/ 4641448 h 5311470"/>
                <a:gd name="connsiteX228-4279" fmla="*/ 35408 w 4098122"/>
                <a:gd name="connsiteY228-4280" fmla="*/ 4514126 h 5311470"/>
                <a:gd name="connsiteX229-4281" fmla="*/ 46983 w 4098122"/>
                <a:gd name="connsiteY229-4282" fmla="*/ 4467828 h 5311470"/>
                <a:gd name="connsiteX230-4283" fmla="*/ 70132 w 4098122"/>
                <a:gd name="connsiteY230-4284" fmla="*/ 4363655 h 5311470"/>
                <a:gd name="connsiteX231-4285" fmla="*/ 58557 w 4098122"/>
                <a:gd name="connsiteY231-4286" fmla="*/ 4305782 h 5311470"/>
                <a:gd name="connsiteX232-4287" fmla="*/ 46983 w 4098122"/>
                <a:gd name="connsiteY232-4288" fmla="*/ 4236334 h 5311470"/>
                <a:gd name="connsiteX233-4289" fmla="*/ 23833 w 4098122"/>
                <a:gd name="connsiteY233-4290" fmla="*/ 4166886 h 5311470"/>
                <a:gd name="connsiteX234-4291" fmla="*/ 35408 w 4098122"/>
                <a:gd name="connsiteY234-4292" fmla="*/ 3877519 h 5311470"/>
                <a:gd name="connsiteX235-4293" fmla="*/ 46983 w 4098122"/>
                <a:gd name="connsiteY235-4294" fmla="*/ 3819645 h 5311470"/>
                <a:gd name="connsiteX236-4295" fmla="*/ 116431 w 4098122"/>
                <a:gd name="connsiteY236-4296" fmla="*/ 3750197 h 5311470"/>
                <a:gd name="connsiteX237-4297" fmla="*/ 93281 w 4098122"/>
                <a:gd name="connsiteY237-4298" fmla="*/ 3611301 h 5311470"/>
                <a:gd name="connsiteX238-4299" fmla="*/ 70132 w 4098122"/>
                <a:gd name="connsiteY238-4300" fmla="*/ 3576577 h 5311470"/>
                <a:gd name="connsiteX239-4301" fmla="*/ 58557 w 4098122"/>
                <a:gd name="connsiteY239-4302" fmla="*/ 3437681 h 5311470"/>
                <a:gd name="connsiteX240-4303" fmla="*/ 35408 w 4098122"/>
                <a:gd name="connsiteY240-4304" fmla="*/ 3345083 h 5311470"/>
                <a:gd name="connsiteX241-4305" fmla="*/ 12259 w 4098122"/>
                <a:gd name="connsiteY241-4306" fmla="*/ 3264060 h 5311470"/>
                <a:gd name="connsiteX242-4307" fmla="*/ 23833 w 4098122"/>
                <a:gd name="connsiteY242-4308" fmla="*/ 3078866 h 5311470"/>
                <a:gd name="connsiteX243-4309" fmla="*/ 46983 w 4098122"/>
                <a:gd name="connsiteY243-4310" fmla="*/ 3009417 h 5311470"/>
                <a:gd name="connsiteX244-4311" fmla="*/ 58557 w 4098122"/>
                <a:gd name="connsiteY244-4312" fmla="*/ 2974693 h 5311470"/>
                <a:gd name="connsiteX245-4313" fmla="*/ 46983 w 4098122"/>
                <a:gd name="connsiteY245-4314" fmla="*/ 2812648 h 5311470"/>
                <a:gd name="connsiteX246-4315" fmla="*/ 35408 w 4098122"/>
                <a:gd name="connsiteY246-4316" fmla="*/ 2673752 h 5311470"/>
                <a:gd name="connsiteX247-4317" fmla="*/ 46983 w 4098122"/>
                <a:gd name="connsiteY247-4318" fmla="*/ 2523281 h 5311470"/>
                <a:gd name="connsiteX248-4319" fmla="*/ 70132 w 4098122"/>
                <a:gd name="connsiteY248-4320" fmla="*/ 2453833 h 5311470"/>
                <a:gd name="connsiteX249-4321" fmla="*/ 58557 w 4098122"/>
                <a:gd name="connsiteY249-4322" fmla="*/ 2257063 h 5311470"/>
                <a:gd name="connsiteX250-4323" fmla="*/ 46983 w 4098122"/>
                <a:gd name="connsiteY250-4324" fmla="*/ 2210764 h 5311470"/>
                <a:gd name="connsiteX251-4325" fmla="*/ 23833 w 4098122"/>
                <a:gd name="connsiteY251-4326" fmla="*/ 2176040 h 5311470"/>
                <a:gd name="connsiteX252-4327" fmla="*/ 23833 w 4098122"/>
                <a:gd name="connsiteY252-4328" fmla="*/ 1828800 h 5311470"/>
                <a:gd name="connsiteX253-4329" fmla="*/ 35408 w 4098122"/>
                <a:gd name="connsiteY253-4330" fmla="*/ 1713053 h 5311470"/>
                <a:gd name="connsiteX254-4331" fmla="*/ 58557 w 4098122"/>
                <a:gd name="connsiteY254-4332" fmla="*/ 1643605 h 5311470"/>
                <a:gd name="connsiteX255-4333" fmla="*/ 35408 w 4098122"/>
                <a:gd name="connsiteY255-4334" fmla="*/ 1481559 h 5311470"/>
                <a:gd name="connsiteX256-4335" fmla="*/ 23833 w 4098122"/>
                <a:gd name="connsiteY256-4336" fmla="*/ 1446835 h 5311470"/>
                <a:gd name="connsiteX257-4337" fmla="*/ 684 w 4098122"/>
                <a:gd name="connsiteY257-4338" fmla="*/ 1365812 h 5311470"/>
                <a:gd name="connsiteX258-4339" fmla="*/ 12259 w 4098122"/>
                <a:gd name="connsiteY258-4340" fmla="*/ 1192192 h 5311470"/>
                <a:gd name="connsiteX259-4341" fmla="*/ 23833 w 4098122"/>
                <a:gd name="connsiteY259-4342" fmla="*/ 1157468 h 5311470"/>
                <a:gd name="connsiteX260-4343" fmla="*/ 58557 w 4098122"/>
                <a:gd name="connsiteY260-4344" fmla="*/ 1064871 h 5311470"/>
                <a:gd name="connsiteX261-4345" fmla="*/ 46983 w 4098122"/>
                <a:gd name="connsiteY261-4346" fmla="*/ 844952 h 5311470"/>
                <a:gd name="connsiteX262-4347" fmla="*/ 35408 w 4098122"/>
                <a:gd name="connsiteY262-4348" fmla="*/ 787078 h 5311470"/>
                <a:gd name="connsiteX263-4349" fmla="*/ 23833 w 4098122"/>
                <a:gd name="connsiteY263-4350" fmla="*/ 648182 h 5311470"/>
                <a:gd name="connsiteX264-4351" fmla="*/ 12259 w 4098122"/>
                <a:gd name="connsiteY264-4352" fmla="*/ 555585 h 5311470"/>
                <a:gd name="connsiteX265-4353" fmla="*/ 23833 w 4098122"/>
                <a:gd name="connsiteY265-4354" fmla="*/ 115747 h 5311470"/>
                <a:gd name="connsiteX266-4355" fmla="*/ 70132 w 4098122"/>
                <a:gd name="connsiteY266-4356" fmla="*/ 69448 h 5311470"/>
                <a:gd name="connsiteX267-4357" fmla="*/ 428947 w 4098122"/>
                <a:gd name="connsiteY267-4358" fmla="*/ 69448 h 5311470"/>
                <a:gd name="connsiteX268-4359" fmla="*/ 556269 w 4098122"/>
                <a:gd name="connsiteY268-4360" fmla="*/ 81022 h 5311470"/>
                <a:gd name="connsiteX269-4361" fmla="*/ 891935 w 4098122"/>
                <a:gd name="connsiteY269-4362" fmla="*/ 57873 h 5311470"/>
                <a:gd name="connsiteX270-4363" fmla="*/ 926659 w 4098122"/>
                <a:gd name="connsiteY270-4364" fmla="*/ 46298 h 5311470"/>
                <a:gd name="connsiteX271-4365" fmla="*/ 961383 w 4098122"/>
                <a:gd name="connsiteY271-4366" fmla="*/ 23149 h 5311470"/>
                <a:gd name="connsiteX272-4367" fmla="*/ 1007681 w 4098122"/>
                <a:gd name="connsiteY272-4368" fmla="*/ 0 h 5311470"/>
                <a:gd name="connsiteX0-4369" fmla="*/ 1056735 w 4098122"/>
                <a:gd name="connsiteY0-4370" fmla="*/ 149710 h 5311470"/>
                <a:gd name="connsiteX1-4371" fmla="*/ 1010449 w 4098122"/>
                <a:gd name="connsiteY1-4372" fmla="*/ 140754 h 5311470"/>
                <a:gd name="connsiteX2-4373" fmla="*/ 912755 w 4098122"/>
                <a:gd name="connsiteY2-4374" fmla="*/ 151921 h 5311470"/>
                <a:gd name="connsiteX3-4375" fmla="*/ 665066 w 4098122"/>
                <a:gd name="connsiteY3-4376" fmla="*/ 174258 h 5311470"/>
                <a:gd name="connsiteX4-4377" fmla="*/ 546340 w 4098122"/>
                <a:gd name="connsiteY4-4378" fmla="*/ 163090 h 5311470"/>
                <a:gd name="connsiteX5-4379" fmla="*/ 193938 w 4098122"/>
                <a:gd name="connsiteY5-4380" fmla="*/ 169028 h 5311470"/>
                <a:gd name="connsiteX6-4381" fmla="*/ 168578 w 4098122"/>
                <a:gd name="connsiteY6-4382" fmla="*/ 207762 h 5311470"/>
                <a:gd name="connsiteX7-4383" fmla="*/ 187473 w 4098122"/>
                <a:gd name="connsiteY7-4384" fmla="*/ 608390 h 5311470"/>
                <a:gd name="connsiteX8-4385" fmla="*/ 208505 w 4098122"/>
                <a:gd name="connsiteY8-4386" fmla="*/ 760923 h 5311470"/>
                <a:gd name="connsiteX9-4387" fmla="*/ 179372 w 4098122"/>
                <a:gd name="connsiteY9-4388" fmla="*/ 855496 h 5311470"/>
                <a:gd name="connsiteX10-4389" fmla="*/ 190165 w 4098122"/>
                <a:gd name="connsiteY10-4390" fmla="*/ 911336 h 5311470"/>
                <a:gd name="connsiteX11-4391" fmla="*/ 222545 w 4098122"/>
                <a:gd name="connsiteY11-4392" fmla="*/ 1056518 h 5311470"/>
                <a:gd name="connsiteX12-4393" fmla="*/ 209587 w 4098122"/>
                <a:gd name="connsiteY12-4394" fmla="*/ 1198869 h 5311470"/>
                <a:gd name="connsiteX13-4395" fmla="*/ 193411 w 4098122"/>
                <a:gd name="connsiteY13-4396" fmla="*/ 1287934 h 5311470"/>
                <a:gd name="connsiteX14-4397" fmla="*/ 146992 w 4098122"/>
                <a:gd name="connsiteY14-4398" fmla="*/ 1413887 h 5311470"/>
                <a:gd name="connsiteX15-4399" fmla="*/ 168578 w 4098122"/>
                <a:gd name="connsiteY15-4400" fmla="*/ 1492062 h 5311470"/>
                <a:gd name="connsiteX16-4401" fmla="*/ 179372 w 4098122"/>
                <a:gd name="connsiteY16-4402" fmla="*/ 1525566 h 5311470"/>
                <a:gd name="connsiteX17-4403" fmla="*/ 200958 w 4098122"/>
                <a:gd name="connsiteY17-4404" fmla="*/ 1681916 h 5311470"/>
                <a:gd name="connsiteX18-4405" fmla="*/ 179372 w 4098122"/>
                <a:gd name="connsiteY18-4406" fmla="*/ 1748923 h 5311470"/>
                <a:gd name="connsiteX19-4407" fmla="*/ 168578 w 4098122"/>
                <a:gd name="connsiteY19-4408" fmla="*/ 1860602 h 5311470"/>
                <a:gd name="connsiteX20-4409" fmla="*/ 204205 w 4098122"/>
                <a:gd name="connsiteY20-4410" fmla="*/ 2148134 h 5311470"/>
                <a:gd name="connsiteX21-4411" fmla="*/ 190165 w 4098122"/>
                <a:gd name="connsiteY21-4412" fmla="*/ 2229139 h 5311470"/>
                <a:gd name="connsiteX22-4413" fmla="*/ 200958 w 4098122"/>
                <a:gd name="connsiteY22-4414" fmla="*/ 2273811 h 5311470"/>
                <a:gd name="connsiteX23-4415" fmla="*/ 211751 w 4098122"/>
                <a:gd name="connsiteY23-4416" fmla="*/ 2463665 h 5311470"/>
                <a:gd name="connsiteX24-4417" fmla="*/ 190165 w 4098122"/>
                <a:gd name="connsiteY24-4418" fmla="*/ 2530671 h 5311470"/>
                <a:gd name="connsiteX25-4419" fmla="*/ 197184 w 4098122"/>
                <a:gd name="connsiteY25-4420" fmla="*/ 2693667 h 5311470"/>
                <a:gd name="connsiteX26-4421" fmla="*/ 190165 w 4098122"/>
                <a:gd name="connsiteY26-4422" fmla="*/ 2809867 h 5311470"/>
                <a:gd name="connsiteX27-4423" fmla="*/ 200958 w 4098122"/>
                <a:gd name="connsiteY27-4424" fmla="*/ 2966216 h 5311470"/>
                <a:gd name="connsiteX28-4425" fmla="*/ 190165 w 4098122"/>
                <a:gd name="connsiteY28-4426" fmla="*/ 2999720 h 5311470"/>
                <a:gd name="connsiteX29-4427" fmla="*/ 168578 w 4098122"/>
                <a:gd name="connsiteY29-4428" fmla="*/ 3066728 h 5311470"/>
                <a:gd name="connsiteX30-4429" fmla="*/ 187473 w 4098122"/>
                <a:gd name="connsiteY30-4430" fmla="*/ 3221661 h 5311470"/>
                <a:gd name="connsiteX31-4431" fmla="*/ 179372 w 4098122"/>
                <a:gd name="connsiteY31-4432" fmla="*/ 3323587 h 5311470"/>
                <a:gd name="connsiteX32-4433" fmla="*/ 200958 w 4098122"/>
                <a:gd name="connsiteY32-4434" fmla="*/ 3412930 h 5311470"/>
                <a:gd name="connsiteX33-4435" fmla="*/ 211751 w 4098122"/>
                <a:gd name="connsiteY33-4436" fmla="*/ 3546944 h 5311470"/>
                <a:gd name="connsiteX34-4437" fmla="*/ 233337 w 4098122"/>
                <a:gd name="connsiteY34-4438" fmla="*/ 3580448 h 5311470"/>
                <a:gd name="connsiteX35-4439" fmla="*/ 254924 w 4098122"/>
                <a:gd name="connsiteY35-4440" fmla="*/ 3714461 h 5311470"/>
                <a:gd name="connsiteX36-4441" fmla="*/ 207978 w 4098122"/>
                <a:gd name="connsiteY36-4442" fmla="*/ 3817095 h 5311470"/>
                <a:gd name="connsiteX37-4443" fmla="*/ 214443 w 4098122"/>
                <a:gd name="connsiteY37-4444" fmla="*/ 3951817 h 5311470"/>
                <a:gd name="connsiteX38-4445" fmla="*/ 168578 w 4098122"/>
                <a:gd name="connsiteY38-4446" fmla="*/ 4116504 h 5311470"/>
                <a:gd name="connsiteX39-4447" fmla="*/ 190165 w 4098122"/>
                <a:gd name="connsiteY39-4448" fmla="*/ 4183511 h 5311470"/>
                <a:gd name="connsiteX40-4449" fmla="*/ 218216 w 4098122"/>
                <a:gd name="connsiteY40-4450" fmla="*/ 4256733 h 5311470"/>
                <a:gd name="connsiteX41-4451" fmla="*/ 211751 w 4098122"/>
                <a:gd name="connsiteY41-4452" fmla="*/ 4306356 h 5311470"/>
                <a:gd name="connsiteX42-4453" fmla="*/ 190165 w 4098122"/>
                <a:gd name="connsiteY42-4454" fmla="*/ 4406868 h 5311470"/>
                <a:gd name="connsiteX43-4455" fmla="*/ 179372 w 4098122"/>
                <a:gd name="connsiteY43-4456" fmla="*/ 4451539 h 5311470"/>
                <a:gd name="connsiteX44-4457" fmla="*/ 168578 w 4098122"/>
                <a:gd name="connsiteY44-4458" fmla="*/ 4574385 h 5311470"/>
                <a:gd name="connsiteX45-4459" fmla="*/ 179372 w 4098122"/>
                <a:gd name="connsiteY45-4460" fmla="*/ 4607889 h 5311470"/>
                <a:gd name="connsiteX46-4461" fmla="*/ 211751 w 4098122"/>
                <a:gd name="connsiteY46-4462" fmla="*/ 4674896 h 5311470"/>
                <a:gd name="connsiteX47-4463" fmla="*/ 200958 w 4098122"/>
                <a:gd name="connsiteY47-4464" fmla="*/ 4719567 h 5311470"/>
                <a:gd name="connsiteX48-4465" fmla="*/ 179372 w 4098122"/>
                <a:gd name="connsiteY48-4466" fmla="*/ 4753071 h 5311470"/>
                <a:gd name="connsiteX49-4467" fmla="*/ 179372 w 4098122"/>
                <a:gd name="connsiteY49-4468" fmla="*/ 5009930 h 5311470"/>
                <a:gd name="connsiteX50-4469" fmla="*/ 157786 w 4098122"/>
                <a:gd name="connsiteY50-4470" fmla="*/ 5043435 h 5311470"/>
                <a:gd name="connsiteX51-4471" fmla="*/ 180935 w 4098122"/>
                <a:gd name="connsiteY51-4472" fmla="*/ 5108814 h 5311470"/>
                <a:gd name="connsiteX52-4473" fmla="*/ 230213 w 4098122"/>
                <a:gd name="connsiteY52-4474" fmla="*/ 5074497 h 5311470"/>
                <a:gd name="connsiteX53-4475" fmla="*/ 308890 w 4098122"/>
                <a:gd name="connsiteY53-4476" fmla="*/ 5132777 h 5311470"/>
                <a:gd name="connsiteX54-4477" fmla="*/ 330477 w 4098122"/>
                <a:gd name="connsiteY54-4478" fmla="*/ 5110441 h 5311470"/>
                <a:gd name="connsiteX55-4479" fmla="*/ 524754 w 4098122"/>
                <a:gd name="connsiteY55-4480" fmla="*/ 5099273 h 5311470"/>
                <a:gd name="connsiteX56-4481" fmla="*/ 783791 w 4098122"/>
                <a:gd name="connsiteY56-4482" fmla="*/ 5099273 h 5311470"/>
                <a:gd name="connsiteX57-4483" fmla="*/ 891723 w 4098122"/>
                <a:gd name="connsiteY57-4484" fmla="*/ 5110441 h 5311470"/>
                <a:gd name="connsiteX58-4485" fmla="*/ 1107587 w 4098122"/>
                <a:gd name="connsiteY58-4486" fmla="*/ 5121609 h 5311470"/>
                <a:gd name="connsiteX59-4487" fmla="*/ 1161553 w 4098122"/>
                <a:gd name="connsiteY59-4488" fmla="*/ 5110441 h 5311470"/>
                <a:gd name="connsiteX60-4489" fmla="*/ 1334244 w 4098122"/>
                <a:gd name="connsiteY60-4490" fmla="*/ 5099273 h 5311470"/>
                <a:gd name="connsiteX61-4491" fmla="*/ 1388211 w 4098122"/>
                <a:gd name="connsiteY61-4492" fmla="*/ 5110441 h 5311470"/>
                <a:gd name="connsiteX62-4493" fmla="*/ 1420590 w 4098122"/>
                <a:gd name="connsiteY62-4494" fmla="*/ 5121609 h 5311470"/>
                <a:gd name="connsiteX63-4495" fmla="*/ 1485349 w 4098122"/>
                <a:gd name="connsiteY63-4496" fmla="*/ 5132777 h 5311470"/>
                <a:gd name="connsiteX64-4497" fmla="*/ 1517729 w 4098122"/>
                <a:gd name="connsiteY64-4498" fmla="*/ 5143945 h 5311470"/>
                <a:gd name="connsiteX65-4499" fmla="*/ 1550108 w 4098122"/>
                <a:gd name="connsiteY65-4500" fmla="*/ 5155112 h 5311470"/>
                <a:gd name="connsiteX66-4501" fmla="*/ 1614868 w 4098122"/>
                <a:gd name="connsiteY66-4502" fmla="*/ 5177448 h 5311470"/>
                <a:gd name="connsiteX67-4503" fmla="*/ 1802785 w 4098122"/>
                <a:gd name="connsiteY67-4504" fmla="*/ 5181199 h 5311470"/>
                <a:gd name="connsiteX68-4505" fmla="*/ 1926080 w 4098122"/>
                <a:gd name="connsiteY68-4506" fmla="*/ 5173781 h 5311470"/>
                <a:gd name="connsiteX69-4507" fmla="*/ 2060390 w 4098122"/>
                <a:gd name="connsiteY69-4508" fmla="*/ 5177531 h 5311470"/>
                <a:gd name="connsiteX70-4509" fmla="*/ 2137733 w 4098122"/>
                <a:gd name="connsiteY70-4510" fmla="*/ 5177498 h 5311470"/>
                <a:gd name="connsiteX71-4511" fmla="*/ 2216643 w 4098122"/>
                <a:gd name="connsiteY71-4512" fmla="*/ 5170047 h 5311470"/>
                <a:gd name="connsiteX72-4513" fmla="*/ 2338012 w 4098122"/>
                <a:gd name="connsiteY72-4514" fmla="*/ 5177448 h 5311470"/>
                <a:gd name="connsiteX73-4515" fmla="*/ 3426693 w 4098122"/>
                <a:gd name="connsiteY73-4516" fmla="*/ 5140244 h 5311470"/>
                <a:gd name="connsiteX74-4517" fmla="*/ 3485092 w 4098122"/>
                <a:gd name="connsiteY74-4518" fmla="*/ 5129077 h 5311470"/>
                <a:gd name="connsiteX75-4519" fmla="*/ 3536058 w 4098122"/>
                <a:gd name="connsiteY75-4520" fmla="*/ 5121609 h 5311470"/>
                <a:gd name="connsiteX76-4521" fmla="*/ 3606819 w 4098122"/>
                <a:gd name="connsiteY76-4522" fmla="*/ 5129026 h 5311470"/>
                <a:gd name="connsiteX77-4523" fmla="*/ 3665576 w 4098122"/>
                <a:gd name="connsiteY77-4524" fmla="*/ 5132777 h 5311470"/>
                <a:gd name="connsiteX78-4525" fmla="*/ 3773508 w 4098122"/>
                <a:gd name="connsiteY78-4526" fmla="*/ 5155112 h 5311470"/>
                <a:gd name="connsiteX79-4527" fmla="*/ 3816680 w 4098122"/>
                <a:gd name="connsiteY79-4528" fmla="*/ 5166280 h 5311470"/>
                <a:gd name="connsiteX80-4529" fmla="*/ 3870647 w 4098122"/>
                <a:gd name="connsiteY80-4530" fmla="*/ 5177448 h 5311470"/>
                <a:gd name="connsiteX81-4531" fmla="*/ 3874975 w 4098122"/>
                <a:gd name="connsiteY81-4532" fmla="*/ 5037497 h 5311470"/>
                <a:gd name="connsiteX82-4533" fmla="*/ 3913820 w 4098122"/>
                <a:gd name="connsiteY82-4534" fmla="*/ 4697231 h 5311470"/>
                <a:gd name="connsiteX83-4535" fmla="*/ 3903026 w 4098122"/>
                <a:gd name="connsiteY83-4536" fmla="*/ 4663727 h 5311470"/>
                <a:gd name="connsiteX84-4537" fmla="*/ 3892233 w 4098122"/>
                <a:gd name="connsiteY84-4538" fmla="*/ 4384532 h 5311470"/>
                <a:gd name="connsiteX85-4539" fmla="*/ 3881440 w 4098122"/>
                <a:gd name="connsiteY85-4540" fmla="*/ 4105336 h 5311470"/>
                <a:gd name="connsiteX86-4541" fmla="*/ 3924612 w 4098122"/>
                <a:gd name="connsiteY86-4542" fmla="*/ 4071832 h 5311470"/>
                <a:gd name="connsiteX87-4543" fmla="*/ 3899780 w 4098122"/>
                <a:gd name="connsiteY87-4544" fmla="*/ 3931880 h 5311470"/>
                <a:gd name="connsiteX88-4545" fmla="*/ 3872811 w 4098122"/>
                <a:gd name="connsiteY88-4546" fmla="*/ 3820202 h 5311470"/>
                <a:gd name="connsiteX89-4547" fmla="*/ 3892233 w 4098122"/>
                <a:gd name="connsiteY89-4548" fmla="*/ 3602783 h 5311470"/>
                <a:gd name="connsiteX90-4549" fmla="*/ 3878749 w 4098122"/>
                <a:gd name="connsiteY90-4550" fmla="*/ 3246828 h 5311470"/>
                <a:gd name="connsiteX91-4551" fmla="*/ 3913820 w 4098122"/>
                <a:gd name="connsiteY91-4552" fmla="*/ 3111398 h 5311470"/>
                <a:gd name="connsiteX92-4553" fmla="*/ 3924612 w 4098122"/>
                <a:gd name="connsiteY92-4554" fmla="*/ 3055560 h 5311470"/>
                <a:gd name="connsiteX93-4555" fmla="*/ 3903026 w 4098122"/>
                <a:gd name="connsiteY93-4556" fmla="*/ 2910378 h 5311470"/>
                <a:gd name="connsiteX94-4557" fmla="*/ 3897643 w 4098122"/>
                <a:gd name="connsiteY94-4558" fmla="*/ 2689852 h 5311470"/>
                <a:gd name="connsiteX95-4559" fmla="*/ 3859853 w 4098122"/>
                <a:gd name="connsiteY95-4560" fmla="*/ 2564175 h 5311470"/>
                <a:gd name="connsiteX96-4561" fmla="*/ 3838267 w 4098122"/>
                <a:gd name="connsiteY96-4562" fmla="*/ 2541839 h 5311470"/>
                <a:gd name="connsiteX97-4563" fmla="*/ 3827474 w 4098122"/>
                <a:gd name="connsiteY97-4564" fmla="*/ 2407825 h 5311470"/>
                <a:gd name="connsiteX98-4565" fmla="*/ 3838267 w 4098122"/>
                <a:gd name="connsiteY98-4566" fmla="*/ 2374321 h 5311470"/>
                <a:gd name="connsiteX99-4567" fmla="*/ 3849060 w 4098122"/>
                <a:gd name="connsiteY99-4568" fmla="*/ 2296146 h 5311470"/>
                <a:gd name="connsiteX100-4569" fmla="*/ 3870647 w 4098122"/>
                <a:gd name="connsiteY100-4570" fmla="*/ 2273811 h 5311470"/>
                <a:gd name="connsiteX101-4571" fmla="*/ 3903026 w 4098122"/>
                <a:gd name="connsiteY101-4572" fmla="*/ 2184469 h 5311470"/>
                <a:gd name="connsiteX102-4573" fmla="*/ 3913820 w 4098122"/>
                <a:gd name="connsiteY102-4574" fmla="*/ 2005783 h 5311470"/>
                <a:gd name="connsiteX103-4575" fmla="*/ 3935406 w 4098122"/>
                <a:gd name="connsiteY103-4576" fmla="*/ 1793595 h 5311470"/>
                <a:gd name="connsiteX104-4577" fmla="*/ 3924612 w 4098122"/>
                <a:gd name="connsiteY104-4578" fmla="*/ 1648413 h 5311470"/>
                <a:gd name="connsiteX105-4579" fmla="*/ 3946199 w 4098122"/>
                <a:gd name="connsiteY105-4580" fmla="*/ 1614909 h 5311470"/>
                <a:gd name="connsiteX106-4581" fmla="*/ 3940816 w 4098122"/>
                <a:gd name="connsiteY106-4582" fmla="*/ 1485848 h 5311470"/>
                <a:gd name="connsiteX107-4583" fmla="*/ 3947836 w 4098122"/>
                <a:gd name="connsiteY107-4584" fmla="*/ 1378692 h 5311470"/>
                <a:gd name="connsiteX108-4585" fmla="*/ 3931105 w 4098122"/>
                <a:gd name="connsiteY108-4586" fmla="*/ 1305039 h 5311470"/>
                <a:gd name="connsiteX109-4587" fmla="*/ 3913293 w 4098122"/>
                <a:gd name="connsiteY109-4588" fmla="*/ 1178655 h 5311470"/>
                <a:gd name="connsiteX110-4589" fmla="*/ 3903026 w 4098122"/>
                <a:gd name="connsiteY110-4590" fmla="*/ 676810 h 5311470"/>
                <a:gd name="connsiteX111-4591" fmla="*/ 3917066 w 4098122"/>
                <a:gd name="connsiteY111-4592" fmla="*/ 454869 h 5311470"/>
                <a:gd name="connsiteX112-4593" fmla="*/ 3892233 w 4098122"/>
                <a:gd name="connsiteY112-4594" fmla="*/ 397615 h 5311470"/>
                <a:gd name="connsiteX113-4595" fmla="*/ 3913820 w 4098122"/>
                <a:gd name="connsiteY113-4596" fmla="*/ 218929 h 5311470"/>
                <a:gd name="connsiteX114-4597" fmla="*/ 3827474 w 4098122"/>
                <a:gd name="connsiteY114-4598" fmla="*/ 196594 h 5311470"/>
                <a:gd name="connsiteX115-4599" fmla="*/ 3795094 w 4098122"/>
                <a:gd name="connsiteY115-4600" fmla="*/ 174258 h 5311470"/>
                <a:gd name="connsiteX116-4601" fmla="*/ 3719542 w 4098122"/>
                <a:gd name="connsiteY116-4602" fmla="*/ 163090 h 5311470"/>
                <a:gd name="connsiteX117-4603" fmla="*/ 3683388 w 4098122"/>
                <a:gd name="connsiteY117-4604" fmla="*/ 154045 h 5311470"/>
                <a:gd name="connsiteX118-4605" fmla="*/ 3633196 w 4098122"/>
                <a:gd name="connsiteY118-4606" fmla="*/ 140754 h 5311470"/>
                <a:gd name="connsiteX119-4607" fmla="*/ 3590023 w 4098122"/>
                <a:gd name="connsiteY119-4608" fmla="*/ 163090 h 5311470"/>
                <a:gd name="connsiteX120-4609" fmla="*/ 3287814 w 4098122"/>
                <a:gd name="connsiteY120-4610" fmla="*/ 174258 h 5311470"/>
                <a:gd name="connsiteX121-4611" fmla="*/ 3190675 w 4098122"/>
                <a:gd name="connsiteY121-4612" fmla="*/ 196594 h 5311470"/>
                <a:gd name="connsiteX122-4613" fmla="*/ 3169088 w 4098122"/>
                <a:gd name="connsiteY122-4614" fmla="*/ 174258 h 5311470"/>
                <a:gd name="connsiteX123-4615" fmla="*/ 3136709 w 4098122"/>
                <a:gd name="connsiteY123-4616" fmla="*/ 163090 h 5311470"/>
                <a:gd name="connsiteX124-4617" fmla="*/ 3115123 w 4098122"/>
                <a:gd name="connsiteY124-4618" fmla="*/ 140754 h 5311470"/>
                <a:gd name="connsiteX125-4619" fmla="*/ 3030414 w 4098122"/>
                <a:gd name="connsiteY125-4620" fmla="*/ 159276 h 5311470"/>
                <a:gd name="connsiteX126-4621" fmla="*/ 2856086 w 4098122"/>
                <a:gd name="connsiteY126-4622" fmla="*/ 151922 h 5311470"/>
                <a:gd name="connsiteX127-4623" fmla="*/ 2445944 w 4098122"/>
                <a:gd name="connsiteY127-4624" fmla="*/ 174258 h 5311470"/>
                <a:gd name="connsiteX128-4625" fmla="*/ 2111354 w 4098122"/>
                <a:gd name="connsiteY128-4626" fmla="*/ 129587 h 5311470"/>
                <a:gd name="connsiteX129-4627" fmla="*/ 1882561 w 4098122"/>
                <a:gd name="connsiteY129-4628" fmla="*/ 154045 h 5311470"/>
                <a:gd name="connsiteX130-4629" fmla="*/ 1712006 w 4098122"/>
                <a:gd name="connsiteY130-4630" fmla="*/ 140754 h 5311470"/>
                <a:gd name="connsiteX131-4631" fmla="*/ 1237105 w 4098122"/>
                <a:gd name="connsiteY131-4632" fmla="*/ 163090 h 5311470"/>
                <a:gd name="connsiteX132-4633" fmla="*/ 1160470 w 4098122"/>
                <a:gd name="connsiteY132-4634" fmla="*/ 142170 h 5311470"/>
                <a:gd name="connsiteX133-4635" fmla="*/ 1106861 w 4098122"/>
                <a:gd name="connsiteY133-4636" fmla="*/ 161556 h 5311470"/>
                <a:gd name="connsiteX134-4637" fmla="*/ 1056735 w 4098122"/>
                <a:gd name="connsiteY134-4638" fmla="*/ 149710 h 5311470"/>
                <a:gd name="connsiteX135-4639" fmla="*/ 1007681 w 4098122"/>
                <a:gd name="connsiteY135-4640" fmla="*/ 0 h 5311470"/>
                <a:gd name="connsiteX136-4641" fmla="*/ 1100279 w 4098122"/>
                <a:gd name="connsiteY136-4642" fmla="*/ 23149 h 5311470"/>
                <a:gd name="connsiteX137-4643" fmla="*/ 1169727 w 4098122"/>
                <a:gd name="connsiteY137-4644" fmla="*/ 69448 h 5311470"/>
                <a:gd name="connsiteX138-4645" fmla="*/ 1679013 w 4098122"/>
                <a:gd name="connsiteY138-4646" fmla="*/ 46298 h 5311470"/>
                <a:gd name="connsiteX139-4647" fmla="*/ 1760036 w 4098122"/>
                <a:gd name="connsiteY139-4648" fmla="*/ 23149 h 5311470"/>
                <a:gd name="connsiteX140-4649" fmla="*/ 2107276 w 4098122"/>
                <a:gd name="connsiteY140-4650" fmla="*/ 34724 h 5311470"/>
                <a:gd name="connsiteX141-4651" fmla="*/ 2466092 w 4098122"/>
                <a:gd name="connsiteY141-4652" fmla="*/ 81022 h 5311470"/>
                <a:gd name="connsiteX142-4653" fmla="*/ 2905930 w 4098122"/>
                <a:gd name="connsiteY142-4654" fmla="*/ 57873 h 5311470"/>
                <a:gd name="connsiteX143-4655" fmla="*/ 3010102 w 4098122"/>
                <a:gd name="connsiteY143-4656" fmla="*/ 34724 h 5311470"/>
                <a:gd name="connsiteX144-4657" fmla="*/ 3183722 w 4098122"/>
                <a:gd name="connsiteY144-4658" fmla="*/ 46298 h 5311470"/>
                <a:gd name="connsiteX145-4659" fmla="*/ 3206871 w 4098122"/>
                <a:gd name="connsiteY145-4660" fmla="*/ 69448 h 5311470"/>
                <a:gd name="connsiteX146-4661" fmla="*/ 3241595 w 4098122"/>
                <a:gd name="connsiteY146-4662" fmla="*/ 81022 h 5311470"/>
                <a:gd name="connsiteX147-4663" fmla="*/ 3264745 w 4098122"/>
                <a:gd name="connsiteY147-4664" fmla="*/ 104172 h 5311470"/>
                <a:gd name="connsiteX148-4665" fmla="*/ 3368917 w 4098122"/>
                <a:gd name="connsiteY148-4666" fmla="*/ 81022 h 5311470"/>
                <a:gd name="connsiteX149-4667" fmla="*/ 3693008 w 4098122"/>
                <a:gd name="connsiteY149-4668" fmla="*/ 69448 h 5311470"/>
                <a:gd name="connsiteX150-4669" fmla="*/ 3739307 w 4098122"/>
                <a:gd name="connsiteY150-4670" fmla="*/ 46298 h 5311470"/>
                <a:gd name="connsiteX151-4671" fmla="*/ 3774031 w 4098122"/>
                <a:gd name="connsiteY151-4672" fmla="*/ 23149 h 5311470"/>
                <a:gd name="connsiteX152-4673" fmla="*/ 3831904 w 4098122"/>
                <a:gd name="connsiteY152-4674" fmla="*/ 69448 h 5311470"/>
                <a:gd name="connsiteX153-4675" fmla="*/ 3912927 w 4098122"/>
                <a:gd name="connsiteY153-4676" fmla="*/ 81022 h 5311470"/>
                <a:gd name="connsiteX154-4677" fmla="*/ 3947651 w 4098122"/>
                <a:gd name="connsiteY154-4678" fmla="*/ 104172 h 5311470"/>
                <a:gd name="connsiteX155-4679" fmla="*/ 4040249 w 4098122"/>
                <a:gd name="connsiteY155-4680" fmla="*/ 127321 h 5311470"/>
                <a:gd name="connsiteX156-4681" fmla="*/ 4017099 w 4098122"/>
                <a:gd name="connsiteY156-4682" fmla="*/ 312516 h 5311470"/>
                <a:gd name="connsiteX157-4683" fmla="*/ 4005524 w 4098122"/>
                <a:gd name="connsiteY157-4684" fmla="*/ 347240 h 5311470"/>
                <a:gd name="connsiteX158-4685" fmla="*/ 4028674 w 4098122"/>
                <a:gd name="connsiteY158-4686" fmla="*/ 601883 h 5311470"/>
                <a:gd name="connsiteX159-4687" fmla="*/ 4040249 w 4098122"/>
                <a:gd name="connsiteY159-4688" fmla="*/ 1169043 h 5311470"/>
                <a:gd name="connsiteX160-4689" fmla="*/ 4063398 w 4098122"/>
                <a:gd name="connsiteY160-4690" fmla="*/ 1238491 h 5311470"/>
                <a:gd name="connsiteX161-4691" fmla="*/ 4074973 w 4098122"/>
                <a:gd name="connsiteY161-4692" fmla="*/ 1273215 h 5311470"/>
                <a:gd name="connsiteX162-4693" fmla="*/ 4098122 w 4098122"/>
                <a:gd name="connsiteY162-4694" fmla="*/ 1354238 h 5311470"/>
                <a:gd name="connsiteX163-4695" fmla="*/ 4074973 w 4098122"/>
                <a:gd name="connsiteY163-4696" fmla="*/ 1574157 h 5311470"/>
                <a:gd name="connsiteX164-4697" fmla="*/ 4051823 w 4098122"/>
                <a:gd name="connsiteY164-4698" fmla="*/ 1608881 h 5311470"/>
                <a:gd name="connsiteX165-4699" fmla="*/ 4063398 w 4098122"/>
                <a:gd name="connsiteY165-4700" fmla="*/ 1759352 h 5311470"/>
                <a:gd name="connsiteX166-4701" fmla="*/ 4040249 w 4098122"/>
                <a:gd name="connsiteY166-4702" fmla="*/ 1979271 h 5311470"/>
                <a:gd name="connsiteX167-4703" fmla="*/ 4028674 w 4098122"/>
                <a:gd name="connsiteY167-4704" fmla="*/ 2164466 h 5311470"/>
                <a:gd name="connsiteX168-4705" fmla="*/ 3993950 w 4098122"/>
                <a:gd name="connsiteY168-4706" fmla="*/ 2257063 h 5311470"/>
                <a:gd name="connsiteX169-4707" fmla="*/ 3970800 w 4098122"/>
                <a:gd name="connsiteY169-4708" fmla="*/ 2280212 h 5311470"/>
                <a:gd name="connsiteX170-4709" fmla="*/ 3959226 w 4098122"/>
                <a:gd name="connsiteY170-4710" fmla="*/ 2361235 h 5311470"/>
                <a:gd name="connsiteX171-4711" fmla="*/ 3947651 w 4098122"/>
                <a:gd name="connsiteY171-4712" fmla="*/ 2395959 h 5311470"/>
                <a:gd name="connsiteX172-4713" fmla="*/ 3959226 w 4098122"/>
                <a:gd name="connsiteY172-4714" fmla="*/ 2534855 h 5311470"/>
                <a:gd name="connsiteX173-4715" fmla="*/ 3982375 w 4098122"/>
                <a:gd name="connsiteY173-4716" fmla="*/ 2558005 h 5311470"/>
                <a:gd name="connsiteX174-4717" fmla="*/ 3993950 w 4098122"/>
                <a:gd name="connsiteY174-4718" fmla="*/ 2592729 h 5311470"/>
                <a:gd name="connsiteX175-4719" fmla="*/ 4028674 w 4098122"/>
                <a:gd name="connsiteY175-4720" fmla="*/ 2916820 h 5311470"/>
                <a:gd name="connsiteX176-4721" fmla="*/ 4051823 w 4098122"/>
                <a:gd name="connsiteY176-4722" fmla="*/ 3067291 h 5311470"/>
                <a:gd name="connsiteX177-4723" fmla="*/ 4040249 w 4098122"/>
                <a:gd name="connsiteY177-4724" fmla="*/ 3125164 h 5311470"/>
                <a:gd name="connsiteX178-4725" fmla="*/ 4029899 w 4098122"/>
                <a:gd name="connsiteY178-4726" fmla="*/ 3164921 h 5311470"/>
                <a:gd name="connsiteX179-4727" fmla="*/ 4031149 w 4098122"/>
                <a:gd name="connsiteY179-4728" fmla="*/ 3158443 h 5311470"/>
                <a:gd name="connsiteX180-4729" fmla="*/ 4029899 w 4098122"/>
                <a:gd name="connsiteY180-4730" fmla="*/ 3164921 h 5311470"/>
                <a:gd name="connsiteX181-4731" fmla="*/ 4017099 w 4098122"/>
                <a:gd name="connsiteY181-4732" fmla="*/ 3229336 h 5311470"/>
                <a:gd name="connsiteX182-4733" fmla="*/ 4017099 w 4098122"/>
                <a:gd name="connsiteY182-4734" fmla="*/ 3634450 h 5311470"/>
                <a:gd name="connsiteX183-4735" fmla="*/ 4051823 w 4098122"/>
                <a:gd name="connsiteY183-4736" fmla="*/ 3842795 h 5311470"/>
                <a:gd name="connsiteX184-4737" fmla="*/ 4063398 w 4098122"/>
                <a:gd name="connsiteY184-4738" fmla="*/ 3981691 h 5311470"/>
                <a:gd name="connsiteX185-4739" fmla="*/ 4051823 w 4098122"/>
                <a:gd name="connsiteY185-4740" fmla="*/ 4120587 h 5311470"/>
                <a:gd name="connsiteX186-4741" fmla="*/ 4040249 w 4098122"/>
                <a:gd name="connsiteY186-4742" fmla="*/ 4155311 h 5311470"/>
                <a:gd name="connsiteX187-4743" fmla="*/ 4017099 w 4098122"/>
                <a:gd name="connsiteY187-4744" fmla="*/ 4444678 h 5311470"/>
                <a:gd name="connsiteX188-4745" fmla="*/ 4028674 w 4098122"/>
                <a:gd name="connsiteY188-4746" fmla="*/ 4734045 h 5311470"/>
                <a:gd name="connsiteX189-4747" fmla="*/ 4040249 w 4098122"/>
                <a:gd name="connsiteY189-4748" fmla="*/ 4768769 h 5311470"/>
                <a:gd name="connsiteX190-4749" fmla="*/ 4025844 w 4098122"/>
                <a:gd name="connsiteY190-4750" fmla="*/ 5150698 h 5311470"/>
                <a:gd name="connsiteX191-4751" fmla="*/ 4014270 w 4098122"/>
                <a:gd name="connsiteY191-4752" fmla="*/ 5275190 h 5311470"/>
                <a:gd name="connsiteX192-4753" fmla="*/ 3936076 w 4098122"/>
                <a:gd name="connsiteY192-4754" fmla="*/ 5254906 h 5311470"/>
                <a:gd name="connsiteX193-4755" fmla="*/ 3889778 w 4098122"/>
                <a:gd name="connsiteY193-4756" fmla="*/ 5243331 h 5311470"/>
                <a:gd name="connsiteX194-4757" fmla="*/ 3788546 w 4098122"/>
                <a:gd name="connsiteY194-4758" fmla="*/ 5240502 h 5311470"/>
                <a:gd name="connsiteX195-4759" fmla="*/ 3713143 w 4098122"/>
                <a:gd name="connsiteY195-4760" fmla="*/ 5246382 h 5311470"/>
                <a:gd name="connsiteX196-4761" fmla="*/ 3655455 w 4098122"/>
                <a:gd name="connsiteY196-4762" fmla="*/ 5234733 h 5311470"/>
                <a:gd name="connsiteX197-4763" fmla="*/ 3600411 w 4098122"/>
                <a:gd name="connsiteY197-4764" fmla="*/ 5231757 h 5311470"/>
                <a:gd name="connsiteX198-4765" fmla="*/ 3565686 w 4098122"/>
                <a:gd name="connsiteY198-4766" fmla="*/ 5243331 h 5311470"/>
                <a:gd name="connsiteX199-4767" fmla="*/ 2350345 w 4098122"/>
                <a:gd name="connsiteY199-4768" fmla="*/ 5266481 h 5311470"/>
                <a:gd name="connsiteX200-4769" fmla="*/ 2188299 w 4098122"/>
                <a:gd name="connsiteY200-4770" fmla="*/ 5289630 h 5311470"/>
                <a:gd name="connsiteX201-4771" fmla="*/ 2095702 w 4098122"/>
                <a:gd name="connsiteY201-4772" fmla="*/ 5301205 h 5311470"/>
                <a:gd name="connsiteX202-4773" fmla="*/ 2049329 w 4098122"/>
                <a:gd name="connsiteY202-4774" fmla="*/ 5306936 h 5311470"/>
                <a:gd name="connsiteX203-4775" fmla="*/ 1968380 w 4098122"/>
                <a:gd name="connsiteY203-4776" fmla="*/ 5301205 h 5311470"/>
                <a:gd name="connsiteX204-4777" fmla="*/ 1748461 w 4098122"/>
                <a:gd name="connsiteY204-4778" fmla="*/ 5289630 h 5311470"/>
                <a:gd name="connsiteX205-4779" fmla="*/ 1574841 w 4098122"/>
                <a:gd name="connsiteY205-4780" fmla="*/ 5266481 h 5311470"/>
                <a:gd name="connsiteX206-4781" fmla="*/ 1505393 w 4098122"/>
                <a:gd name="connsiteY206-4782" fmla="*/ 5243331 h 5311470"/>
                <a:gd name="connsiteX207-4783" fmla="*/ 1470669 w 4098122"/>
                <a:gd name="connsiteY207-4784" fmla="*/ 5231757 h 5311470"/>
                <a:gd name="connsiteX208-4785" fmla="*/ 1435945 w 4098122"/>
                <a:gd name="connsiteY208-4786" fmla="*/ 5220182 h 5311470"/>
                <a:gd name="connsiteX209-4787" fmla="*/ 1366497 w 4098122"/>
                <a:gd name="connsiteY209-4788" fmla="*/ 5208607 h 5311470"/>
                <a:gd name="connsiteX210-4789" fmla="*/ 1331773 w 4098122"/>
                <a:gd name="connsiteY210-4790" fmla="*/ 5197033 h 5311470"/>
                <a:gd name="connsiteX211-4791" fmla="*/ 1273899 w 4098122"/>
                <a:gd name="connsiteY211-4792" fmla="*/ 5185458 h 5311470"/>
                <a:gd name="connsiteX212-4793" fmla="*/ 1088704 w 4098122"/>
                <a:gd name="connsiteY212-4794" fmla="*/ 5197033 h 5311470"/>
                <a:gd name="connsiteX213-4795" fmla="*/ 1030831 w 4098122"/>
                <a:gd name="connsiteY213-4796" fmla="*/ 5208607 h 5311470"/>
                <a:gd name="connsiteX214-4797" fmla="*/ 799337 w 4098122"/>
                <a:gd name="connsiteY214-4798" fmla="*/ 5197033 h 5311470"/>
                <a:gd name="connsiteX215-4799" fmla="*/ 648866 w 4098122"/>
                <a:gd name="connsiteY215-4800" fmla="*/ 5231757 h 5311470"/>
                <a:gd name="connsiteX216-4801" fmla="*/ 452097 w 4098122"/>
                <a:gd name="connsiteY216-4802" fmla="*/ 5197033 h 5311470"/>
                <a:gd name="connsiteX217-4803" fmla="*/ 244625 w 4098122"/>
                <a:gd name="connsiteY217-4804" fmla="*/ 5207919 h 5311470"/>
                <a:gd name="connsiteX218-4805" fmla="*/ 174304 w 4098122"/>
                <a:gd name="connsiteY218-4806" fmla="*/ 5220182 h 5311470"/>
                <a:gd name="connsiteX219-4807" fmla="*/ 117808 w 4098122"/>
                <a:gd name="connsiteY219-4808" fmla="*/ 5228128 h 5311470"/>
                <a:gd name="connsiteX220-4809" fmla="*/ 12259 w 4098122"/>
                <a:gd name="connsiteY220-4810" fmla="*/ 5243331 h 5311470"/>
                <a:gd name="connsiteX221-4811" fmla="*/ 23144 w 4098122"/>
                <a:gd name="connsiteY221-4812" fmla="*/ 5109442 h 5311470"/>
                <a:gd name="connsiteX222-4813" fmla="*/ 46294 w 4098122"/>
                <a:gd name="connsiteY222-4814" fmla="*/ 5020289 h 5311470"/>
                <a:gd name="connsiteX223-4815" fmla="*/ 35408 w 4098122"/>
                <a:gd name="connsiteY223-4816" fmla="*/ 4826643 h 5311470"/>
                <a:gd name="connsiteX224-4817" fmla="*/ 58557 w 4098122"/>
                <a:gd name="connsiteY224-4818" fmla="*/ 4791919 h 5311470"/>
                <a:gd name="connsiteX225-4819" fmla="*/ 70132 w 4098122"/>
                <a:gd name="connsiteY225-4820" fmla="*/ 4745620 h 5311470"/>
                <a:gd name="connsiteX226-4821" fmla="*/ 35408 w 4098122"/>
                <a:gd name="connsiteY226-4822" fmla="*/ 4676172 h 5311470"/>
                <a:gd name="connsiteX227-4823" fmla="*/ 23833 w 4098122"/>
                <a:gd name="connsiteY227-4824" fmla="*/ 4641448 h 5311470"/>
                <a:gd name="connsiteX228-4825" fmla="*/ 35408 w 4098122"/>
                <a:gd name="connsiteY228-4826" fmla="*/ 4514126 h 5311470"/>
                <a:gd name="connsiteX229-4827" fmla="*/ 46983 w 4098122"/>
                <a:gd name="connsiteY229-4828" fmla="*/ 4467828 h 5311470"/>
                <a:gd name="connsiteX230-4829" fmla="*/ 70132 w 4098122"/>
                <a:gd name="connsiteY230-4830" fmla="*/ 4363655 h 5311470"/>
                <a:gd name="connsiteX231-4831" fmla="*/ 58557 w 4098122"/>
                <a:gd name="connsiteY231-4832" fmla="*/ 4305782 h 5311470"/>
                <a:gd name="connsiteX232-4833" fmla="*/ 46983 w 4098122"/>
                <a:gd name="connsiteY232-4834" fmla="*/ 4236334 h 5311470"/>
                <a:gd name="connsiteX233-4835" fmla="*/ 23833 w 4098122"/>
                <a:gd name="connsiteY233-4836" fmla="*/ 4166886 h 5311470"/>
                <a:gd name="connsiteX234-4837" fmla="*/ 35408 w 4098122"/>
                <a:gd name="connsiteY234-4838" fmla="*/ 3877519 h 5311470"/>
                <a:gd name="connsiteX235-4839" fmla="*/ 46983 w 4098122"/>
                <a:gd name="connsiteY235-4840" fmla="*/ 3819645 h 5311470"/>
                <a:gd name="connsiteX236-4841" fmla="*/ 116431 w 4098122"/>
                <a:gd name="connsiteY236-4842" fmla="*/ 3750197 h 5311470"/>
                <a:gd name="connsiteX237-4843" fmla="*/ 93281 w 4098122"/>
                <a:gd name="connsiteY237-4844" fmla="*/ 3611301 h 5311470"/>
                <a:gd name="connsiteX238-4845" fmla="*/ 70132 w 4098122"/>
                <a:gd name="connsiteY238-4846" fmla="*/ 3576577 h 5311470"/>
                <a:gd name="connsiteX239-4847" fmla="*/ 58557 w 4098122"/>
                <a:gd name="connsiteY239-4848" fmla="*/ 3437681 h 5311470"/>
                <a:gd name="connsiteX240-4849" fmla="*/ 35408 w 4098122"/>
                <a:gd name="connsiteY240-4850" fmla="*/ 3345083 h 5311470"/>
                <a:gd name="connsiteX241-4851" fmla="*/ 12259 w 4098122"/>
                <a:gd name="connsiteY241-4852" fmla="*/ 3264060 h 5311470"/>
                <a:gd name="connsiteX242-4853" fmla="*/ 23833 w 4098122"/>
                <a:gd name="connsiteY242-4854" fmla="*/ 3078866 h 5311470"/>
                <a:gd name="connsiteX243-4855" fmla="*/ 46983 w 4098122"/>
                <a:gd name="connsiteY243-4856" fmla="*/ 3009417 h 5311470"/>
                <a:gd name="connsiteX244-4857" fmla="*/ 58557 w 4098122"/>
                <a:gd name="connsiteY244-4858" fmla="*/ 2974693 h 5311470"/>
                <a:gd name="connsiteX245-4859" fmla="*/ 46983 w 4098122"/>
                <a:gd name="connsiteY245-4860" fmla="*/ 2812648 h 5311470"/>
                <a:gd name="connsiteX246-4861" fmla="*/ 35408 w 4098122"/>
                <a:gd name="connsiteY246-4862" fmla="*/ 2673752 h 5311470"/>
                <a:gd name="connsiteX247-4863" fmla="*/ 46983 w 4098122"/>
                <a:gd name="connsiteY247-4864" fmla="*/ 2523281 h 5311470"/>
                <a:gd name="connsiteX248-4865" fmla="*/ 70132 w 4098122"/>
                <a:gd name="connsiteY248-4866" fmla="*/ 2453833 h 5311470"/>
                <a:gd name="connsiteX249-4867" fmla="*/ 58557 w 4098122"/>
                <a:gd name="connsiteY249-4868" fmla="*/ 2257063 h 5311470"/>
                <a:gd name="connsiteX250-4869" fmla="*/ 46983 w 4098122"/>
                <a:gd name="connsiteY250-4870" fmla="*/ 2210764 h 5311470"/>
                <a:gd name="connsiteX251-4871" fmla="*/ 23833 w 4098122"/>
                <a:gd name="connsiteY251-4872" fmla="*/ 2176040 h 5311470"/>
                <a:gd name="connsiteX252-4873" fmla="*/ 23833 w 4098122"/>
                <a:gd name="connsiteY252-4874" fmla="*/ 1828800 h 5311470"/>
                <a:gd name="connsiteX253-4875" fmla="*/ 35408 w 4098122"/>
                <a:gd name="connsiteY253-4876" fmla="*/ 1713053 h 5311470"/>
                <a:gd name="connsiteX254-4877" fmla="*/ 58557 w 4098122"/>
                <a:gd name="connsiteY254-4878" fmla="*/ 1643605 h 5311470"/>
                <a:gd name="connsiteX255-4879" fmla="*/ 35408 w 4098122"/>
                <a:gd name="connsiteY255-4880" fmla="*/ 1481559 h 5311470"/>
                <a:gd name="connsiteX256-4881" fmla="*/ 23833 w 4098122"/>
                <a:gd name="connsiteY256-4882" fmla="*/ 1446835 h 5311470"/>
                <a:gd name="connsiteX257-4883" fmla="*/ 684 w 4098122"/>
                <a:gd name="connsiteY257-4884" fmla="*/ 1365812 h 5311470"/>
                <a:gd name="connsiteX258-4885" fmla="*/ 12259 w 4098122"/>
                <a:gd name="connsiteY258-4886" fmla="*/ 1192192 h 5311470"/>
                <a:gd name="connsiteX259-4887" fmla="*/ 23833 w 4098122"/>
                <a:gd name="connsiteY259-4888" fmla="*/ 1157468 h 5311470"/>
                <a:gd name="connsiteX260-4889" fmla="*/ 58557 w 4098122"/>
                <a:gd name="connsiteY260-4890" fmla="*/ 1064871 h 5311470"/>
                <a:gd name="connsiteX261-4891" fmla="*/ 46983 w 4098122"/>
                <a:gd name="connsiteY261-4892" fmla="*/ 844952 h 5311470"/>
                <a:gd name="connsiteX262-4893" fmla="*/ 35408 w 4098122"/>
                <a:gd name="connsiteY262-4894" fmla="*/ 787078 h 5311470"/>
                <a:gd name="connsiteX263-4895" fmla="*/ 23833 w 4098122"/>
                <a:gd name="connsiteY263-4896" fmla="*/ 648182 h 5311470"/>
                <a:gd name="connsiteX264-4897" fmla="*/ 12259 w 4098122"/>
                <a:gd name="connsiteY264-4898" fmla="*/ 555585 h 5311470"/>
                <a:gd name="connsiteX265-4899" fmla="*/ 23833 w 4098122"/>
                <a:gd name="connsiteY265-4900" fmla="*/ 115747 h 5311470"/>
                <a:gd name="connsiteX266-4901" fmla="*/ 70132 w 4098122"/>
                <a:gd name="connsiteY266-4902" fmla="*/ 69448 h 5311470"/>
                <a:gd name="connsiteX267-4903" fmla="*/ 428947 w 4098122"/>
                <a:gd name="connsiteY267-4904" fmla="*/ 69448 h 5311470"/>
                <a:gd name="connsiteX268-4905" fmla="*/ 556269 w 4098122"/>
                <a:gd name="connsiteY268-4906" fmla="*/ 81022 h 5311470"/>
                <a:gd name="connsiteX269-4907" fmla="*/ 891935 w 4098122"/>
                <a:gd name="connsiteY269-4908" fmla="*/ 57873 h 5311470"/>
                <a:gd name="connsiteX270-4909" fmla="*/ 926659 w 4098122"/>
                <a:gd name="connsiteY270-4910" fmla="*/ 46298 h 5311470"/>
                <a:gd name="connsiteX271-4911" fmla="*/ 961383 w 4098122"/>
                <a:gd name="connsiteY271-4912" fmla="*/ 23149 h 5311470"/>
                <a:gd name="connsiteX272-4913" fmla="*/ 1007681 w 4098122"/>
                <a:gd name="connsiteY272-4914" fmla="*/ 0 h 5311470"/>
                <a:gd name="connsiteX0-4915" fmla="*/ 1056735 w 4098122"/>
                <a:gd name="connsiteY0-4916" fmla="*/ 149710 h 5311470"/>
                <a:gd name="connsiteX1-4917" fmla="*/ 1010449 w 4098122"/>
                <a:gd name="connsiteY1-4918" fmla="*/ 140754 h 5311470"/>
                <a:gd name="connsiteX2-4919" fmla="*/ 912755 w 4098122"/>
                <a:gd name="connsiteY2-4920" fmla="*/ 151921 h 5311470"/>
                <a:gd name="connsiteX3-4921" fmla="*/ 665066 w 4098122"/>
                <a:gd name="connsiteY3-4922" fmla="*/ 174258 h 5311470"/>
                <a:gd name="connsiteX4-4923" fmla="*/ 546340 w 4098122"/>
                <a:gd name="connsiteY4-4924" fmla="*/ 163090 h 5311470"/>
                <a:gd name="connsiteX5-4925" fmla="*/ 193938 w 4098122"/>
                <a:gd name="connsiteY5-4926" fmla="*/ 169028 h 5311470"/>
                <a:gd name="connsiteX6-4927" fmla="*/ 168578 w 4098122"/>
                <a:gd name="connsiteY6-4928" fmla="*/ 207762 h 5311470"/>
                <a:gd name="connsiteX7-4929" fmla="*/ 187473 w 4098122"/>
                <a:gd name="connsiteY7-4930" fmla="*/ 608390 h 5311470"/>
                <a:gd name="connsiteX8-4931" fmla="*/ 208505 w 4098122"/>
                <a:gd name="connsiteY8-4932" fmla="*/ 760923 h 5311470"/>
                <a:gd name="connsiteX9-4933" fmla="*/ 179372 w 4098122"/>
                <a:gd name="connsiteY9-4934" fmla="*/ 855496 h 5311470"/>
                <a:gd name="connsiteX10-4935" fmla="*/ 190165 w 4098122"/>
                <a:gd name="connsiteY10-4936" fmla="*/ 911336 h 5311470"/>
                <a:gd name="connsiteX11-4937" fmla="*/ 222545 w 4098122"/>
                <a:gd name="connsiteY11-4938" fmla="*/ 1056518 h 5311470"/>
                <a:gd name="connsiteX12-4939" fmla="*/ 209587 w 4098122"/>
                <a:gd name="connsiteY12-4940" fmla="*/ 1198869 h 5311470"/>
                <a:gd name="connsiteX13-4941" fmla="*/ 193411 w 4098122"/>
                <a:gd name="connsiteY13-4942" fmla="*/ 1287934 h 5311470"/>
                <a:gd name="connsiteX14-4943" fmla="*/ 146992 w 4098122"/>
                <a:gd name="connsiteY14-4944" fmla="*/ 1413887 h 5311470"/>
                <a:gd name="connsiteX15-4945" fmla="*/ 168578 w 4098122"/>
                <a:gd name="connsiteY15-4946" fmla="*/ 1492062 h 5311470"/>
                <a:gd name="connsiteX16-4947" fmla="*/ 179372 w 4098122"/>
                <a:gd name="connsiteY16-4948" fmla="*/ 1525566 h 5311470"/>
                <a:gd name="connsiteX17-4949" fmla="*/ 200958 w 4098122"/>
                <a:gd name="connsiteY17-4950" fmla="*/ 1681916 h 5311470"/>
                <a:gd name="connsiteX18-4951" fmla="*/ 179372 w 4098122"/>
                <a:gd name="connsiteY18-4952" fmla="*/ 1748923 h 5311470"/>
                <a:gd name="connsiteX19-4953" fmla="*/ 168578 w 4098122"/>
                <a:gd name="connsiteY19-4954" fmla="*/ 1860602 h 5311470"/>
                <a:gd name="connsiteX20-4955" fmla="*/ 204205 w 4098122"/>
                <a:gd name="connsiteY20-4956" fmla="*/ 2148134 h 5311470"/>
                <a:gd name="connsiteX21-4957" fmla="*/ 190165 w 4098122"/>
                <a:gd name="connsiteY21-4958" fmla="*/ 2229139 h 5311470"/>
                <a:gd name="connsiteX22-4959" fmla="*/ 200958 w 4098122"/>
                <a:gd name="connsiteY22-4960" fmla="*/ 2273811 h 5311470"/>
                <a:gd name="connsiteX23-4961" fmla="*/ 211751 w 4098122"/>
                <a:gd name="connsiteY23-4962" fmla="*/ 2463665 h 5311470"/>
                <a:gd name="connsiteX24-4963" fmla="*/ 190165 w 4098122"/>
                <a:gd name="connsiteY24-4964" fmla="*/ 2530671 h 5311470"/>
                <a:gd name="connsiteX25-4965" fmla="*/ 197184 w 4098122"/>
                <a:gd name="connsiteY25-4966" fmla="*/ 2693667 h 5311470"/>
                <a:gd name="connsiteX26-4967" fmla="*/ 190165 w 4098122"/>
                <a:gd name="connsiteY26-4968" fmla="*/ 2809867 h 5311470"/>
                <a:gd name="connsiteX27-4969" fmla="*/ 200958 w 4098122"/>
                <a:gd name="connsiteY27-4970" fmla="*/ 2966216 h 5311470"/>
                <a:gd name="connsiteX28-4971" fmla="*/ 190165 w 4098122"/>
                <a:gd name="connsiteY28-4972" fmla="*/ 2999720 h 5311470"/>
                <a:gd name="connsiteX29-4973" fmla="*/ 168578 w 4098122"/>
                <a:gd name="connsiteY29-4974" fmla="*/ 3066728 h 5311470"/>
                <a:gd name="connsiteX30-4975" fmla="*/ 187473 w 4098122"/>
                <a:gd name="connsiteY30-4976" fmla="*/ 3221661 h 5311470"/>
                <a:gd name="connsiteX31-4977" fmla="*/ 179372 w 4098122"/>
                <a:gd name="connsiteY31-4978" fmla="*/ 3323587 h 5311470"/>
                <a:gd name="connsiteX32-4979" fmla="*/ 200958 w 4098122"/>
                <a:gd name="connsiteY32-4980" fmla="*/ 3412930 h 5311470"/>
                <a:gd name="connsiteX33-4981" fmla="*/ 211751 w 4098122"/>
                <a:gd name="connsiteY33-4982" fmla="*/ 3546944 h 5311470"/>
                <a:gd name="connsiteX34-4983" fmla="*/ 233337 w 4098122"/>
                <a:gd name="connsiteY34-4984" fmla="*/ 3580448 h 5311470"/>
                <a:gd name="connsiteX35-4985" fmla="*/ 254924 w 4098122"/>
                <a:gd name="connsiteY35-4986" fmla="*/ 3714461 h 5311470"/>
                <a:gd name="connsiteX36-4987" fmla="*/ 207978 w 4098122"/>
                <a:gd name="connsiteY36-4988" fmla="*/ 3817095 h 5311470"/>
                <a:gd name="connsiteX37-4989" fmla="*/ 214443 w 4098122"/>
                <a:gd name="connsiteY37-4990" fmla="*/ 3951817 h 5311470"/>
                <a:gd name="connsiteX38-4991" fmla="*/ 168578 w 4098122"/>
                <a:gd name="connsiteY38-4992" fmla="*/ 4116504 h 5311470"/>
                <a:gd name="connsiteX39-4993" fmla="*/ 190165 w 4098122"/>
                <a:gd name="connsiteY39-4994" fmla="*/ 4183511 h 5311470"/>
                <a:gd name="connsiteX40-4995" fmla="*/ 218216 w 4098122"/>
                <a:gd name="connsiteY40-4996" fmla="*/ 4256733 h 5311470"/>
                <a:gd name="connsiteX41-4997" fmla="*/ 211751 w 4098122"/>
                <a:gd name="connsiteY41-4998" fmla="*/ 4306356 h 5311470"/>
                <a:gd name="connsiteX42-4999" fmla="*/ 190165 w 4098122"/>
                <a:gd name="connsiteY42-5000" fmla="*/ 4406868 h 5311470"/>
                <a:gd name="connsiteX43-5001" fmla="*/ 179372 w 4098122"/>
                <a:gd name="connsiteY43-5002" fmla="*/ 4451539 h 5311470"/>
                <a:gd name="connsiteX44-5003" fmla="*/ 168578 w 4098122"/>
                <a:gd name="connsiteY44-5004" fmla="*/ 4574385 h 5311470"/>
                <a:gd name="connsiteX45-5005" fmla="*/ 179372 w 4098122"/>
                <a:gd name="connsiteY45-5006" fmla="*/ 4607889 h 5311470"/>
                <a:gd name="connsiteX46-5007" fmla="*/ 211751 w 4098122"/>
                <a:gd name="connsiteY46-5008" fmla="*/ 4674896 h 5311470"/>
                <a:gd name="connsiteX47-5009" fmla="*/ 200958 w 4098122"/>
                <a:gd name="connsiteY47-5010" fmla="*/ 4719567 h 5311470"/>
                <a:gd name="connsiteX48-5011" fmla="*/ 179372 w 4098122"/>
                <a:gd name="connsiteY48-5012" fmla="*/ 4753071 h 5311470"/>
                <a:gd name="connsiteX49-5013" fmla="*/ 179372 w 4098122"/>
                <a:gd name="connsiteY49-5014" fmla="*/ 5009930 h 5311470"/>
                <a:gd name="connsiteX50-5015" fmla="*/ 157786 w 4098122"/>
                <a:gd name="connsiteY50-5016" fmla="*/ 5043435 h 5311470"/>
                <a:gd name="connsiteX51-5017" fmla="*/ 180935 w 4098122"/>
                <a:gd name="connsiteY51-5018" fmla="*/ 5108814 h 5311470"/>
                <a:gd name="connsiteX52-5019" fmla="*/ 230213 w 4098122"/>
                <a:gd name="connsiteY52-5020" fmla="*/ 5074497 h 5311470"/>
                <a:gd name="connsiteX53-5021" fmla="*/ 308890 w 4098122"/>
                <a:gd name="connsiteY53-5022" fmla="*/ 5132777 h 5311470"/>
                <a:gd name="connsiteX54-5023" fmla="*/ 330477 w 4098122"/>
                <a:gd name="connsiteY54-5024" fmla="*/ 5110441 h 5311470"/>
                <a:gd name="connsiteX55-5025" fmla="*/ 524754 w 4098122"/>
                <a:gd name="connsiteY55-5026" fmla="*/ 5099273 h 5311470"/>
                <a:gd name="connsiteX56-5027" fmla="*/ 783791 w 4098122"/>
                <a:gd name="connsiteY56-5028" fmla="*/ 5099273 h 5311470"/>
                <a:gd name="connsiteX57-5029" fmla="*/ 891723 w 4098122"/>
                <a:gd name="connsiteY57-5030" fmla="*/ 5110441 h 5311470"/>
                <a:gd name="connsiteX58-5031" fmla="*/ 1107587 w 4098122"/>
                <a:gd name="connsiteY58-5032" fmla="*/ 5121609 h 5311470"/>
                <a:gd name="connsiteX59-5033" fmla="*/ 1161553 w 4098122"/>
                <a:gd name="connsiteY59-5034" fmla="*/ 5110441 h 5311470"/>
                <a:gd name="connsiteX60-5035" fmla="*/ 1334244 w 4098122"/>
                <a:gd name="connsiteY60-5036" fmla="*/ 5099273 h 5311470"/>
                <a:gd name="connsiteX61-5037" fmla="*/ 1388211 w 4098122"/>
                <a:gd name="connsiteY61-5038" fmla="*/ 5110441 h 5311470"/>
                <a:gd name="connsiteX62-5039" fmla="*/ 1420590 w 4098122"/>
                <a:gd name="connsiteY62-5040" fmla="*/ 5121609 h 5311470"/>
                <a:gd name="connsiteX63-5041" fmla="*/ 1485349 w 4098122"/>
                <a:gd name="connsiteY63-5042" fmla="*/ 5132777 h 5311470"/>
                <a:gd name="connsiteX64-5043" fmla="*/ 1517729 w 4098122"/>
                <a:gd name="connsiteY64-5044" fmla="*/ 5143945 h 5311470"/>
                <a:gd name="connsiteX65-5045" fmla="*/ 1550108 w 4098122"/>
                <a:gd name="connsiteY65-5046" fmla="*/ 5155112 h 5311470"/>
                <a:gd name="connsiteX66-5047" fmla="*/ 1614868 w 4098122"/>
                <a:gd name="connsiteY66-5048" fmla="*/ 5177448 h 5311470"/>
                <a:gd name="connsiteX67-5049" fmla="*/ 1802785 w 4098122"/>
                <a:gd name="connsiteY67-5050" fmla="*/ 5181199 h 5311470"/>
                <a:gd name="connsiteX68-5051" fmla="*/ 1926080 w 4098122"/>
                <a:gd name="connsiteY68-5052" fmla="*/ 5173781 h 5311470"/>
                <a:gd name="connsiteX69-5053" fmla="*/ 2060390 w 4098122"/>
                <a:gd name="connsiteY69-5054" fmla="*/ 5177531 h 5311470"/>
                <a:gd name="connsiteX70-5055" fmla="*/ 2137733 w 4098122"/>
                <a:gd name="connsiteY70-5056" fmla="*/ 5177498 h 5311470"/>
                <a:gd name="connsiteX71-5057" fmla="*/ 2216643 w 4098122"/>
                <a:gd name="connsiteY71-5058" fmla="*/ 5170047 h 5311470"/>
                <a:gd name="connsiteX72-5059" fmla="*/ 2338012 w 4098122"/>
                <a:gd name="connsiteY72-5060" fmla="*/ 5177448 h 5311470"/>
                <a:gd name="connsiteX73-5061" fmla="*/ 3426693 w 4098122"/>
                <a:gd name="connsiteY73-5062" fmla="*/ 5140244 h 5311470"/>
                <a:gd name="connsiteX74-5063" fmla="*/ 3485092 w 4098122"/>
                <a:gd name="connsiteY74-5064" fmla="*/ 5129077 h 5311470"/>
                <a:gd name="connsiteX75-5065" fmla="*/ 3536058 w 4098122"/>
                <a:gd name="connsiteY75-5066" fmla="*/ 5121609 h 5311470"/>
                <a:gd name="connsiteX76-5067" fmla="*/ 3606819 w 4098122"/>
                <a:gd name="connsiteY76-5068" fmla="*/ 5129026 h 5311470"/>
                <a:gd name="connsiteX77-5069" fmla="*/ 3665576 w 4098122"/>
                <a:gd name="connsiteY77-5070" fmla="*/ 5132777 h 5311470"/>
                <a:gd name="connsiteX78-5071" fmla="*/ 3773508 w 4098122"/>
                <a:gd name="connsiteY78-5072" fmla="*/ 5155112 h 5311470"/>
                <a:gd name="connsiteX79-5073" fmla="*/ 3816680 w 4098122"/>
                <a:gd name="connsiteY79-5074" fmla="*/ 5166280 h 5311470"/>
                <a:gd name="connsiteX80-5075" fmla="*/ 3870647 w 4098122"/>
                <a:gd name="connsiteY80-5076" fmla="*/ 5177448 h 5311470"/>
                <a:gd name="connsiteX81-5077" fmla="*/ 3874975 w 4098122"/>
                <a:gd name="connsiteY81-5078" fmla="*/ 5037497 h 5311470"/>
                <a:gd name="connsiteX82-5079" fmla="*/ 3913820 w 4098122"/>
                <a:gd name="connsiteY82-5080" fmla="*/ 4697231 h 5311470"/>
                <a:gd name="connsiteX83-5081" fmla="*/ 3903026 w 4098122"/>
                <a:gd name="connsiteY83-5082" fmla="*/ 4663727 h 5311470"/>
                <a:gd name="connsiteX84-5083" fmla="*/ 3892233 w 4098122"/>
                <a:gd name="connsiteY84-5084" fmla="*/ 4384532 h 5311470"/>
                <a:gd name="connsiteX85-5085" fmla="*/ 3881440 w 4098122"/>
                <a:gd name="connsiteY85-5086" fmla="*/ 4105336 h 5311470"/>
                <a:gd name="connsiteX86-5087" fmla="*/ 3924612 w 4098122"/>
                <a:gd name="connsiteY86-5088" fmla="*/ 4071832 h 5311470"/>
                <a:gd name="connsiteX87-5089" fmla="*/ 3899780 w 4098122"/>
                <a:gd name="connsiteY87-5090" fmla="*/ 3931880 h 5311470"/>
                <a:gd name="connsiteX88-5091" fmla="*/ 3872811 w 4098122"/>
                <a:gd name="connsiteY88-5092" fmla="*/ 3820202 h 5311470"/>
                <a:gd name="connsiteX89-5093" fmla="*/ 3892233 w 4098122"/>
                <a:gd name="connsiteY89-5094" fmla="*/ 3602783 h 5311470"/>
                <a:gd name="connsiteX90-5095" fmla="*/ 3878749 w 4098122"/>
                <a:gd name="connsiteY90-5096" fmla="*/ 3246828 h 5311470"/>
                <a:gd name="connsiteX91-5097" fmla="*/ 3913820 w 4098122"/>
                <a:gd name="connsiteY91-5098" fmla="*/ 3111398 h 5311470"/>
                <a:gd name="connsiteX92-5099" fmla="*/ 3924612 w 4098122"/>
                <a:gd name="connsiteY92-5100" fmla="*/ 3055560 h 5311470"/>
                <a:gd name="connsiteX93-5101" fmla="*/ 3903026 w 4098122"/>
                <a:gd name="connsiteY93-5102" fmla="*/ 2910378 h 5311470"/>
                <a:gd name="connsiteX94-5103" fmla="*/ 3897643 w 4098122"/>
                <a:gd name="connsiteY94-5104" fmla="*/ 2689852 h 5311470"/>
                <a:gd name="connsiteX95-5105" fmla="*/ 3859853 w 4098122"/>
                <a:gd name="connsiteY95-5106" fmla="*/ 2564175 h 5311470"/>
                <a:gd name="connsiteX96-5107" fmla="*/ 3838267 w 4098122"/>
                <a:gd name="connsiteY96-5108" fmla="*/ 2541839 h 5311470"/>
                <a:gd name="connsiteX97-5109" fmla="*/ 3827474 w 4098122"/>
                <a:gd name="connsiteY97-5110" fmla="*/ 2407825 h 5311470"/>
                <a:gd name="connsiteX98-5111" fmla="*/ 3838267 w 4098122"/>
                <a:gd name="connsiteY98-5112" fmla="*/ 2374321 h 5311470"/>
                <a:gd name="connsiteX99-5113" fmla="*/ 3849060 w 4098122"/>
                <a:gd name="connsiteY99-5114" fmla="*/ 2296146 h 5311470"/>
                <a:gd name="connsiteX100-5115" fmla="*/ 3870647 w 4098122"/>
                <a:gd name="connsiteY100-5116" fmla="*/ 2273811 h 5311470"/>
                <a:gd name="connsiteX101-5117" fmla="*/ 3903026 w 4098122"/>
                <a:gd name="connsiteY101-5118" fmla="*/ 2184469 h 5311470"/>
                <a:gd name="connsiteX102-5119" fmla="*/ 3913820 w 4098122"/>
                <a:gd name="connsiteY102-5120" fmla="*/ 2005783 h 5311470"/>
                <a:gd name="connsiteX103-5121" fmla="*/ 3935406 w 4098122"/>
                <a:gd name="connsiteY103-5122" fmla="*/ 1793595 h 5311470"/>
                <a:gd name="connsiteX104-5123" fmla="*/ 3924612 w 4098122"/>
                <a:gd name="connsiteY104-5124" fmla="*/ 1648413 h 5311470"/>
                <a:gd name="connsiteX105-5125" fmla="*/ 3946199 w 4098122"/>
                <a:gd name="connsiteY105-5126" fmla="*/ 1614909 h 5311470"/>
                <a:gd name="connsiteX106-5127" fmla="*/ 3940816 w 4098122"/>
                <a:gd name="connsiteY106-5128" fmla="*/ 1485848 h 5311470"/>
                <a:gd name="connsiteX107-5129" fmla="*/ 3947836 w 4098122"/>
                <a:gd name="connsiteY107-5130" fmla="*/ 1378692 h 5311470"/>
                <a:gd name="connsiteX108-5131" fmla="*/ 3931105 w 4098122"/>
                <a:gd name="connsiteY108-5132" fmla="*/ 1305039 h 5311470"/>
                <a:gd name="connsiteX109-5133" fmla="*/ 3913293 w 4098122"/>
                <a:gd name="connsiteY109-5134" fmla="*/ 1178655 h 5311470"/>
                <a:gd name="connsiteX110-5135" fmla="*/ 3903026 w 4098122"/>
                <a:gd name="connsiteY110-5136" fmla="*/ 676810 h 5311470"/>
                <a:gd name="connsiteX111-5137" fmla="*/ 3917066 w 4098122"/>
                <a:gd name="connsiteY111-5138" fmla="*/ 454869 h 5311470"/>
                <a:gd name="connsiteX112-5139" fmla="*/ 3892233 w 4098122"/>
                <a:gd name="connsiteY112-5140" fmla="*/ 397615 h 5311470"/>
                <a:gd name="connsiteX113-5141" fmla="*/ 3913820 w 4098122"/>
                <a:gd name="connsiteY113-5142" fmla="*/ 218929 h 5311470"/>
                <a:gd name="connsiteX114-5143" fmla="*/ 3827474 w 4098122"/>
                <a:gd name="connsiteY114-5144" fmla="*/ 196594 h 5311470"/>
                <a:gd name="connsiteX115-5145" fmla="*/ 3795094 w 4098122"/>
                <a:gd name="connsiteY115-5146" fmla="*/ 174258 h 5311470"/>
                <a:gd name="connsiteX116-5147" fmla="*/ 3719542 w 4098122"/>
                <a:gd name="connsiteY116-5148" fmla="*/ 163090 h 5311470"/>
                <a:gd name="connsiteX117-5149" fmla="*/ 3683388 w 4098122"/>
                <a:gd name="connsiteY117-5150" fmla="*/ 154045 h 5311470"/>
                <a:gd name="connsiteX118-5151" fmla="*/ 3633196 w 4098122"/>
                <a:gd name="connsiteY118-5152" fmla="*/ 140754 h 5311470"/>
                <a:gd name="connsiteX119-5153" fmla="*/ 3590023 w 4098122"/>
                <a:gd name="connsiteY119-5154" fmla="*/ 163090 h 5311470"/>
                <a:gd name="connsiteX120-5155" fmla="*/ 3287814 w 4098122"/>
                <a:gd name="connsiteY120-5156" fmla="*/ 174258 h 5311470"/>
                <a:gd name="connsiteX121-5157" fmla="*/ 3190675 w 4098122"/>
                <a:gd name="connsiteY121-5158" fmla="*/ 196594 h 5311470"/>
                <a:gd name="connsiteX122-5159" fmla="*/ 3169088 w 4098122"/>
                <a:gd name="connsiteY122-5160" fmla="*/ 174258 h 5311470"/>
                <a:gd name="connsiteX123-5161" fmla="*/ 3136709 w 4098122"/>
                <a:gd name="connsiteY123-5162" fmla="*/ 163090 h 5311470"/>
                <a:gd name="connsiteX124-5163" fmla="*/ 3115123 w 4098122"/>
                <a:gd name="connsiteY124-5164" fmla="*/ 140754 h 5311470"/>
                <a:gd name="connsiteX125-5165" fmla="*/ 3030414 w 4098122"/>
                <a:gd name="connsiteY125-5166" fmla="*/ 159276 h 5311470"/>
                <a:gd name="connsiteX126-5167" fmla="*/ 2856086 w 4098122"/>
                <a:gd name="connsiteY126-5168" fmla="*/ 151922 h 5311470"/>
                <a:gd name="connsiteX127-5169" fmla="*/ 2445944 w 4098122"/>
                <a:gd name="connsiteY127-5170" fmla="*/ 174258 h 5311470"/>
                <a:gd name="connsiteX128-5171" fmla="*/ 2111354 w 4098122"/>
                <a:gd name="connsiteY128-5172" fmla="*/ 129587 h 5311470"/>
                <a:gd name="connsiteX129-5173" fmla="*/ 1882561 w 4098122"/>
                <a:gd name="connsiteY129-5174" fmla="*/ 154045 h 5311470"/>
                <a:gd name="connsiteX130-5175" fmla="*/ 1712006 w 4098122"/>
                <a:gd name="connsiteY130-5176" fmla="*/ 140754 h 5311470"/>
                <a:gd name="connsiteX131-5177" fmla="*/ 1237105 w 4098122"/>
                <a:gd name="connsiteY131-5178" fmla="*/ 163090 h 5311470"/>
                <a:gd name="connsiteX132-5179" fmla="*/ 1160470 w 4098122"/>
                <a:gd name="connsiteY132-5180" fmla="*/ 163031 h 5311470"/>
                <a:gd name="connsiteX133-5181" fmla="*/ 1106861 w 4098122"/>
                <a:gd name="connsiteY133-5182" fmla="*/ 161556 h 5311470"/>
                <a:gd name="connsiteX134-5183" fmla="*/ 1056735 w 4098122"/>
                <a:gd name="connsiteY134-5184" fmla="*/ 149710 h 5311470"/>
                <a:gd name="connsiteX135-5185" fmla="*/ 1007681 w 4098122"/>
                <a:gd name="connsiteY135-5186" fmla="*/ 0 h 5311470"/>
                <a:gd name="connsiteX136-5187" fmla="*/ 1100279 w 4098122"/>
                <a:gd name="connsiteY136-5188" fmla="*/ 23149 h 5311470"/>
                <a:gd name="connsiteX137-5189" fmla="*/ 1169727 w 4098122"/>
                <a:gd name="connsiteY137-5190" fmla="*/ 69448 h 5311470"/>
                <a:gd name="connsiteX138-5191" fmla="*/ 1679013 w 4098122"/>
                <a:gd name="connsiteY138-5192" fmla="*/ 46298 h 5311470"/>
                <a:gd name="connsiteX139-5193" fmla="*/ 1760036 w 4098122"/>
                <a:gd name="connsiteY139-5194" fmla="*/ 23149 h 5311470"/>
                <a:gd name="connsiteX140-5195" fmla="*/ 2107276 w 4098122"/>
                <a:gd name="connsiteY140-5196" fmla="*/ 34724 h 5311470"/>
                <a:gd name="connsiteX141-5197" fmla="*/ 2466092 w 4098122"/>
                <a:gd name="connsiteY141-5198" fmla="*/ 81022 h 5311470"/>
                <a:gd name="connsiteX142-5199" fmla="*/ 2905930 w 4098122"/>
                <a:gd name="connsiteY142-5200" fmla="*/ 57873 h 5311470"/>
                <a:gd name="connsiteX143-5201" fmla="*/ 3010102 w 4098122"/>
                <a:gd name="connsiteY143-5202" fmla="*/ 34724 h 5311470"/>
                <a:gd name="connsiteX144-5203" fmla="*/ 3183722 w 4098122"/>
                <a:gd name="connsiteY144-5204" fmla="*/ 46298 h 5311470"/>
                <a:gd name="connsiteX145-5205" fmla="*/ 3206871 w 4098122"/>
                <a:gd name="connsiteY145-5206" fmla="*/ 69448 h 5311470"/>
                <a:gd name="connsiteX146-5207" fmla="*/ 3241595 w 4098122"/>
                <a:gd name="connsiteY146-5208" fmla="*/ 81022 h 5311470"/>
                <a:gd name="connsiteX147-5209" fmla="*/ 3264745 w 4098122"/>
                <a:gd name="connsiteY147-5210" fmla="*/ 104172 h 5311470"/>
                <a:gd name="connsiteX148-5211" fmla="*/ 3368917 w 4098122"/>
                <a:gd name="connsiteY148-5212" fmla="*/ 81022 h 5311470"/>
                <a:gd name="connsiteX149-5213" fmla="*/ 3693008 w 4098122"/>
                <a:gd name="connsiteY149-5214" fmla="*/ 69448 h 5311470"/>
                <a:gd name="connsiteX150-5215" fmla="*/ 3739307 w 4098122"/>
                <a:gd name="connsiteY150-5216" fmla="*/ 46298 h 5311470"/>
                <a:gd name="connsiteX151-5217" fmla="*/ 3774031 w 4098122"/>
                <a:gd name="connsiteY151-5218" fmla="*/ 23149 h 5311470"/>
                <a:gd name="connsiteX152-5219" fmla="*/ 3831904 w 4098122"/>
                <a:gd name="connsiteY152-5220" fmla="*/ 69448 h 5311470"/>
                <a:gd name="connsiteX153-5221" fmla="*/ 3912927 w 4098122"/>
                <a:gd name="connsiteY153-5222" fmla="*/ 81022 h 5311470"/>
                <a:gd name="connsiteX154-5223" fmla="*/ 3947651 w 4098122"/>
                <a:gd name="connsiteY154-5224" fmla="*/ 104172 h 5311470"/>
                <a:gd name="connsiteX155-5225" fmla="*/ 4040249 w 4098122"/>
                <a:gd name="connsiteY155-5226" fmla="*/ 127321 h 5311470"/>
                <a:gd name="connsiteX156-5227" fmla="*/ 4017099 w 4098122"/>
                <a:gd name="connsiteY156-5228" fmla="*/ 312516 h 5311470"/>
                <a:gd name="connsiteX157-5229" fmla="*/ 4005524 w 4098122"/>
                <a:gd name="connsiteY157-5230" fmla="*/ 347240 h 5311470"/>
                <a:gd name="connsiteX158-5231" fmla="*/ 4028674 w 4098122"/>
                <a:gd name="connsiteY158-5232" fmla="*/ 601883 h 5311470"/>
                <a:gd name="connsiteX159-5233" fmla="*/ 4040249 w 4098122"/>
                <a:gd name="connsiteY159-5234" fmla="*/ 1169043 h 5311470"/>
                <a:gd name="connsiteX160-5235" fmla="*/ 4063398 w 4098122"/>
                <a:gd name="connsiteY160-5236" fmla="*/ 1238491 h 5311470"/>
                <a:gd name="connsiteX161-5237" fmla="*/ 4074973 w 4098122"/>
                <a:gd name="connsiteY161-5238" fmla="*/ 1273215 h 5311470"/>
                <a:gd name="connsiteX162-5239" fmla="*/ 4098122 w 4098122"/>
                <a:gd name="connsiteY162-5240" fmla="*/ 1354238 h 5311470"/>
                <a:gd name="connsiteX163-5241" fmla="*/ 4074973 w 4098122"/>
                <a:gd name="connsiteY163-5242" fmla="*/ 1574157 h 5311470"/>
                <a:gd name="connsiteX164-5243" fmla="*/ 4051823 w 4098122"/>
                <a:gd name="connsiteY164-5244" fmla="*/ 1608881 h 5311470"/>
                <a:gd name="connsiteX165-5245" fmla="*/ 4063398 w 4098122"/>
                <a:gd name="connsiteY165-5246" fmla="*/ 1759352 h 5311470"/>
                <a:gd name="connsiteX166-5247" fmla="*/ 4040249 w 4098122"/>
                <a:gd name="connsiteY166-5248" fmla="*/ 1979271 h 5311470"/>
                <a:gd name="connsiteX167-5249" fmla="*/ 4028674 w 4098122"/>
                <a:gd name="connsiteY167-5250" fmla="*/ 2164466 h 5311470"/>
                <a:gd name="connsiteX168-5251" fmla="*/ 3993950 w 4098122"/>
                <a:gd name="connsiteY168-5252" fmla="*/ 2257063 h 5311470"/>
                <a:gd name="connsiteX169-5253" fmla="*/ 3970800 w 4098122"/>
                <a:gd name="connsiteY169-5254" fmla="*/ 2280212 h 5311470"/>
                <a:gd name="connsiteX170-5255" fmla="*/ 3959226 w 4098122"/>
                <a:gd name="connsiteY170-5256" fmla="*/ 2361235 h 5311470"/>
                <a:gd name="connsiteX171-5257" fmla="*/ 3947651 w 4098122"/>
                <a:gd name="connsiteY171-5258" fmla="*/ 2395959 h 5311470"/>
                <a:gd name="connsiteX172-5259" fmla="*/ 3959226 w 4098122"/>
                <a:gd name="connsiteY172-5260" fmla="*/ 2534855 h 5311470"/>
                <a:gd name="connsiteX173-5261" fmla="*/ 3982375 w 4098122"/>
                <a:gd name="connsiteY173-5262" fmla="*/ 2558005 h 5311470"/>
                <a:gd name="connsiteX174-5263" fmla="*/ 3993950 w 4098122"/>
                <a:gd name="connsiteY174-5264" fmla="*/ 2592729 h 5311470"/>
                <a:gd name="connsiteX175-5265" fmla="*/ 4028674 w 4098122"/>
                <a:gd name="connsiteY175-5266" fmla="*/ 2916820 h 5311470"/>
                <a:gd name="connsiteX176-5267" fmla="*/ 4051823 w 4098122"/>
                <a:gd name="connsiteY176-5268" fmla="*/ 3067291 h 5311470"/>
                <a:gd name="connsiteX177-5269" fmla="*/ 4040249 w 4098122"/>
                <a:gd name="connsiteY177-5270" fmla="*/ 3125164 h 5311470"/>
                <a:gd name="connsiteX178-5271" fmla="*/ 4029899 w 4098122"/>
                <a:gd name="connsiteY178-5272" fmla="*/ 3164921 h 5311470"/>
                <a:gd name="connsiteX179-5273" fmla="*/ 4031149 w 4098122"/>
                <a:gd name="connsiteY179-5274" fmla="*/ 3158443 h 5311470"/>
                <a:gd name="connsiteX180-5275" fmla="*/ 4029899 w 4098122"/>
                <a:gd name="connsiteY180-5276" fmla="*/ 3164921 h 5311470"/>
                <a:gd name="connsiteX181-5277" fmla="*/ 4017099 w 4098122"/>
                <a:gd name="connsiteY181-5278" fmla="*/ 3229336 h 5311470"/>
                <a:gd name="connsiteX182-5279" fmla="*/ 4017099 w 4098122"/>
                <a:gd name="connsiteY182-5280" fmla="*/ 3634450 h 5311470"/>
                <a:gd name="connsiteX183-5281" fmla="*/ 4051823 w 4098122"/>
                <a:gd name="connsiteY183-5282" fmla="*/ 3842795 h 5311470"/>
                <a:gd name="connsiteX184-5283" fmla="*/ 4063398 w 4098122"/>
                <a:gd name="connsiteY184-5284" fmla="*/ 3981691 h 5311470"/>
                <a:gd name="connsiteX185-5285" fmla="*/ 4051823 w 4098122"/>
                <a:gd name="connsiteY185-5286" fmla="*/ 4120587 h 5311470"/>
                <a:gd name="connsiteX186-5287" fmla="*/ 4040249 w 4098122"/>
                <a:gd name="connsiteY186-5288" fmla="*/ 4155311 h 5311470"/>
                <a:gd name="connsiteX187-5289" fmla="*/ 4017099 w 4098122"/>
                <a:gd name="connsiteY187-5290" fmla="*/ 4444678 h 5311470"/>
                <a:gd name="connsiteX188-5291" fmla="*/ 4028674 w 4098122"/>
                <a:gd name="connsiteY188-5292" fmla="*/ 4734045 h 5311470"/>
                <a:gd name="connsiteX189-5293" fmla="*/ 4040249 w 4098122"/>
                <a:gd name="connsiteY189-5294" fmla="*/ 4768769 h 5311470"/>
                <a:gd name="connsiteX190-5295" fmla="*/ 4025844 w 4098122"/>
                <a:gd name="connsiteY190-5296" fmla="*/ 5150698 h 5311470"/>
                <a:gd name="connsiteX191-5297" fmla="*/ 4014270 w 4098122"/>
                <a:gd name="connsiteY191-5298" fmla="*/ 5275190 h 5311470"/>
                <a:gd name="connsiteX192-5299" fmla="*/ 3936076 w 4098122"/>
                <a:gd name="connsiteY192-5300" fmla="*/ 5254906 h 5311470"/>
                <a:gd name="connsiteX193-5301" fmla="*/ 3889778 w 4098122"/>
                <a:gd name="connsiteY193-5302" fmla="*/ 5243331 h 5311470"/>
                <a:gd name="connsiteX194-5303" fmla="*/ 3788546 w 4098122"/>
                <a:gd name="connsiteY194-5304" fmla="*/ 5240502 h 5311470"/>
                <a:gd name="connsiteX195-5305" fmla="*/ 3713143 w 4098122"/>
                <a:gd name="connsiteY195-5306" fmla="*/ 5246382 h 5311470"/>
                <a:gd name="connsiteX196-5307" fmla="*/ 3655455 w 4098122"/>
                <a:gd name="connsiteY196-5308" fmla="*/ 5234733 h 5311470"/>
                <a:gd name="connsiteX197-5309" fmla="*/ 3600411 w 4098122"/>
                <a:gd name="connsiteY197-5310" fmla="*/ 5231757 h 5311470"/>
                <a:gd name="connsiteX198-5311" fmla="*/ 3565686 w 4098122"/>
                <a:gd name="connsiteY198-5312" fmla="*/ 5243331 h 5311470"/>
                <a:gd name="connsiteX199-5313" fmla="*/ 2350345 w 4098122"/>
                <a:gd name="connsiteY199-5314" fmla="*/ 5266481 h 5311470"/>
                <a:gd name="connsiteX200-5315" fmla="*/ 2188299 w 4098122"/>
                <a:gd name="connsiteY200-5316" fmla="*/ 5289630 h 5311470"/>
                <a:gd name="connsiteX201-5317" fmla="*/ 2095702 w 4098122"/>
                <a:gd name="connsiteY201-5318" fmla="*/ 5301205 h 5311470"/>
                <a:gd name="connsiteX202-5319" fmla="*/ 2049329 w 4098122"/>
                <a:gd name="connsiteY202-5320" fmla="*/ 5306936 h 5311470"/>
                <a:gd name="connsiteX203-5321" fmla="*/ 1968380 w 4098122"/>
                <a:gd name="connsiteY203-5322" fmla="*/ 5301205 h 5311470"/>
                <a:gd name="connsiteX204-5323" fmla="*/ 1748461 w 4098122"/>
                <a:gd name="connsiteY204-5324" fmla="*/ 5289630 h 5311470"/>
                <a:gd name="connsiteX205-5325" fmla="*/ 1574841 w 4098122"/>
                <a:gd name="connsiteY205-5326" fmla="*/ 5266481 h 5311470"/>
                <a:gd name="connsiteX206-5327" fmla="*/ 1505393 w 4098122"/>
                <a:gd name="connsiteY206-5328" fmla="*/ 5243331 h 5311470"/>
                <a:gd name="connsiteX207-5329" fmla="*/ 1470669 w 4098122"/>
                <a:gd name="connsiteY207-5330" fmla="*/ 5231757 h 5311470"/>
                <a:gd name="connsiteX208-5331" fmla="*/ 1435945 w 4098122"/>
                <a:gd name="connsiteY208-5332" fmla="*/ 5220182 h 5311470"/>
                <a:gd name="connsiteX209-5333" fmla="*/ 1366497 w 4098122"/>
                <a:gd name="connsiteY209-5334" fmla="*/ 5208607 h 5311470"/>
                <a:gd name="connsiteX210-5335" fmla="*/ 1331773 w 4098122"/>
                <a:gd name="connsiteY210-5336" fmla="*/ 5197033 h 5311470"/>
                <a:gd name="connsiteX211-5337" fmla="*/ 1273899 w 4098122"/>
                <a:gd name="connsiteY211-5338" fmla="*/ 5185458 h 5311470"/>
                <a:gd name="connsiteX212-5339" fmla="*/ 1088704 w 4098122"/>
                <a:gd name="connsiteY212-5340" fmla="*/ 5197033 h 5311470"/>
                <a:gd name="connsiteX213-5341" fmla="*/ 1030831 w 4098122"/>
                <a:gd name="connsiteY213-5342" fmla="*/ 5208607 h 5311470"/>
                <a:gd name="connsiteX214-5343" fmla="*/ 799337 w 4098122"/>
                <a:gd name="connsiteY214-5344" fmla="*/ 5197033 h 5311470"/>
                <a:gd name="connsiteX215-5345" fmla="*/ 648866 w 4098122"/>
                <a:gd name="connsiteY215-5346" fmla="*/ 5231757 h 5311470"/>
                <a:gd name="connsiteX216-5347" fmla="*/ 452097 w 4098122"/>
                <a:gd name="connsiteY216-5348" fmla="*/ 5197033 h 5311470"/>
                <a:gd name="connsiteX217-5349" fmla="*/ 244625 w 4098122"/>
                <a:gd name="connsiteY217-5350" fmla="*/ 5207919 h 5311470"/>
                <a:gd name="connsiteX218-5351" fmla="*/ 174304 w 4098122"/>
                <a:gd name="connsiteY218-5352" fmla="*/ 5220182 h 5311470"/>
                <a:gd name="connsiteX219-5353" fmla="*/ 117808 w 4098122"/>
                <a:gd name="connsiteY219-5354" fmla="*/ 5228128 h 5311470"/>
                <a:gd name="connsiteX220-5355" fmla="*/ 12259 w 4098122"/>
                <a:gd name="connsiteY220-5356" fmla="*/ 5243331 h 5311470"/>
                <a:gd name="connsiteX221-5357" fmla="*/ 23144 w 4098122"/>
                <a:gd name="connsiteY221-5358" fmla="*/ 5109442 h 5311470"/>
                <a:gd name="connsiteX222-5359" fmla="*/ 46294 w 4098122"/>
                <a:gd name="connsiteY222-5360" fmla="*/ 5020289 h 5311470"/>
                <a:gd name="connsiteX223-5361" fmla="*/ 35408 w 4098122"/>
                <a:gd name="connsiteY223-5362" fmla="*/ 4826643 h 5311470"/>
                <a:gd name="connsiteX224-5363" fmla="*/ 58557 w 4098122"/>
                <a:gd name="connsiteY224-5364" fmla="*/ 4791919 h 5311470"/>
                <a:gd name="connsiteX225-5365" fmla="*/ 70132 w 4098122"/>
                <a:gd name="connsiteY225-5366" fmla="*/ 4745620 h 5311470"/>
                <a:gd name="connsiteX226-5367" fmla="*/ 35408 w 4098122"/>
                <a:gd name="connsiteY226-5368" fmla="*/ 4676172 h 5311470"/>
                <a:gd name="connsiteX227-5369" fmla="*/ 23833 w 4098122"/>
                <a:gd name="connsiteY227-5370" fmla="*/ 4641448 h 5311470"/>
                <a:gd name="connsiteX228-5371" fmla="*/ 35408 w 4098122"/>
                <a:gd name="connsiteY228-5372" fmla="*/ 4514126 h 5311470"/>
                <a:gd name="connsiteX229-5373" fmla="*/ 46983 w 4098122"/>
                <a:gd name="connsiteY229-5374" fmla="*/ 4467828 h 5311470"/>
                <a:gd name="connsiteX230-5375" fmla="*/ 70132 w 4098122"/>
                <a:gd name="connsiteY230-5376" fmla="*/ 4363655 h 5311470"/>
                <a:gd name="connsiteX231-5377" fmla="*/ 58557 w 4098122"/>
                <a:gd name="connsiteY231-5378" fmla="*/ 4305782 h 5311470"/>
                <a:gd name="connsiteX232-5379" fmla="*/ 46983 w 4098122"/>
                <a:gd name="connsiteY232-5380" fmla="*/ 4236334 h 5311470"/>
                <a:gd name="connsiteX233-5381" fmla="*/ 23833 w 4098122"/>
                <a:gd name="connsiteY233-5382" fmla="*/ 4166886 h 5311470"/>
                <a:gd name="connsiteX234-5383" fmla="*/ 35408 w 4098122"/>
                <a:gd name="connsiteY234-5384" fmla="*/ 3877519 h 5311470"/>
                <a:gd name="connsiteX235-5385" fmla="*/ 46983 w 4098122"/>
                <a:gd name="connsiteY235-5386" fmla="*/ 3819645 h 5311470"/>
                <a:gd name="connsiteX236-5387" fmla="*/ 116431 w 4098122"/>
                <a:gd name="connsiteY236-5388" fmla="*/ 3750197 h 5311470"/>
                <a:gd name="connsiteX237-5389" fmla="*/ 93281 w 4098122"/>
                <a:gd name="connsiteY237-5390" fmla="*/ 3611301 h 5311470"/>
                <a:gd name="connsiteX238-5391" fmla="*/ 70132 w 4098122"/>
                <a:gd name="connsiteY238-5392" fmla="*/ 3576577 h 5311470"/>
                <a:gd name="connsiteX239-5393" fmla="*/ 58557 w 4098122"/>
                <a:gd name="connsiteY239-5394" fmla="*/ 3437681 h 5311470"/>
                <a:gd name="connsiteX240-5395" fmla="*/ 35408 w 4098122"/>
                <a:gd name="connsiteY240-5396" fmla="*/ 3345083 h 5311470"/>
                <a:gd name="connsiteX241-5397" fmla="*/ 12259 w 4098122"/>
                <a:gd name="connsiteY241-5398" fmla="*/ 3264060 h 5311470"/>
                <a:gd name="connsiteX242-5399" fmla="*/ 23833 w 4098122"/>
                <a:gd name="connsiteY242-5400" fmla="*/ 3078866 h 5311470"/>
                <a:gd name="connsiteX243-5401" fmla="*/ 46983 w 4098122"/>
                <a:gd name="connsiteY243-5402" fmla="*/ 3009417 h 5311470"/>
                <a:gd name="connsiteX244-5403" fmla="*/ 58557 w 4098122"/>
                <a:gd name="connsiteY244-5404" fmla="*/ 2974693 h 5311470"/>
                <a:gd name="connsiteX245-5405" fmla="*/ 46983 w 4098122"/>
                <a:gd name="connsiteY245-5406" fmla="*/ 2812648 h 5311470"/>
                <a:gd name="connsiteX246-5407" fmla="*/ 35408 w 4098122"/>
                <a:gd name="connsiteY246-5408" fmla="*/ 2673752 h 5311470"/>
                <a:gd name="connsiteX247-5409" fmla="*/ 46983 w 4098122"/>
                <a:gd name="connsiteY247-5410" fmla="*/ 2523281 h 5311470"/>
                <a:gd name="connsiteX248-5411" fmla="*/ 70132 w 4098122"/>
                <a:gd name="connsiteY248-5412" fmla="*/ 2453833 h 5311470"/>
                <a:gd name="connsiteX249-5413" fmla="*/ 58557 w 4098122"/>
                <a:gd name="connsiteY249-5414" fmla="*/ 2257063 h 5311470"/>
                <a:gd name="connsiteX250-5415" fmla="*/ 46983 w 4098122"/>
                <a:gd name="connsiteY250-5416" fmla="*/ 2210764 h 5311470"/>
                <a:gd name="connsiteX251-5417" fmla="*/ 23833 w 4098122"/>
                <a:gd name="connsiteY251-5418" fmla="*/ 2176040 h 5311470"/>
                <a:gd name="connsiteX252-5419" fmla="*/ 23833 w 4098122"/>
                <a:gd name="connsiteY252-5420" fmla="*/ 1828800 h 5311470"/>
                <a:gd name="connsiteX253-5421" fmla="*/ 35408 w 4098122"/>
                <a:gd name="connsiteY253-5422" fmla="*/ 1713053 h 5311470"/>
                <a:gd name="connsiteX254-5423" fmla="*/ 58557 w 4098122"/>
                <a:gd name="connsiteY254-5424" fmla="*/ 1643605 h 5311470"/>
                <a:gd name="connsiteX255-5425" fmla="*/ 35408 w 4098122"/>
                <a:gd name="connsiteY255-5426" fmla="*/ 1481559 h 5311470"/>
                <a:gd name="connsiteX256-5427" fmla="*/ 23833 w 4098122"/>
                <a:gd name="connsiteY256-5428" fmla="*/ 1446835 h 5311470"/>
                <a:gd name="connsiteX257-5429" fmla="*/ 684 w 4098122"/>
                <a:gd name="connsiteY257-5430" fmla="*/ 1365812 h 5311470"/>
                <a:gd name="connsiteX258-5431" fmla="*/ 12259 w 4098122"/>
                <a:gd name="connsiteY258-5432" fmla="*/ 1192192 h 5311470"/>
                <a:gd name="connsiteX259-5433" fmla="*/ 23833 w 4098122"/>
                <a:gd name="connsiteY259-5434" fmla="*/ 1157468 h 5311470"/>
                <a:gd name="connsiteX260-5435" fmla="*/ 58557 w 4098122"/>
                <a:gd name="connsiteY260-5436" fmla="*/ 1064871 h 5311470"/>
                <a:gd name="connsiteX261-5437" fmla="*/ 46983 w 4098122"/>
                <a:gd name="connsiteY261-5438" fmla="*/ 844952 h 5311470"/>
                <a:gd name="connsiteX262-5439" fmla="*/ 35408 w 4098122"/>
                <a:gd name="connsiteY262-5440" fmla="*/ 787078 h 5311470"/>
                <a:gd name="connsiteX263-5441" fmla="*/ 23833 w 4098122"/>
                <a:gd name="connsiteY263-5442" fmla="*/ 648182 h 5311470"/>
                <a:gd name="connsiteX264-5443" fmla="*/ 12259 w 4098122"/>
                <a:gd name="connsiteY264-5444" fmla="*/ 555585 h 5311470"/>
                <a:gd name="connsiteX265-5445" fmla="*/ 23833 w 4098122"/>
                <a:gd name="connsiteY265-5446" fmla="*/ 115747 h 5311470"/>
                <a:gd name="connsiteX266-5447" fmla="*/ 70132 w 4098122"/>
                <a:gd name="connsiteY266-5448" fmla="*/ 69448 h 5311470"/>
                <a:gd name="connsiteX267-5449" fmla="*/ 428947 w 4098122"/>
                <a:gd name="connsiteY267-5450" fmla="*/ 69448 h 5311470"/>
                <a:gd name="connsiteX268-5451" fmla="*/ 556269 w 4098122"/>
                <a:gd name="connsiteY268-5452" fmla="*/ 81022 h 5311470"/>
                <a:gd name="connsiteX269-5453" fmla="*/ 891935 w 4098122"/>
                <a:gd name="connsiteY269-5454" fmla="*/ 57873 h 5311470"/>
                <a:gd name="connsiteX270-5455" fmla="*/ 926659 w 4098122"/>
                <a:gd name="connsiteY270-5456" fmla="*/ 46298 h 5311470"/>
                <a:gd name="connsiteX271-5457" fmla="*/ 961383 w 4098122"/>
                <a:gd name="connsiteY271-5458" fmla="*/ 23149 h 5311470"/>
                <a:gd name="connsiteX272-5459" fmla="*/ 1007681 w 4098122"/>
                <a:gd name="connsiteY272-5460" fmla="*/ 0 h 5311470"/>
                <a:gd name="connsiteX0-5461" fmla="*/ 1056735 w 4098122"/>
                <a:gd name="connsiteY0-5462" fmla="*/ 149710 h 5311470"/>
                <a:gd name="connsiteX1-5463" fmla="*/ 1010449 w 4098122"/>
                <a:gd name="connsiteY1-5464" fmla="*/ 140754 h 5311470"/>
                <a:gd name="connsiteX2-5465" fmla="*/ 912755 w 4098122"/>
                <a:gd name="connsiteY2-5466" fmla="*/ 151921 h 5311470"/>
                <a:gd name="connsiteX3-5467" fmla="*/ 665066 w 4098122"/>
                <a:gd name="connsiteY3-5468" fmla="*/ 174258 h 5311470"/>
                <a:gd name="connsiteX4-5469" fmla="*/ 546340 w 4098122"/>
                <a:gd name="connsiteY4-5470" fmla="*/ 163090 h 5311470"/>
                <a:gd name="connsiteX5-5471" fmla="*/ 193938 w 4098122"/>
                <a:gd name="connsiteY5-5472" fmla="*/ 169028 h 5311470"/>
                <a:gd name="connsiteX6-5473" fmla="*/ 168578 w 4098122"/>
                <a:gd name="connsiteY6-5474" fmla="*/ 207762 h 5311470"/>
                <a:gd name="connsiteX7-5475" fmla="*/ 187473 w 4098122"/>
                <a:gd name="connsiteY7-5476" fmla="*/ 608390 h 5311470"/>
                <a:gd name="connsiteX8-5477" fmla="*/ 208505 w 4098122"/>
                <a:gd name="connsiteY8-5478" fmla="*/ 760923 h 5311470"/>
                <a:gd name="connsiteX9-5479" fmla="*/ 179372 w 4098122"/>
                <a:gd name="connsiteY9-5480" fmla="*/ 855496 h 5311470"/>
                <a:gd name="connsiteX10-5481" fmla="*/ 190165 w 4098122"/>
                <a:gd name="connsiteY10-5482" fmla="*/ 911336 h 5311470"/>
                <a:gd name="connsiteX11-5483" fmla="*/ 222545 w 4098122"/>
                <a:gd name="connsiteY11-5484" fmla="*/ 1056518 h 5311470"/>
                <a:gd name="connsiteX12-5485" fmla="*/ 209587 w 4098122"/>
                <a:gd name="connsiteY12-5486" fmla="*/ 1198869 h 5311470"/>
                <a:gd name="connsiteX13-5487" fmla="*/ 193411 w 4098122"/>
                <a:gd name="connsiteY13-5488" fmla="*/ 1287934 h 5311470"/>
                <a:gd name="connsiteX14-5489" fmla="*/ 146992 w 4098122"/>
                <a:gd name="connsiteY14-5490" fmla="*/ 1413887 h 5311470"/>
                <a:gd name="connsiteX15-5491" fmla="*/ 168578 w 4098122"/>
                <a:gd name="connsiteY15-5492" fmla="*/ 1492062 h 5311470"/>
                <a:gd name="connsiteX16-5493" fmla="*/ 179372 w 4098122"/>
                <a:gd name="connsiteY16-5494" fmla="*/ 1525566 h 5311470"/>
                <a:gd name="connsiteX17-5495" fmla="*/ 200958 w 4098122"/>
                <a:gd name="connsiteY17-5496" fmla="*/ 1681916 h 5311470"/>
                <a:gd name="connsiteX18-5497" fmla="*/ 179372 w 4098122"/>
                <a:gd name="connsiteY18-5498" fmla="*/ 1748923 h 5311470"/>
                <a:gd name="connsiteX19-5499" fmla="*/ 168578 w 4098122"/>
                <a:gd name="connsiteY19-5500" fmla="*/ 1860602 h 5311470"/>
                <a:gd name="connsiteX20-5501" fmla="*/ 204205 w 4098122"/>
                <a:gd name="connsiteY20-5502" fmla="*/ 2148134 h 5311470"/>
                <a:gd name="connsiteX21-5503" fmla="*/ 190165 w 4098122"/>
                <a:gd name="connsiteY21-5504" fmla="*/ 2229139 h 5311470"/>
                <a:gd name="connsiteX22-5505" fmla="*/ 200958 w 4098122"/>
                <a:gd name="connsiteY22-5506" fmla="*/ 2273811 h 5311470"/>
                <a:gd name="connsiteX23-5507" fmla="*/ 211751 w 4098122"/>
                <a:gd name="connsiteY23-5508" fmla="*/ 2463665 h 5311470"/>
                <a:gd name="connsiteX24-5509" fmla="*/ 190165 w 4098122"/>
                <a:gd name="connsiteY24-5510" fmla="*/ 2530671 h 5311470"/>
                <a:gd name="connsiteX25-5511" fmla="*/ 197184 w 4098122"/>
                <a:gd name="connsiteY25-5512" fmla="*/ 2693667 h 5311470"/>
                <a:gd name="connsiteX26-5513" fmla="*/ 190165 w 4098122"/>
                <a:gd name="connsiteY26-5514" fmla="*/ 2809867 h 5311470"/>
                <a:gd name="connsiteX27-5515" fmla="*/ 200958 w 4098122"/>
                <a:gd name="connsiteY27-5516" fmla="*/ 2966216 h 5311470"/>
                <a:gd name="connsiteX28-5517" fmla="*/ 190165 w 4098122"/>
                <a:gd name="connsiteY28-5518" fmla="*/ 2999720 h 5311470"/>
                <a:gd name="connsiteX29-5519" fmla="*/ 168578 w 4098122"/>
                <a:gd name="connsiteY29-5520" fmla="*/ 3066728 h 5311470"/>
                <a:gd name="connsiteX30-5521" fmla="*/ 187473 w 4098122"/>
                <a:gd name="connsiteY30-5522" fmla="*/ 3221661 h 5311470"/>
                <a:gd name="connsiteX31-5523" fmla="*/ 179372 w 4098122"/>
                <a:gd name="connsiteY31-5524" fmla="*/ 3323587 h 5311470"/>
                <a:gd name="connsiteX32-5525" fmla="*/ 200958 w 4098122"/>
                <a:gd name="connsiteY32-5526" fmla="*/ 3412930 h 5311470"/>
                <a:gd name="connsiteX33-5527" fmla="*/ 211751 w 4098122"/>
                <a:gd name="connsiteY33-5528" fmla="*/ 3546944 h 5311470"/>
                <a:gd name="connsiteX34-5529" fmla="*/ 233337 w 4098122"/>
                <a:gd name="connsiteY34-5530" fmla="*/ 3580448 h 5311470"/>
                <a:gd name="connsiteX35-5531" fmla="*/ 254924 w 4098122"/>
                <a:gd name="connsiteY35-5532" fmla="*/ 3714461 h 5311470"/>
                <a:gd name="connsiteX36-5533" fmla="*/ 207978 w 4098122"/>
                <a:gd name="connsiteY36-5534" fmla="*/ 3817095 h 5311470"/>
                <a:gd name="connsiteX37-5535" fmla="*/ 214443 w 4098122"/>
                <a:gd name="connsiteY37-5536" fmla="*/ 3951817 h 5311470"/>
                <a:gd name="connsiteX38-5537" fmla="*/ 168578 w 4098122"/>
                <a:gd name="connsiteY38-5538" fmla="*/ 4116504 h 5311470"/>
                <a:gd name="connsiteX39-5539" fmla="*/ 190165 w 4098122"/>
                <a:gd name="connsiteY39-5540" fmla="*/ 4183511 h 5311470"/>
                <a:gd name="connsiteX40-5541" fmla="*/ 218216 w 4098122"/>
                <a:gd name="connsiteY40-5542" fmla="*/ 4256733 h 5311470"/>
                <a:gd name="connsiteX41-5543" fmla="*/ 211751 w 4098122"/>
                <a:gd name="connsiteY41-5544" fmla="*/ 4306356 h 5311470"/>
                <a:gd name="connsiteX42-5545" fmla="*/ 190165 w 4098122"/>
                <a:gd name="connsiteY42-5546" fmla="*/ 4406868 h 5311470"/>
                <a:gd name="connsiteX43-5547" fmla="*/ 179372 w 4098122"/>
                <a:gd name="connsiteY43-5548" fmla="*/ 4451539 h 5311470"/>
                <a:gd name="connsiteX44-5549" fmla="*/ 168578 w 4098122"/>
                <a:gd name="connsiteY44-5550" fmla="*/ 4574385 h 5311470"/>
                <a:gd name="connsiteX45-5551" fmla="*/ 179372 w 4098122"/>
                <a:gd name="connsiteY45-5552" fmla="*/ 4607889 h 5311470"/>
                <a:gd name="connsiteX46-5553" fmla="*/ 211751 w 4098122"/>
                <a:gd name="connsiteY46-5554" fmla="*/ 4674896 h 5311470"/>
                <a:gd name="connsiteX47-5555" fmla="*/ 200958 w 4098122"/>
                <a:gd name="connsiteY47-5556" fmla="*/ 4719567 h 5311470"/>
                <a:gd name="connsiteX48-5557" fmla="*/ 179372 w 4098122"/>
                <a:gd name="connsiteY48-5558" fmla="*/ 4753071 h 5311470"/>
                <a:gd name="connsiteX49-5559" fmla="*/ 179372 w 4098122"/>
                <a:gd name="connsiteY49-5560" fmla="*/ 5009930 h 5311470"/>
                <a:gd name="connsiteX50-5561" fmla="*/ 157786 w 4098122"/>
                <a:gd name="connsiteY50-5562" fmla="*/ 5043435 h 5311470"/>
                <a:gd name="connsiteX51-5563" fmla="*/ 180935 w 4098122"/>
                <a:gd name="connsiteY51-5564" fmla="*/ 5108814 h 5311470"/>
                <a:gd name="connsiteX52-5565" fmla="*/ 230213 w 4098122"/>
                <a:gd name="connsiteY52-5566" fmla="*/ 5074497 h 5311470"/>
                <a:gd name="connsiteX53-5567" fmla="*/ 308890 w 4098122"/>
                <a:gd name="connsiteY53-5568" fmla="*/ 5132777 h 5311470"/>
                <a:gd name="connsiteX54-5569" fmla="*/ 330477 w 4098122"/>
                <a:gd name="connsiteY54-5570" fmla="*/ 5110441 h 5311470"/>
                <a:gd name="connsiteX55-5571" fmla="*/ 524754 w 4098122"/>
                <a:gd name="connsiteY55-5572" fmla="*/ 5099273 h 5311470"/>
                <a:gd name="connsiteX56-5573" fmla="*/ 783791 w 4098122"/>
                <a:gd name="connsiteY56-5574" fmla="*/ 5099273 h 5311470"/>
                <a:gd name="connsiteX57-5575" fmla="*/ 891723 w 4098122"/>
                <a:gd name="connsiteY57-5576" fmla="*/ 5110441 h 5311470"/>
                <a:gd name="connsiteX58-5577" fmla="*/ 1107587 w 4098122"/>
                <a:gd name="connsiteY58-5578" fmla="*/ 5121609 h 5311470"/>
                <a:gd name="connsiteX59-5579" fmla="*/ 1161553 w 4098122"/>
                <a:gd name="connsiteY59-5580" fmla="*/ 5110441 h 5311470"/>
                <a:gd name="connsiteX60-5581" fmla="*/ 1334244 w 4098122"/>
                <a:gd name="connsiteY60-5582" fmla="*/ 5099273 h 5311470"/>
                <a:gd name="connsiteX61-5583" fmla="*/ 1388211 w 4098122"/>
                <a:gd name="connsiteY61-5584" fmla="*/ 5110441 h 5311470"/>
                <a:gd name="connsiteX62-5585" fmla="*/ 1420590 w 4098122"/>
                <a:gd name="connsiteY62-5586" fmla="*/ 5121609 h 5311470"/>
                <a:gd name="connsiteX63-5587" fmla="*/ 1485349 w 4098122"/>
                <a:gd name="connsiteY63-5588" fmla="*/ 5132777 h 5311470"/>
                <a:gd name="connsiteX64-5589" fmla="*/ 1517729 w 4098122"/>
                <a:gd name="connsiteY64-5590" fmla="*/ 5143945 h 5311470"/>
                <a:gd name="connsiteX65-5591" fmla="*/ 1550108 w 4098122"/>
                <a:gd name="connsiteY65-5592" fmla="*/ 5155112 h 5311470"/>
                <a:gd name="connsiteX66-5593" fmla="*/ 1614868 w 4098122"/>
                <a:gd name="connsiteY66-5594" fmla="*/ 5177448 h 5311470"/>
                <a:gd name="connsiteX67-5595" fmla="*/ 1802785 w 4098122"/>
                <a:gd name="connsiteY67-5596" fmla="*/ 5181199 h 5311470"/>
                <a:gd name="connsiteX68-5597" fmla="*/ 1926080 w 4098122"/>
                <a:gd name="connsiteY68-5598" fmla="*/ 5173781 h 5311470"/>
                <a:gd name="connsiteX69-5599" fmla="*/ 2060390 w 4098122"/>
                <a:gd name="connsiteY69-5600" fmla="*/ 5177531 h 5311470"/>
                <a:gd name="connsiteX70-5601" fmla="*/ 2137733 w 4098122"/>
                <a:gd name="connsiteY70-5602" fmla="*/ 5177498 h 5311470"/>
                <a:gd name="connsiteX71-5603" fmla="*/ 2216643 w 4098122"/>
                <a:gd name="connsiteY71-5604" fmla="*/ 5170047 h 5311470"/>
                <a:gd name="connsiteX72-5605" fmla="*/ 2338012 w 4098122"/>
                <a:gd name="connsiteY72-5606" fmla="*/ 5177448 h 5311470"/>
                <a:gd name="connsiteX73-5607" fmla="*/ 3426693 w 4098122"/>
                <a:gd name="connsiteY73-5608" fmla="*/ 5140244 h 5311470"/>
                <a:gd name="connsiteX74-5609" fmla="*/ 3485092 w 4098122"/>
                <a:gd name="connsiteY74-5610" fmla="*/ 5129077 h 5311470"/>
                <a:gd name="connsiteX75-5611" fmla="*/ 3536058 w 4098122"/>
                <a:gd name="connsiteY75-5612" fmla="*/ 5121609 h 5311470"/>
                <a:gd name="connsiteX76-5613" fmla="*/ 3606819 w 4098122"/>
                <a:gd name="connsiteY76-5614" fmla="*/ 5129026 h 5311470"/>
                <a:gd name="connsiteX77-5615" fmla="*/ 3665576 w 4098122"/>
                <a:gd name="connsiteY77-5616" fmla="*/ 5132777 h 5311470"/>
                <a:gd name="connsiteX78-5617" fmla="*/ 3773508 w 4098122"/>
                <a:gd name="connsiteY78-5618" fmla="*/ 5155112 h 5311470"/>
                <a:gd name="connsiteX79-5619" fmla="*/ 3816680 w 4098122"/>
                <a:gd name="connsiteY79-5620" fmla="*/ 5166280 h 5311470"/>
                <a:gd name="connsiteX80-5621" fmla="*/ 3870647 w 4098122"/>
                <a:gd name="connsiteY80-5622" fmla="*/ 5177448 h 5311470"/>
                <a:gd name="connsiteX81-5623" fmla="*/ 3874975 w 4098122"/>
                <a:gd name="connsiteY81-5624" fmla="*/ 5037497 h 5311470"/>
                <a:gd name="connsiteX82-5625" fmla="*/ 3913820 w 4098122"/>
                <a:gd name="connsiteY82-5626" fmla="*/ 4697231 h 5311470"/>
                <a:gd name="connsiteX83-5627" fmla="*/ 3903026 w 4098122"/>
                <a:gd name="connsiteY83-5628" fmla="*/ 4663727 h 5311470"/>
                <a:gd name="connsiteX84-5629" fmla="*/ 3892233 w 4098122"/>
                <a:gd name="connsiteY84-5630" fmla="*/ 4384532 h 5311470"/>
                <a:gd name="connsiteX85-5631" fmla="*/ 3881440 w 4098122"/>
                <a:gd name="connsiteY85-5632" fmla="*/ 4105336 h 5311470"/>
                <a:gd name="connsiteX86-5633" fmla="*/ 3924612 w 4098122"/>
                <a:gd name="connsiteY86-5634" fmla="*/ 4071832 h 5311470"/>
                <a:gd name="connsiteX87-5635" fmla="*/ 3899780 w 4098122"/>
                <a:gd name="connsiteY87-5636" fmla="*/ 3931880 h 5311470"/>
                <a:gd name="connsiteX88-5637" fmla="*/ 3872811 w 4098122"/>
                <a:gd name="connsiteY88-5638" fmla="*/ 3820202 h 5311470"/>
                <a:gd name="connsiteX89-5639" fmla="*/ 3892233 w 4098122"/>
                <a:gd name="connsiteY89-5640" fmla="*/ 3602783 h 5311470"/>
                <a:gd name="connsiteX90-5641" fmla="*/ 3878749 w 4098122"/>
                <a:gd name="connsiteY90-5642" fmla="*/ 3246828 h 5311470"/>
                <a:gd name="connsiteX91-5643" fmla="*/ 3913820 w 4098122"/>
                <a:gd name="connsiteY91-5644" fmla="*/ 3111398 h 5311470"/>
                <a:gd name="connsiteX92-5645" fmla="*/ 3924612 w 4098122"/>
                <a:gd name="connsiteY92-5646" fmla="*/ 3055560 h 5311470"/>
                <a:gd name="connsiteX93-5647" fmla="*/ 3903026 w 4098122"/>
                <a:gd name="connsiteY93-5648" fmla="*/ 2910378 h 5311470"/>
                <a:gd name="connsiteX94-5649" fmla="*/ 3897643 w 4098122"/>
                <a:gd name="connsiteY94-5650" fmla="*/ 2689852 h 5311470"/>
                <a:gd name="connsiteX95-5651" fmla="*/ 3859853 w 4098122"/>
                <a:gd name="connsiteY95-5652" fmla="*/ 2564175 h 5311470"/>
                <a:gd name="connsiteX96-5653" fmla="*/ 3838267 w 4098122"/>
                <a:gd name="connsiteY96-5654" fmla="*/ 2541839 h 5311470"/>
                <a:gd name="connsiteX97-5655" fmla="*/ 3827474 w 4098122"/>
                <a:gd name="connsiteY97-5656" fmla="*/ 2407825 h 5311470"/>
                <a:gd name="connsiteX98-5657" fmla="*/ 3838267 w 4098122"/>
                <a:gd name="connsiteY98-5658" fmla="*/ 2374321 h 5311470"/>
                <a:gd name="connsiteX99-5659" fmla="*/ 3849060 w 4098122"/>
                <a:gd name="connsiteY99-5660" fmla="*/ 2296146 h 5311470"/>
                <a:gd name="connsiteX100-5661" fmla="*/ 3870647 w 4098122"/>
                <a:gd name="connsiteY100-5662" fmla="*/ 2273811 h 5311470"/>
                <a:gd name="connsiteX101-5663" fmla="*/ 3903026 w 4098122"/>
                <a:gd name="connsiteY101-5664" fmla="*/ 2184469 h 5311470"/>
                <a:gd name="connsiteX102-5665" fmla="*/ 3913820 w 4098122"/>
                <a:gd name="connsiteY102-5666" fmla="*/ 2005783 h 5311470"/>
                <a:gd name="connsiteX103-5667" fmla="*/ 3935406 w 4098122"/>
                <a:gd name="connsiteY103-5668" fmla="*/ 1793595 h 5311470"/>
                <a:gd name="connsiteX104-5669" fmla="*/ 3924612 w 4098122"/>
                <a:gd name="connsiteY104-5670" fmla="*/ 1648413 h 5311470"/>
                <a:gd name="connsiteX105-5671" fmla="*/ 3946199 w 4098122"/>
                <a:gd name="connsiteY105-5672" fmla="*/ 1614909 h 5311470"/>
                <a:gd name="connsiteX106-5673" fmla="*/ 3940816 w 4098122"/>
                <a:gd name="connsiteY106-5674" fmla="*/ 1485848 h 5311470"/>
                <a:gd name="connsiteX107-5675" fmla="*/ 3947836 w 4098122"/>
                <a:gd name="connsiteY107-5676" fmla="*/ 1378692 h 5311470"/>
                <a:gd name="connsiteX108-5677" fmla="*/ 3931105 w 4098122"/>
                <a:gd name="connsiteY108-5678" fmla="*/ 1305039 h 5311470"/>
                <a:gd name="connsiteX109-5679" fmla="*/ 3913293 w 4098122"/>
                <a:gd name="connsiteY109-5680" fmla="*/ 1178655 h 5311470"/>
                <a:gd name="connsiteX110-5681" fmla="*/ 3903026 w 4098122"/>
                <a:gd name="connsiteY110-5682" fmla="*/ 676810 h 5311470"/>
                <a:gd name="connsiteX111-5683" fmla="*/ 3917066 w 4098122"/>
                <a:gd name="connsiteY111-5684" fmla="*/ 454869 h 5311470"/>
                <a:gd name="connsiteX112-5685" fmla="*/ 3892233 w 4098122"/>
                <a:gd name="connsiteY112-5686" fmla="*/ 397615 h 5311470"/>
                <a:gd name="connsiteX113-5687" fmla="*/ 3913820 w 4098122"/>
                <a:gd name="connsiteY113-5688" fmla="*/ 218929 h 5311470"/>
                <a:gd name="connsiteX114-5689" fmla="*/ 3827474 w 4098122"/>
                <a:gd name="connsiteY114-5690" fmla="*/ 196594 h 5311470"/>
                <a:gd name="connsiteX115-5691" fmla="*/ 3795094 w 4098122"/>
                <a:gd name="connsiteY115-5692" fmla="*/ 174258 h 5311470"/>
                <a:gd name="connsiteX116-5693" fmla="*/ 3719542 w 4098122"/>
                <a:gd name="connsiteY116-5694" fmla="*/ 163090 h 5311470"/>
                <a:gd name="connsiteX117-5695" fmla="*/ 3683388 w 4098122"/>
                <a:gd name="connsiteY117-5696" fmla="*/ 154045 h 5311470"/>
                <a:gd name="connsiteX118-5697" fmla="*/ 3633196 w 4098122"/>
                <a:gd name="connsiteY118-5698" fmla="*/ 140754 h 5311470"/>
                <a:gd name="connsiteX119-5699" fmla="*/ 3590023 w 4098122"/>
                <a:gd name="connsiteY119-5700" fmla="*/ 163090 h 5311470"/>
                <a:gd name="connsiteX120-5701" fmla="*/ 3287814 w 4098122"/>
                <a:gd name="connsiteY120-5702" fmla="*/ 174258 h 5311470"/>
                <a:gd name="connsiteX121-5703" fmla="*/ 3190675 w 4098122"/>
                <a:gd name="connsiteY121-5704" fmla="*/ 196594 h 5311470"/>
                <a:gd name="connsiteX122-5705" fmla="*/ 3169088 w 4098122"/>
                <a:gd name="connsiteY122-5706" fmla="*/ 174258 h 5311470"/>
                <a:gd name="connsiteX123-5707" fmla="*/ 3136709 w 4098122"/>
                <a:gd name="connsiteY123-5708" fmla="*/ 163090 h 5311470"/>
                <a:gd name="connsiteX124-5709" fmla="*/ 3115123 w 4098122"/>
                <a:gd name="connsiteY124-5710" fmla="*/ 140754 h 5311470"/>
                <a:gd name="connsiteX125-5711" fmla="*/ 3030414 w 4098122"/>
                <a:gd name="connsiteY125-5712" fmla="*/ 159276 h 5311470"/>
                <a:gd name="connsiteX126-5713" fmla="*/ 2856086 w 4098122"/>
                <a:gd name="connsiteY126-5714" fmla="*/ 151922 h 5311470"/>
                <a:gd name="connsiteX127-5715" fmla="*/ 2445944 w 4098122"/>
                <a:gd name="connsiteY127-5716" fmla="*/ 174258 h 5311470"/>
                <a:gd name="connsiteX128-5717" fmla="*/ 2118307 w 4098122"/>
                <a:gd name="connsiteY128-5718" fmla="*/ 150448 h 5311470"/>
                <a:gd name="connsiteX129-5719" fmla="*/ 1882561 w 4098122"/>
                <a:gd name="connsiteY129-5720" fmla="*/ 154045 h 5311470"/>
                <a:gd name="connsiteX130-5721" fmla="*/ 1712006 w 4098122"/>
                <a:gd name="connsiteY130-5722" fmla="*/ 140754 h 5311470"/>
                <a:gd name="connsiteX131-5723" fmla="*/ 1237105 w 4098122"/>
                <a:gd name="connsiteY131-5724" fmla="*/ 163090 h 5311470"/>
                <a:gd name="connsiteX132-5725" fmla="*/ 1160470 w 4098122"/>
                <a:gd name="connsiteY132-5726" fmla="*/ 163031 h 5311470"/>
                <a:gd name="connsiteX133-5727" fmla="*/ 1106861 w 4098122"/>
                <a:gd name="connsiteY133-5728" fmla="*/ 161556 h 5311470"/>
                <a:gd name="connsiteX134-5729" fmla="*/ 1056735 w 4098122"/>
                <a:gd name="connsiteY134-5730" fmla="*/ 149710 h 5311470"/>
                <a:gd name="connsiteX135-5731" fmla="*/ 1007681 w 4098122"/>
                <a:gd name="connsiteY135-5732" fmla="*/ 0 h 5311470"/>
                <a:gd name="connsiteX136-5733" fmla="*/ 1100279 w 4098122"/>
                <a:gd name="connsiteY136-5734" fmla="*/ 23149 h 5311470"/>
                <a:gd name="connsiteX137-5735" fmla="*/ 1169727 w 4098122"/>
                <a:gd name="connsiteY137-5736" fmla="*/ 69448 h 5311470"/>
                <a:gd name="connsiteX138-5737" fmla="*/ 1679013 w 4098122"/>
                <a:gd name="connsiteY138-5738" fmla="*/ 46298 h 5311470"/>
                <a:gd name="connsiteX139-5739" fmla="*/ 1760036 w 4098122"/>
                <a:gd name="connsiteY139-5740" fmla="*/ 23149 h 5311470"/>
                <a:gd name="connsiteX140-5741" fmla="*/ 2107276 w 4098122"/>
                <a:gd name="connsiteY140-5742" fmla="*/ 34724 h 5311470"/>
                <a:gd name="connsiteX141-5743" fmla="*/ 2466092 w 4098122"/>
                <a:gd name="connsiteY141-5744" fmla="*/ 81022 h 5311470"/>
                <a:gd name="connsiteX142-5745" fmla="*/ 2905930 w 4098122"/>
                <a:gd name="connsiteY142-5746" fmla="*/ 57873 h 5311470"/>
                <a:gd name="connsiteX143-5747" fmla="*/ 3010102 w 4098122"/>
                <a:gd name="connsiteY143-5748" fmla="*/ 34724 h 5311470"/>
                <a:gd name="connsiteX144-5749" fmla="*/ 3183722 w 4098122"/>
                <a:gd name="connsiteY144-5750" fmla="*/ 46298 h 5311470"/>
                <a:gd name="connsiteX145-5751" fmla="*/ 3206871 w 4098122"/>
                <a:gd name="connsiteY145-5752" fmla="*/ 69448 h 5311470"/>
                <a:gd name="connsiteX146-5753" fmla="*/ 3241595 w 4098122"/>
                <a:gd name="connsiteY146-5754" fmla="*/ 81022 h 5311470"/>
                <a:gd name="connsiteX147-5755" fmla="*/ 3264745 w 4098122"/>
                <a:gd name="connsiteY147-5756" fmla="*/ 104172 h 5311470"/>
                <a:gd name="connsiteX148-5757" fmla="*/ 3368917 w 4098122"/>
                <a:gd name="connsiteY148-5758" fmla="*/ 81022 h 5311470"/>
                <a:gd name="connsiteX149-5759" fmla="*/ 3693008 w 4098122"/>
                <a:gd name="connsiteY149-5760" fmla="*/ 69448 h 5311470"/>
                <a:gd name="connsiteX150-5761" fmla="*/ 3739307 w 4098122"/>
                <a:gd name="connsiteY150-5762" fmla="*/ 46298 h 5311470"/>
                <a:gd name="connsiteX151-5763" fmla="*/ 3774031 w 4098122"/>
                <a:gd name="connsiteY151-5764" fmla="*/ 23149 h 5311470"/>
                <a:gd name="connsiteX152-5765" fmla="*/ 3831904 w 4098122"/>
                <a:gd name="connsiteY152-5766" fmla="*/ 69448 h 5311470"/>
                <a:gd name="connsiteX153-5767" fmla="*/ 3912927 w 4098122"/>
                <a:gd name="connsiteY153-5768" fmla="*/ 81022 h 5311470"/>
                <a:gd name="connsiteX154-5769" fmla="*/ 3947651 w 4098122"/>
                <a:gd name="connsiteY154-5770" fmla="*/ 104172 h 5311470"/>
                <a:gd name="connsiteX155-5771" fmla="*/ 4040249 w 4098122"/>
                <a:gd name="connsiteY155-5772" fmla="*/ 127321 h 5311470"/>
                <a:gd name="connsiteX156-5773" fmla="*/ 4017099 w 4098122"/>
                <a:gd name="connsiteY156-5774" fmla="*/ 312516 h 5311470"/>
                <a:gd name="connsiteX157-5775" fmla="*/ 4005524 w 4098122"/>
                <a:gd name="connsiteY157-5776" fmla="*/ 347240 h 5311470"/>
                <a:gd name="connsiteX158-5777" fmla="*/ 4028674 w 4098122"/>
                <a:gd name="connsiteY158-5778" fmla="*/ 601883 h 5311470"/>
                <a:gd name="connsiteX159-5779" fmla="*/ 4040249 w 4098122"/>
                <a:gd name="connsiteY159-5780" fmla="*/ 1169043 h 5311470"/>
                <a:gd name="connsiteX160-5781" fmla="*/ 4063398 w 4098122"/>
                <a:gd name="connsiteY160-5782" fmla="*/ 1238491 h 5311470"/>
                <a:gd name="connsiteX161-5783" fmla="*/ 4074973 w 4098122"/>
                <a:gd name="connsiteY161-5784" fmla="*/ 1273215 h 5311470"/>
                <a:gd name="connsiteX162-5785" fmla="*/ 4098122 w 4098122"/>
                <a:gd name="connsiteY162-5786" fmla="*/ 1354238 h 5311470"/>
                <a:gd name="connsiteX163-5787" fmla="*/ 4074973 w 4098122"/>
                <a:gd name="connsiteY163-5788" fmla="*/ 1574157 h 5311470"/>
                <a:gd name="connsiteX164-5789" fmla="*/ 4051823 w 4098122"/>
                <a:gd name="connsiteY164-5790" fmla="*/ 1608881 h 5311470"/>
                <a:gd name="connsiteX165-5791" fmla="*/ 4063398 w 4098122"/>
                <a:gd name="connsiteY165-5792" fmla="*/ 1759352 h 5311470"/>
                <a:gd name="connsiteX166-5793" fmla="*/ 4040249 w 4098122"/>
                <a:gd name="connsiteY166-5794" fmla="*/ 1979271 h 5311470"/>
                <a:gd name="connsiteX167-5795" fmla="*/ 4028674 w 4098122"/>
                <a:gd name="connsiteY167-5796" fmla="*/ 2164466 h 5311470"/>
                <a:gd name="connsiteX168-5797" fmla="*/ 3993950 w 4098122"/>
                <a:gd name="connsiteY168-5798" fmla="*/ 2257063 h 5311470"/>
                <a:gd name="connsiteX169-5799" fmla="*/ 3970800 w 4098122"/>
                <a:gd name="connsiteY169-5800" fmla="*/ 2280212 h 5311470"/>
                <a:gd name="connsiteX170-5801" fmla="*/ 3959226 w 4098122"/>
                <a:gd name="connsiteY170-5802" fmla="*/ 2361235 h 5311470"/>
                <a:gd name="connsiteX171-5803" fmla="*/ 3947651 w 4098122"/>
                <a:gd name="connsiteY171-5804" fmla="*/ 2395959 h 5311470"/>
                <a:gd name="connsiteX172-5805" fmla="*/ 3959226 w 4098122"/>
                <a:gd name="connsiteY172-5806" fmla="*/ 2534855 h 5311470"/>
                <a:gd name="connsiteX173-5807" fmla="*/ 3982375 w 4098122"/>
                <a:gd name="connsiteY173-5808" fmla="*/ 2558005 h 5311470"/>
                <a:gd name="connsiteX174-5809" fmla="*/ 3993950 w 4098122"/>
                <a:gd name="connsiteY174-5810" fmla="*/ 2592729 h 5311470"/>
                <a:gd name="connsiteX175-5811" fmla="*/ 4028674 w 4098122"/>
                <a:gd name="connsiteY175-5812" fmla="*/ 2916820 h 5311470"/>
                <a:gd name="connsiteX176-5813" fmla="*/ 4051823 w 4098122"/>
                <a:gd name="connsiteY176-5814" fmla="*/ 3067291 h 5311470"/>
                <a:gd name="connsiteX177-5815" fmla="*/ 4040249 w 4098122"/>
                <a:gd name="connsiteY177-5816" fmla="*/ 3125164 h 5311470"/>
                <a:gd name="connsiteX178-5817" fmla="*/ 4029899 w 4098122"/>
                <a:gd name="connsiteY178-5818" fmla="*/ 3164921 h 5311470"/>
                <a:gd name="connsiteX179-5819" fmla="*/ 4031149 w 4098122"/>
                <a:gd name="connsiteY179-5820" fmla="*/ 3158443 h 5311470"/>
                <a:gd name="connsiteX180-5821" fmla="*/ 4029899 w 4098122"/>
                <a:gd name="connsiteY180-5822" fmla="*/ 3164921 h 5311470"/>
                <a:gd name="connsiteX181-5823" fmla="*/ 4017099 w 4098122"/>
                <a:gd name="connsiteY181-5824" fmla="*/ 3229336 h 5311470"/>
                <a:gd name="connsiteX182-5825" fmla="*/ 4017099 w 4098122"/>
                <a:gd name="connsiteY182-5826" fmla="*/ 3634450 h 5311470"/>
                <a:gd name="connsiteX183-5827" fmla="*/ 4051823 w 4098122"/>
                <a:gd name="connsiteY183-5828" fmla="*/ 3842795 h 5311470"/>
                <a:gd name="connsiteX184-5829" fmla="*/ 4063398 w 4098122"/>
                <a:gd name="connsiteY184-5830" fmla="*/ 3981691 h 5311470"/>
                <a:gd name="connsiteX185-5831" fmla="*/ 4051823 w 4098122"/>
                <a:gd name="connsiteY185-5832" fmla="*/ 4120587 h 5311470"/>
                <a:gd name="connsiteX186-5833" fmla="*/ 4040249 w 4098122"/>
                <a:gd name="connsiteY186-5834" fmla="*/ 4155311 h 5311470"/>
                <a:gd name="connsiteX187-5835" fmla="*/ 4017099 w 4098122"/>
                <a:gd name="connsiteY187-5836" fmla="*/ 4444678 h 5311470"/>
                <a:gd name="connsiteX188-5837" fmla="*/ 4028674 w 4098122"/>
                <a:gd name="connsiteY188-5838" fmla="*/ 4734045 h 5311470"/>
                <a:gd name="connsiteX189-5839" fmla="*/ 4040249 w 4098122"/>
                <a:gd name="connsiteY189-5840" fmla="*/ 4768769 h 5311470"/>
                <a:gd name="connsiteX190-5841" fmla="*/ 4025844 w 4098122"/>
                <a:gd name="connsiteY190-5842" fmla="*/ 5150698 h 5311470"/>
                <a:gd name="connsiteX191-5843" fmla="*/ 4014270 w 4098122"/>
                <a:gd name="connsiteY191-5844" fmla="*/ 5275190 h 5311470"/>
                <a:gd name="connsiteX192-5845" fmla="*/ 3936076 w 4098122"/>
                <a:gd name="connsiteY192-5846" fmla="*/ 5254906 h 5311470"/>
                <a:gd name="connsiteX193-5847" fmla="*/ 3889778 w 4098122"/>
                <a:gd name="connsiteY193-5848" fmla="*/ 5243331 h 5311470"/>
                <a:gd name="connsiteX194-5849" fmla="*/ 3788546 w 4098122"/>
                <a:gd name="connsiteY194-5850" fmla="*/ 5240502 h 5311470"/>
                <a:gd name="connsiteX195-5851" fmla="*/ 3713143 w 4098122"/>
                <a:gd name="connsiteY195-5852" fmla="*/ 5246382 h 5311470"/>
                <a:gd name="connsiteX196-5853" fmla="*/ 3655455 w 4098122"/>
                <a:gd name="connsiteY196-5854" fmla="*/ 5234733 h 5311470"/>
                <a:gd name="connsiteX197-5855" fmla="*/ 3600411 w 4098122"/>
                <a:gd name="connsiteY197-5856" fmla="*/ 5231757 h 5311470"/>
                <a:gd name="connsiteX198-5857" fmla="*/ 3565686 w 4098122"/>
                <a:gd name="connsiteY198-5858" fmla="*/ 5243331 h 5311470"/>
                <a:gd name="connsiteX199-5859" fmla="*/ 2350345 w 4098122"/>
                <a:gd name="connsiteY199-5860" fmla="*/ 5266481 h 5311470"/>
                <a:gd name="connsiteX200-5861" fmla="*/ 2188299 w 4098122"/>
                <a:gd name="connsiteY200-5862" fmla="*/ 5289630 h 5311470"/>
                <a:gd name="connsiteX201-5863" fmla="*/ 2095702 w 4098122"/>
                <a:gd name="connsiteY201-5864" fmla="*/ 5301205 h 5311470"/>
                <a:gd name="connsiteX202-5865" fmla="*/ 2049329 w 4098122"/>
                <a:gd name="connsiteY202-5866" fmla="*/ 5306936 h 5311470"/>
                <a:gd name="connsiteX203-5867" fmla="*/ 1968380 w 4098122"/>
                <a:gd name="connsiteY203-5868" fmla="*/ 5301205 h 5311470"/>
                <a:gd name="connsiteX204-5869" fmla="*/ 1748461 w 4098122"/>
                <a:gd name="connsiteY204-5870" fmla="*/ 5289630 h 5311470"/>
                <a:gd name="connsiteX205-5871" fmla="*/ 1574841 w 4098122"/>
                <a:gd name="connsiteY205-5872" fmla="*/ 5266481 h 5311470"/>
                <a:gd name="connsiteX206-5873" fmla="*/ 1505393 w 4098122"/>
                <a:gd name="connsiteY206-5874" fmla="*/ 5243331 h 5311470"/>
                <a:gd name="connsiteX207-5875" fmla="*/ 1470669 w 4098122"/>
                <a:gd name="connsiteY207-5876" fmla="*/ 5231757 h 5311470"/>
                <a:gd name="connsiteX208-5877" fmla="*/ 1435945 w 4098122"/>
                <a:gd name="connsiteY208-5878" fmla="*/ 5220182 h 5311470"/>
                <a:gd name="connsiteX209-5879" fmla="*/ 1366497 w 4098122"/>
                <a:gd name="connsiteY209-5880" fmla="*/ 5208607 h 5311470"/>
                <a:gd name="connsiteX210-5881" fmla="*/ 1331773 w 4098122"/>
                <a:gd name="connsiteY210-5882" fmla="*/ 5197033 h 5311470"/>
                <a:gd name="connsiteX211-5883" fmla="*/ 1273899 w 4098122"/>
                <a:gd name="connsiteY211-5884" fmla="*/ 5185458 h 5311470"/>
                <a:gd name="connsiteX212-5885" fmla="*/ 1088704 w 4098122"/>
                <a:gd name="connsiteY212-5886" fmla="*/ 5197033 h 5311470"/>
                <a:gd name="connsiteX213-5887" fmla="*/ 1030831 w 4098122"/>
                <a:gd name="connsiteY213-5888" fmla="*/ 5208607 h 5311470"/>
                <a:gd name="connsiteX214-5889" fmla="*/ 799337 w 4098122"/>
                <a:gd name="connsiteY214-5890" fmla="*/ 5197033 h 5311470"/>
                <a:gd name="connsiteX215-5891" fmla="*/ 648866 w 4098122"/>
                <a:gd name="connsiteY215-5892" fmla="*/ 5231757 h 5311470"/>
                <a:gd name="connsiteX216-5893" fmla="*/ 452097 w 4098122"/>
                <a:gd name="connsiteY216-5894" fmla="*/ 5197033 h 5311470"/>
                <a:gd name="connsiteX217-5895" fmla="*/ 244625 w 4098122"/>
                <a:gd name="connsiteY217-5896" fmla="*/ 5207919 h 5311470"/>
                <a:gd name="connsiteX218-5897" fmla="*/ 174304 w 4098122"/>
                <a:gd name="connsiteY218-5898" fmla="*/ 5220182 h 5311470"/>
                <a:gd name="connsiteX219-5899" fmla="*/ 117808 w 4098122"/>
                <a:gd name="connsiteY219-5900" fmla="*/ 5228128 h 5311470"/>
                <a:gd name="connsiteX220-5901" fmla="*/ 12259 w 4098122"/>
                <a:gd name="connsiteY220-5902" fmla="*/ 5243331 h 5311470"/>
                <a:gd name="connsiteX221-5903" fmla="*/ 23144 w 4098122"/>
                <a:gd name="connsiteY221-5904" fmla="*/ 5109442 h 5311470"/>
                <a:gd name="connsiteX222-5905" fmla="*/ 46294 w 4098122"/>
                <a:gd name="connsiteY222-5906" fmla="*/ 5020289 h 5311470"/>
                <a:gd name="connsiteX223-5907" fmla="*/ 35408 w 4098122"/>
                <a:gd name="connsiteY223-5908" fmla="*/ 4826643 h 5311470"/>
                <a:gd name="connsiteX224-5909" fmla="*/ 58557 w 4098122"/>
                <a:gd name="connsiteY224-5910" fmla="*/ 4791919 h 5311470"/>
                <a:gd name="connsiteX225-5911" fmla="*/ 70132 w 4098122"/>
                <a:gd name="connsiteY225-5912" fmla="*/ 4745620 h 5311470"/>
                <a:gd name="connsiteX226-5913" fmla="*/ 35408 w 4098122"/>
                <a:gd name="connsiteY226-5914" fmla="*/ 4676172 h 5311470"/>
                <a:gd name="connsiteX227-5915" fmla="*/ 23833 w 4098122"/>
                <a:gd name="connsiteY227-5916" fmla="*/ 4641448 h 5311470"/>
                <a:gd name="connsiteX228-5917" fmla="*/ 35408 w 4098122"/>
                <a:gd name="connsiteY228-5918" fmla="*/ 4514126 h 5311470"/>
                <a:gd name="connsiteX229-5919" fmla="*/ 46983 w 4098122"/>
                <a:gd name="connsiteY229-5920" fmla="*/ 4467828 h 5311470"/>
                <a:gd name="connsiteX230-5921" fmla="*/ 70132 w 4098122"/>
                <a:gd name="connsiteY230-5922" fmla="*/ 4363655 h 5311470"/>
                <a:gd name="connsiteX231-5923" fmla="*/ 58557 w 4098122"/>
                <a:gd name="connsiteY231-5924" fmla="*/ 4305782 h 5311470"/>
                <a:gd name="connsiteX232-5925" fmla="*/ 46983 w 4098122"/>
                <a:gd name="connsiteY232-5926" fmla="*/ 4236334 h 5311470"/>
                <a:gd name="connsiteX233-5927" fmla="*/ 23833 w 4098122"/>
                <a:gd name="connsiteY233-5928" fmla="*/ 4166886 h 5311470"/>
                <a:gd name="connsiteX234-5929" fmla="*/ 35408 w 4098122"/>
                <a:gd name="connsiteY234-5930" fmla="*/ 3877519 h 5311470"/>
                <a:gd name="connsiteX235-5931" fmla="*/ 46983 w 4098122"/>
                <a:gd name="connsiteY235-5932" fmla="*/ 3819645 h 5311470"/>
                <a:gd name="connsiteX236-5933" fmla="*/ 116431 w 4098122"/>
                <a:gd name="connsiteY236-5934" fmla="*/ 3750197 h 5311470"/>
                <a:gd name="connsiteX237-5935" fmla="*/ 93281 w 4098122"/>
                <a:gd name="connsiteY237-5936" fmla="*/ 3611301 h 5311470"/>
                <a:gd name="connsiteX238-5937" fmla="*/ 70132 w 4098122"/>
                <a:gd name="connsiteY238-5938" fmla="*/ 3576577 h 5311470"/>
                <a:gd name="connsiteX239-5939" fmla="*/ 58557 w 4098122"/>
                <a:gd name="connsiteY239-5940" fmla="*/ 3437681 h 5311470"/>
                <a:gd name="connsiteX240-5941" fmla="*/ 35408 w 4098122"/>
                <a:gd name="connsiteY240-5942" fmla="*/ 3345083 h 5311470"/>
                <a:gd name="connsiteX241-5943" fmla="*/ 12259 w 4098122"/>
                <a:gd name="connsiteY241-5944" fmla="*/ 3264060 h 5311470"/>
                <a:gd name="connsiteX242-5945" fmla="*/ 23833 w 4098122"/>
                <a:gd name="connsiteY242-5946" fmla="*/ 3078866 h 5311470"/>
                <a:gd name="connsiteX243-5947" fmla="*/ 46983 w 4098122"/>
                <a:gd name="connsiteY243-5948" fmla="*/ 3009417 h 5311470"/>
                <a:gd name="connsiteX244-5949" fmla="*/ 58557 w 4098122"/>
                <a:gd name="connsiteY244-5950" fmla="*/ 2974693 h 5311470"/>
                <a:gd name="connsiteX245-5951" fmla="*/ 46983 w 4098122"/>
                <a:gd name="connsiteY245-5952" fmla="*/ 2812648 h 5311470"/>
                <a:gd name="connsiteX246-5953" fmla="*/ 35408 w 4098122"/>
                <a:gd name="connsiteY246-5954" fmla="*/ 2673752 h 5311470"/>
                <a:gd name="connsiteX247-5955" fmla="*/ 46983 w 4098122"/>
                <a:gd name="connsiteY247-5956" fmla="*/ 2523281 h 5311470"/>
                <a:gd name="connsiteX248-5957" fmla="*/ 70132 w 4098122"/>
                <a:gd name="connsiteY248-5958" fmla="*/ 2453833 h 5311470"/>
                <a:gd name="connsiteX249-5959" fmla="*/ 58557 w 4098122"/>
                <a:gd name="connsiteY249-5960" fmla="*/ 2257063 h 5311470"/>
                <a:gd name="connsiteX250-5961" fmla="*/ 46983 w 4098122"/>
                <a:gd name="connsiteY250-5962" fmla="*/ 2210764 h 5311470"/>
                <a:gd name="connsiteX251-5963" fmla="*/ 23833 w 4098122"/>
                <a:gd name="connsiteY251-5964" fmla="*/ 2176040 h 5311470"/>
                <a:gd name="connsiteX252-5965" fmla="*/ 23833 w 4098122"/>
                <a:gd name="connsiteY252-5966" fmla="*/ 1828800 h 5311470"/>
                <a:gd name="connsiteX253-5967" fmla="*/ 35408 w 4098122"/>
                <a:gd name="connsiteY253-5968" fmla="*/ 1713053 h 5311470"/>
                <a:gd name="connsiteX254-5969" fmla="*/ 58557 w 4098122"/>
                <a:gd name="connsiteY254-5970" fmla="*/ 1643605 h 5311470"/>
                <a:gd name="connsiteX255-5971" fmla="*/ 35408 w 4098122"/>
                <a:gd name="connsiteY255-5972" fmla="*/ 1481559 h 5311470"/>
                <a:gd name="connsiteX256-5973" fmla="*/ 23833 w 4098122"/>
                <a:gd name="connsiteY256-5974" fmla="*/ 1446835 h 5311470"/>
                <a:gd name="connsiteX257-5975" fmla="*/ 684 w 4098122"/>
                <a:gd name="connsiteY257-5976" fmla="*/ 1365812 h 5311470"/>
                <a:gd name="connsiteX258-5977" fmla="*/ 12259 w 4098122"/>
                <a:gd name="connsiteY258-5978" fmla="*/ 1192192 h 5311470"/>
                <a:gd name="connsiteX259-5979" fmla="*/ 23833 w 4098122"/>
                <a:gd name="connsiteY259-5980" fmla="*/ 1157468 h 5311470"/>
                <a:gd name="connsiteX260-5981" fmla="*/ 58557 w 4098122"/>
                <a:gd name="connsiteY260-5982" fmla="*/ 1064871 h 5311470"/>
                <a:gd name="connsiteX261-5983" fmla="*/ 46983 w 4098122"/>
                <a:gd name="connsiteY261-5984" fmla="*/ 844952 h 5311470"/>
                <a:gd name="connsiteX262-5985" fmla="*/ 35408 w 4098122"/>
                <a:gd name="connsiteY262-5986" fmla="*/ 787078 h 5311470"/>
                <a:gd name="connsiteX263-5987" fmla="*/ 23833 w 4098122"/>
                <a:gd name="connsiteY263-5988" fmla="*/ 648182 h 5311470"/>
                <a:gd name="connsiteX264-5989" fmla="*/ 12259 w 4098122"/>
                <a:gd name="connsiteY264-5990" fmla="*/ 555585 h 5311470"/>
                <a:gd name="connsiteX265-5991" fmla="*/ 23833 w 4098122"/>
                <a:gd name="connsiteY265-5992" fmla="*/ 115747 h 5311470"/>
                <a:gd name="connsiteX266-5993" fmla="*/ 70132 w 4098122"/>
                <a:gd name="connsiteY266-5994" fmla="*/ 69448 h 5311470"/>
                <a:gd name="connsiteX267-5995" fmla="*/ 428947 w 4098122"/>
                <a:gd name="connsiteY267-5996" fmla="*/ 69448 h 5311470"/>
                <a:gd name="connsiteX268-5997" fmla="*/ 556269 w 4098122"/>
                <a:gd name="connsiteY268-5998" fmla="*/ 81022 h 5311470"/>
                <a:gd name="connsiteX269-5999" fmla="*/ 891935 w 4098122"/>
                <a:gd name="connsiteY269-6000" fmla="*/ 57873 h 5311470"/>
                <a:gd name="connsiteX270-6001" fmla="*/ 926659 w 4098122"/>
                <a:gd name="connsiteY270-6002" fmla="*/ 46298 h 5311470"/>
                <a:gd name="connsiteX271-6003" fmla="*/ 961383 w 4098122"/>
                <a:gd name="connsiteY271-6004" fmla="*/ 23149 h 5311470"/>
                <a:gd name="connsiteX272-6005" fmla="*/ 1007681 w 4098122"/>
                <a:gd name="connsiteY272-6006" fmla="*/ 0 h 5311470"/>
                <a:gd name="connsiteX0-6007" fmla="*/ 1056735 w 4098122"/>
                <a:gd name="connsiteY0-6008" fmla="*/ 149710 h 5311470"/>
                <a:gd name="connsiteX1-6009" fmla="*/ 1010449 w 4098122"/>
                <a:gd name="connsiteY1-6010" fmla="*/ 140754 h 5311470"/>
                <a:gd name="connsiteX2-6011" fmla="*/ 912755 w 4098122"/>
                <a:gd name="connsiteY2-6012" fmla="*/ 151921 h 5311470"/>
                <a:gd name="connsiteX3-6013" fmla="*/ 665066 w 4098122"/>
                <a:gd name="connsiteY3-6014" fmla="*/ 174258 h 5311470"/>
                <a:gd name="connsiteX4-6015" fmla="*/ 546340 w 4098122"/>
                <a:gd name="connsiteY4-6016" fmla="*/ 163090 h 5311470"/>
                <a:gd name="connsiteX5-6017" fmla="*/ 193938 w 4098122"/>
                <a:gd name="connsiteY5-6018" fmla="*/ 169028 h 5311470"/>
                <a:gd name="connsiteX6-6019" fmla="*/ 168578 w 4098122"/>
                <a:gd name="connsiteY6-6020" fmla="*/ 207762 h 5311470"/>
                <a:gd name="connsiteX7-6021" fmla="*/ 187473 w 4098122"/>
                <a:gd name="connsiteY7-6022" fmla="*/ 608390 h 5311470"/>
                <a:gd name="connsiteX8-6023" fmla="*/ 208505 w 4098122"/>
                <a:gd name="connsiteY8-6024" fmla="*/ 760923 h 5311470"/>
                <a:gd name="connsiteX9-6025" fmla="*/ 179372 w 4098122"/>
                <a:gd name="connsiteY9-6026" fmla="*/ 855496 h 5311470"/>
                <a:gd name="connsiteX10-6027" fmla="*/ 190165 w 4098122"/>
                <a:gd name="connsiteY10-6028" fmla="*/ 911336 h 5311470"/>
                <a:gd name="connsiteX11-6029" fmla="*/ 222545 w 4098122"/>
                <a:gd name="connsiteY11-6030" fmla="*/ 1056518 h 5311470"/>
                <a:gd name="connsiteX12-6031" fmla="*/ 209587 w 4098122"/>
                <a:gd name="connsiteY12-6032" fmla="*/ 1198869 h 5311470"/>
                <a:gd name="connsiteX13-6033" fmla="*/ 193411 w 4098122"/>
                <a:gd name="connsiteY13-6034" fmla="*/ 1287934 h 5311470"/>
                <a:gd name="connsiteX14-6035" fmla="*/ 146992 w 4098122"/>
                <a:gd name="connsiteY14-6036" fmla="*/ 1413887 h 5311470"/>
                <a:gd name="connsiteX15-6037" fmla="*/ 168578 w 4098122"/>
                <a:gd name="connsiteY15-6038" fmla="*/ 1492062 h 5311470"/>
                <a:gd name="connsiteX16-6039" fmla="*/ 179372 w 4098122"/>
                <a:gd name="connsiteY16-6040" fmla="*/ 1525566 h 5311470"/>
                <a:gd name="connsiteX17-6041" fmla="*/ 200958 w 4098122"/>
                <a:gd name="connsiteY17-6042" fmla="*/ 1681916 h 5311470"/>
                <a:gd name="connsiteX18-6043" fmla="*/ 179372 w 4098122"/>
                <a:gd name="connsiteY18-6044" fmla="*/ 1748923 h 5311470"/>
                <a:gd name="connsiteX19-6045" fmla="*/ 168578 w 4098122"/>
                <a:gd name="connsiteY19-6046" fmla="*/ 1860602 h 5311470"/>
                <a:gd name="connsiteX20-6047" fmla="*/ 204205 w 4098122"/>
                <a:gd name="connsiteY20-6048" fmla="*/ 2148134 h 5311470"/>
                <a:gd name="connsiteX21-6049" fmla="*/ 190165 w 4098122"/>
                <a:gd name="connsiteY21-6050" fmla="*/ 2229139 h 5311470"/>
                <a:gd name="connsiteX22-6051" fmla="*/ 200958 w 4098122"/>
                <a:gd name="connsiteY22-6052" fmla="*/ 2273811 h 5311470"/>
                <a:gd name="connsiteX23-6053" fmla="*/ 211751 w 4098122"/>
                <a:gd name="connsiteY23-6054" fmla="*/ 2463665 h 5311470"/>
                <a:gd name="connsiteX24-6055" fmla="*/ 190165 w 4098122"/>
                <a:gd name="connsiteY24-6056" fmla="*/ 2530671 h 5311470"/>
                <a:gd name="connsiteX25-6057" fmla="*/ 197184 w 4098122"/>
                <a:gd name="connsiteY25-6058" fmla="*/ 2693667 h 5311470"/>
                <a:gd name="connsiteX26-6059" fmla="*/ 190165 w 4098122"/>
                <a:gd name="connsiteY26-6060" fmla="*/ 2809867 h 5311470"/>
                <a:gd name="connsiteX27-6061" fmla="*/ 200958 w 4098122"/>
                <a:gd name="connsiteY27-6062" fmla="*/ 2966216 h 5311470"/>
                <a:gd name="connsiteX28-6063" fmla="*/ 190165 w 4098122"/>
                <a:gd name="connsiteY28-6064" fmla="*/ 2999720 h 5311470"/>
                <a:gd name="connsiteX29-6065" fmla="*/ 168578 w 4098122"/>
                <a:gd name="connsiteY29-6066" fmla="*/ 3066728 h 5311470"/>
                <a:gd name="connsiteX30-6067" fmla="*/ 187473 w 4098122"/>
                <a:gd name="connsiteY30-6068" fmla="*/ 3221661 h 5311470"/>
                <a:gd name="connsiteX31-6069" fmla="*/ 179372 w 4098122"/>
                <a:gd name="connsiteY31-6070" fmla="*/ 3323587 h 5311470"/>
                <a:gd name="connsiteX32-6071" fmla="*/ 200958 w 4098122"/>
                <a:gd name="connsiteY32-6072" fmla="*/ 3412930 h 5311470"/>
                <a:gd name="connsiteX33-6073" fmla="*/ 211751 w 4098122"/>
                <a:gd name="connsiteY33-6074" fmla="*/ 3546944 h 5311470"/>
                <a:gd name="connsiteX34-6075" fmla="*/ 233337 w 4098122"/>
                <a:gd name="connsiteY34-6076" fmla="*/ 3580448 h 5311470"/>
                <a:gd name="connsiteX35-6077" fmla="*/ 254924 w 4098122"/>
                <a:gd name="connsiteY35-6078" fmla="*/ 3714461 h 5311470"/>
                <a:gd name="connsiteX36-6079" fmla="*/ 207978 w 4098122"/>
                <a:gd name="connsiteY36-6080" fmla="*/ 3817095 h 5311470"/>
                <a:gd name="connsiteX37-6081" fmla="*/ 214443 w 4098122"/>
                <a:gd name="connsiteY37-6082" fmla="*/ 3951817 h 5311470"/>
                <a:gd name="connsiteX38-6083" fmla="*/ 168578 w 4098122"/>
                <a:gd name="connsiteY38-6084" fmla="*/ 4116504 h 5311470"/>
                <a:gd name="connsiteX39-6085" fmla="*/ 190165 w 4098122"/>
                <a:gd name="connsiteY39-6086" fmla="*/ 4183511 h 5311470"/>
                <a:gd name="connsiteX40-6087" fmla="*/ 218216 w 4098122"/>
                <a:gd name="connsiteY40-6088" fmla="*/ 4256733 h 5311470"/>
                <a:gd name="connsiteX41-6089" fmla="*/ 211751 w 4098122"/>
                <a:gd name="connsiteY41-6090" fmla="*/ 4306356 h 5311470"/>
                <a:gd name="connsiteX42-6091" fmla="*/ 190165 w 4098122"/>
                <a:gd name="connsiteY42-6092" fmla="*/ 4406868 h 5311470"/>
                <a:gd name="connsiteX43-6093" fmla="*/ 179372 w 4098122"/>
                <a:gd name="connsiteY43-6094" fmla="*/ 4451539 h 5311470"/>
                <a:gd name="connsiteX44-6095" fmla="*/ 168578 w 4098122"/>
                <a:gd name="connsiteY44-6096" fmla="*/ 4574385 h 5311470"/>
                <a:gd name="connsiteX45-6097" fmla="*/ 179372 w 4098122"/>
                <a:gd name="connsiteY45-6098" fmla="*/ 4607889 h 5311470"/>
                <a:gd name="connsiteX46-6099" fmla="*/ 211751 w 4098122"/>
                <a:gd name="connsiteY46-6100" fmla="*/ 4674896 h 5311470"/>
                <a:gd name="connsiteX47-6101" fmla="*/ 200958 w 4098122"/>
                <a:gd name="connsiteY47-6102" fmla="*/ 4719567 h 5311470"/>
                <a:gd name="connsiteX48-6103" fmla="*/ 179372 w 4098122"/>
                <a:gd name="connsiteY48-6104" fmla="*/ 4753071 h 5311470"/>
                <a:gd name="connsiteX49-6105" fmla="*/ 179372 w 4098122"/>
                <a:gd name="connsiteY49-6106" fmla="*/ 5009930 h 5311470"/>
                <a:gd name="connsiteX50-6107" fmla="*/ 157786 w 4098122"/>
                <a:gd name="connsiteY50-6108" fmla="*/ 5043435 h 5311470"/>
                <a:gd name="connsiteX51-6109" fmla="*/ 180935 w 4098122"/>
                <a:gd name="connsiteY51-6110" fmla="*/ 5108814 h 5311470"/>
                <a:gd name="connsiteX52-6111" fmla="*/ 230213 w 4098122"/>
                <a:gd name="connsiteY52-6112" fmla="*/ 5074497 h 5311470"/>
                <a:gd name="connsiteX53-6113" fmla="*/ 308890 w 4098122"/>
                <a:gd name="connsiteY53-6114" fmla="*/ 5132777 h 5311470"/>
                <a:gd name="connsiteX54-6115" fmla="*/ 330477 w 4098122"/>
                <a:gd name="connsiteY54-6116" fmla="*/ 5110441 h 5311470"/>
                <a:gd name="connsiteX55-6117" fmla="*/ 524754 w 4098122"/>
                <a:gd name="connsiteY55-6118" fmla="*/ 5099273 h 5311470"/>
                <a:gd name="connsiteX56-6119" fmla="*/ 783791 w 4098122"/>
                <a:gd name="connsiteY56-6120" fmla="*/ 5099273 h 5311470"/>
                <a:gd name="connsiteX57-6121" fmla="*/ 891723 w 4098122"/>
                <a:gd name="connsiteY57-6122" fmla="*/ 5110441 h 5311470"/>
                <a:gd name="connsiteX58-6123" fmla="*/ 1107587 w 4098122"/>
                <a:gd name="connsiteY58-6124" fmla="*/ 5121609 h 5311470"/>
                <a:gd name="connsiteX59-6125" fmla="*/ 1161553 w 4098122"/>
                <a:gd name="connsiteY59-6126" fmla="*/ 5110441 h 5311470"/>
                <a:gd name="connsiteX60-6127" fmla="*/ 1334244 w 4098122"/>
                <a:gd name="connsiteY60-6128" fmla="*/ 5099273 h 5311470"/>
                <a:gd name="connsiteX61-6129" fmla="*/ 1388211 w 4098122"/>
                <a:gd name="connsiteY61-6130" fmla="*/ 5110441 h 5311470"/>
                <a:gd name="connsiteX62-6131" fmla="*/ 1420590 w 4098122"/>
                <a:gd name="connsiteY62-6132" fmla="*/ 5121609 h 5311470"/>
                <a:gd name="connsiteX63-6133" fmla="*/ 1485349 w 4098122"/>
                <a:gd name="connsiteY63-6134" fmla="*/ 5132777 h 5311470"/>
                <a:gd name="connsiteX64-6135" fmla="*/ 1517729 w 4098122"/>
                <a:gd name="connsiteY64-6136" fmla="*/ 5143945 h 5311470"/>
                <a:gd name="connsiteX65-6137" fmla="*/ 1550108 w 4098122"/>
                <a:gd name="connsiteY65-6138" fmla="*/ 5155112 h 5311470"/>
                <a:gd name="connsiteX66-6139" fmla="*/ 1614868 w 4098122"/>
                <a:gd name="connsiteY66-6140" fmla="*/ 5177448 h 5311470"/>
                <a:gd name="connsiteX67-6141" fmla="*/ 1802785 w 4098122"/>
                <a:gd name="connsiteY67-6142" fmla="*/ 5181199 h 5311470"/>
                <a:gd name="connsiteX68-6143" fmla="*/ 1926080 w 4098122"/>
                <a:gd name="connsiteY68-6144" fmla="*/ 5173781 h 5311470"/>
                <a:gd name="connsiteX69-6145" fmla="*/ 2060390 w 4098122"/>
                <a:gd name="connsiteY69-6146" fmla="*/ 5177531 h 5311470"/>
                <a:gd name="connsiteX70-6147" fmla="*/ 2137733 w 4098122"/>
                <a:gd name="connsiteY70-6148" fmla="*/ 5177498 h 5311470"/>
                <a:gd name="connsiteX71-6149" fmla="*/ 2216643 w 4098122"/>
                <a:gd name="connsiteY71-6150" fmla="*/ 5170047 h 5311470"/>
                <a:gd name="connsiteX72-6151" fmla="*/ 2338012 w 4098122"/>
                <a:gd name="connsiteY72-6152" fmla="*/ 5177448 h 5311470"/>
                <a:gd name="connsiteX73-6153" fmla="*/ 3426693 w 4098122"/>
                <a:gd name="connsiteY73-6154" fmla="*/ 5140244 h 5311470"/>
                <a:gd name="connsiteX74-6155" fmla="*/ 3485092 w 4098122"/>
                <a:gd name="connsiteY74-6156" fmla="*/ 5129077 h 5311470"/>
                <a:gd name="connsiteX75-6157" fmla="*/ 3536058 w 4098122"/>
                <a:gd name="connsiteY75-6158" fmla="*/ 5121609 h 5311470"/>
                <a:gd name="connsiteX76-6159" fmla="*/ 3606819 w 4098122"/>
                <a:gd name="connsiteY76-6160" fmla="*/ 5129026 h 5311470"/>
                <a:gd name="connsiteX77-6161" fmla="*/ 3665576 w 4098122"/>
                <a:gd name="connsiteY77-6162" fmla="*/ 5132777 h 5311470"/>
                <a:gd name="connsiteX78-6163" fmla="*/ 3773508 w 4098122"/>
                <a:gd name="connsiteY78-6164" fmla="*/ 5155112 h 5311470"/>
                <a:gd name="connsiteX79-6165" fmla="*/ 3816680 w 4098122"/>
                <a:gd name="connsiteY79-6166" fmla="*/ 5166280 h 5311470"/>
                <a:gd name="connsiteX80-6167" fmla="*/ 3870647 w 4098122"/>
                <a:gd name="connsiteY80-6168" fmla="*/ 5177448 h 5311470"/>
                <a:gd name="connsiteX81-6169" fmla="*/ 3874975 w 4098122"/>
                <a:gd name="connsiteY81-6170" fmla="*/ 5037497 h 5311470"/>
                <a:gd name="connsiteX82-6171" fmla="*/ 3913820 w 4098122"/>
                <a:gd name="connsiteY82-6172" fmla="*/ 4697231 h 5311470"/>
                <a:gd name="connsiteX83-6173" fmla="*/ 3903026 w 4098122"/>
                <a:gd name="connsiteY83-6174" fmla="*/ 4663727 h 5311470"/>
                <a:gd name="connsiteX84-6175" fmla="*/ 3892233 w 4098122"/>
                <a:gd name="connsiteY84-6176" fmla="*/ 4384532 h 5311470"/>
                <a:gd name="connsiteX85-6177" fmla="*/ 3881440 w 4098122"/>
                <a:gd name="connsiteY85-6178" fmla="*/ 4105336 h 5311470"/>
                <a:gd name="connsiteX86-6179" fmla="*/ 3924612 w 4098122"/>
                <a:gd name="connsiteY86-6180" fmla="*/ 4071832 h 5311470"/>
                <a:gd name="connsiteX87-6181" fmla="*/ 3899780 w 4098122"/>
                <a:gd name="connsiteY87-6182" fmla="*/ 3931880 h 5311470"/>
                <a:gd name="connsiteX88-6183" fmla="*/ 3872811 w 4098122"/>
                <a:gd name="connsiteY88-6184" fmla="*/ 3820202 h 5311470"/>
                <a:gd name="connsiteX89-6185" fmla="*/ 3892233 w 4098122"/>
                <a:gd name="connsiteY89-6186" fmla="*/ 3602783 h 5311470"/>
                <a:gd name="connsiteX90-6187" fmla="*/ 3878749 w 4098122"/>
                <a:gd name="connsiteY90-6188" fmla="*/ 3246828 h 5311470"/>
                <a:gd name="connsiteX91-6189" fmla="*/ 3913820 w 4098122"/>
                <a:gd name="connsiteY91-6190" fmla="*/ 3111398 h 5311470"/>
                <a:gd name="connsiteX92-6191" fmla="*/ 3924612 w 4098122"/>
                <a:gd name="connsiteY92-6192" fmla="*/ 3055560 h 5311470"/>
                <a:gd name="connsiteX93-6193" fmla="*/ 3903026 w 4098122"/>
                <a:gd name="connsiteY93-6194" fmla="*/ 2910378 h 5311470"/>
                <a:gd name="connsiteX94-6195" fmla="*/ 3897643 w 4098122"/>
                <a:gd name="connsiteY94-6196" fmla="*/ 2689852 h 5311470"/>
                <a:gd name="connsiteX95-6197" fmla="*/ 3859853 w 4098122"/>
                <a:gd name="connsiteY95-6198" fmla="*/ 2564175 h 5311470"/>
                <a:gd name="connsiteX96-6199" fmla="*/ 3838267 w 4098122"/>
                <a:gd name="connsiteY96-6200" fmla="*/ 2541839 h 5311470"/>
                <a:gd name="connsiteX97-6201" fmla="*/ 3827474 w 4098122"/>
                <a:gd name="connsiteY97-6202" fmla="*/ 2407825 h 5311470"/>
                <a:gd name="connsiteX98-6203" fmla="*/ 3838267 w 4098122"/>
                <a:gd name="connsiteY98-6204" fmla="*/ 2374321 h 5311470"/>
                <a:gd name="connsiteX99-6205" fmla="*/ 3849060 w 4098122"/>
                <a:gd name="connsiteY99-6206" fmla="*/ 2296146 h 5311470"/>
                <a:gd name="connsiteX100-6207" fmla="*/ 3870647 w 4098122"/>
                <a:gd name="connsiteY100-6208" fmla="*/ 2273811 h 5311470"/>
                <a:gd name="connsiteX101-6209" fmla="*/ 3903026 w 4098122"/>
                <a:gd name="connsiteY101-6210" fmla="*/ 2184469 h 5311470"/>
                <a:gd name="connsiteX102-6211" fmla="*/ 3913820 w 4098122"/>
                <a:gd name="connsiteY102-6212" fmla="*/ 2005783 h 5311470"/>
                <a:gd name="connsiteX103-6213" fmla="*/ 3935406 w 4098122"/>
                <a:gd name="connsiteY103-6214" fmla="*/ 1793595 h 5311470"/>
                <a:gd name="connsiteX104-6215" fmla="*/ 3924612 w 4098122"/>
                <a:gd name="connsiteY104-6216" fmla="*/ 1648413 h 5311470"/>
                <a:gd name="connsiteX105-6217" fmla="*/ 3946199 w 4098122"/>
                <a:gd name="connsiteY105-6218" fmla="*/ 1614909 h 5311470"/>
                <a:gd name="connsiteX106-6219" fmla="*/ 3940816 w 4098122"/>
                <a:gd name="connsiteY106-6220" fmla="*/ 1485848 h 5311470"/>
                <a:gd name="connsiteX107-6221" fmla="*/ 3947836 w 4098122"/>
                <a:gd name="connsiteY107-6222" fmla="*/ 1378692 h 5311470"/>
                <a:gd name="connsiteX108-6223" fmla="*/ 3931105 w 4098122"/>
                <a:gd name="connsiteY108-6224" fmla="*/ 1305039 h 5311470"/>
                <a:gd name="connsiteX109-6225" fmla="*/ 3913293 w 4098122"/>
                <a:gd name="connsiteY109-6226" fmla="*/ 1178655 h 5311470"/>
                <a:gd name="connsiteX110-6227" fmla="*/ 3903026 w 4098122"/>
                <a:gd name="connsiteY110-6228" fmla="*/ 676810 h 5311470"/>
                <a:gd name="connsiteX111-6229" fmla="*/ 3917066 w 4098122"/>
                <a:gd name="connsiteY111-6230" fmla="*/ 454869 h 5311470"/>
                <a:gd name="connsiteX112-6231" fmla="*/ 3892233 w 4098122"/>
                <a:gd name="connsiteY112-6232" fmla="*/ 397615 h 5311470"/>
                <a:gd name="connsiteX113-6233" fmla="*/ 3913820 w 4098122"/>
                <a:gd name="connsiteY113-6234" fmla="*/ 218929 h 5311470"/>
                <a:gd name="connsiteX114-6235" fmla="*/ 3827474 w 4098122"/>
                <a:gd name="connsiteY114-6236" fmla="*/ 196594 h 5311470"/>
                <a:gd name="connsiteX115-6237" fmla="*/ 3795094 w 4098122"/>
                <a:gd name="connsiteY115-6238" fmla="*/ 174258 h 5311470"/>
                <a:gd name="connsiteX116-6239" fmla="*/ 3719542 w 4098122"/>
                <a:gd name="connsiteY116-6240" fmla="*/ 163090 h 5311470"/>
                <a:gd name="connsiteX117-6241" fmla="*/ 3683388 w 4098122"/>
                <a:gd name="connsiteY117-6242" fmla="*/ 154045 h 5311470"/>
                <a:gd name="connsiteX118-6243" fmla="*/ 3633196 w 4098122"/>
                <a:gd name="connsiteY118-6244" fmla="*/ 140754 h 5311470"/>
                <a:gd name="connsiteX119-6245" fmla="*/ 3590023 w 4098122"/>
                <a:gd name="connsiteY119-6246" fmla="*/ 163090 h 5311470"/>
                <a:gd name="connsiteX120-6247" fmla="*/ 3287814 w 4098122"/>
                <a:gd name="connsiteY120-6248" fmla="*/ 174258 h 5311470"/>
                <a:gd name="connsiteX121-6249" fmla="*/ 3190675 w 4098122"/>
                <a:gd name="connsiteY121-6250" fmla="*/ 196594 h 5311470"/>
                <a:gd name="connsiteX122-6251" fmla="*/ 3169088 w 4098122"/>
                <a:gd name="connsiteY122-6252" fmla="*/ 174258 h 5311470"/>
                <a:gd name="connsiteX123-6253" fmla="*/ 3136709 w 4098122"/>
                <a:gd name="connsiteY123-6254" fmla="*/ 163090 h 5311470"/>
                <a:gd name="connsiteX124-6255" fmla="*/ 3111646 w 4098122"/>
                <a:gd name="connsiteY124-6256" fmla="*/ 161614 h 5311470"/>
                <a:gd name="connsiteX125-6257" fmla="*/ 3030414 w 4098122"/>
                <a:gd name="connsiteY125-6258" fmla="*/ 159276 h 5311470"/>
                <a:gd name="connsiteX126-6259" fmla="*/ 2856086 w 4098122"/>
                <a:gd name="connsiteY126-6260" fmla="*/ 151922 h 5311470"/>
                <a:gd name="connsiteX127-6261" fmla="*/ 2445944 w 4098122"/>
                <a:gd name="connsiteY127-6262" fmla="*/ 174258 h 5311470"/>
                <a:gd name="connsiteX128-6263" fmla="*/ 2118307 w 4098122"/>
                <a:gd name="connsiteY128-6264" fmla="*/ 150448 h 5311470"/>
                <a:gd name="connsiteX129-6265" fmla="*/ 1882561 w 4098122"/>
                <a:gd name="connsiteY129-6266" fmla="*/ 154045 h 5311470"/>
                <a:gd name="connsiteX130-6267" fmla="*/ 1712006 w 4098122"/>
                <a:gd name="connsiteY130-6268" fmla="*/ 140754 h 5311470"/>
                <a:gd name="connsiteX131-6269" fmla="*/ 1237105 w 4098122"/>
                <a:gd name="connsiteY131-6270" fmla="*/ 163090 h 5311470"/>
                <a:gd name="connsiteX132-6271" fmla="*/ 1160470 w 4098122"/>
                <a:gd name="connsiteY132-6272" fmla="*/ 163031 h 5311470"/>
                <a:gd name="connsiteX133-6273" fmla="*/ 1106861 w 4098122"/>
                <a:gd name="connsiteY133-6274" fmla="*/ 161556 h 5311470"/>
                <a:gd name="connsiteX134-6275" fmla="*/ 1056735 w 4098122"/>
                <a:gd name="connsiteY134-6276" fmla="*/ 149710 h 5311470"/>
                <a:gd name="connsiteX135-6277" fmla="*/ 1007681 w 4098122"/>
                <a:gd name="connsiteY135-6278" fmla="*/ 0 h 5311470"/>
                <a:gd name="connsiteX136-6279" fmla="*/ 1100279 w 4098122"/>
                <a:gd name="connsiteY136-6280" fmla="*/ 23149 h 5311470"/>
                <a:gd name="connsiteX137-6281" fmla="*/ 1169727 w 4098122"/>
                <a:gd name="connsiteY137-6282" fmla="*/ 69448 h 5311470"/>
                <a:gd name="connsiteX138-6283" fmla="*/ 1679013 w 4098122"/>
                <a:gd name="connsiteY138-6284" fmla="*/ 46298 h 5311470"/>
                <a:gd name="connsiteX139-6285" fmla="*/ 1760036 w 4098122"/>
                <a:gd name="connsiteY139-6286" fmla="*/ 23149 h 5311470"/>
                <a:gd name="connsiteX140-6287" fmla="*/ 2107276 w 4098122"/>
                <a:gd name="connsiteY140-6288" fmla="*/ 34724 h 5311470"/>
                <a:gd name="connsiteX141-6289" fmla="*/ 2466092 w 4098122"/>
                <a:gd name="connsiteY141-6290" fmla="*/ 81022 h 5311470"/>
                <a:gd name="connsiteX142-6291" fmla="*/ 2905930 w 4098122"/>
                <a:gd name="connsiteY142-6292" fmla="*/ 57873 h 5311470"/>
                <a:gd name="connsiteX143-6293" fmla="*/ 3010102 w 4098122"/>
                <a:gd name="connsiteY143-6294" fmla="*/ 34724 h 5311470"/>
                <a:gd name="connsiteX144-6295" fmla="*/ 3183722 w 4098122"/>
                <a:gd name="connsiteY144-6296" fmla="*/ 46298 h 5311470"/>
                <a:gd name="connsiteX145-6297" fmla="*/ 3206871 w 4098122"/>
                <a:gd name="connsiteY145-6298" fmla="*/ 69448 h 5311470"/>
                <a:gd name="connsiteX146-6299" fmla="*/ 3241595 w 4098122"/>
                <a:gd name="connsiteY146-6300" fmla="*/ 81022 h 5311470"/>
                <a:gd name="connsiteX147-6301" fmla="*/ 3264745 w 4098122"/>
                <a:gd name="connsiteY147-6302" fmla="*/ 104172 h 5311470"/>
                <a:gd name="connsiteX148-6303" fmla="*/ 3368917 w 4098122"/>
                <a:gd name="connsiteY148-6304" fmla="*/ 81022 h 5311470"/>
                <a:gd name="connsiteX149-6305" fmla="*/ 3693008 w 4098122"/>
                <a:gd name="connsiteY149-6306" fmla="*/ 69448 h 5311470"/>
                <a:gd name="connsiteX150-6307" fmla="*/ 3739307 w 4098122"/>
                <a:gd name="connsiteY150-6308" fmla="*/ 46298 h 5311470"/>
                <a:gd name="connsiteX151-6309" fmla="*/ 3774031 w 4098122"/>
                <a:gd name="connsiteY151-6310" fmla="*/ 23149 h 5311470"/>
                <a:gd name="connsiteX152-6311" fmla="*/ 3831904 w 4098122"/>
                <a:gd name="connsiteY152-6312" fmla="*/ 69448 h 5311470"/>
                <a:gd name="connsiteX153-6313" fmla="*/ 3912927 w 4098122"/>
                <a:gd name="connsiteY153-6314" fmla="*/ 81022 h 5311470"/>
                <a:gd name="connsiteX154-6315" fmla="*/ 3947651 w 4098122"/>
                <a:gd name="connsiteY154-6316" fmla="*/ 104172 h 5311470"/>
                <a:gd name="connsiteX155-6317" fmla="*/ 4040249 w 4098122"/>
                <a:gd name="connsiteY155-6318" fmla="*/ 127321 h 5311470"/>
                <a:gd name="connsiteX156-6319" fmla="*/ 4017099 w 4098122"/>
                <a:gd name="connsiteY156-6320" fmla="*/ 312516 h 5311470"/>
                <a:gd name="connsiteX157-6321" fmla="*/ 4005524 w 4098122"/>
                <a:gd name="connsiteY157-6322" fmla="*/ 347240 h 5311470"/>
                <a:gd name="connsiteX158-6323" fmla="*/ 4028674 w 4098122"/>
                <a:gd name="connsiteY158-6324" fmla="*/ 601883 h 5311470"/>
                <a:gd name="connsiteX159-6325" fmla="*/ 4040249 w 4098122"/>
                <a:gd name="connsiteY159-6326" fmla="*/ 1169043 h 5311470"/>
                <a:gd name="connsiteX160-6327" fmla="*/ 4063398 w 4098122"/>
                <a:gd name="connsiteY160-6328" fmla="*/ 1238491 h 5311470"/>
                <a:gd name="connsiteX161-6329" fmla="*/ 4074973 w 4098122"/>
                <a:gd name="connsiteY161-6330" fmla="*/ 1273215 h 5311470"/>
                <a:gd name="connsiteX162-6331" fmla="*/ 4098122 w 4098122"/>
                <a:gd name="connsiteY162-6332" fmla="*/ 1354238 h 5311470"/>
                <a:gd name="connsiteX163-6333" fmla="*/ 4074973 w 4098122"/>
                <a:gd name="connsiteY163-6334" fmla="*/ 1574157 h 5311470"/>
                <a:gd name="connsiteX164-6335" fmla="*/ 4051823 w 4098122"/>
                <a:gd name="connsiteY164-6336" fmla="*/ 1608881 h 5311470"/>
                <a:gd name="connsiteX165-6337" fmla="*/ 4063398 w 4098122"/>
                <a:gd name="connsiteY165-6338" fmla="*/ 1759352 h 5311470"/>
                <a:gd name="connsiteX166-6339" fmla="*/ 4040249 w 4098122"/>
                <a:gd name="connsiteY166-6340" fmla="*/ 1979271 h 5311470"/>
                <a:gd name="connsiteX167-6341" fmla="*/ 4028674 w 4098122"/>
                <a:gd name="connsiteY167-6342" fmla="*/ 2164466 h 5311470"/>
                <a:gd name="connsiteX168-6343" fmla="*/ 3993950 w 4098122"/>
                <a:gd name="connsiteY168-6344" fmla="*/ 2257063 h 5311470"/>
                <a:gd name="connsiteX169-6345" fmla="*/ 3970800 w 4098122"/>
                <a:gd name="connsiteY169-6346" fmla="*/ 2280212 h 5311470"/>
                <a:gd name="connsiteX170-6347" fmla="*/ 3959226 w 4098122"/>
                <a:gd name="connsiteY170-6348" fmla="*/ 2361235 h 5311470"/>
                <a:gd name="connsiteX171-6349" fmla="*/ 3947651 w 4098122"/>
                <a:gd name="connsiteY171-6350" fmla="*/ 2395959 h 5311470"/>
                <a:gd name="connsiteX172-6351" fmla="*/ 3959226 w 4098122"/>
                <a:gd name="connsiteY172-6352" fmla="*/ 2534855 h 5311470"/>
                <a:gd name="connsiteX173-6353" fmla="*/ 3982375 w 4098122"/>
                <a:gd name="connsiteY173-6354" fmla="*/ 2558005 h 5311470"/>
                <a:gd name="connsiteX174-6355" fmla="*/ 3993950 w 4098122"/>
                <a:gd name="connsiteY174-6356" fmla="*/ 2592729 h 5311470"/>
                <a:gd name="connsiteX175-6357" fmla="*/ 4028674 w 4098122"/>
                <a:gd name="connsiteY175-6358" fmla="*/ 2916820 h 5311470"/>
                <a:gd name="connsiteX176-6359" fmla="*/ 4051823 w 4098122"/>
                <a:gd name="connsiteY176-6360" fmla="*/ 3067291 h 5311470"/>
                <a:gd name="connsiteX177-6361" fmla="*/ 4040249 w 4098122"/>
                <a:gd name="connsiteY177-6362" fmla="*/ 3125164 h 5311470"/>
                <a:gd name="connsiteX178-6363" fmla="*/ 4029899 w 4098122"/>
                <a:gd name="connsiteY178-6364" fmla="*/ 3164921 h 5311470"/>
                <a:gd name="connsiteX179-6365" fmla="*/ 4031149 w 4098122"/>
                <a:gd name="connsiteY179-6366" fmla="*/ 3158443 h 5311470"/>
                <a:gd name="connsiteX180-6367" fmla="*/ 4029899 w 4098122"/>
                <a:gd name="connsiteY180-6368" fmla="*/ 3164921 h 5311470"/>
                <a:gd name="connsiteX181-6369" fmla="*/ 4017099 w 4098122"/>
                <a:gd name="connsiteY181-6370" fmla="*/ 3229336 h 5311470"/>
                <a:gd name="connsiteX182-6371" fmla="*/ 4017099 w 4098122"/>
                <a:gd name="connsiteY182-6372" fmla="*/ 3634450 h 5311470"/>
                <a:gd name="connsiteX183-6373" fmla="*/ 4051823 w 4098122"/>
                <a:gd name="connsiteY183-6374" fmla="*/ 3842795 h 5311470"/>
                <a:gd name="connsiteX184-6375" fmla="*/ 4063398 w 4098122"/>
                <a:gd name="connsiteY184-6376" fmla="*/ 3981691 h 5311470"/>
                <a:gd name="connsiteX185-6377" fmla="*/ 4051823 w 4098122"/>
                <a:gd name="connsiteY185-6378" fmla="*/ 4120587 h 5311470"/>
                <a:gd name="connsiteX186-6379" fmla="*/ 4040249 w 4098122"/>
                <a:gd name="connsiteY186-6380" fmla="*/ 4155311 h 5311470"/>
                <a:gd name="connsiteX187-6381" fmla="*/ 4017099 w 4098122"/>
                <a:gd name="connsiteY187-6382" fmla="*/ 4444678 h 5311470"/>
                <a:gd name="connsiteX188-6383" fmla="*/ 4028674 w 4098122"/>
                <a:gd name="connsiteY188-6384" fmla="*/ 4734045 h 5311470"/>
                <a:gd name="connsiteX189-6385" fmla="*/ 4040249 w 4098122"/>
                <a:gd name="connsiteY189-6386" fmla="*/ 4768769 h 5311470"/>
                <a:gd name="connsiteX190-6387" fmla="*/ 4025844 w 4098122"/>
                <a:gd name="connsiteY190-6388" fmla="*/ 5150698 h 5311470"/>
                <a:gd name="connsiteX191-6389" fmla="*/ 4014270 w 4098122"/>
                <a:gd name="connsiteY191-6390" fmla="*/ 5275190 h 5311470"/>
                <a:gd name="connsiteX192-6391" fmla="*/ 3936076 w 4098122"/>
                <a:gd name="connsiteY192-6392" fmla="*/ 5254906 h 5311470"/>
                <a:gd name="connsiteX193-6393" fmla="*/ 3889778 w 4098122"/>
                <a:gd name="connsiteY193-6394" fmla="*/ 5243331 h 5311470"/>
                <a:gd name="connsiteX194-6395" fmla="*/ 3788546 w 4098122"/>
                <a:gd name="connsiteY194-6396" fmla="*/ 5240502 h 5311470"/>
                <a:gd name="connsiteX195-6397" fmla="*/ 3713143 w 4098122"/>
                <a:gd name="connsiteY195-6398" fmla="*/ 5246382 h 5311470"/>
                <a:gd name="connsiteX196-6399" fmla="*/ 3655455 w 4098122"/>
                <a:gd name="connsiteY196-6400" fmla="*/ 5234733 h 5311470"/>
                <a:gd name="connsiteX197-6401" fmla="*/ 3600411 w 4098122"/>
                <a:gd name="connsiteY197-6402" fmla="*/ 5231757 h 5311470"/>
                <a:gd name="connsiteX198-6403" fmla="*/ 3565686 w 4098122"/>
                <a:gd name="connsiteY198-6404" fmla="*/ 5243331 h 5311470"/>
                <a:gd name="connsiteX199-6405" fmla="*/ 2350345 w 4098122"/>
                <a:gd name="connsiteY199-6406" fmla="*/ 5266481 h 5311470"/>
                <a:gd name="connsiteX200-6407" fmla="*/ 2188299 w 4098122"/>
                <a:gd name="connsiteY200-6408" fmla="*/ 5289630 h 5311470"/>
                <a:gd name="connsiteX201-6409" fmla="*/ 2095702 w 4098122"/>
                <a:gd name="connsiteY201-6410" fmla="*/ 5301205 h 5311470"/>
                <a:gd name="connsiteX202-6411" fmla="*/ 2049329 w 4098122"/>
                <a:gd name="connsiteY202-6412" fmla="*/ 5306936 h 5311470"/>
                <a:gd name="connsiteX203-6413" fmla="*/ 1968380 w 4098122"/>
                <a:gd name="connsiteY203-6414" fmla="*/ 5301205 h 5311470"/>
                <a:gd name="connsiteX204-6415" fmla="*/ 1748461 w 4098122"/>
                <a:gd name="connsiteY204-6416" fmla="*/ 5289630 h 5311470"/>
                <a:gd name="connsiteX205-6417" fmla="*/ 1574841 w 4098122"/>
                <a:gd name="connsiteY205-6418" fmla="*/ 5266481 h 5311470"/>
                <a:gd name="connsiteX206-6419" fmla="*/ 1505393 w 4098122"/>
                <a:gd name="connsiteY206-6420" fmla="*/ 5243331 h 5311470"/>
                <a:gd name="connsiteX207-6421" fmla="*/ 1470669 w 4098122"/>
                <a:gd name="connsiteY207-6422" fmla="*/ 5231757 h 5311470"/>
                <a:gd name="connsiteX208-6423" fmla="*/ 1435945 w 4098122"/>
                <a:gd name="connsiteY208-6424" fmla="*/ 5220182 h 5311470"/>
                <a:gd name="connsiteX209-6425" fmla="*/ 1366497 w 4098122"/>
                <a:gd name="connsiteY209-6426" fmla="*/ 5208607 h 5311470"/>
                <a:gd name="connsiteX210-6427" fmla="*/ 1331773 w 4098122"/>
                <a:gd name="connsiteY210-6428" fmla="*/ 5197033 h 5311470"/>
                <a:gd name="connsiteX211-6429" fmla="*/ 1273899 w 4098122"/>
                <a:gd name="connsiteY211-6430" fmla="*/ 5185458 h 5311470"/>
                <a:gd name="connsiteX212-6431" fmla="*/ 1088704 w 4098122"/>
                <a:gd name="connsiteY212-6432" fmla="*/ 5197033 h 5311470"/>
                <a:gd name="connsiteX213-6433" fmla="*/ 1030831 w 4098122"/>
                <a:gd name="connsiteY213-6434" fmla="*/ 5208607 h 5311470"/>
                <a:gd name="connsiteX214-6435" fmla="*/ 799337 w 4098122"/>
                <a:gd name="connsiteY214-6436" fmla="*/ 5197033 h 5311470"/>
                <a:gd name="connsiteX215-6437" fmla="*/ 648866 w 4098122"/>
                <a:gd name="connsiteY215-6438" fmla="*/ 5231757 h 5311470"/>
                <a:gd name="connsiteX216-6439" fmla="*/ 452097 w 4098122"/>
                <a:gd name="connsiteY216-6440" fmla="*/ 5197033 h 5311470"/>
                <a:gd name="connsiteX217-6441" fmla="*/ 244625 w 4098122"/>
                <a:gd name="connsiteY217-6442" fmla="*/ 5207919 h 5311470"/>
                <a:gd name="connsiteX218-6443" fmla="*/ 174304 w 4098122"/>
                <a:gd name="connsiteY218-6444" fmla="*/ 5220182 h 5311470"/>
                <a:gd name="connsiteX219-6445" fmla="*/ 117808 w 4098122"/>
                <a:gd name="connsiteY219-6446" fmla="*/ 5228128 h 5311470"/>
                <a:gd name="connsiteX220-6447" fmla="*/ 12259 w 4098122"/>
                <a:gd name="connsiteY220-6448" fmla="*/ 5243331 h 5311470"/>
                <a:gd name="connsiteX221-6449" fmla="*/ 23144 w 4098122"/>
                <a:gd name="connsiteY221-6450" fmla="*/ 5109442 h 5311470"/>
                <a:gd name="connsiteX222-6451" fmla="*/ 46294 w 4098122"/>
                <a:gd name="connsiteY222-6452" fmla="*/ 5020289 h 5311470"/>
                <a:gd name="connsiteX223-6453" fmla="*/ 35408 w 4098122"/>
                <a:gd name="connsiteY223-6454" fmla="*/ 4826643 h 5311470"/>
                <a:gd name="connsiteX224-6455" fmla="*/ 58557 w 4098122"/>
                <a:gd name="connsiteY224-6456" fmla="*/ 4791919 h 5311470"/>
                <a:gd name="connsiteX225-6457" fmla="*/ 70132 w 4098122"/>
                <a:gd name="connsiteY225-6458" fmla="*/ 4745620 h 5311470"/>
                <a:gd name="connsiteX226-6459" fmla="*/ 35408 w 4098122"/>
                <a:gd name="connsiteY226-6460" fmla="*/ 4676172 h 5311470"/>
                <a:gd name="connsiteX227-6461" fmla="*/ 23833 w 4098122"/>
                <a:gd name="connsiteY227-6462" fmla="*/ 4641448 h 5311470"/>
                <a:gd name="connsiteX228-6463" fmla="*/ 35408 w 4098122"/>
                <a:gd name="connsiteY228-6464" fmla="*/ 4514126 h 5311470"/>
                <a:gd name="connsiteX229-6465" fmla="*/ 46983 w 4098122"/>
                <a:gd name="connsiteY229-6466" fmla="*/ 4467828 h 5311470"/>
                <a:gd name="connsiteX230-6467" fmla="*/ 70132 w 4098122"/>
                <a:gd name="connsiteY230-6468" fmla="*/ 4363655 h 5311470"/>
                <a:gd name="connsiteX231-6469" fmla="*/ 58557 w 4098122"/>
                <a:gd name="connsiteY231-6470" fmla="*/ 4305782 h 5311470"/>
                <a:gd name="connsiteX232-6471" fmla="*/ 46983 w 4098122"/>
                <a:gd name="connsiteY232-6472" fmla="*/ 4236334 h 5311470"/>
                <a:gd name="connsiteX233-6473" fmla="*/ 23833 w 4098122"/>
                <a:gd name="connsiteY233-6474" fmla="*/ 4166886 h 5311470"/>
                <a:gd name="connsiteX234-6475" fmla="*/ 35408 w 4098122"/>
                <a:gd name="connsiteY234-6476" fmla="*/ 3877519 h 5311470"/>
                <a:gd name="connsiteX235-6477" fmla="*/ 46983 w 4098122"/>
                <a:gd name="connsiteY235-6478" fmla="*/ 3819645 h 5311470"/>
                <a:gd name="connsiteX236-6479" fmla="*/ 116431 w 4098122"/>
                <a:gd name="connsiteY236-6480" fmla="*/ 3750197 h 5311470"/>
                <a:gd name="connsiteX237-6481" fmla="*/ 93281 w 4098122"/>
                <a:gd name="connsiteY237-6482" fmla="*/ 3611301 h 5311470"/>
                <a:gd name="connsiteX238-6483" fmla="*/ 70132 w 4098122"/>
                <a:gd name="connsiteY238-6484" fmla="*/ 3576577 h 5311470"/>
                <a:gd name="connsiteX239-6485" fmla="*/ 58557 w 4098122"/>
                <a:gd name="connsiteY239-6486" fmla="*/ 3437681 h 5311470"/>
                <a:gd name="connsiteX240-6487" fmla="*/ 35408 w 4098122"/>
                <a:gd name="connsiteY240-6488" fmla="*/ 3345083 h 5311470"/>
                <a:gd name="connsiteX241-6489" fmla="*/ 12259 w 4098122"/>
                <a:gd name="connsiteY241-6490" fmla="*/ 3264060 h 5311470"/>
                <a:gd name="connsiteX242-6491" fmla="*/ 23833 w 4098122"/>
                <a:gd name="connsiteY242-6492" fmla="*/ 3078866 h 5311470"/>
                <a:gd name="connsiteX243-6493" fmla="*/ 46983 w 4098122"/>
                <a:gd name="connsiteY243-6494" fmla="*/ 3009417 h 5311470"/>
                <a:gd name="connsiteX244-6495" fmla="*/ 58557 w 4098122"/>
                <a:gd name="connsiteY244-6496" fmla="*/ 2974693 h 5311470"/>
                <a:gd name="connsiteX245-6497" fmla="*/ 46983 w 4098122"/>
                <a:gd name="connsiteY245-6498" fmla="*/ 2812648 h 5311470"/>
                <a:gd name="connsiteX246-6499" fmla="*/ 35408 w 4098122"/>
                <a:gd name="connsiteY246-6500" fmla="*/ 2673752 h 5311470"/>
                <a:gd name="connsiteX247-6501" fmla="*/ 46983 w 4098122"/>
                <a:gd name="connsiteY247-6502" fmla="*/ 2523281 h 5311470"/>
                <a:gd name="connsiteX248-6503" fmla="*/ 70132 w 4098122"/>
                <a:gd name="connsiteY248-6504" fmla="*/ 2453833 h 5311470"/>
                <a:gd name="connsiteX249-6505" fmla="*/ 58557 w 4098122"/>
                <a:gd name="connsiteY249-6506" fmla="*/ 2257063 h 5311470"/>
                <a:gd name="connsiteX250-6507" fmla="*/ 46983 w 4098122"/>
                <a:gd name="connsiteY250-6508" fmla="*/ 2210764 h 5311470"/>
                <a:gd name="connsiteX251-6509" fmla="*/ 23833 w 4098122"/>
                <a:gd name="connsiteY251-6510" fmla="*/ 2176040 h 5311470"/>
                <a:gd name="connsiteX252-6511" fmla="*/ 23833 w 4098122"/>
                <a:gd name="connsiteY252-6512" fmla="*/ 1828800 h 5311470"/>
                <a:gd name="connsiteX253-6513" fmla="*/ 35408 w 4098122"/>
                <a:gd name="connsiteY253-6514" fmla="*/ 1713053 h 5311470"/>
                <a:gd name="connsiteX254-6515" fmla="*/ 58557 w 4098122"/>
                <a:gd name="connsiteY254-6516" fmla="*/ 1643605 h 5311470"/>
                <a:gd name="connsiteX255-6517" fmla="*/ 35408 w 4098122"/>
                <a:gd name="connsiteY255-6518" fmla="*/ 1481559 h 5311470"/>
                <a:gd name="connsiteX256-6519" fmla="*/ 23833 w 4098122"/>
                <a:gd name="connsiteY256-6520" fmla="*/ 1446835 h 5311470"/>
                <a:gd name="connsiteX257-6521" fmla="*/ 684 w 4098122"/>
                <a:gd name="connsiteY257-6522" fmla="*/ 1365812 h 5311470"/>
                <a:gd name="connsiteX258-6523" fmla="*/ 12259 w 4098122"/>
                <a:gd name="connsiteY258-6524" fmla="*/ 1192192 h 5311470"/>
                <a:gd name="connsiteX259-6525" fmla="*/ 23833 w 4098122"/>
                <a:gd name="connsiteY259-6526" fmla="*/ 1157468 h 5311470"/>
                <a:gd name="connsiteX260-6527" fmla="*/ 58557 w 4098122"/>
                <a:gd name="connsiteY260-6528" fmla="*/ 1064871 h 5311470"/>
                <a:gd name="connsiteX261-6529" fmla="*/ 46983 w 4098122"/>
                <a:gd name="connsiteY261-6530" fmla="*/ 844952 h 5311470"/>
                <a:gd name="connsiteX262-6531" fmla="*/ 35408 w 4098122"/>
                <a:gd name="connsiteY262-6532" fmla="*/ 787078 h 5311470"/>
                <a:gd name="connsiteX263-6533" fmla="*/ 23833 w 4098122"/>
                <a:gd name="connsiteY263-6534" fmla="*/ 648182 h 5311470"/>
                <a:gd name="connsiteX264-6535" fmla="*/ 12259 w 4098122"/>
                <a:gd name="connsiteY264-6536" fmla="*/ 555585 h 5311470"/>
                <a:gd name="connsiteX265-6537" fmla="*/ 23833 w 4098122"/>
                <a:gd name="connsiteY265-6538" fmla="*/ 115747 h 5311470"/>
                <a:gd name="connsiteX266-6539" fmla="*/ 70132 w 4098122"/>
                <a:gd name="connsiteY266-6540" fmla="*/ 69448 h 5311470"/>
                <a:gd name="connsiteX267-6541" fmla="*/ 428947 w 4098122"/>
                <a:gd name="connsiteY267-6542" fmla="*/ 69448 h 5311470"/>
                <a:gd name="connsiteX268-6543" fmla="*/ 556269 w 4098122"/>
                <a:gd name="connsiteY268-6544" fmla="*/ 81022 h 5311470"/>
                <a:gd name="connsiteX269-6545" fmla="*/ 891935 w 4098122"/>
                <a:gd name="connsiteY269-6546" fmla="*/ 57873 h 5311470"/>
                <a:gd name="connsiteX270-6547" fmla="*/ 926659 w 4098122"/>
                <a:gd name="connsiteY270-6548" fmla="*/ 46298 h 5311470"/>
                <a:gd name="connsiteX271-6549" fmla="*/ 961383 w 4098122"/>
                <a:gd name="connsiteY271-6550" fmla="*/ 23149 h 5311470"/>
                <a:gd name="connsiteX272-6551" fmla="*/ 1007681 w 4098122"/>
                <a:gd name="connsiteY272-6552" fmla="*/ 0 h 5311470"/>
                <a:gd name="connsiteX0-6553" fmla="*/ 1056735 w 4098122"/>
                <a:gd name="connsiteY0-6554" fmla="*/ 149710 h 5311470"/>
                <a:gd name="connsiteX1-6555" fmla="*/ 1010449 w 4098122"/>
                <a:gd name="connsiteY1-6556" fmla="*/ 140754 h 5311470"/>
                <a:gd name="connsiteX2-6557" fmla="*/ 912755 w 4098122"/>
                <a:gd name="connsiteY2-6558" fmla="*/ 151921 h 5311470"/>
                <a:gd name="connsiteX3-6559" fmla="*/ 665066 w 4098122"/>
                <a:gd name="connsiteY3-6560" fmla="*/ 174258 h 5311470"/>
                <a:gd name="connsiteX4-6561" fmla="*/ 546340 w 4098122"/>
                <a:gd name="connsiteY4-6562" fmla="*/ 163090 h 5311470"/>
                <a:gd name="connsiteX5-6563" fmla="*/ 193938 w 4098122"/>
                <a:gd name="connsiteY5-6564" fmla="*/ 169028 h 5311470"/>
                <a:gd name="connsiteX6-6565" fmla="*/ 168578 w 4098122"/>
                <a:gd name="connsiteY6-6566" fmla="*/ 207762 h 5311470"/>
                <a:gd name="connsiteX7-6567" fmla="*/ 187473 w 4098122"/>
                <a:gd name="connsiteY7-6568" fmla="*/ 608390 h 5311470"/>
                <a:gd name="connsiteX8-6569" fmla="*/ 208505 w 4098122"/>
                <a:gd name="connsiteY8-6570" fmla="*/ 760923 h 5311470"/>
                <a:gd name="connsiteX9-6571" fmla="*/ 179372 w 4098122"/>
                <a:gd name="connsiteY9-6572" fmla="*/ 855496 h 5311470"/>
                <a:gd name="connsiteX10-6573" fmla="*/ 190165 w 4098122"/>
                <a:gd name="connsiteY10-6574" fmla="*/ 911336 h 5311470"/>
                <a:gd name="connsiteX11-6575" fmla="*/ 222545 w 4098122"/>
                <a:gd name="connsiteY11-6576" fmla="*/ 1056518 h 5311470"/>
                <a:gd name="connsiteX12-6577" fmla="*/ 209587 w 4098122"/>
                <a:gd name="connsiteY12-6578" fmla="*/ 1198869 h 5311470"/>
                <a:gd name="connsiteX13-6579" fmla="*/ 193411 w 4098122"/>
                <a:gd name="connsiteY13-6580" fmla="*/ 1287934 h 5311470"/>
                <a:gd name="connsiteX14-6581" fmla="*/ 146992 w 4098122"/>
                <a:gd name="connsiteY14-6582" fmla="*/ 1413887 h 5311470"/>
                <a:gd name="connsiteX15-6583" fmla="*/ 168578 w 4098122"/>
                <a:gd name="connsiteY15-6584" fmla="*/ 1492062 h 5311470"/>
                <a:gd name="connsiteX16-6585" fmla="*/ 179372 w 4098122"/>
                <a:gd name="connsiteY16-6586" fmla="*/ 1525566 h 5311470"/>
                <a:gd name="connsiteX17-6587" fmla="*/ 200958 w 4098122"/>
                <a:gd name="connsiteY17-6588" fmla="*/ 1681916 h 5311470"/>
                <a:gd name="connsiteX18-6589" fmla="*/ 179372 w 4098122"/>
                <a:gd name="connsiteY18-6590" fmla="*/ 1748923 h 5311470"/>
                <a:gd name="connsiteX19-6591" fmla="*/ 168578 w 4098122"/>
                <a:gd name="connsiteY19-6592" fmla="*/ 1860602 h 5311470"/>
                <a:gd name="connsiteX20-6593" fmla="*/ 204205 w 4098122"/>
                <a:gd name="connsiteY20-6594" fmla="*/ 2148134 h 5311470"/>
                <a:gd name="connsiteX21-6595" fmla="*/ 190165 w 4098122"/>
                <a:gd name="connsiteY21-6596" fmla="*/ 2229139 h 5311470"/>
                <a:gd name="connsiteX22-6597" fmla="*/ 200958 w 4098122"/>
                <a:gd name="connsiteY22-6598" fmla="*/ 2273811 h 5311470"/>
                <a:gd name="connsiteX23-6599" fmla="*/ 211751 w 4098122"/>
                <a:gd name="connsiteY23-6600" fmla="*/ 2463665 h 5311470"/>
                <a:gd name="connsiteX24-6601" fmla="*/ 190165 w 4098122"/>
                <a:gd name="connsiteY24-6602" fmla="*/ 2530671 h 5311470"/>
                <a:gd name="connsiteX25-6603" fmla="*/ 197184 w 4098122"/>
                <a:gd name="connsiteY25-6604" fmla="*/ 2693667 h 5311470"/>
                <a:gd name="connsiteX26-6605" fmla="*/ 190165 w 4098122"/>
                <a:gd name="connsiteY26-6606" fmla="*/ 2809867 h 5311470"/>
                <a:gd name="connsiteX27-6607" fmla="*/ 200958 w 4098122"/>
                <a:gd name="connsiteY27-6608" fmla="*/ 2966216 h 5311470"/>
                <a:gd name="connsiteX28-6609" fmla="*/ 190165 w 4098122"/>
                <a:gd name="connsiteY28-6610" fmla="*/ 2999720 h 5311470"/>
                <a:gd name="connsiteX29-6611" fmla="*/ 168578 w 4098122"/>
                <a:gd name="connsiteY29-6612" fmla="*/ 3066728 h 5311470"/>
                <a:gd name="connsiteX30-6613" fmla="*/ 187473 w 4098122"/>
                <a:gd name="connsiteY30-6614" fmla="*/ 3221661 h 5311470"/>
                <a:gd name="connsiteX31-6615" fmla="*/ 179372 w 4098122"/>
                <a:gd name="connsiteY31-6616" fmla="*/ 3323587 h 5311470"/>
                <a:gd name="connsiteX32-6617" fmla="*/ 200958 w 4098122"/>
                <a:gd name="connsiteY32-6618" fmla="*/ 3412930 h 5311470"/>
                <a:gd name="connsiteX33-6619" fmla="*/ 211751 w 4098122"/>
                <a:gd name="connsiteY33-6620" fmla="*/ 3546944 h 5311470"/>
                <a:gd name="connsiteX34-6621" fmla="*/ 233337 w 4098122"/>
                <a:gd name="connsiteY34-6622" fmla="*/ 3580448 h 5311470"/>
                <a:gd name="connsiteX35-6623" fmla="*/ 254924 w 4098122"/>
                <a:gd name="connsiteY35-6624" fmla="*/ 3714461 h 5311470"/>
                <a:gd name="connsiteX36-6625" fmla="*/ 207978 w 4098122"/>
                <a:gd name="connsiteY36-6626" fmla="*/ 3817095 h 5311470"/>
                <a:gd name="connsiteX37-6627" fmla="*/ 214443 w 4098122"/>
                <a:gd name="connsiteY37-6628" fmla="*/ 3951817 h 5311470"/>
                <a:gd name="connsiteX38-6629" fmla="*/ 168578 w 4098122"/>
                <a:gd name="connsiteY38-6630" fmla="*/ 4116504 h 5311470"/>
                <a:gd name="connsiteX39-6631" fmla="*/ 190165 w 4098122"/>
                <a:gd name="connsiteY39-6632" fmla="*/ 4183511 h 5311470"/>
                <a:gd name="connsiteX40-6633" fmla="*/ 218216 w 4098122"/>
                <a:gd name="connsiteY40-6634" fmla="*/ 4256733 h 5311470"/>
                <a:gd name="connsiteX41-6635" fmla="*/ 211751 w 4098122"/>
                <a:gd name="connsiteY41-6636" fmla="*/ 4306356 h 5311470"/>
                <a:gd name="connsiteX42-6637" fmla="*/ 190165 w 4098122"/>
                <a:gd name="connsiteY42-6638" fmla="*/ 4406868 h 5311470"/>
                <a:gd name="connsiteX43-6639" fmla="*/ 179372 w 4098122"/>
                <a:gd name="connsiteY43-6640" fmla="*/ 4451539 h 5311470"/>
                <a:gd name="connsiteX44-6641" fmla="*/ 168578 w 4098122"/>
                <a:gd name="connsiteY44-6642" fmla="*/ 4574385 h 5311470"/>
                <a:gd name="connsiteX45-6643" fmla="*/ 179372 w 4098122"/>
                <a:gd name="connsiteY45-6644" fmla="*/ 4607889 h 5311470"/>
                <a:gd name="connsiteX46-6645" fmla="*/ 211751 w 4098122"/>
                <a:gd name="connsiteY46-6646" fmla="*/ 4674896 h 5311470"/>
                <a:gd name="connsiteX47-6647" fmla="*/ 200958 w 4098122"/>
                <a:gd name="connsiteY47-6648" fmla="*/ 4719567 h 5311470"/>
                <a:gd name="connsiteX48-6649" fmla="*/ 179372 w 4098122"/>
                <a:gd name="connsiteY48-6650" fmla="*/ 4753071 h 5311470"/>
                <a:gd name="connsiteX49-6651" fmla="*/ 179372 w 4098122"/>
                <a:gd name="connsiteY49-6652" fmla="*/ 5009930 h 5311470"/>
                <a:gd name="connsiteX50-6653" fmla="*/ 157786 w 4098122"/>
                <a:gd name="connsiteY50-6654" fmla="*/ 5043435 h 5311470"/>
                <a:gd name="connsiteX51-6655" fmla="*/ 180935 w 4098122"/>
                <a:gd name="connsiteY51-6656" fmla="*/ 5108814 h 5311470"/>
                <a:gd name="connsiteX52-6657" fmla="*/ 230213 w 4098122"/>
                <a:gd name="connsiteY52-6658" fmla="*/ 5074497 h 5311470"/>
                <a:gd name="connsiteX53-6659" fmla="*/ 308890 w 4098122"/>
                <a:gd name="connsiteY53-6660" fmla="*/ 5132777 h 5311470"/>
                <a:gd name="connsiteX54-6661" fmla="*/ 330477 w 4098122"/>
                <a:gd name="connsiteY54-6662" fmla="*/ 5110441 h 5311470"/>
                <a:gd name="connsiteX55-6663" fmla="*/ 524754 w 4098122"/>
                <a:gd name="connsiteY55-6664" fmla="*/ 5099273 h 5311470"/>
                <a:gd name="connsiteX56-6665" fmla="*/ 783791 w 4098122"/>
                <a:gd name="connsiteY56-6666" fmla="*/ 5099273 h 5311470"/>
                <a:gd name="connsiteX57-6667" fmla="*/ 891723 w 4098122"/>
                <a:gd name="connsiteY57-6668" fmla="*/ 5110441 h 5311470"/>
                <a:gd name="connsiteX58-6669" fmla="*/ 1107587 w 4098122"/>
                <a:gd name="connsiteY58-6670" fmla="*/ 5121609 h 5311470"/>
                <a:gd name="connsiteX59-6671" fmla="*/ 1161553 w 4098122"/>
                <a:gd name="connsiteY59-6672" fmla="*/ 5110441 h 5311470"/>
                <a:gd name="connsiteX60-6673" fmla="*/ 1334244 w 4098122"/>
                <a:gd name="connsiteY60-6674" fmla="*/ 5099273 h 5311470"/>
                <a:gd name="connsiteX61-6675" fmla="*/ 1388211 w 4098122"/>
                <a:gd name="connsiteY61-6676" fmla="*/ 5110441 h 5311470"/>
                <a:gd name="connsiteX62-6677" fmla="*/ 1420590 w 4098122"/>
                <a:gd name="connsiteY62-6678" fmla="*/ 5121609 h 5311470"/>
                <a:gd name="connsiteX63-6679" fmla="*/ 1485349 w 4098122"/>
                <a:gd name="connsiteY63-6680" fmla="*/ 5132777 h 5311470"/>
                <a:gd name="connsiteX64-6681" fmla="*/ 1517729 w 4098122"/>
                <a:gd name="connsiteY64-6682" fmla="*/ 5143945 h 5311470"/>
                <a:gd name="connsiteX65-6683" fmla="*/ 1550108 w 4098122"/>
                <a:gd name="connsiteY65-6684" fmla="*/ 5155112 h 5311470"/>
                <a:gd name="connsiteX66-6685" fmla="*/ 1614868 w 4098122"/>
                <a:gd name="connsiteY66-6686" fmla="*/ 5177448 h 5311470"/>
                <a:gd name="connsiteX67-6687" fmla="*/ 1802785 w 4098122"/>
                <a:gd name="connsiteY67-6688" fmla="*/ 5181199 h 5311470"/>
                <a:gd name="connsiteX68-6689" fmla="*/ 1926080 w 4098122"/>
                <a:gd name="connsiteY68-6690" fmla="*/ 5173781 h 5311470"/>
                <a:gd name="connsiteX69-6691" fmla="*/ 2060390 w 4098122"/>
                <a:gd name="connsiteY69-6692" fmla="*/ 5177531 h 5311470"/>
                <a:gd name="connsiteX70-6693" fmla="*/ 2137733 w 4098122"/>
                <a:gd name="connsiteY70-6694" fmla="*/ 5177498 h 5311470"/>
                <a:gd name="connsiteX71-6695" fmla="*/ 2216643 w 4098122"/>
                <a:gd name="connsiteY71-6696" fmla="*/ 5170047 h 5311470"/>
                <a:gd name="connsiteX72-6697" fmla="*/ 2338012 w 4098122"/>
                <a:gd name="connsiteY72-6698" fmla="*/ 5177448 h 5311470"/>
                <a:gd name="connsiteX73-6699" fmla="*/ 3426693 w 4098122"/>
                <a:gd name="connsiteY73-6700" fmla="*/ 5140244 h 5311470"/>
                <a:gd name="connsiteX74-6701" fmla="*/ 3485092 w 4098122"/>
                <a:gd name="connsiteY74-6702" fmla="*/ 5129077 h 5311470"/>
                <a:gd name="connsiteX75-6703" fmla="*/ 3536058 w 4098122"/>
                <a:gd name="connsiteY75-6704" fmla="*/ 5121609 h 5311470"/>
                <a:gd name="connsiteX76-6705" fmla="*/ 3606819 w 4098122"/>
                <a:gd name="connsiteY76-6706" fmla="*/ 5129026 h 5311470"/>
                <a:gd name="connsiteX77-6707" fmla="*/ 3665576 w 4098122"/>
                <a:gd name="connsiteY77-6708" fmla="*/ 5132777 h 5311470"/>
                <a:gd name="connsiteX78-6709" fmla="*/ 3773508 w 4098122"/>
                <a:gd name="connsiteY78-6710" fmla="*/ 5155112 h 5311470"/>
                <a:gd name="connsiteX79-6711" fmla="*/ 3816680 w 4098122"/>
                <a:gd name="connsiteY79-6712" fmla="*/ 5166280 h 5311470"/>
                <a:gd name="connsiteX80-6713" fmla="*/ 3870647 w 4098122"/>
                <a:gd name="connsiteY80-6714" fmla="*/ 5177448 h 5311470"/>
                <a:gd name="connsiteX81-6715" fmla="*/ 3874975 w 4098122"/>
                <a:gd name="connsiteY81-6716" fmla="*/ 5037497 h 5311470"/>
                <a:gd name="connsiteX82-6717" fmla="*/ 3913820 w 4098122"/>
                <a:gd name="connsiteY82-6718" fmla="*/ 4697231 h 5311470"/>
                <a:gd name="connsiteX83-6719" fmla="*/ 3903026 w 4098122"/>
                <a:gd name="connsiteY83-6720" fmla="*/ 4663727 h 5311470"/>
                <a:gd name="connsiteX84-6721" fmla="*/ 3892233 w 4098122"/>
                <a:gd name="connsiteY84-6722" fmla="*/ 4384532 h 5311470"/>
                <a:gd name="connsiteX85-6723" fmla="*/ 3881440 w 4098122"/>
                <a:gd name="connsiteY85-6724" fmla="*/ 4105336 h 5311470"/>
                <a:gd name="connsiteX86-6725" fmla="*/ 3924612 w 4098122"/>
                <a:gd name="connsiteY86-6726" fmla="*/ 4071832 h 5311470"/>
                <a:gd name="connsiteX87-6727" fmla="*/ 3899780 w 4098122"/>
                <a:gd name="connsiteY87-6728" fmla="*/ 3931880 h 5311470"/>
                <a:gd name="connsiteX88-6729" fmla="*/ 3872811 w 4098122"/>
                <a:gd name="connsiteY88-6730" fmla="*/ 3820202 h 5311470"/>
                <a:gd name="connsiteX89-6731" fmla="*/ 3892233 w 4098122"/>
                <a:gd name="connsiteY89-6732" fmla="*/ 3602783 h 5311470"/>
                <a:gd name="connsiteX90-6733" fmla="*/ 3878749 w 4098122"/>
                <a:gd name="connsiteY90-6734" fmla="*/ 3246828 h 5311470"/>
                <a:gd name="connsiteX91-6735" fmla="*/ 3913820 w 4098122"/>
                <a:gd name="connsiteY91-6736" fmla="*/ 3111398 h 5311470"/>
                <a:gd name="connsiteX92-6737" fmla="*/ 3924612 w 4098122"/>
                <a:gd name="connsiteY92-6738" fmla="*/ 3055560 h 5311470"/>
                <a:gd name="connsiteX93-6739" fmla="*/ 3903026 w 4098122"/>
                <a:gd name="connsiteY93-6740" fmla="*/ 2910378 h 5311470"/>
                <a:gd name="connsiteX94-6741" fmla="*/ 3897643 w 4098122"/>
                <a:gd name="connsiteY94-6742" fmla="*/ 2689852 h 5311470"/>
                <a:gd name="connsiteX95-6743" fmla="*/ 3859853 w 4098122"/>
                <a:gd name="connsiteY95-6744" fmla="*/ 2564175 h 5311470"/>
                <a:gd name="connsiteX96-6745" fmla="*/ 3838267 w 4098122"/>
                <a:gd name="connsiteY96-6746" fmla="*/ 2541839 h 5311470"/>
                <a:gd name="connsiteX97-6747" fmla="*/ 3827474 w 4098122"/>
                <a:gd name="connsiteY97-6748" fmla="*/ 2407825 h 5311470"/>
                <a:gd name="connsiteX98-6749" fmla="*/ 3838267 w 4098122"/>
                <a:gd name="connsiteY98-6750" fmla="*/ 2374321 h 5311470"/>
                <a:gd name="connsiteX99-6751" fmla="*/ 3849060 w 4098122"/>
                <a:gd name="connsiteY99-6752" fmla="*/ 2296146 h 5311470"/>
                <a:gd name="connsiteX100-6753" fmla="*/ 3870647 w 4098122"/>
                <a:gd name="connsiteY100-6754" fmla="*/ 2273811 h 5311470"/>
                <a:gd name="connsiteX101-6755" fmla="*/ 3903026 w 4098122"/>
                <a:gd name="connsiteY101-6756" fmla="*/ 2184469 h 5311470"/>
                <a:gd name="connsiteX102-6757" fmla="*/ 3913820 w 4098122"/>
                <a:gd name="connsiteY102-6758" fmla="*/ 2005783 h 5311470"/>
                <a:gd name="connsiteX103-6759" fmla="*/ 3935406 w 4098122"/>
                <a:gd name="connsiteY103-6760" fmla="*/ 1793595 h 5311470"/>
                <a:gd name="connsiteX104-6761" fmla="*/ 3924612 w 4098122"/>
                <a:gd name="connsiteY104-6762" fmla="*/ 1648413 h 5311470"/>
                <a:gd name="connsiteX105-6763" fmla="*/ 3946199 w 4098122"/>
                <a:gd name="connsiteY105-6764" fmla="*/ 1614909 h 5311470"/>
                <a:gd name="connsiteX106-6765" fmla="*/ 3940816 w 4098122"/>
                <a:gd name="connsiteY106-6766" fmla="*/ 1485848 h 5311470"/>
                <a:gd name="connsiteX107-6767" fmla="*/ 3947836 w 4098122"/>
                <a:gd name="connsiteY107-6768" fmla="*/ 1378692 h 5311470"/>
                <a:gd name="connsiteX108-6769" fmla="*/ 3931105 w 4098122"/>
                <a:gd name="connsiteY108-6770" fmla="*/ 1305039 h 5311470"/>
                <a:gd name="connsiteX109-6771" fmla="*/ 3913293 w 4098122"/>
                <a:gd name="connsiteY109-6772" fmla="*/ 1178655 h 5311470"/>
                <a:gd name="connsiteX110-6773" fmla="*/ 3903026 w 4098122"/>
                <a:gd name="connsiteY110-6774" fmla="*/ 676810 h 5311470"/>
                <a:gd name="connsiteX111-6775" fmla="*/ 3917066 w 4098122"/>
                <a:gd name="connsiteY111-6776" fmla="*/ 454869 h 5311470"/>
                <a:gd name="connsiteX112-6777" fmla="*/ 3892233 w 4098122"/>
                <a:gd name="connsiteY112-6778" fmla="*/ 397615 h 5311470"/>
                <a:gd name="connsiteX113-6779" fmla="*/ 3913820 w 4098122"/>
                <a:gd name="connsiteY113-6780" fmla="*/ 218929 h 5311470"/>
                <a:gd name="connsiteX114-6781" fmla="*/ 3827474 w 4098122"/>
                <a:gd name="connsiteY114-6782" fmla="*/ 196594 h 5311470"/>
                <a:gd name="connsiteX115-6783" fmla="*/ 3795094 w 4098122"/>
                <a:gd name="connsiteY115-6784" fmla="*/ 174258 h 5311470"/>
                <a:gd name="connsiteX116-6785" fmla="*/ 3719542 w 4098122"/>
                <a:gd name="connsiteY116-6786" fmla="*/ 163090 h 5311470"/>
                <a:gd name="connsiteX117-6787" fmla="*/ 3683388 w 4098122"/>
                <a:gd name="connsiteY117-6788" fmla="*/ 154045 h 5311470"/>
                <a:gd name="connsiteX118-6789" fmla="*/ 3633196 w 4098122"/>
                <a:gd name="connsiteY118-6790" fmla="*/ 140754 h 5311470"/>
                <a:gd name="connsiteX119-6791" fmla="*/ 3590023 w 4098122"/>
                <a:gd name="connsiteY119-6792" fmla="*/ 163090 h 5311470"/>
                <a:gd name="connsiteX120-6793" fmla="*/ 3287814 w 4098122"/>
                <a:gd name="connsiteY120-6794" fmla="*/ 174258 h 5311470"/>
                <a:gd name="connsiteX121-6795" fmla="*/ 3204582 w 4098122"/>
                <a:gd name="connsiteY121-6796" fmla="*/ 182687 h 5311470"/>
                <a:gd name="connsiteX122-6797" fmla="*/ 3169088 w 4098122"/>
                <a:gd name="connsiteY122-6798" fmla="*/ 174258 h 5311470"/>
                <a:gd name="connsiteX123-6799" fmla="*/ 3136709 w 4098122"/>
                <a:gd name="connsiteY123-6800" fmla="*/ 163090 h 5311470"/>
                <a:gd name="connsiteX124-6801" fmla="*/ 3111646 w 4098122"/>
                <a:gd name="connsiteY124-6802" fmla="*/ 161614 h 5311470"/>
                <a:gd name="connsiteX125-6803" fmla="*/ 3030414 w 4098122"/>
                <a:gd name="connsiteY125-6804" fmla="*/ 159276 h 5311470"/>
                <a:gd name="connsiteX126-6805" fmla="*/ 2856086 w 4098122"/>
                <a:gd name="connsiteY126-6806" fmla="*/ 151922 h 5311470"/>
                <a:gd name="connsiteX127-6807" fmla="*/ 2445944 w 4098122"/>
                <a:gd name="connsiteY127-6808" fmla="*/ 174258 h 5311470"/>
                <a:gd name="connsiteX128-6809" fmla="*/ 2118307 w 4098122"/>
                <a:gd name="connsiteY128-6810" fmla="*/ 150448 h 5311470"/>
                <a:gd name="connsiteX129-6811" fmla="*/ 1882561 w 4098122"/>
                <a:gd name="connsiteY129-6812" fmla="*/ 154045 h 5311470"/>
                <a:gd name="connsiteX130-6813" fmla="*/ 1712006 w 4098122"/>
                <a:gd name="connsiteY130-6814" fmla="*/ 140754 h 5311470"/>
                <a:gd name="connsiteX131-6815" fmla="*/ 1237105 w 4098122"/>
                <a:gd name="connsiteY131-6816" fmla="*/ 163090 h 5311470"/>
                <a:gd name="connsiteX132-6817" fmla="*/ 1160470 w 4098122"/>
                <a:gd name="connsiteY132-6818" fmla="*/ 163031 h 5311470"/>
                <a:gd name="connsiteX133-6819" fmla="*/ 1106861 w 4098122"/>
                <a:gd name="connsiteY133-6820" fmla="*/ 161556 h 5311470"/>
                <a:gd name="connsiteX134-6821" fmla="*/ 1056735 w 4098122"/>
                <a:gd name="connsiteY134-6822" fmla="*/ 149710 h 5311470"/>
                <a:gd name="connsiteX135-6823" fmla="*/ 1007681 w 4098122"/>
                <a:gd name="connsiteY135-6824" fmla="*/ 0 h 5311470"/>
                <a:gd name="connsiteX136-6825" fmla="*/ 1100279 w 4098122"/>
                <a:gd name="connsiteY136-6826" fmla="*/ 23149 h 5311470"/>
                <a:gd name="connsiteX137-6827" fmla="*/ 1169727 w 4098122"/>
                <a:gd name="connsiteY137-6828" fmla="*/ 69448 h 5311470"/>
                <a:gd name="connsiteX138-6829" fmla="*/ 1679013 w 4098122"/>
                <a:gd name="connsiteY138-6830" fmla="*/ 46298 h 5311470"/>
                <a:gd name="connsiteX139-6831" fmla="*/ 1760036 w 4098122"/>
                <a:gd name="connsiteY139-6832" fmla="*/ 23149 h 5311470"/>
                <a:gd name="connsiteX140-6833" fmla="*/ 2107276 w 4098122"/>
                <a:gd name="connsiteY140-6834" fmla="*/ 34724 h 5311470"/>
                <a:gd name="connsiteX141-6835" fmla="*/ 2466092 w 4098122"/>
                <a:gd name="connsiteY141-6836" fmla="*/ 81022 h 5311470"/>
                <a:gd name="connsiteX142-6837" fmla="*/ 2905930 w 4098122"/>
                <a:gd name="connsiteY142-6838" fmla="*/ 57873 h 5311470"/>
                <a:gd name="connsiteX143-6839" fmla="*/ 3010102 w 4098122"/>
                <a:gd name="connsiteY143-6840" fmla="*/ 34724 h 5311470"/>
                <a:gd name="connsiteX144-6841" fmla="*/ 3183722 w 4098122"/>
                <a:gd name="connsiteY144-6842" fmla="*/ 46298 h 5311470"/>
                <a:gd name="connsiteX145-6843" fmla="*/ 3206871 w 4098122"/>
                <a:gd name="connsiteY145-6844" fmla="*/ 69448 h 5311470"/>
                <a:gd name="connsiteX146-6845" fmla="*/ 3241595 w 4098122"/>
                <a:gd name="connsiteY146-6846" fmla="*/ 81022 h 5311470"/>
                <a:gd name="connsiteX147-6847" fmla="*/ 3264745 w 4098122"/>
                <a:gd name="connsiteY147-6848" fmla="*/ 104172 h 5311470"/>
                <a:gd name="connsiteX148-6849" fmla="*/ 3368917 w 4098122"/>
                <a:gd name="connsiteY148-6850" fmla="*/ 81022 h 5311470"/>
                <a:gd name="connsiteX149-6851" fmla="*/ 3693008 w 4098122"/>
                <a:gd name="connsiteY149-6852" fmla="*/ 69448 h 5311470"/>
                <a:gd name="connsiteX150-6853" fmla="*/ 3739307 w 4098122"/>
                <a:gd name="connsiteY150-6854" fmla="*/ 46298 h 5311470"/>
                <a:gd name="connsiteX151-6855" fmla="*/ 3774031 w 4098122"/>
                <a:gd name="connsiteY151-6856" fmla="*/ 23149 h 5311470"/>
                <a:gd name="connsiteX152-6857" fmla="*/ 3831904 w 4098122"/>
                <a:gd name="connsiteY152-6858" fmla="*/ 69448 h 5311470"/>
                <a:gd name="connsiteX153-6859" fmla="*/ 3912927 w 4098122"/>
                <a:gd name="connsiteY153-6860" fmla="*/ 81022 h 5311470"/>
                <a:gd name="connsiteX154-6861" fmla="*/ 3947651 w 4098122"/>
                <a:gd name="connsiteY154-6862" fmla="*/ 104172 h 5311470"/>
                <a:gd name="connsiteX155-6863" fmla="*/ 4040249 w 4098122"/>
                <a:gd name="connsiteY155-6864" fmla="*/ 127321 h 5311470"/>
                <a:gd name="connsiteX156-6865" fmla="*/ 4017099 w 4098122"/>
                <a:gd name="connsiteY156-6866" fmla="*/ 312516 h 5311470"/>
                <a:gd name="connsiteX157-6867" fmla="*/ 4005524 w 4098122"/>
                <a:gd name="connsiteY157-6868" fmla="*/ 347240 h 5311470"/>
                <a:gd name="connsiteX158-6869" fmla="*/ 4028674 w 4098122"/>
                <a:gd name="connsiteY158-6870" fmla="*/ 601883 h 5311470"/>
                <a:gd name="connsiteX159-6871" fmla="*/ 4040249 w 4098122"/>
                <a:gd name="connsiteY159-6872" fmla="*/ 1169043 h 5311470"/>
                <a:gd name="connsiteX160-6873" fmla="*/ 4063398 w 4098122"/>
                <a:gd name="connsiteY160-6874" fmla="*/ 1238491 h 5311470"/>
                <a:gd name="connsiteX161-6875" fmla="*/ 4074973 w 4098122"/>
                <a:gd name="connsiteY161-6876" fmla="*/ 1273215 h 5311470"/>
                <a:gd name="connsiteX162-6877" fmla="*/ 4098122 w 4098122"/>
                <a:gd name="connsiteY162-6878" fmla="*/ 1354238 h 5311470"/>
                <a:gd name="connsiteX163-6879" fmla="*/ 4074973 w 4098122"/>
                <a:gd name="connsiteY163-6880" fmla="*/ 1574157 h 5311470"/>
                <a:gd name="connsiteX164-6881" fmla="*/ 4051823 w 4098122"/>
                <a:gd name="connsiteY164-6882" fmla="*/ 1608881 h 5311470"/>
                <a:gd name="connsiteX165-6883" fmla="*/ 4063398 w 4098122"/>
                <a:gd name="connsiteY165-6884" fmla="*/ 1759352 h 5311470"/>
                <a:gd name="connsiteX166-6885" fmla="*/ 4040249 w 4098122"/>
                <a:gd name="connsiteY166-6886" fmla="*/ 1979271 h 5311470"/>
                <a:gd name="connsiteX167-6887" fmla="*/ 4028674 w 4098122"/>
                <a:gd name="connsiteY167-6888" fmla="*/ 2164466 h 5311470"/>
                <a:gd name="connsiteX168-6889" fmla="*/ 3993950 w 4098122"/>
                <a:gd name="connsiteY168-6890" fmla="*/ 2257063 h 5311470"/>
                <a:gd name="connsiteX169-6891" fmla="*/ 3970800 w 4098122"/>
                <a:gd name="connsiteY169-6892" fmla="*/ 2280212 h 5311470"/>
                <a:gd name="connsiteX170-6893" fmla="*/ 3959226 w 4098122"/>
                <a:gd name="connsiteY170-6894" fmla="*/ 2361235 h 5311470"/>
                <a:gd name="connsiteX171-6895" fmla="*/ 3947651 w 4098122"/>
                <a:gd name="connsiteY171-6896" fmla="*/ 2395959 h 5311470"/>
                <a:gd name="connsiteX172-6897" fmla="*/ 3959226 w 4098122"/>
                <a:gd name="connsiteY172-6898" fmla="*/ 2534855 h 5311470"/>
                <a:gd name="connsiteX173-6899" fmla="*/ 3982375 w 4098122"/>
                <a:gd name="connsiteY173-6900" fmla="*/ 2558005 h 5311470"/>
                <a:gd name="connsiteX174-6901" fmla="*/ 3993950 w 4098122"/>
                <a:gd name="connsiteY174-6902" fmla="*/ 2592729 h 5311470"/>
                <a:gd name="connsiteX175-6903" fmla="*/ 4028674 w 4098122"/>
                <a:gd name="connsiteY175-6904" fmla="*/ 2916820 h 5311470"/>
                <a:gd name="connsiteX176-6905" fmla="*/ 4051823 w 4098122"/>
                <a:gd name="connsiteY176-6906" fmla="*/ 3067291 h 5311470"/>
                <a:gd name="connsiteX177-6907" fmla="*/ 4040249 w 4098122"/>
                <a:gd name="connsiteY177-6908" fmla="*/ 3125164 h 5311470"/>
                <a:gd name="connsiteX178-6909" fmla="*/ 4029899 w 4098122"/>
                <a:gd name="connsiteY178-6910" fmla="*/ 3164921 h 5311470"/>
                <a:gd name="connsiteX179-6911" fmla="*/ 4031149 w 4098122"/>
                <a:gd name="connsiteY179-6912" fmla="*/ 3158443 h 5311470"/>
                <a:gd name="connsiteX180-6913" fmla="*/ 4029899 w 4098122"/>
                <a:gd name="connsiteY180-6914" fmla="*/ 3164921 h 5311470"/>
                <a:gd name="connsiteX181-6915" fmla="*/ 4017099 w 4098122"/>
                <a:gd name="connsiteY181-6916" fmla="*/ 3229336 h 5311470"/>
                <a:gd name="connsiteX182-6917" fmla="*/ 4017099 w 4098122"/>
                <a:gd name="connsiteY182-6918" fmla="*/ 3634450 h 5311470"/>
                <a:gd name="connsiteX183-6919" fmla="*/ 4051823 w 4098122"/>
                <a:gd name="connsiteY183-6920" fmla="*/ 3842795 h 5311470"/>
                <a:gd name="connsiteX184-6921" fmla="*/ 4063398 w 4098122"/>
                <a:gd name="connsiteY184-6922" fmla="*/ 3981691 h 5311470"/>
                <a:gd name="connsiteX185-6923" fmla="*/ 4051823 w 4098122"/>
                <a:gd name="connsiteY185-6924" fmla="*/ 4120587 h 5311470"/>
                <a:gd name="connsiteX186-6925" fmla="*/ 4040249 w 4098122"/>
                <a:gd name="connsiteY186-6926" fmla="*/ 4155311 h 5311470"/>
                <a:gd name="connsiteX187-6927" fmla="*/ 4017099 w 4098122"/>
                <a:gd name="connsiteY187-6928" fmla="*/ 4444678 h 5311470"/>
                <a:gd name="connsiteX188-6929" fmla="*/ 4028674 w 4098122"/>
                <a:gd name="connsiteY188-6930" fmla="*/ 4734045 h 5311470"/>
                <a:gd name="connsiteX189-6931" fmla="*/ 4040249 w 4098122"/>
                <a:gd name="connsiteY189-6932" fmla="*/ 4768769 h 5311470"/>
                <a:gd name="connsiteX190-6933" fmla="*/ 4025844 w 4098122"/>
                <a:gd name="connsiteY190-6934" fmla="*/ 5150698 h 5311470"/>
                <a:gd name="connsiteX191-6935" fmla="*/ 4014270 w 4098122"/>
                <a:gd name="connsiteY191-6936" fmla="*/ 5275190 h 5311470"/>
                <a:gd name="connsiteX192-6937" fmla="*/ 3936076 w 4098122"/>
                <a:gd name="connsiteY192-6938" fmla="*/ 5254906 h 5311470"/>
                <a:gd name="connsiteX193-6939" fmla="*/ 3889778 w 4098122"/>
                <a:gd name="connsiteY193-6940" fmla="*/ 5243331 h 5311470"/>
                <a:gd name="connsiteX194-6941" fmla="*/ 3788546 w 4098122"/>
                <a:gd name="connsiteY194-6942" fmla="*/ 5240502 h 5311470"/>
                <a:gd name="connsiteX195-6943" fmla="*/ 3713143 w 4098122"/>
                <a:gd name="connsiteY195-6944" fmla="*/ 5246382 h 5311470"/>
                <a:gd name="connsiteX196-6945" fmla="*/ 3655455 w 4098122"/>
                <a:gd name="connsiteY196-6946" fmla="*/ 5234733 h 5311470"/>
                <a:gd name="connsiteX197-6947" fmla="*/ 3600411 w 4098122"/>
                <a:gd name="connsiteY197-6948" fmla="*/ 5231757 h 5311470"/>
                <a:gd name="connsiteX198-6949" fmla="*/ 3565686 w 4098122"/>
                <a:gd name="connsiteY198-6950" fmla="*/ 5243331 h 5311470"/>
                <a:gd name="connsiteX199-6951" fmla="*/ 2350345 w 4098122"/>
                <a:gd name="connsiteY199-6952" fmla="*/ 5266481 h 5311470"/>
                <a:gd name="connsiteX200-6953" fmla="*/ 2188299 w 4098122"/>
                <a:gd name="connsiteY200-6954" fmla="*/ 5289630 h 5311470"/>
                <a:gd name="connsiteX201-6955" fmla="*/ 2095702 w 4098122"/>
                <a:gd name="connsiteY201-6956" fmla="*/ 5301205 h 5311470"/>
                <a:gd name="connsiteX202-6957" fmla="*/ 2049329 w 4098122"/>
                <a:gd name="connsiteY202-6958" fmla="*/ 5306936 h 5311470"/>
                <a:gd name="connsiteX203-6959" fmla="*/ 1968380 w 4098122"/>
                <a:gd name="connsiteY203-6960" fmla="*/ 5301205 h 5311470"/>
                <a:gd name="connsiteX204-6961" fmla="*/ 1748461 w 4098122"/>
                <a:gd name="connsiteY204-6962" fmla="*/ 5289630 h 5311470"/>
                <a:gd name="connsiteX205-6963" fmla="*/ 1574841 w 4098122"/>
                <a:gd name="connsiteY205-6964" fmla="*/ 5266481 h 5311470"/>
                <a:gd name="connsiteX206-6965" fmla="*/ 1505393 w 4098122"/>
                <a:gd name="connsiteY206-6966" fmla="*/ 5243331 h 5311470"/>
                <a:gd name="connsiteX207-6967" fmla="*/ 1470669 w 4098122"/>
                <a:gd name="connsiteY207-6968" fmla="*/ 5231757 h 5311470"/>
                <a:gd name="connsiteX208-6969" fmla="*/ 1435945 w 4098122"/>
                <a:gd name="connsiteY208-6970" fmla="*/ 5220182 h 5311470"/>
                <a:gd name="connsiteX209-6971" fmla="*/ 1366497 w 4098122"/>
                <a:gd name="connsiteY209-6972" fmla="*/ 5208607 h 5311470"/>
                <a:gd name="connsiteX210-6973" fmla="*/ 1331773 w 4098122"/>
                <a:gd name="connsiteY210-6974" fmla="*/ 5197033 h 5311470"/>
                <a:gd name="connsiteX211-6975" fmla="*/ 1273899 w 4098122"/>
                <a:gd name="connsiteY211-6976" fmla="*/ 5185458 h 5311470"/>
                <a:gd name="connsiteX212-6977" fmla="*/ 1088704 w 4098122"/>
                <a:gd name="connsiteY212-6978" fmla="*/ 5197033 h 5311470"/>
                <a:gd name="connsiteX213-6979" fmla="*/ 1030831 w 4098122"/>
                <a:gd name="connsiteY213-6980" fmla="*/ 5208607 h 5311470"/>
                <a:gd name="connsiteX214-6981" fmla="*/ 799337 w 4098122"/>
                <a:gd name="connsiteY214-6982" fmla="*/ 5197033 h 5311470"/>
                <a:gd name="connsiteX215-6983" fmla="*/ 648866 w 4098122"/>
                <a:gd name="connsiteY215-6984" fmla="*/ 5231757 h 5311470"/>
                <a:gd name="connsiteX216-6985" fmla="*/ 452097 w 4098122"/>
                <a:gd name="connsiteY216-6986" fmla="*/ 5197033 h 5311470"/>
                <a:gd name="connsiteX217-6987" fmla="*/ 244625 w 4098122"/>
                <a:gd name="connsiteY217-6988" fmla="*/ 5207919 h 5311470"/>
                <a:gd name="connsiteX218-6989" fmla="*/ 174304 w 4098122"/>
                <a:gd name="connsiteY218-6990" fmla="*/ 5220182 h 5311470"/>
                <a:gd name="connsiteX219-6991" fmla="*/ 117808 w 4098122"/>
                <a:gd name="connsiteY219-6992" fmla="*/ 5228128 h 5311470"/>
                <a:gd name="connsiteX220-6993" fmla="*/ 12259 w 4098122"/>
                <a:gd name="connsiteY220-6994" fmla="*/ 5243331 h 5311470"/>
                <a:gd name="connsiteX221-6995" fmla="*/ 23144 w 4098122"/>
                <a:gd name="connsiteY221-6996" fmla="*/ 5109442 h 5311470"/>
                <a:gd name="connsiteX222-6997" fmla="*/ 46294 w 4098122"/>
                <a:gd name="connsiteY222-6998" fmla="*/ 5020289 h 5311470"/>
                <a:gd name="connsiteX223-6999" fmla="*/ 35408 w 4098122"/>
                <a:gd name="connsiteY223-7000" fmla="*/ 4826643 h 5311470"/>
                <a:gd name="connsiteX224-7001" fmla="*/ 58557 w 4098122"/>
                <a:gd name="connsiteY224-7002" fmla="*/ 4791919 h 5311470"/>
                <a:gd name="connsiteX225-7003" fmla="*/ 70132 w 4098122"/>
                <a:gd name="connsiteY225-7004" fmla="*/ 4745620 h 5311470"/>
                <a:gd name="connsiteX226-7005" fmla="*/ 35408 w 4098122"/>
                <a:gd name="connsiteY226-7006" fmla="*/ 4676172 h 5311470"/>
                <a:gd name="connsiteX227-7007" fmla="*/ 23833 w 4098122"/>
                <a:gd name="connsiteY227-7008" fmla="*/ 4641448 h 5311470"/>
                <a:gd name="connsiteX228-7009" fmla="*/ 35408 w 4098122"/>
                <a:gd name="connsiteY228-7010" fmla="*/ 4514126 h 5311470"/>
                <a:gd name="connsiteX229-7011" fmla="*/ 46983 w 4098122"/>
                <a:gd name="connsiteY229-7012" fmla="*/ 4467828 h 5311470"/>
                <a:gd name="connsiteX230-7013" fmla="*/ 70132 w 4098122"/>
                <a:gd name="connsiteY230-7014" fmla="*/ 4363655 h 5311470"/>
                <a:gd name="connsiteX231-7015" fmla="*/ 58557 w 4098122"/>
                <a:gd name="connsiteY231-7016" fmla="*/ 4305782 h 5311470"/>
                <a:gd name="connsiteX232-7017" fmla="*/ 46983 w 4098122"/>
                <a:gd name="connsiteY232-7018" fmla="*/ 4236334 h 5311470"/>
                <a:gd name="connsiteX233-7019" fmla="*/ 23833 w 4098122"/>
                <a:gd name="connsiteY233-7020" fmla="*/ 4166886 h 5311470"/>
                <a:gd name="connsiteX234-7021" fmla="*/ 35408 w 4098122"/>
                <a:gd name="connsiteY234-7022" fmla="*/ 3877519 h 5311470"/>
                <a:gd name="connsiteX235-7023" fmla="*/ 46983 w 4098122"/>
                <a:gd name="connsiteY235-7024" fmla="*/ 3819645 h 5311470"/>
                <a:gd name="connsiteX236-7025" fmla="*/ 116431 w 4098122"/>
                <a:gd name="connsiteY236-7026" fmla="*/ 3750197 h 5311470"/>
                <a:gd name="connsiteX237-7027" fmla="*/ 93281 w 4098122"/>
                <a:gd name="connsiteY237-7028" fmla="*/ 3611301 h 5311470"/>
                <a:gd name="connsiteX238-7029" fmla="*/ 70132 w 4098122"/>
                <a:gd name="connsiteY238-7030" fmla="*/ 3576577 h 5311470"/>
                <a:gd name="connsiteX239-7031" fmla="*/ 58557 w 4098122"/>
                <a:gd name="connsiteY239-7032" fmla="*/ 3437681 h 5311470"/>
                <a:gd name="connsiteX240-7033" fmla="*/ 35408 w 4098122"/>
                <a:gd name="connsiteY240-7034" fmla="*/ 3345083 h 5311470"/>
                <a:gd name="connsiteX241-7035" fmla="*/ 12259 w 4098122"/>
                <a:gd name="connsiteY241-7036" fmla="*/ 3264060 h 5311470"/>
                <a:gd name="connsiteX242-7037" fmla="*/ 23833 w 4098122"/>
                <a:gd name="connsiteY242-7038" fmla="*/ 3078866 h 5311470"/>
                <a:gd name="connsiteX243-7039" fmla="*/ 46983 w 4098122"/>
                <a:gd name="connsiteY243-7040" fmla="*/ 3009417 h 5311470"/>
                <a:gd name="connsiteX244-7041" fmla="*/ 58557 w 4098122"/>
                <a:gd name="connsiteY244-7042" fmla="*/ 2974693 h 5311470"/>
                <a:gd name="connsiteX245-7043" fmla="*/ 46983 w 4098122"/>
                <a:gd name="connsiteY245-7044" fmla="*/ 2812648 h 5311470"/>
                <a:gd name="connsiteX246-7045" fmla="*/ 35408 w 4098122"/>
                <a:gd name="connsiteY246-7046" fmla="*/ 2673752 h 5311470"/>
                <a:gd name="connsiteX247-7047" fmla="*/ 46983 w 4098122"/>
                <a:gd name="connsiteY247-7048" fmla="*/ 2523281 h 5311470"/>
                <a:gd name="connsiteX248-7049" fmla="*/ 70132 w 4098122"/>
                <a:gd name="connsiteY248-7050" fmla="*/ 2453833 h 5311470"/>
                <a:gd name="connsiteX249-7051" fmla="*/ 58557 w 4098122"/>
                <a:gd name="connsiteY249-7052" fmla="*/ 2257063 h 5311470"/>
                <a:gd name="connsiteX250-7053" fmla="*/ 46983 w 4098122"/>
                <a:gd name="connsiteY250-7054" fmla="*/ 2210764 h 5311470"/>
                <a:gd name="connsiteX251-7055" fmla="*/ 23833 w 4098122"/>
                <a:gd name="connsiteY251-7056" fmla="*/ 2176040 h 5311470"/>
                <a:gd name="connsiteX252-7057" fmla="*/ 23833 w 4098122"/>
                <a:gd name="connsiteY252-7058" fmla="*/ 1828800 h 5311470"/>
                <a:gd name="connsiteX253-7059" fmla="*/ 35408 w 4098122"/>
                <a:gd name="connsiteY253-7060" fmla="*/ 1713053 h 5311470"/>
                <a:gd name="connsiteX254-7061" fmla="*/ 58557 w 4098122"/>
                <a:gd name="connsiteY254-7062" fmla="*/ 1643605 h 5311470"/>
                <a:gd name="connsiteX255-7063" fmla="*/ 35408 w 4098122"/>
                <a:gd name="connsiteY255-7064" fmla="*/ 1481559 h 5311470"/>
                <a:gd name="connsiteX256-7065" fmla="*/ 23833 w 4098122"/>
                <a:gd name="connsiteY256-7066" fmla="*/ 1446835 h 5311470"/>
                <a:gd name="connsiteX257-7067" fmla="*/ 684 w 4098122"/>
                <a:gd name="connsiteY257-7068" fmla="*/ 1365812 h 5311470"/>
                <a:gd name="connsiteX258-7069" fmla="*/ 12259 w 4098122"/>
                <a:gd name="connsiteY258-7070" fmla="*/ 1192192 h 5311470"/>
                <a:gd name="connsiteX259-7071" fmla="*/ 23833 w 4098122"/>
                <a:gd name="connsiteY259-7072" fmla="*/ 1157468 h 5311470"/>
                <a:gd name="connsiteX260-7073" fmla="*/ 58557 w 4098122"/>
                <a:gd name="connsiteY260-7074" fmla="*/ 1064871 h 5311470"/>
                <a:gd name="connsiteX261-7075" fmla="*/ 46983 w 4098122"/>
                <a:gd name="connsiteY261-7076" fmla="*/ 844952 h 5311470"/>
                <a:gd name="connsiteX262-7077" fmla="*/ 35408 w 4098122"/>
                <a:gd name="connsiteY262-7078" fmla="*/ 787078 h 5311470"/>
                <a:gd name="connsiteX263-7079" fmla="*/ 23833 w 4098122"/>
                <a:gd name="connsiteY263-7080" fmla="*/ 648182 h 5311470"/>
                <a:gd name="connsiteX264-7081" fmla="*/ 12259 w 4098122"/>
                <a:gd name="connsiteY264-7082" fmla="*/ 555585 h 5311470"/>
                <a:gd name="connsiteX265-7083" fmla="*/ 23833 w 4098122"/>
                <a:gd name="connsiteY265-7084" fmla="*/ 115747 h 5311470"/>
                <a:gd name="connsiteX266-7085" fmla="*/ 70132 w 4098122"/>
                <a:gd name="connsiteY266-7086" fmla="*/ 69448 h 5311470"/>
                <a:gd name="connsiteX267-7087" fmla="*/ 428947 w 4098122"/>
                <a:gd name="connsiteY267-7088" fmla="*/ 69448 h 5311470"/>
                <a:gd name="connsiteX268-7089" fmla="*/ 556269 w 4098122"/>
                <a:gd name="connsiteY268-7090" fmla="*/ 81022 h 5311470"/>
                <a:gd name="connsiteX269-7091" fmla="*/ 891935 w 4098122"/>
                <a:gd name="connsiteY269-7092" fmla="*/ 57873 h 5311470"/>
                <a:gd name="connsiteX270-7093" fmla="*/ 926659 w 4098122"/>
                <a:gd name="connsiteY270-7094" fmla="*/ 46298 h 5311470"/>
                <a:gd name="connsiteX271-7095" fmla="*/ 961383 w 4098122"/>
                <a:gd name="connsiteY271-7096" fmla="*/ 23149 h 5311470"/>
                <a:gd name="connsiteX272-7097" fmla="*/ 1007681 w 4098122"/>
                <a:gd name="connsiteY272-7098" fmla="*/ 0 h 5311470"/>
                <a:gd name="connsiteX0-7099" fmla="*/ 1056735 w 4098122"/>
                <a:gd name="connsiteY0-7100" fmla="*/ 149710 h 5311470"/>
                <a:gd name="connsiteX1-7101" fmla="*/ 1010449 w 4098122"/>
                <a:gd name="connsiteY1-7102" fmla="*/ 140754 h 5311470"/>
                <a:gd name="connsiteX2-7103" fmla="*/ 912755 w 4098122"/>
                <a:gd name="connsiteY2-7104" fmla="*/ 151921 h 5311470"/>
                <a:gd name="connsiteX3-7105" fmla="*/ 665066 w 4098122"/>
                <a:gd name="connsiteY3-7106" fmla="*/ 174258 h 5311470"/>
                <a:gd name="connsiteX4-7107" fmla="*/ 546340 w 4098122"/>
                <a:gd name="connsiteY4-7108" fmla="*/ 163090 h 5311470"/>
                <a:gd name="connsiteX5-7109" fmla="*/ 193938 w 4098122"/>
                <a:gd name="connsiteY5-7110" fmla="*/ 169028 h 5311470"/>
                <a:gd name="connsiteX6-7111" fmla="*/ 168578 w 4098122"/>
                <a:gd name="connsiteY6-7112" fmla="*/ 207762 h 5311470"/>
                <a:gd name="connsiteX7-7113" fmla="*/ 187473 w 4098122"/>
                <a:gd name="connsiteY7-7114" fmla="*/ 608390 h 5311470"/>
                <a:gd name="connsiteX8-7115" fmla="*/ 208505 w 4098122"/>
                <a:gd name="connsiteY8-7116" fmla="*/ 760923 h 5311470"/>
                <a:gd name="connsiteX9-7117" fmla="*/ 179372 w 4098122"/>
                <a:gd name="connsiteY9-7118" fmla="*/ 855496 h 5311470"/>
                <a:gd name="connsiteX10-7119" fmla="*/ 190165 w 4098122"/>
                <a:gd name="connsiteY10-7120" fmla="*/ 911336 h 5311470"/>
                <a:gd name="connsiteX11-7121" fmla="*/ 222545 w 4098122"/>
                <a:gd name="connsiteY11-7122" fmla="*/ 1056518 h 5311470"/>
                <a:gd name="connsiteX12-7123" fmla="*/ 209587 w 4098122"/>
                <a:gd name="connsiteY12-7124" fmla="*/ 1198869 h 5311470"/>
                <a:gd name="connsiteX13-7125" fmla="*/ 193411 w 4098122"/>
                <a:gd name="connsiteY13-7126" fmla="*/ 1287934 h 5311470"/>
                <a:gd name="connsiteX14-7127" fmla="*/ 146992 w 4098122"/>
                <a:gd name="connsiteY14-7128" fmla="*/ 1413887 h 5311470"/>
                <a:gd name="connsiteX15-7129" fmla="*/ 168578 w 4098122"/>
                <a:gd name="connsiteY15-7130" fmla="*/ 1492062 h 5311470"/>
                <a:gd name="connsiteX16-7131" fmla="*/ 179372 w 4098122"/>
                <a:gd name="connsiteY16-7132" fmla="*/ 1525566 h 5311470"/>
                <a:gd name="connsiteX17-7133" fmla="*/ 200958 w 4098122"/>
                <a:gd name="connsiteY17-7134" fmla="*/ 1681916 h 5311470"/>
                <a:gd name="connsiteX18-7135" fmla="*/ 179372 w 4098122"/>
                <a:gd name="connsiteY18-7136" fmla="*/ 1748923 h 5311470"/>
                <a:gd name="connsiteX19-7137" fmla="*/ 168578 w 4098122"/>
                <a:gd name="connsiteY19-7138" fmla="*/ 1860602 h 5311470"/>
                <a:gd name="connsiteX20-7139" fmla="*/ 204205 w 4098122"/>
                <a:gd name="connsiteY20-7140" fmla="*/ 2148134 h 5311470"/>
                <a:gd name="connsiteX21-7141" fmla="*/ 190165 w 4098122"/>
                <a:gd name="connsiteY21-7142" fmla="*/ 2229139 h 5311470"/>
                <a:gd name="connsiteX22-7143" fmla="*/ 200958 w 4098122"/>
                <a:gd name="connsiteY22-7144" fmla="*/ 2273811 h 5311470"/>
                <a:gd name="connsiteX23-7145" fmla="*/ 211751 w 4098122"/>
                <a:gd name="connsiteY23-7146" fmla="*/ 2463665 h 5311470"/>
                <a:gd name="connsiteX24-7147" fmla="*/ 190165 w 4098122"/>
                <a:gd name="connsiteY24-7148" fmla="*/ 2530671 h 5311470"/>
                <a:gd name="connsiteX25-7149" fmla="*/ 197184 w 4098122"/>
                <a:gd name="connsiteY25-7150" fmla="*/ 2693667 h 5311470"/>
                <a:gd name="connsiteX26-7151" fmla="*/ 190165 w 4098122"/>
                <a:gd name="connsiteY26-7152" fmla="*/ 2809867 h 5311470"/>
                <a:gd name="connsiteX27-7153" fmla="*/ 200958 w 4098122"/>
                <a:gd name="connsiteY27-7154" fmla="*/ 2966216 h 5311470"/>
                <a:gd name="connsiteX28-7155" fmla="*/ 190165 w 4098122"/>
                <a:gd name="connsiteY28-7156" fmla="*/ 2999720 h 5311470"/>
                <a:gd name="connsiteX29-7157" fmla="*/ 168578 w 4098122"/>
                <a:gd name="connsiteY29-7158" fmla="*/ 3066728 h 5311470"/>
                <a:gd name="connsiteX30-7159" fmla="*/ 187473 w 4098122"/>
                <a:gd name="connsiteY30-7160" fmla="*/ 3221661 h 5311470"/>
                <a:gd name="connsiteX31-7161" fmla="*/ 179372 w 4098122"/>
                <a:gd name="connsiteY31-7162" fmla="*/ 3323587 h 5311470"/>
                <a:gd name="connsiteX32-7163" fmla="*/ 200958 w 4098122"/>
                <a:gd name="connsiteY32-7164" fmla="*/ 3412930 h 5311470"/>
                <a:gd name="connsiteX33-7165" fmla="*/ 211751 w 4098122"/>
                <a:gd name="connsiteY33-7166" fmla="*/ 3546944 h 5311470"/>
                <a:gd name="connsiteX34-7167" fmla="*/ 233337 w 4098122"/>
                <a:gd name="connsiteY34-7168" fmla="*/ 3580448 h 5311470"/>
                <a:gd name="connsiteX35-7169" fmla="*/ 254924 w 4098122"/>
                <a:gd name="connsiteY35-7170" fmla="*/ 3714461 h 5311470"/>
                <a:gd name="connsiteX36-7171" fmla="*/ 207978 w 4098122"/>
                <a:gd name="connsiteY36-7172" fmla="*/ 3817095 h 5311470"/>
                <a:gd name="connsiteX37-7173" fmla="*/ 214443 w 4098122"/>
                <a:gd name="connsiteY37-7174" fmla="*/ 3951817 h 5311470"/>
                <a:gd name="connsiteX38-7175" fmla="*/ 168578 w 4098122"/>
                <a:gd name="connsiteY38-7176" fmla="*/ 4116504 h 5311470"/>
                <a:gd name="connsiteX39-7177" fmla="*/ 190165 w 4098122"/>
                <a:gd name="connsiteY39-7178" fmla="*/ 4183511 h 5311470"/>
                <a:gd name="connsiteX40-7179" fmla="*/ 218216 w 4098122"/>
                <a:gd name="connsiteY40-7180" fmla="*/ 4256733 h 5311470"/>
                <a:gd name="connsiteX41-7181" fmla="*/ 211751 w 4098122"/>
                <a:gd name="connsiteY41-7182" fmla="*/ 4306356 h 5311470"/>
                <a:gd name="connsiteX42-7183" fmla="*/ 190165 w 4098122"/>
                <a:gd name="connsiteY42-7184" fmla="*/ 4406868 h 5311470"/>
                <a:gd name="connsiteX43-7185" fmla="*/ 179372 w 4098122"/>
                <a:gd name="connsiteY43-7186" fmla="*/ 4451539 h 5311470"/>
                <a:gd name="connsiteX44-7187" fmla="*/ 168578 w 4098122"/>
                <a:gd name="connsiteY44-7188" fmla="*/ 4574385 h 5311470"/>
                <a:gd name="connsiteX45-7189" fmla="*/ 179372 w 4098122"/>
                <a:gd name="connsiteY45-7190" fmla="*/ 4607889 h 5311470"/>
                <a:gd name="connsiteX46-7191" fmla="*/ 211751 w 4098122"/>
                <a:gd name="connsiteY46-7192" fmla="*/ 4674896 h 5311470"/>
                <a:gd name="connsiteX47-7193" fmla="*/ 200958 w 4098122"/>
                <a:gd name="connsiteY47-7194" fmla="*/ 4719567 h 5311470"/>
                <a:gd name="connsiteX48-7195" fmla="*/ 179372 w 4098122"/>
                <a:gd name="connsiteY48-7196" fmla="*/ 4753071 h 5311470"/>
                <a:gd name="connsiteX49-7197" fmla="*/ 179372 w 4098122"/>
                <a:gd name="connsiteY49-7198" fmla="*/ 5009930 h 5311470"/>
                <a:gd name="connsiteX50-7199" fmla="*/ 157786 w 4098122"/>
                <a:gd name="connsiteY50-7200" fmla="*/ 5043435 h 5311470"/>
                <a:gd name="connsiteX51-7201" fmla="*/ 180935 w 4098122"/>
                <a:gd name="connsiteY51-7202" fmla="*/ 5108814 h 5311470"/>
                <a:gd name="connsiteX52-7203" fmla="*/ 230213 w 4098122"/>
                <a:gd name="connsiteY52-7204" fmla="*/ 5074497 h 5311470"/>
                <a:gd name="connsiteX53-7205" fmla="*/ 308890 w 4098122"/>
                <a:gd name="connsiteY53-7206" fmla="*/ 5132777 h 5311470"/>
                <a:gd name="connsiteX54-7207" fmla="*/ 330477 w 4098122"/>
                <a:gd name="connsiteY54-7208" fmla="*/ 5110441 h 5311470"/>
                <a:gd name="connsiteX55-7209" fmla="*/ 524754 w 4098122"/>
                <a:gd name="connsiteY55-7210" fmla="*/ 5099273 h 5311470"/>
                <a:gd name="connsiteX56-7211" fmla="*/ 783791 w 4098122"/>
                <a:gd name="connsiteY56-7212" fmla="*/ 5099273 h 5311470"/>
                <a:gd name="connsiteX57-7213" fmla="*/ 891723 w 4098122"/>
                <a:gd name="connsiteY57-7214" fmla="*/ 5110441 h 5311470"/>
                <a:gd name="connsiteX58-7215" fmla="*/ 1107587 w 4098122"/>
                <a:gd name="connsiteY58-7216" fmla="*/ 5121609 h 5311470"/>
                <a:gd name="connsiteX59-7217" fmla="*/ 1161553 w 4098122"/>
                <a:gd name="connsiteY59-7218" fmla="*/ 5110441 h 5311470"/>
                <a:gd name="connsiteX60-7219" fmla="*/ 1334244 w 4098122"/>
                <a:gd name="connsiteY60-7220" fmla="*/ 5099273 h 5311470"/>
                <a:gd name="connsiteX61-7221" fmla="*/ 1388211 w 4098122"/>
                <a:gd name="connsiteY61-7222" fmla="*/ 5110441 h 5311470"/>
                <a:gd name="connsiteX62-7223" fmla="*/ 1420590 w 4098122"/>
                <a:gd name="connsiteY62-7224" fmla="*/ 5121609 h 5311470"/>
                <a:gd name="connsiteX63-7225" fmla="*/ 1485349 w 4098122"/>
                <a:gd name="connsiteY63-7226" fmla="*/ 5132777 h 5311470"/>
                <a:gd name="connsiteX64-7227" fmla="*/ 1517729 w 4098122"/>
                <a:gd name="connsiteY64-7228" fmla="*/ 5143945 h 5311470"/>
                <a:gd name="connsiteX65-7229" fmla="*/ 1550108 w 4098122"/>
                <a:gd name="connsiteY65-7230" fmla="*/ 5155112 h 5311470"/>
                <a:gd name="connsiteX66-7231" fmla="*/ 1614868 w 4098122"/>
                <a:gd name="connsiteY66-7232" fmla="*/ 5177448 h 5311470"/>
                <a:gd name="connsiteX67-7233" fmla="*/ 1802785 w 4098122"/>
                <a:gd name="connsiteY67-7234" fmla="*/ 5181199 h 5311470"/>
                <a:gd name="connsiteX68-7235" fmla="*/ 1926080 w 4098122"/>
                <a:gd name="connsiteY68-7236" fmla="*/ 5173781 h 5311470"/>
                <a:gd name="connsiteX69-7237" fmla="*/ 2060390 w 4098122"/>
                <a:gd name="connsiteY69-7238" fmla="*/ 5177531 h 5311470"/>
                <a:gd name="connsiteX70-7239" fmla="*/ 2137733 w 4098122"/>
                <a:gd name="connsiteY70-7240" fmla="*/ 5177498 h 5311470"/>
                <a:gd name="connsiteX71-7241" fmla="*/ 2216643 w 4098122"/>
                <a:gd name="connsiteY71-7242" fmla="*/ 5170047 h 5311470"/>
                <a:gd name="connsiteX72-7243" fmla="*/ 2338012 w 4098122"/>
                <a:gd name="connsiteY72-7244" fmla="*/ 5177448 h 5311470"/>
                <a:gd name="connsiteX73-7245" fmla="*/ 3426693 w 4098122"/>
                <a:gd name="connsiteY73-7246" fmla="*/ 5140244 h 5311470"/>
                <a:gd name="connsiteX74-7247" fmla="*/ 3485092 w 4098122"/>
                <a:gd name="connsiteY74-7248" fmla="*/ 5129077 h 5311470"/>
                <a:gd name="connsiteX75-7249" fmla="*/ 3536058 w 4098122"/>
                <a:gd name="connsiteY75-7250" fmla="*/ 5121609 h 5311470"/>
                <a:gd name="connsiteX76-7251" fmla="*/ 3606819 w 4098122"/>
                <a:gd name="connsiteY76-7252" fmla="*/ 5129026 h 5311470"/>
                <a:gd name="connsiteX77-7253" fmla="*/ 3665576 w 4098122"/>
                <a:gd name="connsiteY77-7254" fmla="*/ 5132777 h 5311470"/>
                <a:gd name="connsiteX78-7255" fmla="*/ 3773508 w 4098122"/>
                <a:gd name="connsiteY78-7256" fmla="*/ 5155112 h 5311470"/>
                <a:gd name="connsiteX79-7257" fmla="*/ 3816680 w 4098122"/>
                <a:gd name="connsiteY79-7258" fmla="*/ 5166280 h 5311470"/>
                <a:gd name="connsiteX80-7259" fmla="*/ 3870647 w 4098122"/>
                <a:gd name="connsiteY80-7260" fmla="*/ 5177448 h 5311470"/>
                <a:gd name="connsiteX81-7261" fmla="*/ 3874975 w 4098122"/>
                <a:gd name="connsiteY81-7262" fmla="*/ 5037497 h 5311470"/>
                <a:gd name="connsiteX82-7263" fmla="*/ 3913820 w 4098122"/>
                <a:gd name="connsiteY82-7264" fmla="*/ 4697231 h 5311470"/>
                <a:gd name="connsiteX83-7265" fmla="*/ 3903026 w 4098122"/>
                <a:gd name="connsiteY83-7266" fmla="*/ 4663727 h 5311470"/>
                <a:gd name="connsiteX84-7267" fmla="*/ 3892233 w 4098122"/>
                <a:gd name="connsiteY84-7268" fmla="*/ 4384532 h 5311470"/>
                <a:gd name="connsiteX85-7269" fmla="*/ 3881440 w 4098122"/>
                <a:gd name="connsiteY85-7270" fmla="*/ 4105336 h 5311470"/>
                <a:gd name="connsiteX86-7271" fmla="*/ 3924612 w 4098122"/>
                <a:gd name="connsiteY86-7272" fmla="*/ 4071832 h 5311470"/>
                <a:gd name="connsiteX87-7273" fmla="*/ 3899780 w 4098122"/>
                <a:gd name="connsiteY87-7274" fmla="*/ 3931880 h 5311470"/>
                <a:gd name="connsiteX88-7275" fmla="*/ 3872811 w 4098122"/>
                <a:gd name="connsiteY88-7276" fmla="*/ 3820202 h 5311470"/>
                <a:gd name="connsiteX89-7277" fmla="*/ 3892233 w 4098122"/>
                <a:gd name="connsiteY89-7278" fmla="*/ 3602783 h 5311470"/>
                <a:gd name="connsiteX90-7279" fmla="*/ 3878749 w 4098122"/>
                <a:gd name="connsiteY90-7280" fmla="*/ 3246828 h 5311470"/>
                <a:gd name="connsiteX91-7281" fmla="*/ 3913820 w 4098122"/>
                <a:gd name="connsiteY91-7282" fmla="*/ 3111398 h 5311470"/>
                <a:gd name="connsiteX92-7283" fmla="*/ 3924612 w 4098122"/>
                <a:gd name="connsiteY92-7284" fmla="*/ 3055560 h 5311470"/>
                <a:gd name="connsiteX93-7285" fmla="*/ 3903026 w 4098122"/>
                <a:gd name="connsiteY93-7286" fmla="*/ 2910378 h 5311470"/>
                <a:gd name="connsiteX94-7287" fmla="*/ 3897643 w 4098122"/>
                <a:gd name="connsiteY94-7288" fmla="*/ 2689852 h 5311470"/>
                <a:gd name="connsiteX95-7289" fmla="*/ 3859853 w 4098122"/>
                <a:gd name="connsiteY95-7290" fmla="*/ 2564175 h 5311470"/>
                <a:gd name="connsiteX96-7291" fmla="*/ 3838267 w 4098122"/>
                <a:gd name="connsiteY96-7292" fmla="*/ 2541839 h 5311470"/>
                <a:gd name="connsiteX97-7293" fmla="*/ 3827474 w 4098122"/>
                <a:gd name="connsiteY97-7294" fmla="*/ 2407825 h 5311470"/>
                <a:gd name="connsiteX98-7295" fmla="*/ 3838267 w 4098122"/>
                <a:gd name="connsiteY98-7296" fmla="*/ 2374321 h 5311470"/>
                <a:gd name="connsiteX99-7297" fmla="*/ 3849060 w 4098122"/>
                <a:gd name="connsiteY99-7298" fmla="*/ 2296146 h 5311470"/>
                <a:gd name="connsiteX100-7299" fmla="*/ 3870647 w 4098122"/>
                <a:gd name="connsiteY100-7300" fmla="*/ 2273811 h 5311470"/>
                <a:gd name="connsiteX101-7301" fmla="*/ 3903026 w 4098122"/>
                <a:gd name="connsiteY101-7302" fmla="*/ 2184469 h 5311470"/>
                <a:gd name="connsiteX102-7303" fmla="*/ 3913820 w 4098122"/>
                <a:gd name="connsiteY102-7304" fmla="*/ 2005783 h 5311470"/>
                <a:gd name="connsiteX103-7305" fmla="*/ 3935406 w 4098122"/>
                <a:gd name="connsiteY103-7306" fmla="*/ 1793595 h 5311470"/>
                <a:gd name="connsiteX104-7307" fmla="*/ 3924612 w 4098122"/>
                <a:gd name="connsiteY104-7308" fmla="*/ 1648413 h 5311470"/>
                <a:gd name="connsiteX105-7309" fmla="*/ 3946199 w 4098122"/>
                <a:gd name="connsiteY105-7310" fmla="*/ 1614909 h 5311470"/>
                <a:gd name="connsiteX106-7311" fmla="*/ 3940816 w 4098122"/>
                <a:gd name="connsiteY106-7312" fmla="*/ 1485848 h 5311470"/>
                <a:gd name="connsiteX107-7313" fmla="*/ 3947836 w 4098122"/>
                <a:gd name="connsiteY107-7314" fmla="*/ 1378692 h 5311470"/>
                <a:gd name="connsiteX108-7315" fmla="*/ 3931105 w 4098122"/>
                <a:gd name="connsiteY108-7316" fmla="*/ 1305039 h 5311470"/>
                <a:gd name="connsiteX109-7317" fmla="*/ 3913293 w 4098122"/>
                <a:gd name="connsiteY109-7318" fmla="*/ 1178655 h 5311470"/>
                <a:gd name="connsiteX110-7319" fmla="*/ 3903026 w 4098122"/>
                <a:gd name="connsiteY110-7320" fmla="*/ 676810 h 5311470"/>
                <a:gd name="connsiteX111-7321" fmla="*/ 3917066 w 4098122"/>
                <a:gd name="connsiteY111-7322" fmla="*/ 454869 h 5311470"/>
                <a:gd name="connsiteX112-7323" fmla="*/ 3892233 w 4098122"/>
                <a:gd name="connsiteY112-7324" fmla="*/ 397615 h 5311470"/>
                <a:gd name="connsiteX113-7325" fmla="*/ 3913820 w 4098122"/>
                <a:gd name="connsiteY113-7326" fmla="*/ 218929 h 5311470"/>
                <a:gd name="connsiteX114-7327" fmla="*/ 3827474 w 4098122"/>
                <a:gd name="connsiteY114-7328" fmla="*/ 196594 h 5311470"/>
                <a:gd name="connsiteX115-7329" fmla="*/ 3795094 w 4098122"/>
                <a:gd name="connsiteY115-7330" fmla="*/ 174258 h 5311470"/>
                <a:gd name="connsiteX116-7331" fmla="*/ 3719542 w 4098122"/>
                <a:gd name="connsiteY116-7332" fmla="*/ 163090 h 5311470"/>
                <a:gd name="connsiteX117-7333" fmla="*/ 3683388 w 4098122"/>
                <a:gd name="connsiteY117-7334" fmla="*/ 154045 h 5311470"/>
                <a:gd name="connsiteX118-7335" fmla="*/ 3633196 w 4098122"/>
                <a:gd name="connsiteY118-7336" fmla="*/ 140754 h 5311470"/>
                <a:gd name="connsiteX119-7337" fmla="*/ 3590023 w 4098122"/>
                <a:gd name="connsiteY119-7338" fmla="*/ 163090 h 5311470"/>
                <a:gd name="connsiteX120-7339" fmla="*/ 3381688 w 4098122"/>
                <a:gd name="connsiteY120-7340" fmla="*/ 188165 h 5311470"/>
                <a:gd name="connsiteX121-7341" fmla="*/ 3204582 w 4098122"/>
                <a:gd name="connsiteY121-7342" fmla="*/ 182687 h 5311470"/>
                <a:gd name="connsiteX122-7343" fmla="*/ 3169088 w 4098122"/>
                <a:gd name="connsiteY122-7344" fmla="*/ 174258 h 5311470"/>
                <a:gd name="connsiteX123-7345" fmla="*/ 3136709 w 4098122"/>
                <a:gd name="connsiteY123-7346" fmla="*/ 163090 h 5311470"/>
                <a:gd name="connsiteX124-7347" fmla="*/ 3111646 w 4098122"/>
                <a:gd name="connsiteY124-7348" fmla="*/ 161614 h 5311470"/>
                <a:gd name="connsiteX125-7349" fmla="*/ 3030414 w 4098122"/>
                <a:gd name="connsiteY125-7350" fmla="*/ 159276 h 5311470"/>
                <a:gd name="connsiteX126-7351" fmla="*/ 2856086 w 4098122"/>
                <a:gd name="connsiteY126-7352" fmla="*/ 151922 h 5311470"/>
                <a:gd name="connsiteX127-7353" fmla="*/ 2445944 w 4098122"/>
                <a:gd name="connsiteY127-7354" fmla="*/ 174258 h 5311470"/>
                <a:gd name="connsiteX128-7355" fmla="*/ 2118307 w 4098122"/>
                <a:gd name="connsiteY128-7356" fmla="*/ 150448 h 5311470"/>
                <a:gd name="connsiteX129-7357" fmla="*/ 1882561 w 4098122"/>
                <a:gd name="connsiteY129-7358" fmla="*/ 154045 h 5311470"/>
                <a:gd name="connsiteX130-7359" fmla="*/ 1712006 w 4098122"/>
                <a:gd name="connsiteY130-7360" fmla="*/ 140754 h 5311470"/>
                <a:gd name="connsiteX131-7361" fmla="*/ 1237105 w 4098122"/>
                <a:gd name="connsiteY131-7362" fmla="*/ 163090 h 5311470"/>
                <a:gd name="connsiteX132-7363" fmla="*/ 1160470 w 4098122"/>
                <a:gd name="connsiteY132-7364" fmla="*/ 163031 h 5311470"/>
                <a:gd name="connsiteX133-7365" fmla="*/ 1106861 w 4098122"/>
                <a:gd name="connsiteY133-7366" fmla="*/ 161556 h 5311470"/>
                <a:gd name="connsiteX134-7367" fmla="*/ 1056735 w 4098122"/>
                <a:gd name="connsiteY134-7368" fmla="*/ 149710 h 5311470"/>
                <a:gd name="connsiteX135-7369" fmla="*/ 1007681 w 4098122"/>
                <a:gd name="connsiteY135-7370" fmla="*/ 0 h 5311470"/>
                <a:gd name="connsiteX136-7371" fmla="*/ 1100279 w 4098122"/>
                <a:gd name="connsiteY136-7372" fmla="*/ 23149 h 5311470"/>
                <a:gd name="connsiteX137-7373" fmla="*/ 1169727 w 4098122"/>
                <a:gd name="connsiteY137-7374" fmla="*/ 69448 h 5311470"/>
                <a:gd name="connsiteX138-7375" fmla="*/ 1679013 w 4098122"/>
                <a:gd name="connsiteY138-7376" fmla="*/ 46298 h 5311470"/>
                <a:gd name="connsiteX139-7377" fmla="*/ 1760036 w 4098122"/>
                <a:gd name="connsiteY139-7378" fmla="*/ 23149 h 5311470"/>
                <a:gd name="connsiteX140-7379" fmla="*/ 2107276 w 4098122"/>
                <a:gd name="connsiteY140-7380" fmla="*/ 34724 h 5311470"/>
                <a:gd name="connsiteX141-7381" fmla="*/ 2466092 w 4098122"/>
                <a:gd name="connsiteY141-7382" fmla="*/ 81022 h 5311470"/>
                <a:gd name="connsiteX142-7383" fmla="*/ 2905930 w 4098122"/>
                <a:gd name="connsiteY142-7384" fmla="*/ 57873 h 5311470"/>
                <a:gd name="connsiteX143-7385" fmla="*/ 3010102 w 4098122"/>
                <a:gd name="connsiteY143-7386" fmla="*/ 34724 h 5311470"/>
                <a:gd name="connsiteX144-7387" fmla="*/ 3183722 w 4098122"/>
                <a:gd name="connsiteY144-7388" fmla="*/ 46298 h 5311470"/>
                <a:gd name="connsiteX145-7389" fmla="*/ 3206871 w 4098122"/>
                <a:gd name="connsiteY145-7390" fmla="*/ 69448 h 5311470"/>
                <a:gd name="connsiteX146-7391" fmla="*/ 3241595 w 4098122"/>
                <a:gd name="connsiteY146-7392" fmla="*/ 81022 h 5311470"/>
                <a:gd name="connsiteX147-7393" fmla="*/ 3264745 w 4098122"/>
                <a:gd name="connsiteY147-7394" fmla="*/ 104172 h 5311470"/>
                <a:gd name="connsiteX148-7395" fmla="*/ 3368917 w 4098122"/>
                <a:gd name="connsiteY148-7396" fmla="*/ 81022 h 5311470"/>
                <a:gd name="connsiteX149-7397" fmla="*/ 3693008 w 4098122"/>
                <a:gd name="connsiteY149-7398" fmla="*/ 69448 h 5311470"/>
                <a:gd name="connsiteX150-7399" fmla="*/ 3739307 w 4098122"/>
                <a:gd name="connsiteY150-7400" fmla="*/ 46298 h 5311470"/>
                <a:gd name="connsiteX151-7401" fmla="*/ 3774031 w 4098122"/>
                <a:gd name="connsiteY151-7402" fmla="*/ 23149 h 5311470"/>
                <a:gd name="connsiteX152-7403" fmla="*/ 3831904 w 4098122"/>
                <a:gd name="connsiteY152-7404" fmla="*/ 69448 h 5311470"/>
                <a:gd name="connsiteX153-7405" fmla="*/ 3912927 w 4098122"/>
                <a:gd name="connsiteY153-7406" fmla="*/ 81022 h 5311470"/>
                <a:gd name="connsiteX154-7407" fmla="*/ 3947651 w 4098122"/>
                <a:gd name="connsiteY154-7408" fmla="*/ 104172 h 5311470"/>
                <a:gd name="connsiteX155-7409" fmla="*/ 4040249 w 4098122"/>
                <a:gd name="connsiteY155-7410" fmla="*/ 127321 h 5311470"/>
                <a:gd name="connsiteX156-7411" fmla="*/ 4017099 w 4098122"/>
                <a:gd name="connsiteY156-7412" fmla="*/ 312516 h 5311470"/>
                <a:gd name="connsiteX157-7413" fmla="*/ 4005524 w 4098122"/>
                <a:gd name="connsiteY157-7414" fmla="*/ 347240 h 5311470"/>
                <a:gd name="connsiteX158-7415" fmla="*/ 4028674 w 4098122"/>
                <a:gd name="connsiteY158-7416" fmla="*/ 601883 h 5311470"/>
                <a:gd name="connsiteX159-7417" fmla="*/ 4040249 w 4098122"/>
                <a:gd name="connsiteY159-7418" fmla="*/ 1169043 h 5311470"/>
                <a:gd name="connsiteX160-7419" fmla="*/ 4063398 w 4098122"/>
                <a:gd name="connsiteY160-7420" fmla="*/ 1238491 h 5311470"/>
                <a:gd name="connsiteX161-7421" fmla="*/ 4074973 w 4098122"/>
                <a:gd name="connsiteY161-7422" fmla="*/ 1273215 h 5311470"/>
                <a:gd name="connsiteX162-7423" fmla="*/ 4098122 w 4098122"/>
                <a:gd name="connsiteY162-7424" fmla="*/ 1354238 h 5311470"/>
                <a:gd name="connsiteX163-7425" fmla="*/ 4074973 w 4098122"/>
                <a:gd name="connsiteY163-7426" fmla="*/ 1574157 h 5311470"/>
                <a:gd name="connsiteX164-7427" fmla="*/ 4051823 w 4098122"/>
                <a:gd name="connsiteY164-7428" fmla="*/ 1608881 h 5311470"/>
                <a:gd name="connsiteX165-7429" fmla="*/ 4063398 w 4098122"/>
                <a:gd name="connsiteY165-7430" fmla="*/ 1759352 h 5311470"/>
                <a:gd name="connsiteX166-7431" fmla="*/ 4040249 w 4098122"/>
                <a:gd name="connsiteY166-7432" fmla="*/ 1979271 h 5311470"/>
                <a:gd name="connsiteX167-7433" fmla="*/ 4028674 w 4098122"/>
                <a:gd name="connsiteY167-7434" fmla="*/ 2164466 h 5311470"/>
                <a:gd name="connsiteX168-7435" fmla="*/ 3993950 w 4098122"/>
                <a:gd name="connsiteY168-7436" fmla="*/ 2257063 h 5311470"/>
                <a:gd name="connsiteX169-7437" fmla="*/ 3970800 w 4098122"/>
                <a:gd name="connsiteY169-7438" fmla="*/ 2280212 h 5311470"/>
                <a:gd name="connsiteX170-7439" fmla="*/ 3959226 w 4098122"/>
                <a:gd name="connsiteY170-7440" fmla="*/ 2361235 h 5311470"/>
                <a:gd name="connsiteX171-7441" fmla="*/ 3947651 w 4098122"/>
                <a:gd name="connsiteY171-7442" fmla="*/ 2395959 h 5311470"/>
                <a:gd name="connsiteX172-7443" fmla="*/ 3959226 w 4098122"/>
                <a:gd name="connsiteY172-7444" fmla="*/ 2534855 h 5311470"/>
                <a:gd name="connsiteX173-7445" fmla="*/ 3982375 w 4098122"/>
                <a:gd name="connsiteY173-7446" fmla="*/ 2558005 h 5311470"/>
                <a:gd name="connsiteX174-7447" fmla="*/ 3993950 w 4098122"/>
                <a:gd name="connsiteY174-7448" fmla="*/ 2592729 h 5311470"/>
                <a:gd name="connsiteX175-7449" fmla="*/ 4028674 w 4098122"/>
                <a:gd name="connsiteY175-7450" fmla="*/ 2916820 h 5311470"/>
                <a:gd name="connsiteX176-7451" fmla="*/ 4051823 w 4098122"/>
                <a:gd name="connsiteY176-7452" fmla="*/ 3067291 h 5311470"/>
                <a:gd name="connsiteX177-7453" fmla="*/ 4040249 w 4098122"/>
                <a:gd name="connsiteY177-7454" fmla="*/ 3125164 h 5311470"/>
                <a:gd name="connsiteX178-7455" fmla="*/ 4029899 w 4098122"/>
                <a:gd name="connsiteY178-7456" fmla="*/ 3164921 h 5311470"/>
                <a:gd name="connsiteX179-7457" fmla="*/ 4031149 w 4098122"/>
                <a:gd name="connsiteY179-7458" fmla="*/ 3158443 h 5311470"/>
                <a:gd name="connsiteX180-7459" fmla="*/ 4029899 w 4098122"/>
                <a:gd name="connsiteY180-7460" fmla="*/ 3164921 h 5311470"/>
                <a:gd name="connsiteX181-7461" fmla="*/ 4017099 w 4098122"/>
                <a:gd name="connsiteY181-7462" fmla="*/ 3229336 h 5311470"/>
                <a:gd name="connsiteX182-7463" fmla="*/ 4017099 w 4098122"/>
                <a:gd name="connsiteY182-7464" fmla="*/ 3634450 h 5311470"/>
                <a:gd name="connsiteX183-7465" fmla="*/ 4051823 w 4098122"/>
                <a:gd name="connsiteY183-7466" fmla="*/ 3842795 h 5311470"/>
                <a:gd name="connsiteX184-7467" fmla="*/ 4063398 w 4098122"/>
                <a:gd name="connsiteY184-7468" fmla="*/ 3981691 h 5311470"/>
                <a:gd name="connsiteX185-7469" fmla="*/ 4051823 w 4098122"/>
                <a:gd name="connsiteY185-7470" fmla="*/ 4120587 h 5311470"/>
                <a:gd name="connsiteX186-7471" fmla="*/ 4040249 w 4098122"/>
                <a:gd name="connsiteY186-7472" fmla="*/ 4155311 h 5311470"/>
                <a:gd name="connsiteX187-7473" fmla="*/ 4017099 w 4098122"/>
                <a:gd name="connsiteY187-7474" fmla="*/ 4444678 h 5311470"/>
                <a:gd name="connsiteX188-7475" fmla="*/ 4028674 w 4098122"/>
                <a:gd name="connsiteY188-7476" fmla="*/ 4734045 h 5311470"/>
                <a:gd name="connsiteX189-7477" fmla="*/ 4040249 w 4098122"/>
                <a:gd name="connsiteY189-7478" fmla="*/ 4768769 h 5311470"/>
                <a:gd name="connsiteX190-7479" fmla="*/ 4025844 w 4098122"/>
                <a:gd name="connsiteY190-7480" fmla="*/ 5150698 h 5311470"/>
                <a:gd name="connsiteX191-7481" fmla="*/ 4014270 w 4098122"/>
                <a:gd name="connsiteY191-7482" fmla="*/ 5275190 h 5311470"/>
                <a:gd name="connsiteX192-7483" fmla="*/ 3936076 w 4098122"/>
                <a:gd name="connsiteY192-7484" fmla="*/ 5254906 h 5311470"/>
                <a:gd name="connsiteX193-7485" fmla="*/ 3889778 w 4098122"/>
                <a:gd name="connsiteY193-7486" fmla="*/ 5243331 h 5311470"/>
                <a:gd name="connsiteX194-7487" fmla="*/ 3788546 w 4098122"/>
                <a:gd name="connsiteY194-7488" fmla="*/ 5240502 h 5311470"/>
                <a:gd name="connsiteX195-7489" fmla="*/ 3713143 w 4098122"/>
                <a:gd name="connsiteY195-7490" fmla="*/ 5246382 h 5311470"/>
                <a:gd name="connsiteX196-7491" fmla="*/ 3655455 w 4098122"/>
                <a:gd name="connsiteY196-7492" fmla="*/ 5234733 h 5311470"/>
                <a:gd name="connsiteX197-7493" fmla="*/ 3600411 w 4098122"/>
                <a:gd name="connsiteY197-7494" fmla="*/ 5231757 h 5311470"/>
                <a:gd name="connsiteX198-7495" fmla="*/ 3565686 w 4098122"/>
                <a:gd name="connsiteY198-7496" fmla="*/ 5243331 h 5311470"/>
                <a:gd name="connsiteX199-7497" fmla="*/ 2350345 w 4098122"/>
                <a:gd name="connsiteY199-7498" fmla="*/ 5266481 h 5311470"/>
                <a:gd name="connsiteX200-7499" fmla="*/ 2188299 w 4098122"/>
                <a:gd name="connsiteY200-7500" fmla="*/ 5289630 h 5311470"/>
                <a:gd name="connsiteX201-7501" fmla="*/ 2095702 w 4098122"/>
                <a:gd name="connsiteY201-7502" fmla="*/ 5301205 h 5311470"/>
                <a:gd name="connsiteX202-7503" fmla="*/ 2049329 w 4098122"/>
                <a:gd name="connsiteY202-7504" fmla="*/ 5306936 h 5311470"/>
                <a:gd name="connsiteX203-7505" fmla="*/ 1968380 w 4098122"/>
                <a:gd name="connsiteY203-7506" fmla="*/ 5301205 h 5311470"/>
                <a:gd name="connsiteX204-7507" fmla="*/ 1748461 w 4098122"/>
                <a:gd name="connsiteY204-7508" fmla="*/ 5289630 h 5311470"/>
                <a:gd name="connsiteX205-7509" fmla="*/ 1574841 w 4098122"/>
                <a:gd name="connsiteY205-7510" fmla="*/ 5266481 h 5311470"/>
                <a:gd name="connsiteX206-7511" fmla="*/ 1505393 w 4098122"/>
                <a:gd name="connsiteY206-7512" fmla="*/ 5243331 h 5311470"/>
                <a:gd name="connsiteX207-7513" fmla="*/ 1470669 w 4098122"/>
                <a:gd name="connsiteY207-7514" fmla="*/ 5231757 h 5311470"/>
                <a:gd name="connsiteX208-7515" fmla="*/ 1435945 w 4098122"/>
                <a:gd name="connsiteY208-7516" fmla="*/ 5220182 h 5311470"/>
                <a:gd name="connsiteX209-7517" fmla="*/ 1366497 w 4098122"/>
                <a:gd name="connsiteY209-7518" fmla="*/ 5208607 h 5311470"/>
                <a:gd name="connsiteX210-7519" fmla="*/ 1331773 w 4098122"/>
                <a:gd name="connsiteY210-7520" fmla="*/ 5197033 h 5311470"/>
                <a:gd name="connsiteX211-7521" fmla="*/ 1273899 w 4098122"/>
                <a:gd name="connsiteY211-7522" fmla="*/ 5185458 h 5311470"/>
                <a:gd name="connsiteX212-7523" fmla="*/ 1088704 w 4098122"/>
                <a:gd name="connsiteY212-7524" fmla="*/ 5197033 h 5311470"/>
                <a:gd name="connsiteX213-7525" fmla="*/ 1030831 w 4098122"/>
                <a:gd name="connsiteY213-7526" fmla="*/ 5208607 h 5311470"/>
                <a:gd name="connsiteX214-7527" fmla="*/ 799337 w 4098122"/>
                <a:gd name="connsiteY214-7528" fmla="*/ 5197033 h 5311470"/>
                <a:gd name="connsiteX215-7529" fmla="*/ 648866 w 4098122"/>
                <a:gd name="connsiteY215-7530" fmla="*/ 5231757 h 5311470"/>
                <a:gd name="connsiteX216-7531" fmla="*/ 452097 w 4098122"/>
                <a:gd name="connsiteY216-7532" fmla="*/ 5197033 h 5311470"/>
                <a:gd name="connsiteX217-7533" fmla="*/ 244625 w 4098122"/>
                <a:gd name="connsiteY217-7534" fmla="*/ 5207919 h 5311470"/>
                <a:gd name="connsiteX218-7535" fmla="*/ 174304 w 4098122"/>
                <a:gd name="connsiteY218-7536" fmla="*/ 5220182 h 5311470"/>
                <a:gd name="connsiteX219-7537" fmla="*/ 117808 w 4098122"/>
                <a:gd name="connsiteY219-7538" fmla="*/ 5228128 h 5311470"/>
                <a:gd name="connsiteX220-7539" fmla="*/ 12259 w 4098122"/>
                <a:gd name="connsiteY220-7540" fmla="*/ 5243331 h 5311470"/>
                <a:gd name="connsiteX221-7541" fmla="*/ 23144 w 4098122"/>
                <a:gd name="connsiteY221-7542" fmla="*/ 5109442 h 5311470"/>
                <a:gd name="connsiteX222-7543" fmla="*/ 46294 w 4098122"/>
                <a:gd name="connsiteY222-7544" fmla="*/ 5020289 h 5311470"/>
                <a:gd name="connsiteX223-7545" fmla="*/ 35408 w 4098122"/>
                <a:gd name="connsiteY223-7546" fmla="*/ 4826643 h 5311470"/>
                <a:gd name="connsiteX224-7547" fmla="*/ 58557 w 4098122"/>
                <a:gd name="connsiteY224-7548" fmla="*/ 4791919 h 5311470"/>
                <a:gd name="connsiteX225-7549" fmla="*/ 70132 w 4098122"/>
                <a:gd name="connsiteY225-7550" fmla="*/ 4745620 h 5311470"/>
                <a:gd name="connsiteX226-7551" fmla="*/ 35408 w 4098122"/>
                <a:gd name="connsiteY226-7552" fmla="*/ 4676172 h 5311470"/>
                <a:gd name="connsiteX227-7553" fmla="*/ 23833 w 4098122"/>
                <a:gd name="connsiteY227-7554" fmla="*/ 4641448 h 5311470"/>
                <a:gd name="connsiteX228-7555" fmla="*/ 35408 w 4098122"/>
                <a:gd name="connsiteY228-7556" fmla="*/ 4514126 h 5311470"/>
                <a:gd name="connsiteX229-7557" fmla="*/ 46983 w 4098122"/>
                <a:gd name="connsiteY229-7558" fmla="*/ 4467828 h 5311470"/>
                <a:gd name="connsiteX230-7559" fmla="*/ 70132 w 4098122"/>
                <a:gd name="connsiteY230-7560" fmla="*/ 4363655 h 5311470"/>
                <a:gd name="connsiteX231-7561" fmla="*/ 58557 w 4098122"/>
                <a:gd name="connsiteY231-7562" fmla="*/ 4305782 h 5311470"/>
                <a:gd name="connsiteX232-7563" fmla="*/ 46983 w 4098122"/>
                <a:gd name="connsiteY232-7564" fmla="*/ 4236334 h 5311470"/>
                <a:gd name="connsiteX233-7565" fmla="*/ 23833 w 4098122"/>
                <a:gd name="connsiteY233-7566" fmla="*/ 4166886 h 5311470"/>
                <a:gd name="connsiteX234-7567" fmla="*/ 35408 w 4098122"/>
                <a:gd name="connsiteY234-7568" fmla="*/ 3877519 h 5311470"/>
                <a:gd name="connsiteX235-7569" fmla="*/ 46983 w 4098122"/>
                <a:gd name="connsiteY235-7570" fmla="*/ 3819645 h 5311470"/>
                <a:gd name="connsiteX236-7571" fmla="*/ 116431 w 4098122"/>
                <a:gd name="connsiteY236-7572" fmla="*/ 3750197 h 5311470"/>
                <a:gd name="connsiteX237-7573" fmla="*/ 93281 w 4098122"/>
                <a:gd name="connsiteY237-7574" fmla="*/ 3611301 h 5311470"/>
                <a:gd name="connsiteX238-7575" fmla="*/ 70132 w 4098122"/>
                <a:gd name="connsiteY238-7576" fmla="*/ 3576577 h 5311470"/>
                <a:gd name="connsiteX239-7577" fmla="*/ 58557 w 4098122"/>
                <a:gd name="connsiteY239-7578" fmla="*/ 3437681 h 5311470"/>
                <a:gd name="connsiteX240-7579" fmla="*/ 35408 w 4098122"/>
                <a:gd name="connsiteY240-7580" fmla="*/ 3345083 h 5311470"/>
                <a:gd name="connsiteX241-7581" fmla="*/ 12259 w 4098122"/>
                <a:gd name="connsiteY241-7582" fmla="*/ 3264060 h 5311470"/>
                <a:gd name="connsiteX242-7583" fmla="*/ 23833 w 4098122"/>
                <a:gd name="connsiteY242-7584" fmla="*/ 3078866 h 5311470"/>
                <a:gd name="connsiteX243-7585" fmla="*/ 46983 w 4098122"/>
                <a:gd name="connsiteY243-7586" fmla="*/ 3009417 h 5311470"/>
                <a:gd name="connsiteX244-7587" fmla="*/ 58557 w 4098122"/>
                <a:gd name="connsiteY244-7588" fmla="*/ 2974693 h 5311470"/>
                <a:gd name="connsiteX245-7589" fmla="*/ 46983 w 4098122"/>
                <a:gd name="connsiteY245-7590" fmla="*/ 2812648 h 5311470"/>
                <a:gd name="connsiteX246-7591" fmla="*/ 35408 w 4098122"/>
                <a:gd name="connsiteY246-7592" fmla="*/ 2673752 h 5311470"/>
                <a:gd name="connsiteX247-7593" fmla="*/ 46983 w 4098122"/>
                <a:gd name="connsiteY247-7594" fmla="*/ 2523281 h 5311470"/>
                <a:gd name="connsiteX248-7595" fmla="*/ 70132 w 4098122"/>
                <a:gd name="connsiteY248-7596" fmla="*/ 2453833 h 5311470"/>
                <a:gd name="connsiteX249-7597" fmla="*/ 58557 w 4098122"/>
                <a:gd name="connsiteY249-7598" fmla="*/ 2257063 h 5311470"/>
                <a:gd name="connsiteX250-7599" fmla="*/ 46983 w 4098122"/>
                <a:gd name="connsiteY250-7600" fmla="*/ 2210764 h 5311470"/>
                <a:gd name="connsiteX251-7601" fmla="*/ 23833 w 4098122"/>
                <a:gd name="connsiteY251-7602" fmla="*/ 2176040 h 5311470"/>
                <a:gd name="connsiteX252-7603" fmla="*/ 23833 w 4098122"/>
                <a:gd name="connsiteY252-7604" fmla="*/ 1828800 h 5311470"/>
                <a:gd name="connsiteX253-7605" fmla="*/ 35408 w 4098122"/>
                <a:gd name="connsiteY253-7606" fmla="*/ 1713053 h 5311470"/>
                <a:gd name="connsiteX254-7607" fmla="*/ 58557 w 4098122"/>
                <a:gd name="connsiteY254-7608" fmla="*/ 1643605 h 5311470"/>
                <a:gd name="connsiteX255-7609" fmla="*/ 35408 w 4098122"/>
                <a:gd name="connsiteY255-7610" fmla="*/ 1481559 h 5311470"/>
                <a:gd name="connsiteX256-7611" fmla="*/ 23833 w 4098122"/>
                <a:gd name="connsiteY256-7612" fmla="*/ 1446835 h 5311470"/>
                <a:gd name="connsiteX257-7613" fmla="*/ 684 w 4098122"/>
                <a:gd name="connsiteY257-7614" fmla="*/ 1365812 h 5311470"/>
                <a:gd name="connsiteX258-7615" fmla="*/ 12259 w 4098122"/>
                <a:gd name="connsiteY258-7616" fmla="*/ 1192192 h 5311470"/>
                <a:gd name="connsiteX259-7617" fmla="*/ 23833 w 4098122"/>
                <a:gd name="connsiteY259-7618" fmla="*/ 1157468 h 5311470"/>
                <a:gd name="connsiteX260-7619" fmla="*/ 58557 w 4098122"/>
                <a:gd name="connsiteY260-7620" fmla="*/ 1064871 h 5311470"/>
                <a:gd name="connsiteX261-7621" fmla="*/ 46983 w 4098122"/>
                <a:gd name="connsiteY261-7622" fmla="*/ 844952 h 5311470"/>
                <a:gd name="connsiteX262-7623" fmla="*/ 35408 w 4098122"/>
                <a:gd name="connsiteY262-7624" fmla="*/ 787078 h 5311470"/>
                <a:gd name="connsiteX263-7625" fmla="*/ 23833 w 4098122"/>
                <a:gd name="connsiteY263-7626" fmla="*/ 648182 h 5311470"/>
                <a:gd name="connsiteX264-7627" fmla="*/ 12259 w 4098122"/>
                <a:gd name="connsiteY264-7628" fmla="*/ 555585 h 5311470"/>
                <a:gd name="connsiteX265-7629" fmla="*/ 23833 w 4098122"/>
                <a:gd name="connsiteY265-7630" fmla="*/ 115747 h 5311470"/>
                <a:gd name="connsiteX266-7631" fmla="*/ 70132 w 4098122"/>
                <a:gd name="connsiteY266-7632" fmla="*/ 69448 h 5311470"/>
                <a:gd name="connsiteX267-7633" fmla="*/ 428947 w 4098122"/>
                <a:gd name="connsiteY267-7634" fmla="*/ 69448 h 5311470"/>
                <a:gd name="connsiteX268-7635" fmla="*/ 556269 w 4098122"/>
                <a:gd name="connsiteY268-7636" fmla="*/ 81022 h 5311470"/>
                <a:gd name="connsiteX269-7637" fmla="*/ 891935 w 4098122"/>
                <a:gd name="connsiteY269-7638" fmla="*/ 57873 h 5311470"/>
                <a:gd name="connsiteX270-7639" fmla="*/ 926659 w 4098122"/>
                <a:gd name="connsiteY270-7640" fmla="*/ 46298 h 5311470"/>
                <a:gd name="connsiteX271-7641" fmla="*/ 961383 w 4098122"/>
                <a:gd name="connsiteY271-7642" fmla="*/ 23149 h 5311470"/>
                <a:gd name="connsiteX272-7643" fmla="*/ 1007681 w 4098122"/>
                <a:gd name="connsiteY272-7644" fmla="*/ 0 h 5311470"/>
                <a:gd name="connsiteX0-7645" fmla="*/ 1056735 w 4098122"/>
                <a:gd name="connsiteY0-7646" fmla="*/ 149710 h 5311470"/>
                <a:gd name="connsiteX1-7647" fmla="*/ 1010449 w 4098122"/>
                <a:gd name="connsiteY1-7648" fmla="*/ 140754 h 5311470"/>
                <a:gd name="connsiteX2-7649" fmla="*/ 912755 w 4098122"/>
                <a:gd name="connsiteY2-7650" fmla="*/ 151921 h 5311470"/>
                <a:gd name="connsiteX3-7651" fmla="*/ 665066 w 4098122"/>
                <a:gd name="connsiteY3-7652" fmla="*/ 174258 h 5311470"/>
                <a:gd name="connsiteX4-7653" fmla="*/ 546340 w 4098122"/>
                <a:gd name="connsiteY4-7654" fmla="*/ 163090 h 5311470"/>
                <a:gd name="connsiteX5-7655" fmla="*/ 193938 w 4098122"/>
                <a:gd name="connsiteY5-7656" fmla="*/ 169028 h 5311470"/>
                <a:gd name="connsiteX6-7657" fmla="*/ 168578 w 4098122"/>
                <a:gd name="connsiteY6-7658" fmla="*/ 207762 h 5311470"/>
                <a:gd name="connsiteX7-7659" fmla="*/ 187473 w 4098122"/>
                <a:gd name="connsiteY7-7660" fmla="*/ 608390 h 5311470"/>
                <a:gd name="connsiteX8-7661" fmla="*/ 208505 w 4098122"/>
                <a:gd name="connsiteY8-7662" fmla="*/ 760923 h 5311470"/>
                <a:gd name="connsiteX9-7663" fmla="*/ 179372 w 4098122"/>
                <a:gd name="connsiteY9-7664" fmla="*/ 855496 h 5311470"/>
                <a:gd name="connsiteX10-7665" fmla="*/ 190165 w 4098122"/>
                <a:gd name="connsiteY10-7666" fmla="*/ 911336 h 5311470"/>
                <a:gd name="connsiteX11-7667" fmla="*/ 222545 w 4098122"/>
                <a:gd name="connsiteY11-7668" fmla="*/ 1056518 h 5311470"/>
                <a:gd name="connsiteX12-7669" fmla="*/ 209587 w 4098122"/>
                <a:gd name="connsiteY12-7670" fmla="*/ 1198869 h 5311470"/>
                <a:gd name="connsiteX13-7671" fmla="*/ 193411 w 4098122"/>
                <a:gd name="connsiteY13-7672" fmla="*/ 1287934 h 5311470"/>
                <a:gd name="connsiteX14-7673" fmla="*/ 146992 w 4098122"/>
                <a:gd name="connsiteY14-7674" fmla="*/ 1413887 h 5311470"/>
                <a:gd name="connsiteX15-7675" fmla="*/ 168578 w 4098122"/>
                <a:gd name="connsiteY15-7676" fmla="*/ 1492062 h 5311470"/>
                <a:gd name="connsiteX16-7677" fmla="*/ 179372 w 4098122"/>
                <a:gd name="connsiteY16-7678" fmla="*/ 1525566 h 5311470"/>
                <a:gd name="connsiteX17-7679" fmla="*/ 200958 w 4098122"/>
                <a:gd name="connsiteY17-7680" fmla="*/ 1681916 h 5311470"/>
                <a:gd name="connsiteX18-7681" fmla="*/ 179372 w 4098122"/>
                <a:gd name="connsiteY18-7682" fmla="*/ 1748923 h 5311470"/>
                <a:gd name="connsiteX19-7683" fmla="*/ 168578 w 4098122"/>
                <a:gd name="connsiteY19-7684" fmla="*/ 1860602 h 5311470"/>
                <a:gd name="connsiteX20-7685" fmla="*/ 204205 w 4098122"/>
                <a:gd name="connsiteY20-7686" fmla="*/ 2148134 h 5311470"/>
                <a:gd name="connsiteX21-7687" fmla="*/ 190165 w 4098122"/>
                <a:gd name="connsiteY21-7688" fmla="*/ 2229139 h 5311470"/>
                <a:gd name="connsiteX22-7689" fmla="*/ 200958 w 4098122"/>
                <a:gd name="connsiteY22-7690" fmla="*/ 2273811 h 5311470"/>
                <a:gd name="connsiteX23-7691" fmla="*/ 211751 w 4098122"/>
                <a:gd name="connsiteY23-7692" fmla="*/ 2463665 h 5311470"/>
                <a:gd name="connsiteX24-7693" fmla="*/ 190165 w 4098122"/>
                <a:gd name="connsiteY24-7694" fmla="*/ 2530671 h 5311470"/>
                <a:gd name="connsiteX25-7695" fmla="*/ 197184 w 4098122"/>
                <a:gd name="connsiteY25-7696" fmla="*/ 2693667 h 5311470"/>
                <a:gd name="connsiteX26-7697" fmla="*/ 190165 w 4098122"/>
                <a:gd name="connsiteY26-7698" fmla="*/ 2809867 h 5311470"/>
                <a:gd name="connsiteX27-7699" fmla="*/ 200958 w 4098122"/>
                <a:gd name="connsiteY27-7700" fmla="*/ 2966216 h 5311470"/>
                <a:gd name="connsiteX28-7701" fmla="*/ 190165 w 4098122"/>
                <a:gd name="connsiteY28-7702" fmla="*/ 2999720 h 5311470"/>
                <a:gd name="connsiteX29-7703" fmla="*/ 168578 w 4098122"/>
                <a:gd name="connsiteY29-7704" fmla="*/ 3066728 h 5311470"/>
                <a:gd name="connsiteX30-7705" fmla="*/ 187473 w 4098122"/>
                <a:gd name="connsiteY30-7706" fmla="*/ 3221661 h 5311470"/>
                <a:gd name="connsiteX31-7707" fmla="*/ 179372 w 4098122"/>
                <a:gd name="connsiteY31-7708" fmla="*/ 3323587 h 5311470"/>
                <a:gd name="connsiteX32-7709" fmla="*/ 200958 w 4098122"/>
                <a:gd name="connsiteY32-7710" fmla="*/ 3412930 h 5311470"/>
                <a:gd name="connsiteX33-7711" fmla="*/ 211751 w 4098122"/>
                <a:gd name="connsiteY33-7712" fmla="*/ 3546944 h 5311470"/>
                <a:gd name="connsiteX34-7713" fmla="*/ 233337 w 4098122"/>
                <a:gd name="connsiteY34-7714" fmla="*/ 3580448 h 5311470"/>
                <a:gd name="connsiteX35-7715" fmla="*/ 254924 w 4098122"/>
                <a:gd name="connsiteY35-7716" fmla="*/ 3714461 h 5311470"/>
                <a:gd name="connsiteX36-7717" fmla="*/ 207978 w 4098122"/>
                <a:gd name="connsiteY36-7718" fmla="*/ 3817095 h 5311470"/>
                <a:gd name="connsiteX37-7719" fmla="*/ 214443 w 4098122"/>
                <a:gd name="connsiteY37-7720" fmla="*/ 3951817 h 5311470"/>
                <a:gd name="connsiteX38-7721" fmla="*/ 168578 w 4098122"/>
                <a:gd name="connsiteY38-7722" fmla="*/ 4116504 h 5311470"/>
                <a:gd name="connsiteX39-7723" fmla="*/ 190165 w 4098122"/>
                <a:gd name="connsiteY39-7724" fmla="*/ 4183511 h 5311470"/>
                <a:gd name="connsiteX40-7725" fmla="*/ 218216 w 4098122"/>
                <a:gd name="connsiteY40-7726" fmla="*/ 4256733 h 5311470"/>
                <a:gd name="connsiteX41-7727" fmla="*/ 211751 w 4098122"/>
                <a:gd name="connsiteY41-7728" fmla="*/ 4306356 h 5311470"/>
                <a:gd name="connsiteX42-7729" fmla="*/ 190165 w 4098122"/>
                <a:gd name="connsiteY42-7730" fmla="*/ 4406868 h 5311470"/>
                <a:gd name="connsiteX43-7731" fmla="*/ 179372 w 4098122"/>
                <a:gd name="connsiteY43-7732" fmla="*/ 4451539 h 5311470"/>
                <a:gd name="connsiteX44-7733" fmla="*/ 168578 w 4098122"/>
                <a:gd name="connsiteY44-7734" fmla="*/ 4574385 h 5311470"/>
                <a:gd name="connsiteX45-7735" fmla="*/ 179372 w 4098122"/>
                <a:gd name="connsiteY45-7736" fmla="*/ 4607889 h 5311470"/>
                <a:gd name="connsiteX46-7737" fmla="*/ 211751 w 4098122"/>
                <a:gd name="connsiteY46-7738" fmla="*/ 4674896 h 5311470"/>
                <a:gd name="connsiteX47-7739" fmla="*/ 200958 w 4098122"/>
                <a:gd name="connsiteY47-7740" fmla="*/ 4719567 h 5311470"/>
                <a:gd name="connsiteX48-7741" fmla="*/ 179372 w 4098122"/>
                <a:gd name="connsiteY48-7742" fmla="*/ 4753071 h 5311470"/>
                <a:gd name="connsiteX49-7743" fmla="*/ 179372 w 4098122"/>
                <a:gd name="connsiteY49-7744" fmla="*/ 5009930 h 5311470"/>
                <a:gd name="connsiteX50-7745" fmla="*/ 157786 w 4098122"/>
                <a:gd name="connsiteY50-7746" fmla="*/ 5043435 h 5311470"/>
                <a:gd name="connsiteX51-7747" fmla="*/ 180935 w 4098122"/>
                <a:gd name="connsiteY51-7748" fmla="*/ 5108814 h 5311470"/>
                <a:gd name="connsiteX52-7749" fmla="*/ 230213 w 4098122"/>
                <a:gd name="connsiteY52-7750" fmla="*/ 5074497 h 5311470"/>
                <a:gd name="connsiteX53-7751" fmla="*/ 308890 w 4098122"/>
                <a:gd name="connsiteY53-7752" fmla="*/ 5132777 h 5311470"/>
                <a:gd name="connsiteX54-7753" fmla="*/ 330477 w 4098122"/>
                <a:gd name="connsiteY54-7754" fmla="*/ 5110441 h 5311470"/>
                <a:gd name="connsiteX55-7755" fmla="*/ 524754 w 4098122"/>
                <a:gd name="connsiteY55-7756" fmla="*/ 5099273 h 5311470"/>
                <a:gd name="connsiteX56-7757" fmla="*/ 783791 w 4098122"/>
                <a:gd name="connsiteY56-7758" fmla="*/ 5099273 h 5311470"/>
                <a:gd name="connsiteX57-7759" fmla="*/ 891723 w 4098122"/>
                <a:gd name="connsiteY57-7760" fmla="*/ 5110441 h 5311470"/>
                <a:gd name="connsiteX58-7761" fmla="*/ 1107587 w 4098122"/>
                <a:gd name="connsiteY58-7762" fmla="*/ 5121609 h 5311470"/>
                <a:gd name="connsiteX59-7763" fmla="*/ 1161553 w 4098122"/>
                <a:gd name="connsiteY59-7764" fmla="*/ 5110441 h 5311470"/>
                <a:gd name="connsiteX60-7765" fmla="*/ 1334244 w 4098122"/>
                <a:gd name="connsiteY60-7766" fmla="*/ 5099273 h 5311470"/>
                <a:gd name="connsiteX61-7767" fmla="*/ 1388211 w 4098122"/>
                <a:gd name="connsiteY61-7768" fmla="*/ 5110441 h 5311470"/>
                <a:gd name="connsiteX62-7769" fmla="*/ 1420590 w 4098122"/>
                <a:gd name="connsiteY62-7770" fmla="*/ 5121609 h 5311470"/>
                <a:gd name="connsiteX63-7771" fmla="*/ 1485349 w 4098122"/>
                <a:gd name="connsiteY63-7772" fmla="*/ 5132777 h 5311470"/>
                <a:gd name="connsiteX64-7773" fmla="*/ 1517729 w 4098122"/>
                <a:gd name="connsiteY64-7774" fmla="*/ 5143945 h 5311470"/>
                <a:gd name="connsiteX65-7775" fmla="*/ 1550108 w 4098122"/>
                <a:gd name="connsiteY65-7776" fmla="*/ 5155112 h 5311470"/>
                <a:gd name="connsiteX66-7777" fmla="*/ 1614868 w 4098122"/>
                <a:gd name="connsiteY66-7778" fmla="*/ 5177448 h 5311470"/>
                <a:gd name="connsiteX67-7779" fmla="*/ 1802785 w 4098122"/>
                <a:gd name="connsiteY67-7780" fmla="*/ 5181199 h 5311470"/>
                <a:gd name="connsiteX68-7781" fmla="*/ 1926080 w 4098122"/>
                <a:gd name="connsiteY68-7782" fmla="*/ 5173781 h 5311470"/>
                <a:gd name="connsiteX69-7783" fmla="*/ 2060390 w 4098122"/>
                <a:gd name="connsiteY69-7784" fmla="*/ 5177531 h 5311470"/>
                <a:gd name="connsiteX70-7785" fmla="*/ 2137733 w 4098122"/>
                <a:gd name="connsiteY70-7786" fmla="*/ 5177498 h 5311470"/>
                <a:gd name="connsiteX71-7787" fmla="*/ 2216643 w 4098122"/>
                <a:gd name="connsiteY71-7788" fmla="*/ 5170047 h 5311470"/>
                <a:gd name="connsiteX72-7789" fmla="*/ 2338012 w 4098122"/>
                <a:gd name="connsiteY72-7790" fmla="*/ 5177448 h 5311470"/>
                <a:gd name="connsiteX73-7791" fmla="*/ 3426693 w 4098122"/>
                <a:gd name="connsiteY73-7792" fmla="*/ 5140244 h 5311470"/>
                <a:gd name="connsiteX74-7793" fmla="*/ 3485092 w 4098122"/>
                <a:gd name="connsiteY74-7794" fmla="*/ 5129077 h 5311470"/>
                <a:gd name="connsiteX75-7795" fmla="*/ 3536058 w 4098122"/>
                <a:gd name="connsiteY75-7796" fmla="*/ 5121609 h 5311470"/>
                <a:gd name="connsiteX76-7797" fmla="*/ 3606819 w 4098122"/>
                <a:gd name="connsiteY76-7798" fmla="*/ 5129026 h 5311470"/>
                <a:gd name="connsiteX77-7799" fmla="*/ 3665576 w 4098122"/>
                <a:gd name="connsiteY77-7800" fmla="*/ 5132777 h 5311470"/>
                <a:gd name="connsiteX78-7801" fmla="*/ 3773508 w 4098122"/>
                <a:gd name="connsiteY78-7802" fmla="*/ 5155112 h 5311470"/>
                <a:gd name="connsiteX79-7803" fmla="*/ 3816680 w 4098122"/>
                <a:gd name="connsiteY79-7804" fmla="*/ 5166280 h 5311470"/>
                <a:gd name="connsiteX80-7805" fmla="*/ 3870647 w 4098122"/>
                <a:gd name="connsiteY80-7806" fmla="*/ 5177448 h 5311470"/>
                <a:gd name="connsiteX81-7807" fmla="*/ 3874975 w 4098122"/>
                <a:gd name="connsiteY81-7808" fmla="*/ 5037497 h 5311470"/>
                <a:gd name="connsiteX82-7809" fmla="*/ 3913820 w 4098122"/>
                <a:gd name="connsiteY82-7810" fmla="*/ 4697231 h 5311470"/>
                <a:gd name="connsiteX83-7811" fmla="*/ 3903026 w 4098122"/>
                <a:gd name="connsiteY83-7812" fmla="*/ 4663727 h 5311470"/>
                <a:gd name="connsiteX84-7813" fmla="*/ 3892233 w 4098122"/>
                <a:gd name="connsiteY84-7814" fmla="*/ 4384532 h 5311470"/>
                <a:gd name="connsiteX85-7815" fmla="*/ 3881440 w 4098122"/>
                <a:gd name="connsiteY85-7816" fmla="*/ 4105336 h 5311470"/>
                <a:gd name="connsiteX86-7817" fmla="*/ 3924612 w 4098122"/>
                <a:gd name="connsiteY86-7818" fmla="*/ 4071832 h 5311470"/>
                <a:gd name="connsiteX87-7819" fmla="*/ 3899780 w 4098122"/>
                <a:gd name="connsiteY87-7820" fmla="*/ 3931880 h 5311470"/>
                <a:gd name="connsiteX88-7821" fmla="*/ 3872811 w 4098122"/>
                <a:gd name="connsiteY88-7822" fmla="*/ 3820202 h 5311470"/>
                <a:gd name="connsiteX89-7823" fmla="*/ 3892233 w 4098122"/>
                <a:gd name="connsiteY89-7824" fmla="*/ 3602783 h 5311470"/>
                <a:gd name="connsiteX90-7825" fmla="*/ 3878749 w 4098122"/>
                <a:gd name="connsiteY90-7826" fmla="*/ 3246828 h 5311470"/>
                <a:gd name="connsiteX91-7827" fmla="*/ 3913820 w 4098122"/>
                <a:gd name="connsiteY91-7828" fmla="*/ 3111398 h 5311470"/>
                <a:gd name="connsiteX92-7829" fmla="*/ 3924612 w 4098122"/>
                <a:gd name="connsiteY92-7830" fmla="*/ 3055560 h 5311470"/>
                <a:gd name="connsiteX93-7831" fmla="*/ 3903026 w 4098122"/>
                <a:gd name="connsiteY93-7832" fmla="*/ 2910378 h 5311470"/>
                <a:gd name="connsiteX94-7833" fmla="*/ 3897643 w 4098122"/>
                <a:gd name="connsiteY94-7834" fmla="*/ 2689852 h 5311470"/>
                <a:gd name="connsiteX95-7835" fmla="*/ 3859853 w 4098122"/>
                <a:gd name="connsiteY95-7836" fmla="*/ 2564175 h 5311470"/>
                <a:gd name="connsiteX96-7837" fmla="*/ 3838267 w 4098122"/>
                <a:gd name="connsiteY96-7838" fmla="*/ 2541839 h 5311470"/>
                <a:gd name="connsiteX97-7839" fmla="*/ 3827474 w 4098122"/>
                <a:gd name="connsiteY97-7840" fmla="*/ 2407825 h 5311470"/>
                <a:gd name="connsiteX98-7841" fmla="*/ 3838267 w 4098122"/>
                <a:gd name="connsiteY98-7842" fmla="*/ 2374321 h 5311470"/>
                <a:gd name="connsiteX99-7843" fmla="*/ 3849060 w 4098122"/>
                <a:gd name="connsiteY99-7844" fmla="*/ 2296146 h 5311470"/>
                <a:gd name="connsiteX100-7845" fmla="*/ 3870647 w 4098122"/>
                <a:gd name="connsiteY100-7846" fmla="*/ 2273811 h 5311470"/>
                <a:gd name="connsiteX101-7847" fmla="*/ 3903026 w 4098122"/>
                <a:gd name="connsiteY101-7848" fmla="*/ 2184469 h 5311470"/>
                <a:gd name="connsiteX102-7849" fmla="*/ 3913820 w 4098122"/>
                <a:gd name="connsiteY102-7850" fmla="*/ 2005783 h 5311470"/>
                <a:gd name="connsiteX103-7851" fmla="*/ 3935406 w 4098122"/>
                <a:gd name="connsiteY103-7852" fmla="*/ 1793595 h 5311470"/>
                <a:gd name="connsiteX104-7853" fmla="*/ 3924612 w 4098122"/>
                <a:gd name="connsiteY104-7854" fmla="*/ 1648413 h 5311470"/>
                <a:gd name="connsiteX105-7855" fmla="*/ 3946199 w 4098122"/>
                <a:gd name="connsiteY105-7856" fmla="*/ 1614909 h 5311470"/>
                <a:gd name="connsiteX106-7857" fmla="*/ 3940816 w 4098122"/>
                <a:gd name="connsiteY106-7858" fmla="*/ 1485848 h 5311470"/>
                <a:gd name="connsiteX107-7859" fmla="*/ 3947836 w 4098122"/>
                <a:gd name="connsiteY107-7860" fmla="*/ 1378692 h 5311470"/>
                <a:gd name="connsiteX108-7861" fmla="*/ 3931105 w 4098122"/>
                <a:gd name="connsiteY108-7862" fmla="*/ 1305039 h 5311470"/>
                <a:gd name="connsiteX109-7863" fmla="*/ 3913293 w 4098122"/>
                <a:gd name="connsiteY109-7864" fmla="*/ 1178655 h 5311470"/>
                <a:gd name="connsiteX110-7865" fmla="*/ 3903026 w 4098122"/>
                <a:gd name="connsiteY110-7866" fmla="*/ 676810 h 5311470"/>
                <a:gd name="connsiteX111-7867" fmla="*/ 3917066 w 4098122"/>
                <a:gd name="connsiteY111-7868" fmla="*/ 454869 h 5311470"/>
                <a:gd name="connsiteX112-7869" fmla="*/ 3892233 w 4098122"/>
                <a:gd name="connsiteY112-7870" fmla="*/ 397615 h 5311470"/>
                <a:gd name="connsiteX113-7871" fmla="*/ 3913820 w 4098122"/>
                <a:gd name="connsiteY113-7872" fmla="*/ 218929 h 5311470"/>
                <a:gd name="connsiteX114-7873" fmla="*/ 3827474 w 4098122"/>
                <a:gd name="connsiteY114-7874" fmla="*/ 196594 h 5311470"/>
                <a:gd name="connsiteX115-7875" fmla="*/ 3795094 w 4098122"/>
                <a:gd name="connsiteY115-7876" fmla="*/ 174258 h 5311470"/>
                <a:gd name="connsiteX116-7877" fmla="*/ 3719542 w 4098122"/>
                <a:gd name="connsiteY116-7878" fmla="*/ 163090 h 5311470"/>
                <a:gd name="connsiteX117-7879" fmla="*/ 3683388 w 4098122"/>
                <a:gd name="connsiteY117-7880" fmla="*/ 154045 h 5311470"/>
                <a:gd name="connsiteX118-7881" fmla="*/ 3643626 w 4098122"/>
                <a:gd name="connsiteY118-7882" fmla="*/ 168568 h 5311470"/>
                <a:gd name="connsiteX119-7883" fmla="*/ 3590023 w 4098122"/>
                <a:gd name="connsiteY119-7884" fmla="*/ 163090 h 5311470"/>
                <a:gd name="connsiteX120-7885" fmla="*/ 3381688 w 4098122"/>
                <a:gd name="connsiteY120-7886" fmla="*/ 188165 h 5311470"/>
                <a:gd name="connsiteX121-7887" fmla="*/ 3204582 w 4098122"/>
                <a:gd name="connsiteY121-7888" fmla="*/ 182687 h 5311470"/>
                <a:gd name="connsiteX122-7889" fmla="*/ 3169088 w 4098122"/>
                <a:gd name="connsiteY122-7890" fmla="*/ 174258 h 5311470"/>
                <a:gd name="connsiteX123-7891" fmla="*/ 3136709 w 4098122"/>
                <a:gd name="connsiteY123-7892" fmla="*/ 163090 h 5311470"/>
                <a:gd name="connsiteX124-7893" fmla="*/ 3111646 w 4098122"/>
                <a:gd name="connsiteY124-7894" fmla="*/ 161614 h 5311470"/>
                <a:gd name="connsiteX125-7895" fmla="*/ 3030414 w 4098122"/>
                <a:gd name="connsiteY125-7896" fmla="*/ 159276 h 5311470"/>
                <a:gd name="connsiteX126-7897" fmla="*/ 2856086 w 4098122"/>
                <a:gd name="connsiteY126-7898" fmla="*/ 151922 h 5311470"/>
                <a:gd name="connsiteX127-7899" fmla="*/ 2445944 w 4098122"/>
                <a:gd name="connsiteY127-7900" fmla="*/ 174258 h 5311470"/>
                <a:gd name="connsiteX128-7901" fmla="*/ 2118307 w 4098122"/>
                <a:gd name="connsiteY128-7902" fmla="*/ 150448 h 5311470"/>
                <a:gd name="connsiteX129-7903" fmla="*/ 1882561 w 4098122"/>
                <a:gd name="connsiteY129-7904" fmla="*/ 154045 h 5311470"/>
                <a:gd name="connsiteX130-7905" fmla="*/ 1712006 w 4098122"/>
                <a:gd name="connsiteY130-7906" fmla="*/ 140754 h 5311470"/>
                <a:gd name="connsiteX131-7907" fmla="*/ 1237105 w 4098122"/>
                <a:gd name="connsiteY131-7908" fmla="*/ 163090 h 5311470"/>
                <a:gd name="connsiteX132-7909" fmla="*/ 1160470 w 4098122"/>
                <a:gd name="connsiteY132-7910" fmla="*/ 163031 h 5311470"/>
                <a:gd name="connsiteX133-7911" fmla="*/ 1106861 w 4098122"/>
                <a:gd name="connsiteY133-7912" fmla="*/ 161556 h 5311470"/>
                <a:gd name="connsiteX134-7913" fmla="*/ 1056735 w 4098122"/>
                <a:gd name="connsiteY134-7914" fmla="*/ 149710 h 5311470"/>
                <a:gd name="connsiteX135-7915" fmla="*/ 1007681 w 4098122"/>
                <a:gd name="connsiteY135-7916" fmla="*/ 0 h 5311470"/>
                <a:gd name="connsiteX136-7917" fmla="*/ 1100279 w 4098122"/>
                <a:gd name="connsiteY136-7918" fmla="*/ 23149 h 5311470"/>
                <a:gd name="connsiteX137-7919" fmla="*/ 1169727 w 4098122"/>
                <a:gd name="connsiteY137-7920" fmla="*/ 69448 h 5311470"/>
                <a:gd name="connsiteX138-7921" fmla="*/ 1679013 w 4098122"/>
                <a:gd name="connsiteY138-7922" fmla="*/ 46298 h 5311470"/>
                <a:gd name="connsiteX139-7923" fmla="*/ 1760036 w 4098122"/>
                <a:gd name="connsiteY139-7924" fmla="*/ 23149 h 5311470"/>
                <a:gd name="connsiteX140-7925" fmla="*/ 2107276 w 4098122"/>
                <a:gd name="connsiteY140-7926" fmla="*/ 34724 h 5311470"/>
                <a:gd name="connsiteX141-7927" fmla="*/ 2466092 w 4098122"/>
                <a:gd name="connsiteY141-7928" fmla="*/ 81022 h 5311470"/>
                <a:gd name="connsiteX142-7929" fmla="*/ 2905930 w 4098122"/>
                <a:gd name="connsiteY142-7930" fmla="*/ 57873 h 5311470"/>
                <a:gd name="connsiteX143-7931" fmla="*/ 3010102 w 4098122"/>
                <a:gd name="connsiteY143-7932" fmla="*/ 34724 h 5311470"/>
                <a:gd name="connsiteX144-7933" fmla="*/ 3183722 w 4098122"/>
                <a:gd name="connsiteY144-7934" fmla="*/ 46298 h 5311470"/>
                <a:gd name="connsiteX145-7935" fmla="*/ 3206871 w 4098122"/>
                <a:gd name="connsiteY145-7936" fmla="*/ 69448 h 5311470"/>
                <a:gd name="connsiteX146-7937" fmla="*/ 3241595 w 4098122"/>
                <a:gd name="connsiteY146-7938" fmla="*/ 81022 h 5311470"/>
                <a:gd name="connsiteX147-7939" fmla="*/ 3264745 w 4098122"/>
                <a:gd name="connsiteY147-7940" fmla="*/ 104172 h 5311470"/>
                <a:gd name="connsiteX148-7941" fmla="*/ 3368917 w 4098122"/>
                <a:gd name="connsiteY148-7942" fmla="*/ 81022 h 5311470"/>
                <a:gd name="connsiteX149-7943" fmla="*/ 3693008 w 4098122"/>
                <a:gd name="connsiteY149-7944" fmla="*/ 69448 h 5311470"/>
                <a:gd name="connsiteX150-7945" fmla="*/ 3739307 w 4098122"/>
                <a:gd name="connsiteY150-7946" fmla="*/ 46298 h 5311470"/>
                <a:gd name="connsiteX151-7947" fmla="*/ 3774031 w 4098122"/>
                <a:gd name="connsiteY151-7948" fmla="*/ 23149 h 5311470"/>
                <a:gd name="connsiteX152-7949" fmla="*/ 3831904 w 4098122"/>
                <a:gd name="connsiteY152-7950" fmla="*/ 69448 h 5311470"/>
                <a:gd name="connsiteX153-7951" fmla="*/ 3912927 w 4098122"/>
                <a:gd name="connsiteY153-7952" fmla="*/ 81022 h 5311470"/>
                <a:gd name="connsiteX154-7953" fmla="*/ 3947651 w 4098122"/>
                <a:gd name="connsiteY154-7954" fmla="*/ 104172 h 5311470"/>
                <a:gd name="connsiteX155-7955" fmla="*/ 4040249 w 4098122"/>
                <a:gd name="connsiteY155-7956" fmla="*/ 127321 h 5311470"/>
                <a:gd name="connsiteX156-7957" fmla="*/ 4017099 w 4098122"/>
                <a:gd name="connsiteY156-7958" fmla="*/ 312516 h 5311470"/>
                <a:gd name="connsiteX157-7959" fmla="*/ 4005524 w 4098122"/>
                <a:gd name="connsiteY157-7960" fmla="*/ 347240 h 5311470"/>
                <a:gd name="connsiteX158-7961" fmla="*/ 4028674 w 4098122"/>
                <a:gd name="connsiteY158-7962" fmla="*/ 601883 h 5311470"/>
                <a:gd name="connsiteX159-7963" fmla="*/ 4040249 w 4098122"/>
                <a:gd name="connsiteY159-7964" fmla="*/ 1169043 h 5311470"/>
                <a:gd name="connsiteX160-7965" fmla="*/ 4063398 w 4098122"/>
                <a:gd name="connsiteY160-7966" fmla="*/ 1238491 h 5311470"/>
                <a:gd name="connsiteX161-7967" fmla="*/ 4074973 w 4098122"/>
                <a:gd name="connsiteY161-7968" fmla="*/ 1273215 h 5311470"/>
                <a:gd name="connsiteX162-7969" fmla="*/ 4098122 w 4098122"/>
                <a:gd name="connsiteY162-7970" fmla="*/ 1354238 h 5311470"/>
                <a:gd name="connsiteX163-7971" fmla="*/ 4074973 w 4098122"/>
                <a:gd name="connsiteY163-7972" fmla="*/ 1574157 h 5311470"/>
                <a:gd name="connsiteX164-7973" fmla="*/ 4051823 w 4098122"/>
                <a:gd name="connsiteY164-7974" fmla="*/ 1608881 h 5311470"/>
                <a:gd name="connsiteX165-7975" fmla="*/ 4063398 w 4098122"/>
                <a:gd name="connsiteY165-7976" fmla="*/ 1759352 h 5311470"/>
                <a:gd name="connsiteX166-7977" fmla="*/ 4040249 w 4098122"/>
                <a:gd name="connsiteY166-7978" fmla="*/ 1979271 h 5311470"/>
                <a:gd name="connsiteX167-7979" fmla="*/ 4028674 w 4098122"/>
                <a:gd name="connsiteY167-7980" fmla="*/ 2164466 h 5311470"/>
                <a:gd name="connsiteX168-7981" fmla="*/ 3993950 w 4098122"/>
                <a:gd name="connsiteY168-7982" fmla="*/ 2257063 h 5311470"/>
                <a:gd name="connsiteX169-7983" fmla="*/ 3970800 w 4098122"/>
                <a:gd name="connsiteY169-7984" fmla="*/ 2280212 h 5311470"/>
                <a:gd name="connsiteX170-7985" fmla="*/ 3959226 w 4098122"/>
                <a:gd name="connsiteY170-7986" fmla="*/ 2361235 h 5311470"/>
                <a:gd name="connsiteX171-7987" fmla="*/ 3947651 w 4098122"/>
                <a:gd name="connsiteY171-7988" fmla="*/ 2395959 h 5311470"/>
                <a:gd name="connsiteX172-7989" fmla="*/ 3959226 w 4098122"/>
                <a:gd name="connsiteY172-7990" fmla="*/ 2534855 h 5311470"/>
                <a:gd name="connsiteX173-7991" fmla="*/ 3982375 w 4098122"/>
                <a:gd name="connsiteY173-7992" fmla="*/ 2558005 h 5311470"/>
                <a:gd name="connsiteX174-7993" fmla="*/ 3993950 w 4098122"/>
                <a:gd name="connsiteY174-7994" fmla="*/ 2592729 h 5311470"/>
                <a:gd name="connsiteX175-7995" fmla="*/ 4028674 w 4098122"/>
                <a:gd name="connsiteY175-7996" fmla="*/ 2916820 h 5311470"/>
                <a:gd name="connsiteX176-7997" fmla="*/ 4051823 w 4098122"/>
                <a:gd name="connsiteY176-7998" fmla="*/ 3067291 h 5311470"/>
                <a:gd name="connsiteX177-7999" fmla="*/ 4040249 w 4098122"/>
                <a:gd name="connsiteY177-8000" fmla="*/ 3125164 h 5311470"/>
                <a:gd name="connsiteX178-8001" fmla="*/ 4029899 w 4098122"/>
                <a:gd name="connsiteY178-8002" fmla="*/ 3164921 h 5311470"/>
                <a:gd name="connsiteX179-8003" fmla="*/ 4031149 w 4098122"/>
                <a:gd name="connsiteY179-8004" fmla="*/ 3158443 h 5311470"/>
                <a:gd name="connsiteX180-8005" fmla="*/ 4029899 w 4098122"/>
                <a:gd name="connsiteY180-8006" fmla="*/ 3164921 h 5311470"/>
                <a:gd name="connsiteX181-8007" fmla="*/ 4017099 w 4098122"/>
                <a:gd name="connsiteY181-8008" fmla="*/ 3229336 h 5311470"/>
                <a:gd name="connsiteX182-8009" fmla="*/ 4017099 w 4098122"/>
                <a:gd name="connsiteY182-8010" fmla="*/ 3634450 h 5311470"/>
                <a:gd name="connsiteX183-8011" fmla="*/ 4051823 w 4098122"/>
                <a:gd name="connsiteY183-8012" fmla="*/ 3842795 h 5311470"/>
                <a:gd name="connsiteX184-8013" fmla="*/ 4063398 w 4098122"/>
                <a:gd name="connsiteY184-8014" fmla="*/ 3981691 h 5311470"/>
                <a:gd name="connsiteX185-8015" fmla="*/ 4051823 w 4098122"/>
                <a:gd name="connsiteY185-8016" fmla="*/ 4120587 h 5311470"/>
                <a:gd name="connsiteX186-8017" fmla="*/ 4040249 w 4098122"/>
                <a:gd name="connsiteY186-8018" fmla="*/ 4155311 h 5311470"/>
                <a:gd name="connsiteX187-8019" fmla="*/ 4017099 w 4098122"/>
                <a:gd name="connsiteY187-8020" fmla="*/ 4444678 h 5311470"/>
                <a:gd name="connsiteX188-8021" fmla="*/ 4028674 w 4098122"/>
                <a:gd name="connsiteY188-8022" fmla="*/ 4734045 h 5311470"/>
                <a:gd name="connsiteX189-8023" fmla="*/ 4040249 w 4098122"/>
                <a:gd name="connsiteY189-8024" fmla="*/ 4768769 h 5311470"/>
                <a:gd name="connsiteX190-8025" fmla="*/ 4025844 w 4098122"/>
                <a:gd name="connsiteY190-8026" fmla="*/ 5150698 h 5311470"/>
                <a:gd name="connsiteX191-8027" fmla="*/ 4014270 w 4098122"/>
                <a:gd name="connsiteY191-8028" fmla="*/ 5275190 h 5311470"/>
                <a:gd name="connsiteX192-8029" fmla="*/ 3936076 w 4098122"/>
                <a:gd name="connsiteY192-8030" fmla="*/ 5254906 h 5311470"/>
                <a:gd name="connsiteX193-8031" fmla="*/ 3889778 w 4098122"/>
                <a:gd name="connsiteY193-8032" fmla="*/ 5243331 h 5311470"/>
                <a:gd name="connsiteX194-8033" fmla="*/ 3788546 w 4098122"/>
                <a:gd name="connsiteY194-8034" fmla="*/ 5240502 h 5311470"/>
                <a:gd name="connsiteX195-8035" fmla="*/ 3713143 w 4098122"/>
                <a:gd name="connsiteY195-8036" fmla="*/ 5246382 h 5311470"/>
                <a:gd name="connsiteX196-8037" fmla="*/ 3655455 w 4098122"/>
                <a:gd name="connsiteY196-8038" fmla="*/ 5234733 h 5311470"/>
                <a:gd name="connsiteX197-8039" fmla="*/ 3600411 w 4098122"/>
                <a:gd name="connsiteY197-8040" fmla="*/ 5231757 h 5311470"/>
                <a:gd name="connsiteX198-8041" fmla="*/ 3565686 w 4098122"/>
                <a:gd name="connsiteY198-8042" fmla="*/ 5243331 h 5311470"/>
                <a:gd name="connsiteX199-8043" fmla="*/ 2350345 w 4098122"/>
                <a:gd name="connsiteY199-8044" fmla="*/ 5266481 h 5311470"/>
                <a:gd name="connsiteX200-8045" fmla="*/ 2188299 w 4098122"/>
                <a:gd name="connsiteY200-8046" fmla="*/ 5289630 h 5311470"/>
                <a:gd name="connsiteX201-8047" fmla="*/ 2095702 w 4098122"/>
                <a:gd name="connsiteY201-8048" fmla="*/ 5301205 h 5311470"/>
                <a:gd name="connsiteX202-8049" fmla="*/ 2049329 w 4098122"/>
                <a:gd name="connsiteY202-8050" fmla="*/ 5306936 h 5311470"/>
                <a:gd name="connsiteX203-8051" fmla="*/ 1968380 w 4098122"/>
                <a:gd name="connsiteY203-8052" fmla="*/ 5301205 h 5311470"/>
                <a:gd name="connsiteX204-8053" fmla="*/ 1748461 w 4098122"/>
                <a:gd name="connsiteY204-8054" fmla="*/ 5289630 h 5311470"/>
                <a:gd name="connsiteX205-8055" fmla="*/ 1574841 w 4098122"/>
                <a:gd name="connsiteY205-8056" fmla="*/ 5266481 h 5311470"/>
                <a:gd name="connsiteX206-8057" fmla="*/ 1505393 w 4098122"/>
                <a:gd name="connsiteY206-8058" fmla="*/ 5243331 h 5311470"/>
                <a:gd name="connsiteX207-8059" fmla="*/ 1470669 w 4098122"/>
                <a:gd name="connsiteY207-8060" fmla="*/ 5231757 h 5311470"/>
                <a:gd name="connsiteX208-8061" fmla="*/ 1435945 w 4098122"/>
                <a:gd name="connsiteY208-8062" fmla="*/ 5220182 h 5311470"/>
                <a:gd name="connsiteX209-8063" fmla="*/ 1366497 w 4098122"/>
                <a:gd name="connsiteY209-8064" fmla="*/ 5208607 h 5311470"/>
                <a:gd name="connsiteX210-8065" fmla="*/ 1331773 w 4098122"/>
                <a:gd name="connsiteY210-8066" fmla="*/ 5197033 h 5311470"/>
                <a:gd name="connsiteX211-8067" fmla="*/ 1273899 w 4098122"/>
                <a:gd name="connsiteY211-8068" fmla="*/ 5185458 h 5311470"/>
                <a:gd name="connsiteX212-8069" fmla="*/ 1088704 w 4098122"/>
                <a:gd name="connsiteY212-8070" fmla="*/ 5197033 h 5311470"/>
                <a:gd name="connsiteX213-8071" fmla="*/ 1030831 w 4098122"/>
                <a:gd name="connsiteY213-8072" fmla="*/ 5208607 h 5311470"/>
                <a:gd name="connsiteX214-8073" fmla="*/ 799337 w 4098122"/>
                <a:gd name="connsiteY214-8074" fmla="*/ 5197033 h 5311470"/>
                <a:gd name="connsiteX215-8075" fmla="*/ 648866 w 4098122"/>
                <a:gd name="connsiteY215-8076" fmla="*/ 5231757 h 5311470"/>
                <a:gd name="connsiteX216-8077" fmla="*/ 452097 w 4098122"/>
                <a:gd name="connsiteY216-8078" fmla="*/ 5197033 h 5311470"/>
                <a:gd name="connsiteX217-8079" fmla="*/ 244625 w 4098122"/>
                <a:gd name="connsiteY217-8080" fmla="*/ 5207919 h 5311470"/>
                <a:gd name="connsiteX218-8081" fmla="*/ 174304 w 4098122"/>
                <a:gd name="connsiteY218-8082" fmla="*/ 5220182 h 5311470"/>
                <a:gd name="connsiteX219-8083" fmla="*/ 117808 w 4098122"/>
                <a:gd name="connsiteY219-8084" fmla="*/ 5228128 h 5311470"/>
                <a:gd name="connsiteX220-8085" fmla="*/ 12259 w 4098122"/>
                <a:gd name="connsiteY220-8086" fmla="*/ 5243331 h 5311470"/>
                <a:gd name="connsiteX221-8087" fmla="*/ 23144 w 4098122"/>
                <a:gd name="connsiteY221-8088" fmla="*/ 5109442 h 5311470"/>
                <a:gd name="connsiteX222-8089" fmla="*/ 46294 w 4098122"/>
                <a:gd name="connsiteY222-8090" fmla="*/ 5020289 h 5311470"/>
                <a:gd name="connsiteX223-8091" fmla="*/ 35408 w 4098122"/>
                <a:gd name="connsiteY223-8092" fmla="*/ 4826643 h 5311470"/>
                <a:gd name="connsiteX224-8093" fmla="*/ 58557 w 4098122"/>
                <a:gd name="connsiteY224-8094" fmla="*/ 4791919 h 5311470"/>
                <a:gd name="connsiteX225-8095" fmla="*/ 70132 w 4098122"/>
                <a:gd name="connsiteY225-8096" fmla="*/ 4745620 h 5311470"/>
                <a:gd name="connsiteX226-8097" fmla="*/ 35408 w 4098122"/>
                <a:gd name="connsiteY226-8098" fmla="*/ 4676172 h 5311470"/>
                <a:gd name="connsiteX227-8099" fmla="*/ 23833 w 4098122"/>
                <a:gd name="connsiteY227-8100" fmla="*/ 4641448 h 5311470"/>
                <a:gd name="connsiteX228-8101" fmla="*/ 35408 w 4098122"/>
                <a:gd name="connsiteY228-8102" fmla="*/ 4514126 h 5311470"/>
                <a:gd name="connsiteX229-8103" fmla="*/ 46983 w 4098122"/>
                <a:gd name="connsiteY229-8104" fmla="*/ 4467828 h 5311470"/>
                <a:gd name="connsiteX230-8105" fmla="*/ 70132 w 4098122"/>
                <a:gd name="connsiteY230-8106" fmla="*/ 4363655 h 5311470"/>
                <a:gd name="connsiteX231-8107" fmla="*/ 58557 w 4098122"/>
                <a:gd name="connsiteY231-8108" fmla="*/ 4305782 h 5311470"/>
                <a:gd name="connsiteX232-8109" fmla="*/ 46983 w 4098122"/>
                <a:gd name="connsiteY232-8110" fmla="*/ 4236334 h 5311470"/>
                <a:gd name="connsiteX233-8111" fmla="*/ 23833 w 4098122"/>
                <a:gd name="connsiteY233-8112" fmla="*/ 4166886 h 5311470"/>
                <a:gd name="connsiteX234-8113" fmla="*/ 35408 w 4098122"/>
                <a:gd name="connsiteY234-8114" fmla="*/ 3877519 h 5311470"/>
                <a:gd name="connsiteX235-8115" fmla="*/ 46983 w 4098122"/>
                <a:gd name="connsiteY235-8116" fmla="*/ 3819645 h 5311470"/>
                <a:gd name="connsiteX236-8117" fmla="*/ 116431 w 4098122"/>
                <a:gd name="connsiteY236-8118" fmla="*/ 3750197 h 5311470"/>
                <a:gd name="connsiteX237-8119" fmla="*/ 93281 w 4098122"/>
                <a:gd name="connsiteY237-8120" fmla="*/ 3611301 h 5311470"/>
                <a:gd name="connsiteX238-8121" fmla="*/ 70132 w 4098122"/>
                <a:gd name="connsiteY238-8122" fmla="*/ 3576577 h 5311470"/>
                <a:gd name="connsiteX239-8123" fmla="*/ 58557 w 4098122"/>
                <a:gd name="connsiteY239-8124" fmla="*/ 3437681 h 5311470"/>
                <a:gd name="connsiteX240-8125" fmla="*/ 35408 w 4098122"/>
                <a:gd name="connsiteY240-8126" fmla="*/ 3345083 h 5311470"/>
                <a:gd name="connsiteX241-8127" fmla="*/ 12259 w 4098122"/>
                <a:gd name="connsiteY241-8128" fmla="*/ 3264060 h 5311470"/>
                <a:gd name="connsiteX242-8129" fmla="*/ 23833 w 4098122"/>
                <a:gd name="connsiteY242-8130" fmla="*/ 3078866 h 5311470"/>
                <a:gd name="connsiteX243-8131" fmla="*/ 46983 w 4098122"/>
                <a:gd name="connsiteY243-8132" fmla="*/ 3009417 h 5311470"/>
                <a:gd name="connsiteX244-8133" fmla="*/ 58557 w 4098122"/>
                <a:gd name="connsiteY244-8134" fmla="*/ 2974693 h 5311470"/>
                <a:gd name="connsiteX245-8135" fmla="*/ 46983 w 4098122"/>
                <a:gd name="connsiteY245-8136" fmla="*/ 2812648 h 5311470"/>
                <a:gd name="connsiteX246-8137" fmla="*/ 35408 w 4098122"/>
                <a:gd name="connsiteY246-8138" fmla="*/ 2673752 h 5311470"/>
                <a:gd name="connsiteX247-8139" fmla="*/ 46983 w 4098122"/>
                <a:gd name="connsiteY247-8140" fmla="*/ 2523281 h 5311470"/>
                <a:gd name="connsiteX248-8141" fmla="*/ 70132 w 4098122"/>
                <a:gd name="connsiteY248-8142" fmla="*/ 2453833 h 5311470"/>
                <a:gd name="connsiteX249-8143" fmla="*/ 58557 w 4098122"/>
                <a:gd name="connsiteY249-8144" fmla="*/ 2257063 h 5311470"/>
                <a:gd name="connsiteX250-8145" fmla="*/ 46983 w 4098122"/>
                <a:gd name="connsiteY250-8146" fmla="*/ 2210764 h 5311470"/>
                <a:gd name="connsiteX251-8147" fmla="*/ 23833 w 4098122"/>
                <a:gd name="connsiteY251-8148" fmla="*/ 2176040 h 5311470"/>
                <a:gd name="connsiteX252-8149" fmla="*/ 23833 w 4098122"/>
                <a:gd name="connsiteY252-8150" fmla="*/ 1828800 h 5311470"/>
                <a:gd name="connsiteX253-8151" fmla="*/ 35408 w 4098122"/>
                <a:gd name="connsiteY253-8152" fmla="*/ 1713053 h 5311470"/>
                <a:gd name="connsiteX254-8153" fmla="*/ 58557 w 4098122"/>
                <a:gd name="connsiteY254-8154" fmla="*/ 1643605 h 5311470"/>
                <a:gd name="connsiteX255-8155" fmla="*/ 35408 w 4098122"/>
                <a:gd name="connsiteY255-8156" fmla="*/ 1481559 h 5311470"/>
                <a:gd name="connsiteX256-8157" fmla="*/ 23833 w 4098122"/>
                <a:gd name="connsiteY256-8158" fmla="*/ 1446835 h 5311470"/>
                <a:gd name="connsiteX257-8159" fmla="*/ 684 w 4098122"/>
                <a:gd name="connsiteY257-8160" fmla="*/ 1365812 h 5311470"/>
                <a:gd name="connsiteX258-8161" fmla="*/ 12259 w 4098122"/>
                <a:gd name="connsiteY258-8162" fmla="*/ 1192192 h 5311470"/>
                <a:gd name="connsiteX259-8163" fmla="*/ 23833 w 4098122"/>
                <a:gd name="connsiteY259-8164" fmla="*/ 1157468 h 5311470"/>
                <a:gd name="connsiteX260-8165" fmla="*/ 58557 w 4098122"/>
                <a:gd name="connsiteY260-8166" fmla="*/ 1064871 h 5311470"/>
                <a:gd name="connsiteX261-8167" fmla="*/ 46983 w 4098122"/>
                <a:gd name="connsiteY261-8168" fmla="*/ 844952 h 5311470"/>
                <a:gd name="connsiteX262-8169" fmla="*/ 35408 w 4098122"/>
                <a:gd name="connsiteY262-8170" fmla="*/ 787078 h 5311470"/>
                <a:gd name="connsiteX263-8171" fmla="*/ 23833 w 4098122"/>
                <a:gd name="connsiteY263-8172" fmla="*/ 648182 h 5311470"/>
                <a:gd name="connsiteX264-8173" fmla="*/ 12259 w 4098122"/>
                <a:gd name="connsiteY264-8174" fmla="*/ 555585 h 5311470"/>
                <a:gd name="connsiteX265-8175" fmla="*/ 23833 w 4098122"/>
                <a:gd name="connsiteY265-8176" fmla="*/ 115747 h 5311470"/>
                <a:gd name="connsiteX266-8177" fmla="*/ 70132 w 4098122"/>
                <a:gd name="connsiteY266-8178" fmla="*/ 69448 h 5311470"/>
                <a:gd name="connsiteX267-8179" fmla="*/ 428947 w 4098122"/>
                <a:gd name="connsiteY267-8180" fmla="*/ 69448 h 5311470"/>
                <a:gd name="connsiteX268-8181" fmla="*/ 556269 w 4098122"/>
                <a:gd name="connsiteY268-8182" fmla="*/ 81022 h 5311470"/>
                <a:gd name="connsiteX269-8183" fmla="*/ 891935 w 4098122"/>
                <a:gd name="connsiteY269-8184" fmla="*/ 57873 h 5311470"/>
                <a:gd name="connsiteX270-8185" fmla="*/ 926659 w 4098122"/>
                <a:gd name="connsiteY270-8186" fmla="*/ 46298 h 5311470"/>
                <a:gd name="connsiteX271-8187" fmla="*/ 961383 w 4098122"/>
                <a:gd name="connsiteY271-8188" fmla="*/ 23149 h 5311470"/>
                <a:gd name="connsiteX272-8189" fmla="*/ 1007681 w 4098122"/>
                <a:gd name="connsiteY272-8190" fmla="*/ 0 h 5311470"/>
                <a:gd name="connsiteX0-8191" fmla="*/ 1056735 w 4098122"/>
                <a:gd name="connsiteY0-8192" fmla="*/ 149710 h 5311470"/>
                <a:gd name="connsiteX1-8193" fmla="*/ 1010449 w 4098122"/>
                <a:gd name="connsiteY1-8194" fmla="*/ 140754 h 5311470"/>
                <a:gd name="connsiteX2-8195" fmla="*/ 912755 w 4098122"/>
                <a:gd name="connsiteY2-8196" fmla="*/ 151921 h 5311470"/>
                <a:gd name="connsiteX3-8197" fmla="*/ 665066 w 4098122"/>
                <a:gd name="connsiteY3-8198" fmla="*/ 174258 h 5311470"/>
                <a:gd name="connsiteX4-8199" fmla="*/ 546340 w 4098122"/>
                <a:gd name="connsiteY4-8200" fmla="*/ 163090 h 5311470"/>
                <a:gd name="connsiteX5-8201" fmla="*/ 193938 w 4098122"/>
                <a:gd name="connsiteY5-8202" fmla="*/ 169028 h 5311470"/>
                <a:gd name="connsiteX6-8203" fmla="*/ 168578 w 4098122"/>
                <a:gd name="connsiteY6-8204" fmla="*/ 207762 h 5311470"/>
                <a:gd name="connsiteX7-8205" fmla="*/ 187473 w 4098122"/>
                <a:gd name="connsiteY7-8206" fmla="*/ 608390 h 5311470"/>
                <a:gd name="connsiteX8-8207" fmla="*/ 208505 w 4098122"/>
                <a:gd name="connsiteY8-8208" fmla="*/ 760923 h 5311470"/>
                <a:gd name="connsiteX9-8209" fmla="*/ 179372 w 4098122"/>
                <a:gd name="connsiteY9-8210" fmla="*/ 855496 h 5311470"/>
                <a:gd name="connsiteX10-8211" fmla="*/ 190165 w 4098122"/>
                <a:gd name="connsiteY10-8212" fmla="*/ 911336 h 5311470"/>
                <a:gd name="connsiteX11-8213" fmla="*/ 222545 w 4098122"/>
                <a:gd name="connsiteY11-8214" fmla="*/ 1056518 h 5311470"/>
                <a:gd name="connsiteX12-8215" fmla="*/ 209587 w 4098122"/>
                <a:gd name="connsiteY12-8216" fmla="*/ 1198869 h 5311470"/>
                <a:gd name="connsiteX13-8217" fmla="*/ 193411 w 4098122"/>
                <a:gd name="connsiteY13-8218" fmla="*/ 1287934 h 5311470"/>
                <a:gd name="connsiteX14-8219" fmla="*/ 146992 w 4098122"/>
                <a:gd name="connsiteY14-8220" fmla="*/ 1413887 h 5311470"/>
                <a:gd name="connsiteX15-8221" fmla="*/ 168578 w 4098122"/>
                <a:gd name="connsiteY15-8222" fmla="*/ 1492062 h 5311470"/>
                <a:gd name="connsiteX16-8223" fmla="*/ 179372 w 4098122"/>
                <a:gd name="connsiteY16-8224" fmla="*/ 1525566 h 5311470"/>
                <a:gd name="connsiteX17-8225" fmla="*/ 200958 w 4098122"/>
                <a:gd name="connsiteY17-8226" fmla="*/ 1681916 h 5311470"/>
                <a:gd name="connsiteX18-8227" fmla="*/ 179372 w 4098122"/>
                <a:gd name="connsiteY18-8228" fmla="*/ 1748923 h 5311470"/>
                <a:gd name="connsiteX19-8229" fmla="*/ 168578 w 4098122"/>
                <a:gd name="connsiteY19-8230" fmla="*/ 1860602 h 5311470"/>
                <a:gd name="connsiteX20-8231" fmla="*/ 204205 w 4098122"/>
                <a:gd name="connsiteY20-8232" fmla="*/ 2148134 h 5311470"/>
                <a:gd name="connsiteX21-8233" fmla="*/ 190165 w 4098122"/>
                <a:gd name="connsiteY21-8234" fmla="*/ 2229139 h 5311470"/>
                <a:gd name="connsiteX22-8235" fmla="*/ 200958 w 4098122"/>
                <a:gd name="connsiteY22-8236" fmla="*/ 2273811 h 5311470"/>
                <a:gd name="connsiteX23-8237" fmla="*/ 211751 w 4098122"/>
                <a:gd name="connsiteY23-8238" fmla="*/ 2463665 h 5311470"/>
                <a:gd name="connsiteX24-8239" fmla="*/ 190165 w 4098122"/>
                <a:gd name="connsiteY24-8240" fmla="*/ 2530671 h 5311470"/>
                <a:gd name="connsiteX25-8241" fmla="*/ 197184 w 4098122"/>
                <a:gd name="connsiteY25-8242" fmla="*/ 2693667 h 5311470"/>
                <a:gd name="connsiteX26-8243" fmla="*/ 190165 w 4098122"/>
                <a:gd name="connsiteY26-8244" fmla="*/ 2809867 h 5311470"/>
                <a:gd name="connsiteX27-8245" fmla="*/ 200958 w 4098122"/>
                <a:gd name="connsiteY27-8246" fmla="*/ 2966216 h 5311470"/>
                <a:gd name="connsiteX28-8247" fmla="*/ 190165 w 4098122"/>
                <a:gd name="connsiteY28-8248" fmla="*/ 2999720 h 5311470"/>
                <a:gd name="connsiteX29-8249" fmla="*/ 168578 w 4098122"/>
                <a:gd name="connsiteY29-8250" fmla="*/ 3066728 h 5311470"/>
                <a:gd name="connsiteX30-8251" fmla="*/ 187473 w 4098122"/>
                <a:gd name="connsiteY30-8252" fmla="*/ 3221661 h 5311470"/>
                <a:gd name="connsiteX31-8253" fmla="*/ 179372 w 4098122"/>
                <a:gd name="connsiteY31-8254" fmla="*/ 3323587 h 5311470"/>
                <a:gd name="connsiteX32-8255" fmla="*/ 200958 w 4098122"/>
                <a:gd name="connsiteY32-8256" fmla="*/ 3412930 h 5311470"/>
                <a:gd name="connsiteX33-8257" fmla="*/ 211751 w 4098122"/>
                <a:gd name="connsiteY33-8258" fmla="*/ 3546944 h 5311470"/>
                <a:gd name="connsiteX34-8259" fmla="*/ 233337 w 4098122"/>
                <a:gd name="connsiteY34-8260" fmla="*/ 3580448 h 5311470"/>
                <a:gd name="connsiteX35-8261" fmla="*/ 254924 w 4098122"/>
                <a:gd name="connsiteY35-8262" fmla="*/ 3714461 h 5311470"/>
                <a:gd name="connsiteX36-8263" fmla="*/ 207978 w 4098122"/>
                <a:gd name="connsiteY36-8264" fmla="*/ 3817095 h 5311470"/>
                <a:gd name="connsiteX37-8265" fmla="*/ 214443 w 4098122"/>
                <a:gd name="connsiteY37-8266" fmla="*/ 3951817 h 5311470"/>
                <a:gd name="connsiteX38-8267" fmla="*/ 168578 w 4098122"/>
                <a:gd name="connsiteY38-8268" fmla="*/ 4116504 h 5311470"/>
                <a:gd name="connsiteX39-8269" fmla="*/ 190165 w 4098122"/>
                <a:gd name="connsiteY39-8270" fmla="*/ 4183511 h 5311470"/>
                <a:gd name="connsiteX40-8271" fmla="*/ 218216 w 4098122"/>
                <a:gd name="connsiteY40-8272" fmla="*/ 4256733 h 5311470"/>
                <a:gd name="connsiteX41-8273" fmla="*/ 211751 w 4098122"/>
                <a:gd name="connsiteY41-8274" fmla="*/ 4306356 h 5311470"/>
                <a:gd name="connsiteX42-8275" fmla="*/ 190165 w 4098122"/>
                <a:gd name="connsiteY42-8276" fmla="*/ 4406868 h 5311470"/>
                <a:gd name="connsiteX43-8277" fmla="*/ 179372 w 4098122"/>
                <a:gd name="connsiteY43-8278" fmla="*/ 4451539 h 5311470"/>
                <a:gd name="connsiteX44-8279" fmla="*/ 168578 w 4098122"/>
                <a:gd name="connsiteY44-8280" fmla="*/ 4574385 h 5311470"/>
                <a:gd name="connsiteX45-8281" fmla="*/ 179372 w 4098122"/>
                <a:gd name="connsiteY45-8282" fmla="*/ 4607889 h 5311470"/>
                <a:gd name="connsiteX46-8283" fmla="*/ 211751 w 4098122"/>
                <a:gd name="connsiteY46-8284" fmla="*/ 4674896 h 5311470"/>
                <a:gd name="connsiteX47-8285" fmla="*/ 200958 w 4098122"/>
                <a:gd name="connsiteY47-8286" fmla="*/ 4719567 h 5311470"/>
                <a:gd name="connsiteX48-8287" fmla="*/ 179372 w 4098122"/>
                <a:gd name="connsiteY48-8288" fmla="*/ 4753071 h 5311470"/>
                <a:gd name="connsiteX49-8289" fmla="*/ 179372 w 4098122"/>
                <a:gd name="connsiteY49-8290" fmla="*/ 5009930 h 5311470"/>
                <a:gd name="connsiteX50-8291" fmla="*/ 157786 w 4098122"/>
                <a:gd name="connsiteY50-8292" fmla="*/ 5043435 h 5311470"/>
                <a:gd name="connsiteX51-8293" fmla="*/ 180935 w 4098122"/>
                <a:gd name="connsiteY51-8294" fmla="*/ 5108814 h 5311470"/>
                <a:gd name="connsiteX52-8295" fmla="*/ 230213 w 4098122"/>
                <a:gd name="connsiteY52-8296" fmla="*/ 5074497 h 5311470"/>
                <a:gd name="connsiteX53-8297" fmla="*/ 308890 w 4098122"/>
                <a:gd name="connsiteY53-8298" fmla="*/ 5132777 h 5311470"/>
                <a:gd name="connsiteX54-8299" fmla="*/ 330477 w 4098122"/>
                <a:gd name="connsiteY54-8300" fmla="*/ 5110441 h 5311470"/>
                <a:gd name="connsiteX55-8301" fmla="*/ 524754 w 4098122"/>
                <a:gd name="connsiteY55-8302" fmla="*/ 5099273 h 5311470"/>
                <a:gd name="connsiteX56-8303" fmla="*/ 783791 w 4098122"/>
                <a:gd name="connsiteY56-8304" fmla="*/ 5099273 h 5311470"/>
                <a:gd name="connsiteX57-8305" fmla="*/ 891723 w 4098122"/>
                <a:gd name="connsiteY57-8306" fmla="*/ 5110441 h 5311470"/>
                <a:gd name="connsiteX58-8307" fmla="*/ 1107587 w 4098122"/>
                <a:gd name="connsiteY58-8308" fmla="*/ 5121609 h 5311470"/>
                <a:gd name="connsiteX59-8309" fmla="*/ 1161553 w 4098122"/>
                <a:gd name="connsiteY59-8310" fmla="*/ 5110441 h 5311470"/>
                <a:gd name="connsiteX60-8311" fmla="*/ 1334244 w 4098122"/>
                <a:gd name="connsiteY60-8312" fmla="*/ 5099273 h 5311470"/>
                <a:gd name="connsiteX61-8313" fmla="*/ 1388211 w 4098122"/>
                <a:gd name="connsiteY61-8314" fmla="*/ 5110441 h 5311470"/>
                <a:gd name="connsiteX62-8315" fmla="*/ 1420590 w 4098122"/>
                <a:gd name="connsiteY62-8316" fmla="*/ 5121609 h 5311470"/>
                <a:gd name="connsiteX63-8317" fmla="*/ 1485349 w 4098122"/>
                <a:gd name="connsiteY63-8318" fmla="*/ 5132777 h 5311470"/>
                <a:gd name="connsiteX64-8319" fmla="*/ 1517729 w 4098122"/>
                <a:gd name="connsiteY64-8320" fmla="*/ 5143945 h 5311470"/>
                <a:gd name="connsiteX65-8321" fmla="*/ 1550108 w 4098122"/>
                <a:gd name="connsiteY65-8322" fmla="*/ 5155112 h 5311470"/>
                <a:gd name="connsiteX66-8323" fmla="*/ 1614868 w 4098122"/>
                <a:gd name="connsiteY66-8324" fmla="*/ 5177448 h 5311470"/>
                <a:gd name="connsiteX67-8325" fmla="*/ 1802785 w 4098122"/>
                <a:gd name="connsiteY67-8326" fmla="*/ 5181199 h 5311470"/>
                <a:gd name="connsiteX68-8327" fmla="*/ 1926080 w 4098122"/>
                <a:gd name="connsiteY68-8328" fmla="*/ 5173781 h 5311470"/>
                <a:gd name="connsiteX69-8329" fmla="*/ 2060390 w 4098122"/>
                <a:gd name="connsiteY69-8330" fmla="*/ 5177531 h 5311470"/>
                <a:gd name="connsiteX70-8331" fmla="*/ 2137733 w 4098122"/>
                <a:gd name="connsiteY70-8332" fmla="*/ 5177498 h 5311470"/>
                <a:gd name="connsiteX71-8333" fmla="*/ 2216643 w 4098122"/>
                <a:gd name="connsiteY71-8334" fmla="*/ 5170047 h 5311470"/>
                <a:gd name="connsiteX72-8335" fmla="*/ 2338012 w 4098122"/>
                <a:gd name="connsiteY72-8336" fmla="*/ 5177448 h 5311470"/>
                <a:gd name="connsiteX73-8337" fmla="*/ 3426693 w 4098122"/>
                <a:gd name="connsiteY73-8338" fmla="*/ 5140244 h 5311470"/>
                <a:gd name="connsiteX74-8339" fmla="*/ 3485092 w 4098122"/>
                <a:gd name="connsiteY74-8340" fmla="*/ 5129077 h 5311470"/>
                <a:gd name="connsiteX75-8341" fmla="*/ 3536058 w 4098122"/>
                <a:gd name="connsiteY75-8342" fmla="*/ 5121609 h 5311470"/>
                <a:gd name="connsiteX76-8343" fmla="*/ 3606819 w 4098122"/>
                <a:gd name="connsiteY76-8344" fmla="*/ 5129026 h 5311470"/>
                <a:gd name="connsiteX77-8345" fmla="*/ 3665576 w 4098122"/>
                <a:gd name="connsiteY77-8346" fmla="*/ 5132777 h 5311470"/>
                <a:gd name="connsiteX78-8347" fmla="*/ 3773508 w 4098122"/>
                <a:gd name="connsiteY78-8348" fmla="*/ 5155112 h 5311470"/>
                <a:gd name="connsiteX79-8349" fmla="*/ 3816680 w 4098122"/>
                <a:gd name="connsiteY79-8350" fmla="*/ 5166280 h 5311470"/>
                <a:gd name="connsiteX80-8351" fmla="*/ 3870647 w 4098122"/>
                <a:gd name="connsiteY80-8352" fmla="*/ 5177448 h 5311470"/>
                <a:gd name="connsiteX81-8353" fmla="*/ 3874975 w 4098122"/>
                <a:gd name="connsiteY81-8354" fmla="*/ 5037497 h 5311470"/>
                <a:gd name="connsiteX82-8355" fmla="*/ 3913820 w 4098122"/>
                <a:gd name="connsiteY82-8356" fmla="*/ 4697231 h 5311470"/>
                <a:gd name="connsiteX83-8357" fmla="*/ 3903026 w 4098122"/>
                <a:gd name="connsiteY83-8358" fmla="*/ 4663727 h 5311470"/>
                <a:gd name="connsiteX84-8359" fmla="*/ 3892233 w 4098122"/>
                <a:gd name="connsiteY84-8360" fmla="*/ 4384532 h 5311470"/>
                <a:gd name="connsiteX85-8361" fmla="*/ 3881440 w 4098122"/>
                <a:gd name="connsiteY85-8362" fmla="*/ 4105336 h 5311470"/>
                <a:gd name="connsiteX86-8363" fmla="*/ 3924612 w 4098122"/>
                <a:gd name="connsiteY86-8364" fmla="*/ 4071832 h 5311470"/>
                <a:gd name="connsiteX87-8365" fmla="*/ 3899780 w 4098122"/>
                <a:gd name="connsiteY87-8366" fmla="*/ 3931880 h 5311470"/>
                <a:gd name="connsiteX88-8367" fmla="*/ 3872811 w 4098122"/>
                <a:gd name="connsiteY88-8368" fmla="*/ 3820202 h 5311470"/>
                <a:gd name="connsiteX89-8369" fmla="*/ 3892233 w 4098122"/>
                <a:gd name="connsiteY89-8370" fmla="*/ 3602783 h 5311470"/>
                <a:gd name="connsiteX90-8371" fmla="*/ 3878749 w 4098122"/>
                <a:gd name="connsiteY90-8372" fmla="*/ 3246828 h 5311470"/>
                <a:gd name="connsiteX91-8373" fmla="*/ 3913820 w 4098122"/>
                <a:gd name="connsiteY91-8374" fmla="*/ 3111398 h 5311470"/>
                <a:gd name="connsiteX92-8375" fmla="*/ 3924612 w 4098122"/>
                <a:gd name="connsiteY92-8376" fmla="*/ 3055560 h 5311470"/>
                <a:gd name="connsiteX93-8377" fmla="*/ 3903026 w 4098122"/>
                <a:gd name="connsiteY93-8378" fmla="*/ 2910378 h 5311470"/>
                <a:gd name="connsiteX94-8379" fmla="*/ 3897643 w 4098122"/>
                <a:gd name="connsiteY94-8380" fmla="*/ 2689852 h 5311470"/>
                <a:gd name="connsiteX95-8381" fmla="*/ 3859853 w 4098122"/>
                <a:gd name="connsiteY95-8382" fmla="*/ 2564175 h 5311470"/>
                <a:gd name="connsiteX96-8383" fmla="*/ 3838267 w 4098122"/>
                <a:gd name="connsiteY96-8384" fmla="*/ 2541839 h 5311470"/>
                <a:gd name="connsiteX97-8385" fmla="*/ 3827474 w 4098122"/>
                <a:gd name="connsiteY97-8386" fmla="*/ 2407825 h 5311470"/>
                <a:gd name="connsiteX98-8387" fmla="*/ 3838267 w 4098122"/>
                <a:gd name="connsiteY98-8388" fmla="*/ 2374321 h 5311470"/>
                <a:gd name="connsiteX99-8389" fmla="*/ 3849060 w 4098122"/>
                <a:gd name="connsiteY99-8390" fmla="*/ 2296146 h 5311470"/>
                <a:gd name="connsiteX100-8391" fmla="*/ 3870647 w 4098122"/>
                <a:gd name="connsiteY100-8392" fmla="*/ 2273811 h 5311470"/>
                <a:gd name="connsiteX101-8393" fmla="*/ 3903026 w 4098122"/>
                <a:gd name="connsiteY101-8394" fmla="*/ 2184469 h 5311470"/>
                <a:gd name="connsiteX102-8395" fmla="*/ 3913820 w 4098122"/>
                <a:gd name="connsiteY102-8396" fmla="*/ 2005783 h 5311470"/>
                <a:gd name="connsiteX103-8397" fmla="*/ 3935406 w 4098122"/>
                <a:gd name="connsiteY103-8398" fmla="*/ 1793595 h 5311470"/>
                <a:gd name="connsiteX104-8399" fmla="*/ 3924612 w 4098122"/>
                <a:gd name="connsiteY104-8400" fmla="*/ 1648413 h 5311470"/>
                <a:gd name="connsiteX105-8401" fmla="*/ 3946199 w 4098122"/>
                <a:gd name="connsiteY105-8402" fmla="*/ 1614909 h 5311470"/>
                <a:gd name="connsiteX106-8403" fmla="*/ 3940816 w 4098122"/>
                <a:gd name="connsiteY106-8404" fmla="*/ 1485848 h 5311470"/>
                <a:gd name="connsiteX107-8405" fmla="*/ 3947836 w 4098122"/>
                <a:gd name="connsiteY107-8406" fmla="*/ 1378692 h 5311470"/>
                <a:gd name="connsiteX108-8407" fmla="*/ 3931105 w 4098122"/>
                <a:gd name="connsiteY108-8408" fmla="*/ 1305039 h 5311470"/>
                <a:gd name="connsiteX109-8409" fmla="*/ 3913293 w 4098122"/>
                <a:gd name="connsiteY109-8410" fmla="*/ 1178655 h 5311470"/>
                <a:gd name="connsiteX110-8411" fmla="*/ 3903026 w 4098122"/>
                <a:gd name="connsiteY110-8412" fmla="*/ 676810 h 5311470"/>
                <a:gd name="connsiteX111-8413" fmla="*/ 3917066 w 4098122"/>
                <a:gd name="connsiteY111-8414" fmla="*/ 454869 h 5311470"/>
                <a:gd name="connsiteX112-8415" fmla="*/ 3892233 w 4098122"/>
                <a:gd name="connsiteY112-8416" fmla="*/ 397615 h 5311470"/>
                <a:gd name="connsiteX113-8417" fmla="*/ 3913820 w 4098122"/>
                <a:gd name="connsiteY113-8418" fmla="*/ 218929 h 5311470"/>
                <a:gd name="connsiteX114-8419" fmla="*/ 3827474 w 4098122"/>
                <a:gd name="connsiteY114-8420" fmla="*/ 196594 h 5311470"/>
                <a:gd name="connsiteX115-8421" fmla="*/ 3795094 w 4098122"/>
                <a:gd name="connsiteY115-8422" fmla="*/ 174258 h 5311470"/>
                <a:gd name="connsiteX116-8423" fmla="*/ 3719542 w 4098122"/>
                <a:gd name="connsiteY116-8424" fmla="*/ 163090 h 5311470"/>
                <a:gd name="connsiteX117-8425" fmla="*/ 3683388 w 4098122"/>
                <a:gd name="connsiteY117-8426" fmla="*/ 154045 h 5311470"/>
                <a:gd name="connsiteX118-8427" fmla="*/ 3643626 w 4098122"/>
                <a:gd name="connsiteY118-8428" fmla="*/ 168568 h 5311470"/>
                <a:gd name="connsiteX119-8429" fmla="*/ 3558732 w 4098122"/>
                <a:gd name="connsiteY119-8430" fmla="*/ 180474 h 5311470"/>
                <a:gd name="connsiteX120-8431" fmla="*/ 3381688 w 4098122"/>
                <a:gd name="connsiteY120-8432" fmla="*/ 188165 h 5311470"/>
                <a:gd name="connsiteX121-8433" fmla="*/ 3204582 w 4098122"/>
                <a:gd name="connsiteY121-8434" fmla="*/ 182687 h 5311470"/>
                <a:gd name="connsiteX122-8435" fmla="*/ 3169088 w 4098122"/>
                <a:gd name="connsiteY122-8436" fmla="*/ 174258 h 5311470"/>
                <a:gd name="connsiteX123-8437" fmla="*/ 3136709 w 4098122"/>
                <a:gd name="connsiteY123-8438" fmla="*/ 163090 h 5311470"/>
                <a:gd name="connsiteX124-8439" fmla="*/ 3111646 w 4098122"/>
                <a:gd name="connsiteY124-8440" fmla="*/ 161614 h 5311470"/>
                <a:gd name="connsiteX125-8441" fmla="*/ 3030414 w 4098122"/>
                <a:gd name="connsiteY125-8442" fmla="*/ 159276 h 5311470"/>
                <a:gd name="connsiteX126-8443" fmla="*/ 2856086 w 4098122"/>
                <a:gd name="connsiteY126-8444" fmla="*/ 151922 h 5311470"/>
                <a:gd name="connsiteX127-8445" fmla="*/ 2445944 w 4098122"/>
                <a:gd name="connsiteY127-8446" fmla="*/ 174258 h 5311470"/>
                <a:gd name="connsiteX128-8447" fmla="*/ 2118307 w 4098122"/>
                <a:gd name="connsiteY128-8448" fmla="*/ 150448 h 5311470"/>
                <a:gd name="connsiteX129-8449" fmla="*/ 1882561 w 4098122"/>
                <a:gd name="connsiteY129-8450" fmla="*/ 154045 h 5311470"/>
                <a:gd name="connsiteX130-8451" fmla="*/ 1712006 w 4098122"/>
                <a:gd name="connsiteY130-8452" fmla="*/ 140754 h 5311470"/>
                <a:gd name="connsiteX131-8453" fmla="*/ 1237105 w 4098122"/>
                <a:gd name="connsiteY131-8454" fmla="*/ 163090 h 5311470"/>
                <a:gd name="connsiteX132-8455" fmla="*/ 1160470 w 4098122"/>
                <a:gd name="connsiteY132-8456" fmla="*/ 163031 h 5311470"/>
                <a:gd name="connsiteX133-8457" fmla="*/ 1106861 w 4098122"/>
                <a:gd name="connsiteY133-8458" fmla="*/ 161556 h 5311470"/>
                <a:gd name="connsiteX134-8459" fmla="*/ 1056735 w 4098122"/>
                <a:gd name="connsiteY134-8460" fmla="*/ 149710 h 5311470"/>
                <a:gd name="connsiteX135-8461" fmla="*/ 1007681 w 4098122"/>
                <a:gd name="connsiteY135-8462" fmla="*/ 0 h 5311470"/>
                <a:gd name="connsiteX136-8463" fmla="*/ 1100279 w 4098122"/>
                <a:gd name="connsiteY136-8464" fmla="*/ 23149 h 5311470"/>
                <a:gd name="connsiteX137-8465" fmla="*/ 1169727 w 4098122"/>
                <a:gd name="connsiteY137-8466" fmla="*/ 69448 h 5311470"/>
                <a:gd name="connsiteX138-8467" fmla="*/ 1679013 w 4098122"/>
                <a:gd name="connsiteY138-8468" fmla="*/ 46298 h 5311470"/>
                <a:gd name="connsiteX139-8469" fmla="*/ 1760036 w 4098122"/>
                <a:gd name="connsiteY139-8470" fmla="*/ 23149 h 5311470"/>
                <a:gd name="connsiteX140-8471" fmla="*/ 2107276 w 4098122"/>
                <a:gd name="connsiteY140-8472" fmla="*/ 34724 h 5311470"/>
                <a:gd name="connsiteX141-8473" fmla="*/ 2466092 w 4098122"/>
                <a:gd name="connsiteY141-8474" fmla="*/ 81022 h 5311470"/>
                <a:gd name="connsiteX142-8475" fmla="*/ 2905930 w 4098122"/>
                <a:gd name="connsiteY142-8476" fmla="*/ 57873 h 5311470"/>
                <a:gd name="connsiteX143-8477" fmla="*/ 3010102 w 4098122"/>
                <a:gd name="connsiteY143-8478" fmla="*/ 34724 h 5311470"/>
                <a:gd name="connsiteX144-8479" fmla="*/ 3183722 w 4098122"/>
                <a:gd name="connsiteY144-8480" fmla="*/ 46298 h 5311470"/>
                <a:gd name="connsiteX145-8481" fmla="*/ 3206871 w 4098122"/>
                <a:gd name="connsiteY145-8482" fmla="*/ 69448 h 5311470"/>
                <a:gd name="connsiteX146-8483" fmla="*/ 3241595 w 4098122"/>
                <a:gd name="connsiteY146-8484" fmla="*/ 81022 h 5311470"/>
                <a:gd name="connsiteX147-8485" fmla="*/ 3264745 w 4098122"/>
                <a:gd name="connsiteY147-8486" fmla="*/ 104172 h 5311470"/>
                <a:gd name="connsiteX148-8487" fmla="*/ 3368917 w 4098122"/>
                <a:gd name="connsiteY148-8488" fmla="*/ 81022 h 5311470"/>
                <a:gd name="connsiteX149-8489" fmla="*/ 3693008 w 4098122"/>
                <a:gd name="connsiteY149-8490" fmla="*/ 69448 h 5311470"/>
                <a:gd name="connsiteX150-8491" fmla="*/ 3739307 w 4098122"/>
                <a:gd name="connsiteY150-8492" fmla="*/ 46298 h 5311470"/>
                <a:gd name="connsiteX151-8493" fmla="*/ 3774031 w 4098122"/>
                <a:gd name="connsiteY151-8494" fmla="*/ 23149 h 5311470"/>
                <a:gd name="connsiteX152-8495" fmla="*/ 3831904 w 4098122"/>
                <a:gd name="connsiteY152-8496" fmla="*/ 69448 h 5311470"/>
                <a:gd name="connsiteX153-8497" fmla="*/ 3912927 w 4098122"/>
                <a:gd name="connsiteY153-8498" fmla="*/ 81022 h 5311470"/>
                <a:gd name="connsiteX154-8499" fmla="*/ 3947651 w 4098122"/>
                <a:gd name="connsiteY154-8500" fmla="*/ 104172 h 5311470"/>
                <a:gd name="connsiteX155-8501" fmla="*/ 4040249 w 4098122"/>
                <a:gd name="connsiteY155-8502" fmla="*/ 127321 h 5311470"/>
                <a:gd name="connsiteX156-8503" fmla="*/ 4017099 w 4098122"/>
                <a:gd name="connsiteY156-8504" fmla="*/ 312516 h 5311470"/>
                <a:gd name="connsiteX157-8505" fmla="*/ 4005524 w 4098122"/>
                <a:gd name="connsiteY157-8506" fmla="*/ 347240 h 5311470"/>
                <a:gd name="connsiteX158-8507" fmla="*/ 4028674 w 4098122"/>
                <a:gd name="connsiteY158-8508" fmla="*/ 601883 h 5311470"/>
                <a:gd name="connsiteX159-8509" fmla="*/ 4040249 w 4098122"/>
                <a:gd name="connsiteY159-8510" fmla="*/ 1169043 h 5311470"/>
                <a:gd name="connsiteX160-8511" fmla="*/ 4063398 w 4098122"/>
                <a:gd name="connsiteY160-8512" fmla="*/ 1238491 h 5311470"/>
                <a:gd name="connsiteX161-8513" fmla="*/ 4074973 w 4098122"/>
                <a:gd name="connsiteY161-8514" fmla="*/ 1273215 h 5311470"/>
                <a:gd name="connsiteX162-8515" fmla="*/ 4098122 w 4098122"/>
                <a:gd name="connsiteY162-8516" fmla="*/ 1354238 h 5311470"/>
                <a:gd name="connsiteX163-8517" fmla="*/ 4074973 w 4098122"/>
                <a:gd name="connsiteY163-8518" fmla="*/ 1574157 h 5311470"/>
                <a:gd name="connsiteX164-8519" fmla="*/ 4051823 w 4098122"/>
                <a:gd name="connsiteY164-8520" fmla="*/ 1608881 h 5311470"/>
                <a:gd name="connsiteX165-8521" fmla="*/ 4063398 w 4098122"/>
                <a:gd name="connsiteY165-8522" fmla="*/ 1759352 h 5311470"/>
                <a:gd name="connsiteX166-8523" fmla="*/ 4040249 w 4098122"/>
                <a:gd name="connsiteY166-8524" fmla="*/ 1979271 h 5311470"/>
                <a:gd name="connsiteX167-8525" fmla="*/ 4028674 w 4098122"/>
                <a:gd name="connsiteY167-8526" fmla="*/ 2164466 h 5311470"/>
                <a:gd name="connsiteX168-8527" fmla="*/ 3993950 w 4098122"/>
                <a:gd name="connsiteY168-8528" fmla="*/ 2257063 h 5311470"/>
                <a:gd name="connsiteX169-8529" fmla="*/ 3970800 w 4098122"/>
                <a:gd name="connsiteY169-8530" fmla="*/ 2280212 h 5311470"/>
                <a:gd name="connsiteX170-8531" fmla="*/ 3959226 w 4098122"/>
                <a:gd name="connsiteY170-8532" fmla="*/ 2361235 h 5311470"/>
                <a:gd name="connsiteX171-8533" fmla="*/ 3947651 w 4098122"/>
                <a:gd name="connsiteY171-8534" fmla="*/ 2395959 h 5311470"/>
                <a:gd name="connsiteX172-8535" fmla="*/ 3959226 w 4098122"/>
                <a:gd name="connsiteY172-8536" fmla="*/ 2534855 h 5311470"/>
                <a:gd name="connsiteX173-8537" fmla="*/ 3982375 w 4098122"/>
                <a:gd name="connsiteY173-8538" fmla="*/ 2558005 h 5311470"/>
                <a:gd name="connsiteX174-8539" fmla="*/ 3993950 w 4098122"/>
                <a:gd name="connsiteY174-8540" fmla="*/ 2592729 h 5311470"/>
                <a:gd name="connsiteX175-8541" fmla="*/ 4028674 w 4098122"/>
                <a:gd name="connsiteY175-8542" fmla="*/ 2916820 h 5311470"/>
                <a:gd name="connsiteX176-8543" fmla="*/ 4051823 w 4098122"/>
                <a:gd name="connsiteY176-8544" fmla="*/ 3067291 h 5311470"/>
                <a:gd name="connsiteX177-8545" fmla="*/ 4040249 w 4098122"/>
                <a:gd name="connsiteY177-8546" fmla="*/ 3125164 h 5311470"/>
                <a:gd name="connsiteX178-8547" fmla="*/ 4029899 w 4098122"/>
                <a:gd name="connsiteY178-8548" fmla="*/ 3164921 h 5311470"/>
                <a:gd name="connsiteX179-8549" fmla="*/ 4031149 w 4098122"/>
                <a:gd name="connsiteY179-8550" fmla="*/ 3158443 h 5311470"/>
                <a:gd name="connsiteX180-8551" fmla="*/ 4029899 w 4098122"/>
                <a:gd name="connsiteY180-8552" fmla="*/ 3164921 h 5311470"/>
                <a:gd name="connsiteX181-8553" fmla="*/ 4017099 w 4098122"/>
                <a:gd name="connsiteY181-8554" fmla="*/ 3229336 h 5311470"/>
                <a:gd name="connsiteX182-8555" fmla="*/ 4017099 w 4098122"/>
                <a:gd name="connsiteY182-8556" fmla="*/ 3634450 h 5311470"/>
                <a:gd name="connsiteX183-8557" fmla="*/ 4051823 w 4098122"/>
                <a:gd name="connsiteY183-8558" fmla="*/ 3842795 h 5311470"/>
                <a:gd name="connsiteX184-8559" fmla="*/ 4063398 w 4098122"/>
                <a:gd name="connsiteY184-8560" fmla="*/ 3981691 h 5311470"/>
                <a:gd name="connsiteX185-8561" fmla="*/ 4051823 w 4098122"/>
                <a:gd name="connsiteY185-8562" fmla="*/ 4120587 h 5311470"/>
                <a:gd name="connsiteX186-8563" fmla="*/ 4040249 w 4098122"/>
                <a:gd name="connsiteY186-8564" fmla="*/ 4155311 h 5311470"/>
                <a:gd name="connsiteX187-8565" fmla="*/ 4017099 w 4098122"/>
                <a:gd name="connsiteY187-8566" fmla="*/ 4444678 h 5311470"/>
                <a:gd name="connsiteX188-8567" fmla="*/ 4028674 w 4098122"/>
                <a:gd name="connsiteY188-8568" fmla="*/ 4734045 h 5311470"/>
                <a:gd name="connsiteX189-8569" fmla="*/ 4040249 w 4098122"/>
                <a:gd name="connsiteY189-8570" fmla="*/ 4768769 h 5311470"/>
                <a:gd name="connsiteX190-8571" fmla="*/ 4025844 w 4098122"/>
                <a:gd name="connsiteY190-8572" fmla="*/ 5150698 h 5311470"/>
                <a:gd name="connsiteX191-8573" fmla="*/ 4014270 w 4098122"/>
                <a:gd name="connsiteY191-8574" fmla="*/ 5275190 h 5311470"/>
                <a:gd name="connsiteX192-8575" fmla="*/ 3936076 w 4098122"/>
                <a:gd name="connsiteY192-8576" fmla="*/ 5254906 h 5311470"/>
                <a:gd name="connsiteX193-8577" fmla="*/ 3889778 w 4098122"/>
                <a:gd name="connsiteY193-8578" fmla="*/ 5243331 h 5311470"/>
                <a:gd name="connsiteX194-8579" fmla="*/ 3788546 w 4098122"/>
                <a:gd name="connsiteY194-8580" fmla="*/ 5240502 h 5311470"/>
                <a:gd name="connsiteX195-8581" fmla="*/ 3713143 w 4098122"/>
                <a:gd name="connsiteY195-8582" fmla="*/ 5246382 h 5311470"/>
                <a:gd name="connsiteX196-8583" fmla="*/ 3655455 w 4098122"/>
                <a:gd name="connsiteY196-8584" fmla="*/ 5234733 h 5311470"/>
                <a:gd name="connsiteX197-8585" fmla="*/ 3600411 w 4098122"/>
                <a:gd name="connsiteY197-8586" fmla="*/ 5231757 h 5311470"/>
                <a:gd name="connsiteX198-8587" fmla="*/ 3565686 w 4098122"/>
                <a:gd name="connsiteY198-8588" fmla="*/ 5243331 h 5311470"/>
                <a:gd name="connsiteX199-8589" fmla="*/ 2350345 w 4098122"/>
                <a:gd name="connsiteY199-8590" fmla="*/ 5266481 h 5311470"/>
                <a:gd name="connsiteX200-8591" fmla="*/ 2188299 w 4098122"/>
                <a:gd name="connsiteY200-8592" fmla="*/ 5289630 h 5311470"/>
                <a:gd name="connsiteX201-8593" fmla="*/ 2095702 w 4098122"/>
                <a:gd name="connsiteY201-8594" fmla="*/ 5301205 h 5311470"/>
                <a:gd name="connsiteX202-8595" fmla="*/ 2049329 w 4098122"/>
                <a:gd name="connsiteY202-8596" fmla="*/ 5306936 h 5311470"/>
                <a:gd name="connsiteX203-8597" fmla="*/ 1968380 w 4098122"/>
                <a:gd name="connsiteY203-8598" fmla="*/ 5301205 h 5311470"/>
                <a:gd name="connsiteX204-8599" fmla="*/ 1748461 w 4098122"/>
                <a:gd name="connsiteY204-8600" fmla="*/ 5289630 h 5311470"/>
                <a:gd name="connsiteX205-8601" fmla="*/ 1574841 w 4098122"/>
                <a:gd name="connsiteY205-8602" fmla="*/ 5266481 h 5311470"/>
                <a:gd name="connsiteX206-8603" fmla="*/ 1505393 w 4098122"/>
                <a:gd name="connsiteY206-8604" fmla="*/ 5243331 h 5311470"/>
                <a:gd name="connsiteX207-8605" fmla="*/ 1470669 w 4098122"/>
                <a:gd name="connsiteY207-8606" fmla="*/ 5231757 h 5311470"/>
                <a:gd name="connsiteX208-8607" fmla="*/ 1435945 w 4098122"/>
                <a:gd name="connsiteY208-8608" fmla="*/ 5220182 h 5311470"/>
                <a:gd name="connsiteX209-8609" fmla="*/ 1366497 w 4098122"/>
                <a:gd name="connsiteY209-8610" fmla="*/ 5208607 h 5311470"/>
                <a:gd name="connsiteX210-8611" fmla="*/ 1331773 w 4098122"/>
                <a:gd name="connsiteY210-8612" fmla="*/ 5197033 h 5311470"/>
                <a:gd name="connsiteX211-8613" fmla="*/ 1273899 w 4098122"/>
                <a:gd name="connsiteY211-8614" fmla="*/ 5185458 h 5311470"/>
                <a:gd name="connsiteX212-8615" fmla="*/ 1088704 w 4098122"/>
                <a:gd name="connsiteY212-8616" fmla="*/ 5197033 h 5311470"/>
                <a:gd name="connsiteX213-8617" fmla="*/ 1030831 w 4098122"/>
                <a:gd name="connsiteY213-8618" fmla="*/ 5208607 h 5311470"/>
                <a:gd name="connsiteX214-8619" fmla="*/ 799337 w 4098122"/>
                <a:gd name="connsiteY214-8620" fmla="*/ 5197033 h 5311470"/>
                <a:gd name="connsiteX215-8621" fmla="*/ 648866 w 4098122"/>
                <a:gd name="connsiteY215-8622" fmla="*/ 5231757 h 5311470"/>
                <a:gd name="connsiteX216-8623" fmla="*/ 452097 w 4098122"/>
                <a:gd name="connsiteY216-8624" fmla="*/ 5197033 h 5311470"/>
                <a:gd name="connsiteX217-8625" fmla="*/ 244625 w 4098122"/>
                <a:gd name="connsiteY217-8626" fmla="*/ 5207919 h 5311470"/>
                <a:gd name="connsiteX218-8627" fmla="*/ 174304 w 4098122"/>
                <a:gd name="connsiteY218-8628" fmla="*/ 5220182 h 5311470"/>
                <a:gd name="connsiteX219-8629" fmla="*/ 117808 w 4098122"/>
                <a:gd name="connsiteY219-8630" fmla="*/ 5228128 h 5311470"/>
                <a:gd name="connsiteX220-8631" fmla="*/ 12259 w 4098122"/>
                <a:gd name="connsiteY220-8632" fmla="*/ 5243331 h 5311470"/>
                <a:gd name="connsiteX221-8633" fmla="*/ 23144 w 4098122"/>
                <a:gd name="connsiteY221-8634" fmla="*/ 5109442 h 5311470"/>
                <a:gd name="connsiteX222-8635" fmla="*/ 46294 w 4098122"/>
                <a:gd name="connsiteY222-8636" fmla="*/ 5020289 h 5311470"/>
                <a:gd name="connsiteX223-8637" fmla="*/ 35408 w 4098122"/>
                <a:gd name="connsiteY223-8638" fmla="*/ 4826643 h 5311470"/>
                <a:gd name="connsiteX224-8639" fmla="*/ 58557 w 4098122"/>
                <a:gd name="connsiteY224-8640" fmla="*/ 4791919 h 5311470"/>
                <a:gd name="connsiteX225-8641" fmla="*/ 70132 w 4098122"/>
                <a:gd name="connsiteY225-8642" fmla="*/ 4745620 h 5311470"/>
                <a:gd name="connsiteX226-8643" fmla="*/ 35408 w 4098122"/>
                <a:gd name="connsiteY226-8644" fmla="*/ 4676172 h 5311470"/>
                <a:gd name="connsiteX227-8645" fmla="*/ 23833 w 4098122"/>
                <a:gd name="connsiteY227-8646" fmla="*/ 4641448 h 5311470"/>
                <a:gd name="connsiteX228-8647" fmla="*/ 35408 w 4098122"/>
                <a:gd name="connsiteY228-8648" fmla="*/ 4514126 h 5311470"/>
                <a:gd name="connsiteX229-8649" fmla="*/ 46983 w 4098122"/>
                <a:gd name="connsiteY229-8650" fmla="*/ 4467828 h 5311470"/>
                <a:gd name="connsiteX230-8651" fmla="*/ 70132 w 4098122"/>
                <a:gd name="connsiteY230-8652" fmla="*/ 4363655 h 5311470"/>
                <a:gd name="connsiteX231-8653" fmla="*/ 58557 w 4098122"/>
                <a:gd name="connsiteY231-8654" fmla="*/ 4305782 h 5311470"/>
                <a:gd name="connsiteX232-8655" fmla="*/ 46983 w 4098122"/>
                <a:gd name="connsiteY232-8656" fmla="*/ 4236334 h 5311470"/>
                <a:gd name="connsiteX233-8657" fmla="*/ 23833 w 4098122"/>
                <a:gd name="connsiteY233-8658" fmla="*/ 4166886 h 5311470"/>
                <a:gd name="connsiteX234-8659" fmla="*/ 35408 w 4098122"/>
                <a:gd name="connsiteY234-8660" fmla="*/ 3877519 h 5311470"/>
                <a:gd name="connsiteX235-8661" fmla="*/ 46983 w 4098122"/>
                <a:gd name="connsiteY235-8662" fmla="*/ 3819645 h 5311470"/>
                <a:gd name="connsiteX236-8663" fmla="*/ 116431 w 4098122"/>
                <a:gd name="connsiteY236-8664" fmla="*/ 3750197 h 5311470"/>
                <a:gd name="connsiteX237-8665" fmla="*/ 93281 w 4098122"/>
                <a:gd name="connsiteY237-8666" fmla="*/ 3611301 h 5311470"/>
                <a:gd name="connsiteX238-8667" fmla="*/ 70132 w 4098122"/>
                <a:gd name="connsiteY238-8668" fmla="*/ 3576577 h 5311470"/>
                <a:gd name="connsiteX239-8669" fmla="*/ 58557 w 4098122"/>
                <a:gd name="connsiteY239-8670" fmla="*/ 3437681 h 5311470"/>
                <a:gd name="connsiteX240-8671" fmla="*/ 35408 w 4098122"/>
                <a:gd name="connsiteY240-8672" fmla="*/ 3345083 h 5311470"/>
                <a:gd name="connsiteX241-8673" fmla="*/ 12259 w 4098122"/>
                <a:gd name="connsiteY241-8674" fmla="*/ 3264060 h 5311470"/>
                <a:gd name="connsiteX242-8675" fmla="*/ 23833 w 4098122"/>
                <a:gd name="connsiteY242-8676" fmla="*/ 3078866 h 5311470"/>
                <a:gd name="connsiteX243-8677" fmla="*/ 46983 w 4098122"/>
                <a:gd name="connsiteY243-8678" fmla="*/ 3009417 h 5311470"/>
                <a:gd name="connsiteX244-8679" fmla="*/ 58557 w 4098122"/>
                <a:gd name="connsiteY244-8680" fmla="*/ 2974693 h 5311470"/>
                <a:gd name="connsiteX245-8681" fmla="*/ 46983 w 4098122"/>
                <a:gd name="connsiteY245-8682" fmla="*/ 2812648 h 5311470"/>
                <a:gd name="connsiteX246-8683" fmla="*/ 35408 w 4098122"/>
                <a:gd name="connsiteY246-8684" fmla="*/ 2673752 h 5311470"/>
                <a:gd name="connsiteX247-8685" fmla="*/ 46983 w 4098122"/>
                <a:gd name="connsiteY247-8686" fmla="*/ 2523281 h 5311470"/>
                <a:gd name="connsiteX248-8687" fmla="*/ 70132 w 4098122"/>
                <a:gd name="connsiteY248-8688" fmla="*/ 2453833 h 5311470"/>
                <a:gd name="connsiteX249-8689" fmla="*/ 58557 w 4098122"/>
                <a:gd name="connsiteY249-8690" fmla="*/ 2257063 h 5311470"/>
                <a:gd name="connsiteX250-8691" fmla="*/ 46983 w 4098122"/>
                <a:gd name="connsiteY250-8692" fmla="*/ 2210764 h 5311470"/>
                <a:gd name="connsiteX251-8693" fmla="*/ 23833 w 4098122"/>
                <a:gd name="connsiteY251-8694" fmla="*/ 2176040 h 5311470"/>
                <a:gd name="connsiteX252-8695" fmla="*/ 23833 w 4098122"/>
                <a:gd name="connsiteY252-8696" fmla="*/ 1828800 h 5311470"/>
                <a:gd name="connsiteX253-8697" fmla="*/ 35408 w 4098122"/>
                <a:gd name="connsiteY253-8698" fmla="*/ 1713053 h 5311470"/>
                <a:gd name="connsiteX254-8699" fmla="*/ 58557 w 4098122"/>
                <a:gd name="connsiteY254-8700" fmla="*/ 1643605 h 5311470"/>
                <a:gd name="connsiteX255-8701" fmla="*/ 35408 w 4098122"/>
                <a:gd name="connsiteY255-8702" fmla="*/ 1481559 h 5311470"/>
                <a:gd name="connsiteX256-8703" fmla="*/ 23833 w 4098122"/>
                <a:gd name="connsiteY256-8704" fmla="*/ 1446835 h 5311470"/>
                <a:gd name="connsiteX257-8705" fmla="*/ 684 w 4098122"/>
                <a:gd name="connsiteY257-8706" fmla="*/ 1365812 h 5311470"/>
                <a:gd name="connsiteX258-8707" fmla="*/ 12259 w 4098122"/>
                <a:gd name="connsiteY258-8708" fmla="*/ 1192192 h 5311470"/>
                <a:gd name="connsiteX259-8709" fmla="*/ 23833 w 4098122"/>
                <a:gd name="connsiteY259-8710" fmla="*/ 1157468 h 5311470"/>
                <a:gd name="connsiteX260-8711" fmla="*/ 58557 w 4098122"/>
                <a:gd name="connsiteY260-8712" fmla="*/ 1064871 h 5311470"/>
                <a:gd name="connsiteX261-8713" fmla="*/ 46983 w 4098122"/>
                <a:gd name="connsiteY261-8714" fmla="*/ 844952 h 5311470"/>
                <a:gd name="connsiteX262-8715" fmla="*/ 35408 w 4098122"/>
                <a:gd name="connsiteY262-8716" fmla="*/ 787078 h 5311470"/>
                <a:gd name="connsiteX263-8717" fmla="*/ 23833 w 4098122"/>
                <a:gd name="connsiteY263-8718" fmla="*/ 648182 h 5311470"/>
                <a:gd name="connsiteX264-8719" fmla="*/ 12259 w 4098122"/>
                <a:gd name="connsiteY264-8720" fmla="*/ 555585 h 5311470"/>
                <a:gd name="connsiteX265-8721" fmla="*/ 23833 w 4098122"/>
                <a:gd name="connsiteY265-8722" fmla="*/ 115747 h 5311470"/>
                <a:gd name="connsiteX266-8723" fmla="*/ 70132 w 4098122"/>
                <a:gd name="connsiteY266-8724" fmla="*/ 69448 h 5311470"/>
                <a:gd name="connsiteX267-8725" fmla="*/ 428947 w 4098122"/>
                <a:gd name="connsiteY267-8726" fmla="*/ 69448 h 5311470"/>
                <a:gd name="connsiteX268-8727" fmla="*/ 556269 w 4098122"/>
                <a:gd name="connsiteY268-8728" fmla="*/ 81022 h 5311470"/>
                <a:gd name="connsiteX269-8729" fmla="*/ 891935 w 4098122"/>
                <a:gd name="connsiteY269-8730" fmla="*/ 57873 h 5311470"/>
                <a:gd name="connsiteX270-8731" fmla="*/ 926659 w 4098122"/>
                <a:gd name="connsiteY270-8732" fmla="*/ 46298 h 5311470"/>
                <a:gd name="connsiteX271-8733" fmla="*/ 961383 w 4098122"/>
                <a:gd name="connsiteY271-8734" fmla="*/ 23149 h 5311470"/>
                <a:gd name="connsiteX272-8735" fmla="*/ 1007681 w 4098122"/>
                <a:gd name="connsiteY272-8736" fmla="*/ 0 h 5311470"/>
                <a:gd name="connsiteX0-8737" fmla="*/ 1056735 w 4098122"/>
                <a:gd name="connsiteY0-8738" fmla="*/ 149710 h 5311470"/>
                <a:gd name="connsiteX1-8739" fmla="*/ 1010449 w 4098122"/>
                <a:gd name="connsiteY1-8740" fmla="*/ 140754 h 5311470"/>
                <a:gd name="connsiteX2-8741" fmla="*/ 912755 w 4098122"/>
                <a:gd name="connsiteY2-8742" fmla="*/ 151921 h 5311470"/>
                <a:gd name="connsiteX3-8743" fmla="*/ 665066 w 4098122"/>
                <a:gd name="connsiteY3-8744" fmla="*/ 174258 h 5311470"/>
                <a:gd name="connsiteX4-8745" fmla="*/ 546340 w 4098122"/>
                <a:gd name="connsiteY4-8746" fmla="*/ 163090 h 5311470"/>
                <a:gd name="connsiteX5-8747" fmla="*/ 193938 w 4098122"/>
                <a:gd name="connsiteY5-8748" fmla="*/ 169028 h 5311470"/>
                <a:gd name="connsiteX6-8749" fmla="*/ 168578 w 4098122"/>
                <a:gd name="connsiteY6-8750" fmla="*/ 207762 h 5311470"/>
                <a:gd name="connsiteX7-8751" fmla="*/ 187473 w 4098122"/>
                <a:gd name="connsiteY7-8752" fmla="*/ 608390 h 5311470"/>
                <a:gd name="connsiteX8-8753" fmla="*/ 208505 w 4098122"/>
                <a:gd name="connsiteY8-8754" fmla="*/ 760923 h 5311470"/>
                <a:gd name="connsiteX9-8755" fmla="*/ 179372 w 4098122"/>
                <a:gd name="connsiteY9-8756" fmla="*/ 855496 h 5311470"/>
                <a:gd name="connsiteX10-8757" fmla="*/ 190165 w 4098122"/>
                <a:gd name="connsiteY10-8758" fmla="*/ 911336 h 5311470"/>
                <a:gd name="connsiteX11-8759" fmla="*/ 222545 w 4098122"/>
                <a:gd name="connsiteY11-8760" fmla="*/ 1056518 h 5311470"/>
                <a:gd name="connsiteX12-8761" fmla="*/ 209587 w 4098122"/>
                <a:gd name="connsiteY12-8762" fmla="*/ 1198869 h 5311470"/>
                <a:gd name="connsiteX13-8763" fmla="*/ 193411 w 4098122"/>
                <a:gd name="connsiteY13-8764" fmla="*/ 1287934 h 5311470"/>
                <a:gd name="connsiteX14-8765" fmla="*/ 146992 w 4098122"/>
                <a:gd name="connsiteY14-8766" fmla="*/ 1413887 h 5311470"/>
                <a:gd name="connsiteX15-8767" fmla="*/ 168578 w 4098122"/>
                <a:gd name="connsiteY15-8768" fmla="*/ 1492062 h 5311470"/>
                <a:gd name="connsiteX16-8769" fmla="*/ 179372 w 4098122"/>
                <a:gd name="connsiteY16-8770" fmla="*/ 1525566 h 5311470"/>
                <a:gd name="connsiteX17-8771" fmla="*/ 200958 w 4098122"/>
                <a:gd name="connsiteY17-8772" fmla="*/ 1681916 h 5311470"/>
                <a:gd name="connsiteX18-8773" fmla="*/ 179372 w 4098122"/>
                <a:gd name="connsiteY18-8774" fmla="*/ 1748923 h 5311470"/>
                <a:gd name="connsiteX19-8775" fmla="*/ 168578 w 4098122"/>
                <a:gd name="connsiteY19-8776" fmla="*/ 1860602 h 5311470"/>
                <a:gd name="connsiteX20-8777" fmla="*/ 204205 w 4098122"/>
                <a:gd name="connsiteY20-8778" fmla="*/ 2148134 h 5311470"/>
                <a:gd name="connsiteX21-8779" fmla="*/ 190165 w 4098122"/>
                <a:gd name="connsiteY21-8780" fmla="*/ 2229139 h 5311470"/>
                <a:gd name="connsiteX22-8781" fmla="*/ 200958 w 4098122"/>
                <a:gd name="connsiteY22-8782" fmla="*/ 2273811 h 5311470"/>
                <a:gd name="connsiteX23-8783" fmla="*/ 211751 w 4098122"/>
                <a:gd name="connsiteY23-8784" fmla="*/ 2463665 h 5311470"/>
                <a:gd name="connsiteX24-8785" fmla="*/ 190165 w 4098122"/>
                <a:gd name="connsiteY24-8786" fmla="*/ 2530671 h 5311470"/>
                <a:gd name="connsiteX25-8787" fmla="*/ 197184 w 4098122"/>
                <a:gd name="connsiteY25-8788" fmla="*/ 2693667 h 5311470"/>
                <a:gd name="connsiteX26-8789" fmla="*/ 190165 w 4098122"/>
                <a:gd name="connsiteY26-8790" fmla="*/ 2809867 h 5311470"/>
                <a:gd name="connsiteX27-8791" fmla="*/ 200958 w 4098122"/>
                <a:gd name="connsiteY27-8792" fmla="*/ 2966216 h 5311470"/>
                <a:gd name="connsiteX28-8793" fmla="*/ 190165 w 4098122"/>
                <a:gd name="connsiteY28-8794" fmla="*/ 2999720 h 5311470"/>
                <a:gd name="connsiteX29-8795" fmla="*/ 168578 w 4098122"/>
                <a:gd name="connsiteY29-8796" fmla="*/ 3066728 h 5311470"/>
                <a:gd name="connsiteX30-8797" fmla="*/ 187473 w 4098122"/>
                <a:gd name="connsiteY30-8798" fmla="*/ 3221661 h 5311470"/>
                <a:gd name="connsiteX31-8799" fmla="*/ 179372 w 4098122"/>
                <a:gd name="connsiteY31-8800" fmla="*/ 3323587 h 5311470"/>
                <a:gd name="connsiteX32-8801" fmla="*/ 200958 w 4098122"/>
                <a:gd name="connsiteY32-8802" fmla="*/ 3412930 h 5311470"/>
                <a:gd name="connsiteX33-8803" fmla="*/ 211751 w 4098122"/>
                <a:gd name="connsiteY33-8804" fmla="*/ 3546944 h 5311470"/>
                <a:gd name="connsiteX34-8805" fmla="*/ 233337 w 4098122"/>
                <a:gd name="connsiteY34-8806" fmla="*/ 3580448 h 5311470"/>
                <a:gd name="connsiteX35-8807" fmla="*/ 254924 w 4098122"/>
                <a:gd name="connsiteY35-8808" fmla="*/ 3714461 h 5311470"/>
                <a:gd name="connsiteX36-8809" fmla="*/ 207978 w 4098122"/>
                <a:gd name="connsiteY36-8810" fmla="*/ 3817095 h 5311470"/>
                <a:gd name="connsiteX37-8811" fmla="*/ 214443 w 4098122"/>
                <a:gd name="connsiteY37-8812" fmla="*/ 3951817 h 5311470"/>
                <a:gd name="connsiteX38-8813" fmla="*/ 168578 w 4098122"/>
                <a:gd name="connsiteY38-8814" fmla="*/ 4116504 h 5311470"/>
                <a:gd name="connsiteX39-8815" fmla="*/ 190165 w 4098122"/>
                <a:gd name="connsiteY39-8816" fmla="*/ 4183511 h 5311470"/>
                <a:gd name="connsiteX40-8817" fmla="*/ 218216 w 4098122"/>
                <a:gd name="connsiteY40-8818" fmla="*/ 4256733 h 5311470"/>
                <a:gd name="connsiteX41-8819" fmla="*/ 211751 w 4098122"/>
                <a:gd name="connsiteY41-8820" fmla="*/ 4306356 h 5311470"/>
                <a:gd name="connsiteX42-8821" fmla="*/ 190165 w 4098122"/>
                <a:gd name="connsiteY42-8822" fmla="*/ 4406868 h 5311470"/>
                <a:gd name="connsiteX43-8823" fmla="*/ 179372 w 4098122"/>
                <a:gd name="connsiteY43-8824" fmla="*/ 4451539 h 5311470"/>
                <a:gd name="connsiteX44-8825" fmla="*/ 168578 w 4098122"/>
                <a:gd name="connsiteY44-8826" fmla="*/ 4574385 h 5311470"/>
                <a:gd name="connsiteX45-8827" fmla="*/ 179372 w 4098122"/>
                <a:gd name="connsiteY45-8828" fmla="*/ 4607889 h 5311470"/>
                <a:gd name="connsiteX46-8829" fmla="*/ 211751 w 4098122"/>
                <a:gd name="connsiteY46-8830" fmla="*/ 4674896 h 5311470"/>
                <a:gd name="connsiteX47-8831" fmla="*/ 200958 w 4098122"/>
                <a:gd name="connsiteY47-8832" fmla="*/ 4719567 h 5311470"/>
                <a:gd name="connsiteX48-8833" fmla="*/ 179372 w 4098122"/>
                <a:gd name="connsiteY48-8834" fmla="*/ 4753071 h 5311470"/>
                <a:gd name="connsiteX49-8835" fmla="*/ 179372 w 4098122"/>
                <a:gd name="connsiteY49-8836" fmla="*/ 5009930 h 5311470"/>
                <a:gd name="connsiteX50-8837" fmla="*/ 157786 w 4098122"/>
                <a:gd name="connsiteY50-8838" fmla="*/ 5043435 h 5311470"/>
                <a:gd name="connsiteX51-8839" fmla="*/ 180935 w 4098122"/>
                <a:gd name="connsiteY51-8840" fmla="*/ 5108814 h 5311470"/>
                <a:gd name="connsiteX52-8841" fmla="*/ 230213 w 4098122"/>
                <a:gd name="connsiteY52-8842" fmla="*/ 5074497 h 5311470"/>
                <a:gd name="connsiteX53-8843" fmla="*/ 308890 w 4098122"/>
                <a:gd name="connsiteY53-8844" fmla="*/ 5132777 h 5311470"/>
                <a:gd name="connsiteX54-8845" fmla="*/ 330477 w 4098122"/>
                <a:gd name="connsiteY54-8846" fmla="*/ 5110441 h 5311470"/>
                <a:gd name="connsiteX55-8847" fmla="*/ 524754 w 4098122"/>
                <a:gd name="connsiteY55-8848" fmla="*/ 5099273 h 5311470"/>
                <a:gd name="connsiteX56-8849" fmla="*/ 783791 w 4098122"/>
                <a:gd name="connsiteY56-8850" fmla="*/ 5099273 h 5311470"/>
                <a:gd name="connsiteX57-8851" fmla="*/ 891723 w 4098122"/>
                <a:gd name="connsiteY57-8852" fmla="*/ 5110441 h 5311470"/>
                <a:gd name="connsiteX58-8853" fmla="*/ 1107587 w 4098122"/>
                <a:gd name="connsiteY58-8854" fmla="*/ 5121609 h 5311470"/>
                <a:gd name="connsiteX59-8855" fmla="*/ 1161553 w 4098122"/>
                <a:gd name="connsiteY59-8856" fmla="*/ 5110441 h 5311470"/>
                <a:gd name="connsiteX60-8857" fmla="*/ 1334244 w 4098122"/>
                <a:gd name="connsiteY60-8858" fmla="*/ 5099273 h 5311470"/>
                <a:gd name="connsiteX61-8859" fmla="*/ 1388211 w 4098122"/>
                <a:gd name="connsiteY61-8860" fmla="*/ 5110441 h 5311470"/>
                <a:gd name="connsiteX62-8861" fmla="*/ 1420590 w 4098122"/>
                <a:gd name="connsiteY62-8862" fmla="*/ 5121609 h 5311470"/>
                <a:gd name="connsiteX63-8863" fmla="*/ 1485349 w 4098122"/>
                <a:gd name="connsiteY63-8864" fmla="*/ 5132777 h 5311470"/>
                <a:gd name="connsiteX64-8865" fmla="*/ 1517729 w 4098122"/>
                <a:gd name="connsiteY64-8866" fmla="*/ 5143945 h 5311470"/>
                <a:gd name="connsiteX65-8867" fmla="*/ 1550108 w 4098122"/>
                <a:gd name="connsiteY65-8868" fmla="*/ 5155112 h 5311470"/>
                <a:gd name="connsiteX66-8869" fmla="*/ 1614868 w 4098122"/>
                <a:gd name="connsiteY66-8870" fmla="*/ 5177448 h 5311470"/>
                <a:gd name="connsiteX67-8871" fmla="*/ 1802785 w 4098122"/>
                <a:gd name="connsiteY67-8872" fmla="*/ 5181199 h 5311470"/>
                <a:gd name="connsiteX68-8873" fmla="*/ 1926080 w 4098122"/>
                <a:gd name="connsiteY68-8874" fmla="*/ 5173781 h 5311470"/>
                <a:gd name="connsiteX69-8875" fmla="*/ 2060390 w 4098122"/>
                <a:gd name="connsiteY69-8876" fmla="*/ 5177531 h 5311470"/>
                <a:gd name="connsiteX70-8877" fmla="*/ 2137733 w 4098122"/>
                <a:gd name="connsiteY70-8878" fmla="*/ 5177498 h 5311470"/>
                <a:gd name="connsiteX71-8879" fmla="*/ 2216643 w 4098122"/>
                <a:gd name="connsiteY71-8880" fmla="*/ 5170047 h 5311470"/>
                <a:gd name="connsiteX72-8881" fmla="*/ 2338012 w 4098122"/>
                <a:gd name="connsiteY72-8882" fmla="*/ 5177448 h 5311470"/>
                <a:gd name="connsiteX73-8883" fmla="*/ 3426693 w 4098122"/>
                <a:gd name="connsiteY73-8884" fmla="*/ 5140244 h 5311470"/>
                <a:gd name="connsiteX74-8885" fmla="*/ 3485092 w 4098122"/>
                <a:gd name="connsiteY74-8886" fmla="*/ 5129077 h 5311470"/>
                <a:gd name="connsiteX75-8887" fmla="*/ 3536058 w 4098122"/>
                <a:gd name="connsiteY75-8888" fmla="*/ 5121609 h 5311470"/>
                <a:gd name="connsiteX76-8889" fmla="*/ 3606819 w 4098122"/>
                <a:gd name="connsiteY76-8890" fmla="*/ 5129026 h 5311470"/>
                <a:gd name="connsiteX77-8891" fmla="*/ 3665576 w 4098122"/>
                <a:gd name="connsiteY77-8892" fmla="*/ 5132777 h 5311470"/>
                <a:gd name="connsiteX78-8893" fmla="*/ 3773508 w 4098122"/>
                <a:gd name="connsiteY78-8894" fmla="*/ 5155112 h 5311470"/>
                <a:gd name="connsiteX79-8895" fmla="*/ 3816680 w 4098122"/>
                <a:gd name="connsiteY79-8896" fmla="*/ 5166280 h 5311470"/>
                <a:gd name="connsiteX80-8897" fmla="*/ 3870647 w 4098122"/>
                <a:gd name="connsiteY80-8898" fmla="*/ 5177448 h 5311470"/>
                <a:gd name="connsiteX81-8899" fmla="*/ 3874975 w 4098122"/>
                <a:gd name="connsiteY81-8900" fmla="*/ 5037497 h 5311470"/>
                <a:gd name="connsiteX82-8901" fmla="*/ 3913820 w 4098122"/>
                <a:gd name="connsiteY82-8902" fmla="*/ 4697231 h 5311470"/>
                <a:gd name="connsiteX83-8903" fmla="*/ 3903026 w 4098122"/>
                <a:gd name="connsiteY83-8904" fmla="*/ 4663727 h 5311470"/>
                <a:gd name="connsiteX84-8905" fmla="*/ 3892233 w 4098122"/>
                <a:gd name="connsiteY84-8906" fmla="*/ 4384532 h 5311470"/>
                <a:gd name="connsiteX85-8907" fmla="*/ 3881440 w 4098122"/>
                <a:gd name="connsiteY85-8908" fmla="*/ 4105336 h 5311470"/>
                <a:gd name="connsiteX86-8909" fmla="*/ 3924612 w 4098122"/>
                <a:gd name="connsiteY86-8910" fmla="*/ 4071832 h 5311470"/>
                <a:gd name="connsiteX87-8911" fmla="*/ 3899780 w 4098122"/>
                <a:gd name="connsiteY87-8912" fmla="*/ 3931880 h 5311470"/>
                <a:gd name="connsiteX88-8913" fmla="*/ 3872811 w 4098122"/>
                <a:gd name="connsiteY88-8914" fmla="*/ 3820202 h 5311470"/>
                <a:gd name="connsiteX89-8915" fmla="*/ 3892233 w 4098122"/>
                <a:gd name="connsiteY89-8916" fmla="*/ 3602783 h 5311470"/>
                <a:gd name="connsiteX90-8917" fmla="*/ 3878749 w 4098122"/>
                <a:gd name="connsiteY90-8918" fmla="*/ 3246828 h 5311470"/>
                <a:gd name="connsiteX91-8919" fmla="*/ 3913820 w 4098122"/>
                <a:gd name="connsiteY91-8920" fmla="*/ 3111398 h 5311470"/>
                <a:gd name="connsiteX92-8921" fmla="*/ 3924612 w 4098122"/>
                <a:gd name="connsiteY92-8922" fmla="*/ 3055560 h 5311470"/>
                <a:gd name="connsiteX93-8923" fmla="*/ 3903026 w 4098122"/>
                <a:gd name="connsiteY93-8924" fmla="*/ 2910378 h 5311470"/>
                <a:gd name="connsiteX94-8925" fmla="*/ 3897643 w 4098122"/>
                <a:gd name="connsiteY94-8926" fmla="*/ 2689852 h 5311470"/>
                <a:gd name="connsiteX95-8927" fmla="*/ 3859853 w 4098122"/>
                <a:gd name="connsiteY95-8928" fmla="*/ 2564175 h 5311470"/>
                <a:gd name="connsiteX96-8929" fmla="*/ 3838267 w 4098122"/>
                <a:gd name="connsiteY96-8930" fmla="*/ 2541839 h 5311470"/>
                <a:gd name="connsiteX97-8931" fmla="*/ 3827474 w 4098122"/>
                <a:gd name="connsiteY97-8932" fmla="*/ 2407825 h 5311470"/>
                <a:gd name="connsiteX98-8933" fmla="*/ 3838267 w 4098122"/>
                <a:gd name="connsiteY98-8934" fmla="*/ 2374321 h 5311470"/>
                <a:gd name="connsiteX99-8935" fmla="*/ 3849060 w 4098122"/>
                <a:gd name="connsiteY99-8936" fmla="*/ 2296146 h 5311470"/>
                <a:gd name="connsiteX100-8937" fmla="*/ 3870647 w 4098122"/>
                <a:gd name="connsiteY100-8938" fmla="*/ 2273811 h 5311470"/>
                <a:gd name="connsiteX101-8939" fmla="*/ 3903026 w 4098122"/>
                <a:gd name="connsiteY101-8940" fmla="*/ 2184469 h 5311470"/>
                <a:gd name="connsiteX102-8941" fmla="*/ 3913820 w 4098122"/>
                <a:gd name="connsiteY102-8942" fmla="*/ 2005783 h 5311470"/>
                <a:gd name="connsiteX103-8943" fmla="*/ 3935406 w 4098122"/>
                <a:gd name="connsiteY103-8944" fmla="*/ 1793595 h 5311470"/>
                <a:gd name="connsiteX104-8945" fmla="*/ 3924612 w 4098122"/>
                <a:gd name="connsiteY104-8946" fmla="*/ 1648413 h 5311470"/>
                <a:gd name="connsiteX105-8947" fmla="*/ 3946199 w 4098122"/>
                <a:gd name="connsiteY105-8948" fmla="*/ 1614909 h 5311470"/>
                <a:gd name="connsiteX106-8949" fmla="*/ 3940816 w 4098122"/>
                <a:gd name="connsiteY106-8950" fmla="*/ 1485848 h 5311470"/>
                <a:gd name="connsiteX107-8951" fmla="*/ 3947836 w 4098122"/>
                <a:gd name="connsiteY107-8952" fmla="*/ 1378692 h 5311470"/>
                <a:gd name="connsiteX108-8953" fmla="*/ 3931105 w 4098122"/>
                <a:gd name="connsiteY108-8954" fmla="*/ 1305039 h 5311470"/>
                <a:gd name="connsiteX109-8955" fmla="*/ 3913293 w 4098122"/>
                <a:gd name="connsiteY109-8956" fmla="*/ 1178655 h 5311470"/>
                <a:gd name="connsiteX110-8957" fmla="*/ 3903026 w 4098122"/>
                <a:gd name="connsiteY110-8958" fmla="*/ 676810 h 5311470"/>
                <a:gd name="connsiteX111-8959" fmla="*/ 3917066 w 4098122"/>
                <a:gd name="connsiteY111-8960" fmla="*/ 454869 h 5311470"/>
                <a:gd name="connsiteX112-8961" fmla="*/ 3892233 w 4098122"/>
                <a:gd name="connsiteY112-8962" fmla="*/ 397615 h 5311470"/>
                <a:gd name="connsiteX113-8963" fmla="*/ 3913820 w 4098122"/>
                <a:gd name="connsiteY113-8964" fmla="*/ 218929 h 5311470"/>
                <a:gd name="connsiteX114-8965" fmla="*/ 3827474 w 4098122"/>
                <a:gd name="connsiteY114-8966" fmla="*/ 196594 h 5311470"/>
                <a:gd name="connsiteX115-8967" fmla="*/ 3795094 w 4098122"/>
                <a:gd name="connsiteY115-8968" fmla="*/ 174258 h 5311470"/>
                <a:gd name="connsiteX116-8969" fmla="*/ 3719542 w 4098122"/>
                <a:gd name="connsiteY116-8970" fmla="*/ 163090 h 5311470"/>
                <a:gd name="connsiteX117-8971" fmla="*/ 3686865 w 4098122"/>
                <a:gd name="connsiteY117-8972" fmla="*/ 178383 h 5311470"/>
                <a:gd name="connsiteX118-8973" fmla="*/ 3643626 w 4098122"/>
                <a:gd name="connsiteY118-8974" fmla="*/ 168568 h 5311470"/>
                <a:gd name="connsiteX119-8975" fmla="*/ 3558732 w 4098122"/>
                <a:gd name="connsiteY119-8976" fmla="*/ 180474 h 5311470"/>
                <a:gd name="connsiteX120-8977" fmla="*/ 3381688 w 4098122"/>
                <a:gd name="connsiteY120-8978" fmla="*/ 188165 h 5311470"/>
                <a:gd name="connsiteX121-8979" fmla="*/ 3204582 w 4098122"/>
                <a:gd name="connsiteY121-8980" fmla="*/ 182687 h 5311470"/>
                <a:gd name="connsiteX122-8981" fmla="*/ 3169088 w 4098122"/>
                <a:gd name="connsiteY122-8982" fmla="*/ 174258 h 5311470"/>
                <a:gd name="connsiteX123-8983" fmla="*/ 3136709 w 4098122"/>
                <a:gd name="connsiteY123-8984" fmla="*/ 163090 h 5311470"/>
                <a:gd name="connsiteX124-8985" fmla="*/ 3111646 w 4098122"/>
                <a:gd name="connsiteY124-8986" fmla="*/ 161614 h 5311470"/>
                <a:gd name="connsiteX125-8987" fmla="*/ 3030414 w 4098122"/>
                <a:gd name="connsiteY125-8988" fmla="*/ 159276 h 5311470"/>
                <a:gd name="connsiteX126-8989" fmla="*/ 2856086 w 4098122"/>
                <a:gd name="connsiteY126-8990" fmla="*/ 151922 h 5311470"/>
                <a:gd name="connsiteX127-8991" fmla="*/ 2445944 w 4098122"/>
                <a:gd name="connsiteY127-8992" fmla="*/ 174258 h 5311470"/>
                <a:gd name="connsiteX128-8993" fmla="*/ 2118307 w 4098122"/>
                <a:gd name="connsiteY128-8994" fmla="*/ 150448 h 5311470"/>
                <a:gd name="connsiteX129-8995" fmla="*/ 1882561 w 4098122"/>
                <a:gd name="connsiteY129-8996" fmla="*/ 154045 h 5311470"/>
                <a:gd name="connsiteX130-8997" fmla="*/ 1712006 w 4098122"/>
                <a:gd name="connsiteY130-8998" fmla="*/ 140754 h 5311470"/>
                <a:gd name="connsiteX131-8999" fmla="*/ 1237105 w 4098122"/>
                <a:gd name="connsiteY131-9000" fmla="*/ 163090 h 5311470"/>
                <a:gd name="connsiteX132-9001" fmla="*/ 1160470 w 4098122"/>
                <a:gd name="connsiteY132-9002" fmla="*/ 163031 h 5311470"/>
                <a:gd name="connsiteX133-9003" fmla="*/ 1106861 w 4098122"/>
                <a:gd name="connsiteY133-9004" fmla="*/ 161556 h 5311470"/>
                <a:gd name="connsiteX134-9005" fmla="*/ 1056735 w 4098122"/>
                <a:gd name="connsiteY134-9006" fmla="*/ 149710 h 5311470"/>
                <a:gd name="connsiteX135-9007" fmla="*/ 1007681 w 4098122"/>
                <a:gd name="connsiteY135-9008" fmla="*/ 0 h 5311470"/>
                <a:gd name="connsiteX136-9009" fmla="*/ 1100279 w 4098122"/>
                <a:gd name="connsiteY136-9010" fmla="*/ 23149 h 5311470"/>
                <a:gd name="connsiteX137-9011" fmla="*/ 1169727 w 4098122"/>
                <a:gd name="connsiteY137-9012" fmla="*/ 69448 h 5311470"/>
                <a:gd name="connsiteX138-9013" fmla="*/ 1679013 w 4098122"/>
                <a:gd name="connsiteY138-9014" fmla="*/ 46298 h 5311470"/>
                <a:gd name="connsiteX139-9015" fmla="*/ 1760036 w 4098122"/>
                <a:gd name="connsiteY139-9016" fmla="*/ 23149 h 5311470"/>
                <a:gd name="connsiteX140-9017" fmla="*/ 2107276 w 4098122"/>
                <a:gd name="connsiteY140-9018" fmla="*/ 34724 h 5311470"/>
                <a:gd name="connsiteX141-9019" fmla="*/ 2466092 w 4098122"/>
                <a:gd name="connsiteY141-9020" fmla="*/ 81022 h 5311470"/>
                <a:gd name="connsiteX142-9021" fmla="*/ 2905930 w 4098122"/>
                <a:gd name="connsiteY142-9022" fmla="*/ 57873 h 5311470"/>
                <a:gd name="connsiteX143-9023" fmla="*/ 3010102 w 4098122"/>
                <a:gd name="connsiteY143-9024" fmla="*/ 34724 h 5311470"/>
                <a:gd name="connsiteX144-9025" fmla="*/ 3183722 w 4098122"/>
                <a:gd name="connsiteY144-9026" fmla="*/ 46298 h 5311470"/>
                <a:gd name="connsiteX145-9027" fmla="*/ 3206871 w 4098122"/>
                <a:gd name="connsiteY145-9028" fmla="*/ 69448 h 5311470"/>
                <a:gd name="connsiteX146-9029" fmla="*/ 3241595 w 4098122"/>
                <a:gd name="connsiteY146-9030" fmla="*/ 81022 h 5311470"/>
                <a:gd name="connsiteX147-9031" fmla="*/ 3264745 w 4098122"/>
                <a:gd name="connsiteY147-9032" fmla="*/ 104172 h 5311470"/>
                <a:gd name="connsiteX148-9033" fmla="*/ 3368917 w 4098122"/>
                <a:gd name="connsiteY148-9034" fmla="*/ 81022 h 5311470"/>
                <a:gd name="connsiteX149-9035" fmla="*/ 3693008 w 4098122"/>
                <a:gd name="connsiteY149-9036" fmla="*/ 69448 h 5311470"/>
                <a:gd name="connsiteX150-9037" fmla="*/ 3739307 w 4098122"/>
                <a:gd name="connsiteY150-9038" fmla="*/ 46298 h 5311470"/>
                <a:gd name="connsiteX151-9039" fmla="*/ 3774031 w 4098122"/>
                <a:gd name="connsiteY151-9040" fmla="*/ 23149 h 5311470"/>
                <a:gd name="connsiteX152-9041" fmla="*/ 3831904 w 4098122"/>
                <a:gd name="connsiteY152-9042" fmla="*/ 69448 h 5311470"/>
                <a:gd name="connsiteX153-9043" fmla="*/ 3912927 w 4098122"/>
                <a:gd name="connsiteY153-9044" fmla="*/ 81022 h 5311470"/>
                <a:gd name="connsiteX154-9045" fmla="*/ 3947651 w 4098122"/>
                <a:gd name="connsiteY154-9046" fmla="*/ 104172 h 5311470"/>
                <a:gd name="connsiteX155-9047" fmla="*/ 4040249 w 4098122"/>
                <a:gd name="connsiteY155-9048" fmla="*/ 127321 h 5311470"/>
                <a:gd name="connsiteX156-9049" fmla="*/ 4017099 w 4098122"/>
                <a:gd name="connsiteY156-9050" fmla="*/ 312516 h 5311470"/>
                <a:gd name="connsiteX157-9051" fmla="*/ 4005524 w 4098122"/>
                <a:gd name="connsiteY157-9052" fmla="*/ 347240 h 5311470"/>
                <a:gd name="connsiteX158-9053" fmla="*/ 4028674 w 4098122"/>
                <a:gd name="connsiteY158-9054" fmla="*/ 601883 h 5311470"/>
                <a:gd name="connsiteX159-9055" fmla="*/ 4040249 w 4098122"/>
                <a:gd name="connsiteY159-9056" fmla="*/ 1169043 h 5311470"/>
                <a:gd name="connsiteX160-9057" fmla="*/ 4063398 w 4098122"/>
                <a:gd name="connsiteY160-9058" fmla="*/ 1238491 h 5311470"/>
                <a:gd name="connsiteX161-9059" fmla="*/ 4074973 w 4098122"/>
                <a:gd name="connsiteY161-9060" fmla="*/ 1273215 h 5311470"/>
                <a:gd name="connsiteX162-9061" fmla="*/ 4098122 w 4098122"/>
                <a:gd name="connsiteY162-9062" fmla="*/ 1354238 h 5311470"/>
                <a:gd name="connsiteX163-9063" fmla="*/ 4074973 w 4098122"/>
                <a:gd name="connsiteY163-9064" fmla="*/ 1574157 h 5311470"/>
                <a:gd name="connsiteX164-9065" fmla="*/ 4051823 w 4098122"/>
                <a:gd name="connsiteY164-9066" fmla="*/ 1608881 h 5311470"/>
                <a:gd name="connsiteX165-9067" fmla="*/ 4063398 w 4098122"/>
                <a:gd name="connsiteY165-9068" fmla="*/ 1759352 h 5311470"/>
                <a:gd name="connsiteX166-9069" fmla="*/ 4040249 w 4098122"/>
                <a:gd name="connsiteY166-9070" fmla="*/ 1979271 h 5311470"/>
                <a:gd name="connsiteX167-9071" fmla="*/ 4028674 w 4098122"/>
                <a:gd name="connsiteY167-9072" fmla="*/ 2164466 h 5311470"/>
                <a:gd name="connsiteX168-9073" fmla="*/ 3993950 w 4098122"/>
                <a:gd name="connsiteY168-9074" fmla="*/ 2257063 h 5311470"/>
                <a:gd name="connsiteX169-9075" fmla="*/ 3970800 w 4098122"/>
                <a:gd name="connsiteY169-9076" fmla="*/ 2280212 h 5311470"/>
                <a:gd name="connsiteX170-9077" fmla="*/ 3959226 w 4098122"/>
                <a:gd name="connsiteY170-9078" fmla="*/ 2361235 h 5311470"/>
                <a:gd name="connsiteX171-9079" fmla="*/ 3947651 w 4098122"/>
                <a:gd name="connsiteY171-9080" fmla="*/ 2395959 h 5311470"/>
                <a:gd name="connsiteX172-9081" fmla="*/ 3959226 w 4098122"/>
                <a:gd name="connsiteY172-9082" fmla="*/ 2534855 h 5311470"/>
                <a:gd name="connsiteX173-9083" fmla="*/ 3982375 w 4098122"/>
                <a:gd name="connsiteY173-9084" fmla="*/ 2558005 h 5311470"/>
                <a:gd name="connsiteX174-9085" fmla="*/ 3993950 w 4098122"/>
                <a:gd name="connsiteY174-9086" fmla="*/ 2592729 h 5311470"/>
                <a:gd name="connsiteX175-9087" fmla="*/ 4028674 w 4098122"/>
                <a:gd name="connsiteY175-9088" fmla="*/ 2916820 h 5311470"/>
                <a:gd name="connsiteX176-9089" fmla="*/ 4051823 w 4098122"/>
                <a:gd name="connsiteY176-9090" fmla="*/ 3067291 h 5311470"/>
                <a:gd name="connsiteX177-9091" fmla="*/ 4040249 w 4098122"/>
                <a:gd name="connsiteY177-9092" fmla="*/ 3125164 h 5311470"/>
                <a:gd name="connsiteX178-9093" fmla="*/ 4029899 w 4098122"/>
                <a:gd name="connsiteY178-9094" fmla="*/ 3164921 h 5311470"/>
                <a:gd name="connsiteX179-9095" fmla="*/ 4031149 w 4098122"/>
                <a:gd name="connsiteY179-9096" fmla="*/ 3158443 h 5311470"/>
                <a:gd name="connsiteX180-9097" fmla="*/ 4029899 w 4098122"/>
                <a:gd name="connsiteY180-9098" fmla="*/ 3164921 h 5311470"/>
                <a:gd name="connsiteX181-9099" fmla="*/ 4017099 w 4098122"/>
                <a:gd name="connsiteY181-9100" fmla="*/ 3229336 h 5311470"/>
                <a:gd name="connsiteX182-9101" fmla="*/ 4017099 w 4098122"/>
                <a:gd name="connsiteY182-9102" fmla="*/ 3634450 h 5311470"/>
                <a:gd name="connsiteX183-9103" fmla="*/ 4051823 w 4098122"/>
                <a:gd name="connsiteY183-9104" fmla="*/ 3842795 h 5311470"/>
                <a:gd name="connsiteX184-9105" fmla="*/ 4063398 w 4098122"/>
                <a:gd name="connsiteY184-9106" fmla="*/ 3981691 h 5311470"/>
                <a:gd name="connsiteX185-9107" fmla="*/ 4051823 w 4098122"/>
                <a:gd name="connsiteY185-9108" fmla="*/ 4120587 h 5311470"/>
                <a:gd name="connsiteX186-9109" fmla="*/ 4040249 w 4098122"/>
                <a:gd name="connsiteY186-9110" fmla="*/ 4155311 h 5311470"/>
                <a:gd name="connsiteX187-9111" fmla="*/ 4017099 w 4098122"/>
                <a:gd name="connsiteY187-9112" fmla="*/ 4444678 h 5311470"/>
                <a:gd name="connsiteX188-9113" fmla="*/ 4028674 w 4098122"/>
                <a:gd name="connsiteY188-9114" fmla="*/ 4734045 h 5311470"/>
                <a:gd name="connsiteX189-9115" fmla="*/ 4040249 w 4098122"/>
                <a:gd name="connsiteY189-9116" fmla="*/ 4768769 h 5311470"/>
                <a:gd name="connsiteX190-9117" fmla="*/ 4025844 w 4098122"/>
                <a:gd name="connsiteY190-9118" fmla="*/ 5150698 h 5311470"/>
                <a:gd name="connsiteX191-9119" fmla="*/ 4014270 w 4098122"/>
                <a:gd name="connsiteY191-9120" fmla="*/ 5275190 h 5311470"/>
                <a:gd name="connsiteX192-9121" fmla="*/ 3936076 w 4098122"/>
                <a:gd name="connsiteY192-9122" fmla="*/ 5254906 h 5311470"/>
                <a:gd name="connsiteX193-9123" fmla="*/ 3889778 w 4098122"/>
                <a:gd name="connsiteY193-9124" fmla="*/ 5243331 h 5311470"/>
                <a:gd name="connsiteX194-9125" fmla="*/ 3788546 w 4098122"/>
                <a:gd name="connsiteY194-9126" fmla="*/ 5240502 h 5311470"/>
                <a:gd name="connsiteX195-9127" fmla="*/ 3713143 w 4098122"/>
                <a:gd name="connsiteY195-9128" fmla="*/ 5246382 h 5311470"/>
                <a:gd name="connsiteX196-9129" fmla="*/ 3655455 w 4098122"/>
                <a:gd name="connsiteY196-9130" fmla="*/ 5234733 h 5311470"/>
                <a:gd name="connsiteX197-9131" fmla="*/ 3600411 w 4098122"/>
                <a:gd name="connsiteY197-9132" fmla="*/ 5231757 h 5311470"/>
                <a:gd name="connsiteX198-9133" fmla="*/ 3565686 w 4098122"/>
                <a:gd name="connsiteY198-9134" fmla="*/ 5243331 h 5311470"/>
                <a:gd name="connsiteX199-9135" fmla="*/ 2350345 w 4098122"/>
                <a:gd name="connsiteY199-9136" fmla="*/ 5266481 h 5311470"/>
                <a:gd name="connsiteX200-9137" fmla="*/ 2188299 w 4098122"/>
                <a:gd name="connsiteY200-9138" fmla="*/ 5289630 h 5311470"/>
                <a:gd name="connsiteX201-9139" fmla="*/ 2095702 w 4098122"/>
                <a:gd name="connsiteY201-9140" fmla="*/ 5301205 h 5311470"/>
                <a:gd name="connsiteX202-9141" fmla="*/ 2049329 w 4098122"/>
                <a:gd name="connsiteY202-9142" fmla="*/ 5306936 h 5311470"/>
                <a:gd name="connsiteX203-9143" fmla="*/ 1968380 w 4098122"/>
                <a:gd name="connsiteY203-9144" fmla="*/ 5301205 h 5311470"/>
                <a:gd name="connsiteX204-9145" fmla="*/ 1748461 w 4098122"/>
                <a:gd name="connsiteY204-9146" fmla="*/ 5289630 h 5311470"/>
                <a:gd name="connsiteX205-9147" fmla="*/ 1574841 w 4098122"/>
                <a:gd name="connsiteY205-9148" fmla="*/ 5266481 h 5311470"/>
                <a:gd name="connsiteX206-9149" fmla="*/ 1505393 w 4098122"/>
                <a:gd name="connsiteY206-9150" fmla="*/ 5243331 h 5311470"/>
                <a:gd name="connsiteX207-9151" fmla="*/ 1470669 w 4098122"/>
                <a:gd name="connsiteY207-9152" fmla="*/ 5231757 h 5311470"/>
                <a:gd name="connsiteX208-9153" fmla="*/ 1435945 w 4098122"/>
                <a:gd name="connsiteY208-9154" fmla="*/ 5220182 h 5311470"/>
                <a:gd name="connsiteX209-9155" fmla="*/ 1366497 w 4098122"/>
                <a:gd name="connsiteY209-9156" fmla="*/ 5208607 h 5311470"/>
                <a:gd name="connsiteX210-9157" fmla="*/ 1331773 w 4098122"/>
                <a:gd name="connsiteY210-9158" fmla="*/ 5197033 h 5311470"/>
                <a:gd name="connsiteX211-9159" fmla="*/ 1273899 w 4098122"/>
                <a:gd name="connsiteY211-9160" fmla="*/ 5185458 h 5311470"/>
                <a:gd name="connsiteX212-9161" fmla="*/ 1088704 w 4098122"/>
                <a:gd name="connsiteY212-9162" fmla="*/ 5197033 h 5311470"/>
                <a:gd name="connsiteX213-9163" fmla="*/ 1030831 w 4098122"/>
                <a:gd name="connsiteY213-9164" fmla="*/ 5208607 h 5311470"/>
                <a:gd name="connsiteX214-9165" fmla="*/ 799337 w 4098122"/>
                <a:gd name="connsiteY214-9166" fmla="*/ 5197033 h 5311470"/>
                <a:gd name="connsiteX215-9167" fmla="*/ 648866 w 4098122"/>
                <a:gd name="connsiteY215-9168" fmla="*/ 5231757 h 5311470"/>
                <a:gd name="connsiteX216-9169" fmla="*/ 452097 w 4098122"/>
                <a:gd name="connsiteY216-9170" fmla="*/ 5197033 h 5311470"/>
                <a:gd name="connsiteX217-9171" fmla="*/ 244625 w 4098122"/>
                <a:gd name="connsiteY217-9172" fmla="*/ 5207919 h 5311470"/>
                <a:gd name="connsiteX218-9173" fmla="*/ 174304 w 4098122"/>
                <a:gd name="connsiteY218-9174" fmla="*/ 5220182 h 5311470"/>
                <a:gd name="connsiteX219-9175" fmla="*/ 117808 w 4098122"/>
                <a:gd name="connsiteY219-9176" fmla="*/ 5228128 h 5311470"/>
                <a:gd name="connsiteX220-9177" fmla="*/ 12259 w 4098122"/>
                <a:gd name="connsiteY220-9178" fmla="*/ 5243331 h 5311470"/>
                <a:gd name="connsiteX221-9179" fmla="*/ 23144 w 4098122"/>
                <a:gd name="connsiteY221-9180" fmla="*/ 5109442 h 5311470"/>
                <a:gd name="connsiteX222-9181" fmla="*/ 46294 w 4098122"/>
                <a:gd name="connsiteY222-9182" fmla="*/ 5020289 h 5311470"/>
                <a:gd name="connsiteX223-9183" fmla="*/ 35408 w 4098122"/>
                <a:gd name="connsiteY223-9184" fmla="*/ 4826643 h 5311470"/>
                <a:gd name="connsiteX224-9185" fmla="*/ 58557 w 4098122"/>
                <a:gd name="connsiteY224-9186" fmla="*/ 4791919 h 5311470"/>
                <a:gd name="connsiteX225-9187" fmla="*/ 70132 w 4098122"/>
                <a:gd name="connsiteY225-9188" fmla="*/ 4745620 h 5311470"/>
                <a:gd name="connsiteX226-9189" fmla="*/ 35408 w 4098122"/>
                <a:gd name="connsiteY226-9190" fmla="*/ 4676172 h 5311470"/>
                <a:gd name="connsiteX227-9191" fmla="*/ 23833 w 4098122"/>
                <a:gd name="connsiteY227-9192" fmla="*/ 4641448 h 5311470"/>
                <a:gd name="connsiteX228-9193" fmla="*/ 35408 w 4098122"/>
                <a:gd name="connsiteY228-9194" fmla="*/ 4514126 h 5311470"/>
                <a:gd name="connsiteX229-9195" fmla="*/ 46983 w 4098122"/>
                <a:gd name="connsiteY229-9196" fmla="*/ 4467828 h 5311470"/>
                <a:gd name="connsiteX230-9197" fmla="*/ 70132 w 4098122"/>
                <a:gd name="connsiteY230-9198" fmla="*/ 4363655 h 5311470"/>
                <a:gd name="connsiteX231-9199" fmla="*/ 58557 w 4098122"/>
                <a:gd name="connsiteY231-9200" fmla="*/ 4305782 h 5311470"/>
                <a:gd name="connsiteX232-9201" fmla="*/ 46983 w 4098122"/>
                <a:gd name="connsiteY232-9202" fmla="*/ 4236334 h 5311470"/>
                <a:gd name="connsiteX233-9203" fmla="*/ 23833 w 4098122"/>
                <a:gd name="connsiteY233-9204" fmla="*/ 4166886 h 5311470"/>
                <a:gd name="connsiteX234-9205" fmla="*/ 35408 w 4098122"/>
                <a:gd name="connsiteY234-9206" fmla="*/ 3877519 h 5311470"/>
                <a:gd name="connsiteX235-9207" fmla="*/ 46983 w 4098122"/>
                <a:gd name="connsiteY235-9208" fmla="*/ 3819645 h 5311470"/>
                <a:gd name="connsiteX236-9209" fmla="*/ 116431 w 4098122"/>
                <a:gd name="connsiteY236-9210" fmla="*/ 3750197 h 5311470"/>
                <a:gd name="connsiteX237-9211" fmla="*/ 93281 w 4098122"/>
                <a:gd name="connsiteY237-9212" fmla="*/ 3611301 h 5311470"/>
                <a:gd name="connsiteX238-9213" fmla="*/ 70132 w 4098122"/>
                <a:gd name="connsiteY238-9214" fmla="*/ 3576577 h 5311470"/>
                <a:gd name="connsiteX239-9215" fmla="*/ 58557 w 4098122"/>
                <a:gd name="connsiteY239-9216" fmla="*/ 3437681 h 5311470"/>
                <a:gd name="connsiteX240-9217" fmla="*/ 35408 w 4098122"/>
                <a:gd name="connsiteY240-9218" fmla="*/ 3345083 h 5311470"/>
                <a:gd name="connsiteX241-9219" fmla="*/ 12259 w 4098122"/>
                <a:gd name="connsiteY241-9220" fmla="*/ 3264060 h 5311470"/>
                <a:gd name="connsiteX242-9221" fmla="*/ 23833 w 4098122"/>
                <a:gd name="connsiteY242-9222" fmla="*/ 3078866 h 5311470"/>
                <a:gd name="connsiteX243-9223" fmla="*/ 46983 w 4098122"/>
                <a:gd name="connsiteY243-9224" fmla="*/ 3009417 h 5311470"/>
                <a:gd name="connsiteX244-9225" fmla="*/ 58557 w 4098122"/>
                <a:gd name="connsiteY244-9226" fmla="*/ 2974693 h 5311470"/>
                <a:gd name="connsiteX245-9227" fmla="*/ 46983 w 4098122"/>
                <a:gd name="connsiteY245-9228" fmla="*/ 2812648 h 5311470"/>
                <a:gd name="connsiteX246-9229" fmla="*/ 35408 w 4098122"/>
                <a:gd name="connsiteY246-9230" fmla="*/ 2673752 h 5311470"/>
                <a:gd name="connsiteX247-9231" fmla="*/ 46983 w 4098122"/>
                <a:gd name="connsiteY247-9232" fmla="*/ 2523281 h 5311470"/>
                <a:gd name="connsiteX248-9233" fmla="*/ 70132 w 4098122"/>
                <a:gd name="connsiteY248-9234" fmla="*/ 2453833 h 5311470"/>
                <a:gd name="connsiteX249-9235" fmla="*/ 58557 w 4098122"/>
                <a:gd name="connsiteY249-9236" fmla="*/ 2257063 h 5311470"/>
                <a:gd name="connsiteX250-9237" fmla="*/ 46983 w 4098122"/>
                <a:gd name="connsiteY250-9238" fmla="*/ 2210764 h 5311470"/>
                <a:gd name="connsiteX251-9239" fmla="*/ 23833 w 4098122"/>
                <a:gd name="connsiteY251-9240" fmla="*/ 2176040 h 5311470"/>
                <a:gd name="connsiteX252-9241" fmla="*/ 23833 w 4098122"/>
                <a:gd name="connsiteY252-9242" fmla="*/ 1828800 h 5311470"/>
                <a:gd name="connsiteX253-9243" fmla="*/ 35408 w 4098122"/>
                <a:gd name="connsiteY253-9244" fmla="*/ 1713053 h 5311470"/>
                <a:gd name="connsiteX254-9245" fmla="*/ 58557 w 4098122"/>
                <a:gd name="connsiteY254-9246" fmla="*/ 1643605 h 5311470"/>
                <a:gd name="connsiteX255-9247" fmla="*/ 35408 w 4098122"/>
                <a:gd name="connsiteY255-9248" fmla="*/ 1481559 h 5311470"/>
                <a:gd name="connsiteX256-9249" fmla="*/ 23833 w 4098122"/>
                <a:gd name="connsiteY256-9250" fmla="*/ 1446835 h 5311470"/>
                <a:gd name="connsiteX257-9251" fmla="*/ 684 w 4098122"/>
                <a:gd name="connsiteY257-9252" fmla="*/ 1365812 h 5311470"/>
                <a:gd name="connsiteX258-9253" fmla="*/ 12259 w 4098122"/>
                <a:gd name="connsiteY258-9254" fmla="*/ 1192192 h 5311470"/>
                <a:gd name="connsiteX259-9255" fmla="*/ 23833 w 4098122"/>
                <a:gd name="connsiteY259-9256" fmla="*/ 1157468 h 5311470"/>
                <a:gd name="connsiteX260-9257" fmla="*/ 58557 w 4098122"/>
                <a:gd name="connsiteY260-9258" fmla="*/ 1064871 h 5311470"/>
                <a:gd name="connsiteX261-9259" fmla="*/ 46983 w 4098122"/>
                <a:gd name="connsiteY261-9260" fmla="*/ 844952 h 5311470"/>
                <a:gd name="connsiteX262-9261" fmla="*/ 35408 w 4098122"/>
                <a:gd name="connsiteY262-9262" fmla="*/ 787078 h 5311470"/>
                <a:gd name="connsiteX263-9263" fmla="*/ 23833 w 4098122"/>
                <a:gd name="connsiteY263-9264" fmla="*/ 648182 h 5311470"/>
                <a:gd name="connsiteX264-9265" fmla="*/ 12259 w 4098122"/>
                <a:gd name="connsiteY264-9266" fmla="*/ 555585 h 5311470"/>
                <a:gd name="connsiteX265-9267" fmla="*/ 23833 w 4098122"/>
                <a:gd name="connsiteY265-9268" fmla="*/ 115747 h 5311470"/>
                <a:gd name="connsiteX266-9269" fmla="*/ 70132 w 4098122"/>
                <a:gd name="connsiteY266-9270" fmla="*/ 69448 h 5311470"/>
                <a:gd name="connsiteX267-9271" fmla="*/ 428947 w 4098122"/>
                <a:gd name="connsiteY267-9272" fmla="*/ 69448 h 5311470"/>
                <a:gd name="connsiteX268-9273" fmla="*/ 556269 w 4098122"/>
                <a:gd name="connsiteY268-9274" fmla="*/ 81022 h 5311470"/>
                <a:gd name="connsiteX269-9275" fmla="*/ 891935 w 4098122"/>
                <a:gd name="connsiteY269-9276" fmla="*/ 57873 h 5311470"/>
                <a:gd name="connsiteX270-9277" fmla="*/ 926659 w 4098122"/>
                <a:gd name="connsiteY270-9278" fmla="*/ 46298 h 5311470"/>
                <a:gd name="connsiteX271-9279" fmla="*/ 961383 w 4098122"/>
                <a:gd name="connsiteY271-9280" fmla="*/ 23149 h 5311470"/>
                <a:gd name="connsiteX272-9281" fmla="*/ 1007681 w 4098122"/>
                <a:gd name="connsiteY272-9282" fmla="*/ 0 h 5311470"/>
                <a:gd name="connsiteX0-9283" fmla="*/ 1056735 w 4098122"/>
                <a:gd name="connsiteY0-9284" fmla="*/ 149710 h 5311470"/>
                <a:gd name="connsiteX1-9285" fmla="*/ 1010449 w 4098122"/>
                <a:gd name="connsiteY1-9286" fmla="*/ 140754 h 5311470"/>
                <a:gd name="connsiteX2-9287" fmla="*/ 912755 w 4098122"/>
                <a:gd name="connsiteY2-9288" fmla="*/ 151921 h 5311470"/>
                <a:gd name="connsiteX3-9289" fmla="*/ 665066 w 4098122"/>
                <a:gd name="connsiteY3-9290" fmla="*/ 174258 h 5311470"/>
                <a:gd name="connsiteX4-9291" fmla="*/ 546340 w 4098122"/>
                <a:gd name="connsiteY4-9292" fmla="*/ 163090 h 5311470"/>
                <a:gd name="connsiteX5-9293" fmla="*/ 193938 w 4098122"/>
                <a:gd name="connsiteY5-9294" fmla="*/ 169028 h 5311470"/>
                <a:gd name="connsiteX6-9295" fmla="*/ 168578 w 4098122"/>
                <a:gd name="connsiteY6-9296" fmla="*/ 207762 h 5311470"/>
                <a:gd name="connsiteX7-9297" fmla="*/ 187473 w 4098122"/>
                <a:gd name="connsiteY7-9298" fmla="*/ 608390 h 5311470"/>
                <a:gd name="connsiteX8-9299" fmla="*/ 208505 w 4098122"/>
                <a:gd name="connsiteY8-9300" fmla="*/ 760923 h 5311470"/>
                <a:gd name="connsiteX9-9301" fmla="*/ 179372 w 4098122"/>
                <a:gd name="connsiteY9-9302" fmla="*/ 855496 h 5311470"/>
                <a:gd name="connsiteX10-9303" fmla="*/ 190165 w 4098122"/>
                <a:gd name="connsiteY10-9304" fmla="*/ 911336 h 5311470"/>
                <a:gd name="connsiteX11-9305" fmla="*/ 222545 w 4098122"/>
                <a:gd name="connsiteY11-9306" fmla="*/ 1056518 h 5311470"/>
                <a:gd name="connsiteX12-9307" fmla="*/ 209587 w 4098122"/>
                <a:gd name="connsiteY12-9308" fmla="*/ 1198869 h 5311470"/>
                <a:gd name="connsiteX13-9309" fmla="*/ 193411 w 4098122"/>
                <a:gd name="connsiteY13-9310" fmla="*/ 1287934 h 5311470"/>
                <a:gd name="connsiteX14-9311" fmla="*/ 146992 w 4098122"/>
                <a:gd name="connsiteY14-9312" fmla="*/ 1413887 h 5311470"/>
                <a:gd name="connsiteX15-9313" fmla="*/ 168578 w 4098122"/>
                <a:gd name="connsiteY15-9314" fmla="*/ 1492062 h 5311470"/>
                <a:gd name="connsiteX16-9315" fmla="*/ 179372 w 4098122"/>
                <a:gd name="connsiteY16-9316" fmla="*/ 1525566 h 5311470"/>
                <a:gd name="connsiteX17-9317" fmla="*/ 200958 w 4098122"/>
                <a:gd name="connsiteY17-9318" fmla="*/ 1681916 h 5311470"/>
                <a:gd name="connsiteX18-9319" fmla="*/ 179372 w 4098122"/>
                <a:gd name="connsiteY18-9320" fmla="*/ 1748923 h 5311470"/>
                <a:gd name="connsiteX19-9321" fmla="*/ 168578 w 4098122"/>
                <a:gd name="connsiteY19-9322" fmla="*/ 1860602 h 5311470"/>
                <a:gd name="connsiteX20-9323" fmla="*/ 204205 w 4098122"/>
                <a:gd name="connsiteY20-9324" fmla="*/ 2148134 h 5311470"/>
                <a:gd name="connsiteX21-9325" fmla="*/ 190165 w 4098122"/>
                <a:gd name="connsiteY21-9326" fmla="*/ 2229139 h 5311470"/>
                <a:gd name="connsiteX22-9327" fmla="*/ 200958 w 4098122"/>
                <a:gd name="connsiteY22-9328" fmla="*/ 2273811 h 5311470"/>
                <a:gd name="connsiteX23-9329" fmla="*/ 211751 w 4098122"/>
                <a:gd name="connsiteY23-9330" fmla="*/ 2463665 h 5311470"/>
                <a:gd name="connsiteX24-9331" fmla="*/ 190165 w 4098122"/>
                <a:gd name="connsiteY24-9332" fmla="*/ 2530671 h 5311470"/>
                <a:gd name="connsiteX25-9333" fmla="*/ 197184 w 4098122"/>
                <a:gd name="connsiteY25-9334" fmla="*/ 2693667 h 5311470"/>
                <a:gd name="connsiteX26-9335" fmla="*/ 190165 w 4098122"/>
                <a:gd name="connsiteY26-9336" fmla="*/ 2809867 h 5311470"/>
                <a:gd name="connsiteX27-9337" fmla="*/ 200958 w 4098122"/>
                <a:gd name="connsiteY27-9338" fmla="*/ 2966216 h 5311470"/>
                <a:gd name="connsiteX28-9339" fmla="*/ 190165 w 4098122"/>
                <a:gd name="connsiteY28-9340" fmla="*/ 2999720 h 5311470"/>
                <a:gd name="connsiteX29-9341" fmla="*/ 168578 w 4098122"/>
                <a:gd name="connsiteY29-9342" fmla="*/ 3066728 h 5311470"/>
                <a:gd name="connsiteX30-9343" fmla="*/ 187473 w 4098122"/>
                <a:gd name="connsiteY30-9344" fmla="*/ 3221661 h 5311470"/>
                <a:gd name="connsiteX31-9345" fmla="*/ 179372 w 4098122"/>
                <a:gd name="connsiteY31-9346" fmla="*/ 3323587 h 5311470"/>
                <a:gd name="connsiteX32-9347" fmla="*/ 200958 w 4098122"/>
                <a:gd name="connsiteY32-9348" fmla="*/ 3412930 h 5311470"/>
                <a:gd name="connsiteX33-9349" fmla="*/ 211751 w 4098122"/>
                <a:gd name="connsiteY33-9350" fmla="*/ 3546944 h 5311470"/>
                <a:gd name="connsiteX34-9351" fmla="*/ 233337 w 4098122"/>
                <a:gd name="connsiteY34-9352" fmla="*/ 3580448 h 5311470"/>
                <a:gd name="connsiteX35-9353" fmla="*/ 254924 w 4098122"/>
                <a:gd name="connsiteY35-9354" fmla="*/ 3714461 h 5311470"/>
                <a:gd name="connsiteX36-9355" fmla="*/ 207978 w 4098122"/>
                <a:gd name="connsiteY36-9356" fmla="*/ 3817095 h 5311470"/>
                <a:gd name="connsiteX37-9357" fmla="*/ 214443 w 4098122"/>
                <a:gd name="connsiteY37-9358" fmla="*/ 3951817 h 5311470"/>
                <a:gd name="connsiteX38-9359" fmla="*/ 168578 w 4098122"/>
                <a:gd name="connsiteY38-9360" fmla="*/ 4116504 h 5311470"/>
                <a:gd name="connsiteX39-9361" fmla="*/ 190165 w 4098122"/>
                <a:gd name="connsiteY39-9362" fmla="*/ 4183511 h 5311470"/>
                <a:gd name="connsiteX40-9363" fmla="*/ 218216 w 4098122"/>
                <a:gd name="connsiteY40-9364" fmla="*/ 4256733 h 5311470"/>
                <a:gd name="connsiteX41-9365" fmla="*/ 211751 w 4098122"/>
                <a:gd name="connsiteY41-9366" fmla="*/ 4306356 h 5311470"/>
                <a:gd name="connsiteX42-9367" fmla="*/ 190165 w 4098122"/>
                <a:gd name="connsiteY42-9368" fmla="*/ 4406868 h 5311470"/>
                <a:gd name="connsiteX43-9369" fmla="*/ 179372 w 4098122"/>
                <a:gd name="connsiteY43-9370" fmla="*/ 4451539 h 5311470"/>
                <a:gd name="connsiteX44-9371" fmla="*/ 168578 w 4098122"/>
                <a:gd name="connsiteY44-9372" fmla="*/ 4574385 h 5311470"/>
                <a:gd name="connsiteX45-9373" fmla="*/ 179372 w 4098122"/>
                <a:gd name="connsiteY45-9374" fmla="*/ 4607889 h 5311470"/>
                <a:gd name="connsiteX46-9375" fmla="*/ 211751 w 4098122"/>
                <a:gd name="connsiteY46-9376" fmla="*/ 4674896 h 5311470"/>
                <a:gd name="connsiteX47-9377" fmla="*/ 200958 w 4098122"/>
                <a:gd name="connsiteY47-9378" fmla="*/ 4719567 h 5311470"/>
                <a:gd name="connsiteX48-9379" fmla="*/ 179372 w 4098122"/>
                <a:gd name="connsiteY48-9380" fmla="*/ 4753071 h 5311470"/>
                <a:gd name="connsiteX49-9381" fmla="*/ 179372 w 4098122"/>
                <a:gd name="connsiteY49-9382" fmla="*/ 5009930 h 5311470"/>
                <a:gd name="connsiteX50-9383" fmla="*/ 157786 w 4098122"/>
                <a:gd name="connsiteY50-9384" fmla="*/ 5043435 h 5311470"/>
                <a:gd name="connsiteX51-9385" fmla="*/ 180935 w 4098122"/>
                <a:gd name="connsiteY51-9386" fmla="*/ 5108814 h 5311470"/>
                <a:gd name="connsiteX52-9387" fmla="*/ 230213 w 4098122"/>
                <a:gd name="connsiteY52-9388" fmla="*/ 5074497 h 5311470"/>
                <a:gd name="connsiteX53-9389" fmla="*/ 308890 w 4098122"/>
                <a:gd name="connsiteY53-9390" fmla="*/ 5132777 h 5311470"/>
                <a:gd name="connsiteX54-9391" fmla="*/ 330477 w 4098122"/>
                <a:gd name="connsiteY54-9392" fmla="*/ 5110441 h 5311470"/>
                <a:gd name="connsiteX55-9393" fmla="*/ 524754 w 4098122"/>
                <a:gd name="connsiteY55-9394" fmla="*/ 5099273 h 5311470"/>
                <a:gd name="connsiteX56-9395" fmla="*/ 783791 w 4098122"/>
                <a:gd name="connsiteY56-9396" fmla="*/ 5099273 h 5311470"/>
                <a:gd name="connsiteX57-9397" fmla="*/ 891723 w 4098122"/>
                <a:gd name="connsiteY57-9398" fmla="*/ 5110441 h 5311470"/>
                <a:gd name="connsiteX58-9399" fmla="*/ 1107587 w 4098122"/>
                <a:gd name="connsiteY58-9400" fmla="*/ 5121609 h 5311470"/>
                <a:gd name="connsiteX59-9401" fmla="*/ 1161553 w 4098122"/>
                <a:gd name="connsiteY59-9402" fmla="*/ 5110441 h 5311470"/>
                <a:gd name="connsiteX60-9403" fmla="*/ 1334244 w 4098122"/>
                <a:gd name="connsiteY60-9404" fmla="*/ 5099273 h 5311470"/>
                <a:gd name="connsiteX61-9405" fmla="*/ 1388211 w 4098122"/>
                <a:gd name="connsiteY61-9406" fmla="*/ 5110441 h 5311470"/>
                <a:gd name="connsiteX62-9407" fmla="*/ 1420590 w 4098122"/>
                <a:gd name="connsiteY62-9408" fmla="*/ 5121609 h 5311470"/>
                <a:gd name="connsiteX63-9409" fmla="*/ 1485349 w 4098122"/>
                <a:gd name="connsiteY63-9410" fmla="*/ 5132777 h 5311470"/>
                <a:gd name="connsiteX64-9411" fmla="*/ 1517729 w 4098122"/>
                <a:gd name="connsiteY64-9412" fmla="*/ 5143945 h 5311470"/>
                <a:gd name="connsiteX65-9413" fmla="*/ 1550108 w 4098122"/>
                <a:gd name="connsiteY65-9414" fmla="*/ 5155112 h 5311470"/>
                <a:gd name="connsiteX66-9415" fmla="*/ 1614868 w 4098122"/>
                <a:gd name="connsiteY66-9416" fmla="*/ 5177448 h 5311470"/>
                <a:gd name="connsiteX67-9417" fmla="*/ 1802785 w 4098122"/>
                <a:gd name="connsiteY67-9418" fmla="*/ 5181199 h 5311470"/>
                <a:gd name="connsiteX68-9419" fmla="*/ 1926080 w 4098122"/>
                <a:gd name="connsiteY68-9420" fmla="*/ 5173781 h 5311470"/>
                <a:gd name="connsiteX69-9421" fmla="*/ 2060390 w 4098122"/>
                <a:gd name="connsiteY69-9422" fmla="*/ 5177531 h 5311470"/>
                <a:gd name="connsiteX70-9423" fmla="*/ 2137733 w 4098122"/>
                <a:gd name="connsiteY70-9424" fmla="*/ 5177498 h 5311470"/>
                <a:gd name="connsiteX71-9425" fmla="*/ 2216643 w 4098122"/>
                <a:gd name="connsiteY71-9426" fmla="*/ 5170047 h 5311470"/>
                <a:gd name="connsiteX72-9427" fmla="*/ 2338012 w 4098122"/>
                <a:gd name="connsiteY72-9428" fmla="*/ 5177448 h 5311470"/>
                <a:gd name="connsiteX73-9429" fmla="*/ 3426693 w 4098122"/>
                <a:gd name="connsiteY73-9430" fmla="*/ 5140244 h 5311470"/>
                <a:gd name="connsiteX74-9431" fmla="*/ 3485092 w 4098122"/>
                <a:gd name="connsiteY74-9432" fmla="*/ 5129077 h 5311470"/>
                <a:gd name="connsiteX75-9433" fmla="*/ 3536058 w 4098122"/>
                <a:gd name="connsiteY75-9434" fmla="*/ 5121609 h 5311470"/>
                <a:gd name="connsiteX76-9435" fmla="*/ 3606819 w 4098122"/>
                <a:gd name="connsiteY76-9436" fmla="*/ 5129026 h 5311470"/>
                <a:gd name="connsiteX77-9437" fmla="*/ 3665576 w 4098122"/>
                <a:gd name="connsiteY77-9438" fmla="*/ 5132777 h 5311470"/>
                <a:gd name="connsiteX78-9439" fmla="*/ 3773508 w 4098122"/>
                <a:gd name="connsiteY78-9440" fmla="*/ 5155112 h 5311470"/>
                <a:gd name="connsiteX79-9441" fmla="*/ 3816680 w 4098122"/>
                <a:gd name="connsiteY79-9442" fmla="*/ 5166280 h 5311470"/>
                <a:gd name="connsiteX80-9443" fmla="*/ 3870647 w 4098122"/>
                <a:gd name="connsiteY80-9444" fmla="*/ 5177448 h 5311470"/>
                <a:gd name="connsiteX81-9445" fmla="*/ 3874975 w 4098122"/>
                <a:gd name="connsiteY81-9446" fmla="*/ 5037497 h 5311470"/>
                <a:gd name="connsiteX82-9447" fmla="*/ 3913820 w 4098122"/>
                <a:gd name="connsiteY82-9448" fmla="*/ 4697231 h 5311470"/>
                <a:gd name="connsiteX83-9449" fmla="*/ 3903026 w 4098122"/>
                <a:gd name="connsiteY83-9450" fmla="*/ 4663727 h 5311470"/>
                <a:gd name="connsiteX84-9451" fmla="*/ 3892233 w 4098122"/>
                <a:gd name="connsiteY84-9452" fmla="*/ 4384532 h 5311470"/>
                <a:gd name="connsiteX85-9453" fmla="*/ 3881440 w 4098122"/>
                <a:gd name="connsiteY85-9454" fmla="*/ 4105336 h 5311470"/>
                <a:gd name="connsiteX86-9455" fmla="*/ 3924612 w 4098122"/>
                <a:gd name="connsiteY86-9456" fmla="*/ 4071832 h 5311470"/>
                <a:gd name="connsiteX87-9457" fmla="*/ 3899780 w 4098122"/>
                <a:gd name="connsiteY87-9458" fmla="*/ 3931880 h 5311470"/>
                <a:gd name="connsiteX88-9459" fmla="*/ 3872811 w 4098122"/>
                <a:gd name="connsiteY88-9460" fmla="*/ 3820202 h 5311470"/>
                <a:gd name="connsiteX89-9461" fmla="*/ 3892233 w 4098122"/>
                <a:gd name="connsiteY89-9462" fmla="*/ 3602783 h 5311470"/>
                <a:gd name="connsiteX90-9463" fmla="*/ 3878749 w 4098122"/>
                <a:gd name="connsiteY90-9464" fmla="*/ 3246828 h 5311470"/>
                <a:gd name="connsiteX91-9465" fmla="*/ 3913820 w 4098122"/>
                <a:gd name="connsiteY91-9466" fmla="*/ 3111398 h 5311470"/>
                <a:gd name="connsiteX92-9467" fmla="*/ 3924612 w 4098122"/>
                <a:gd name="connsiteY92-9468" fmla="*/ 3055560 h 5311470"/>
                <a:gd name="connsiteX93-9469" fmla="*/ 3903026 w 4098122"/>
                <a:gd name="connsiteY93-9470" fmla="*/ 2910378 h 5311470"/>
                <a:gd name="connsiteX94-9471" fmla="*/ 3897643 w 4098122"/>
                <a:gd name="connsiteY94-9472" fmla="*/ 2689852 h 5311470"/>
                <a:gd name="connsiteX95-9473" fmla="*/ 3859853 w 4098122"/>
                <a:gd name="connsiteY95-9474" fmla="*/ 2564175 h 5311470"/>
                <a:gd name="connsiteX96-9475" fmla="*/ 3838267 w 4098122"/>
                <a:gd name="connsiteY96-9476" fmla="*/ 2541839 h 5311470"/>
                <a:gd name="connsiteX97-9477" fmla="*/ 3827474 w 4098122"/>
                <a:gd name="connsiteY97-9478" fmla="*/ 2407825 h 5311470"/>
                <a:gd name="connsiteX98-9479" fmla="*/ 3838267 w 4098122"/>
                <a:gd name="connsiteY98-9480" fmla="*/ 2374321 h 5311470"/>
                <a:gd name="connsiteX99-9481" fmla="*/ 3849060 w 4098122"/>
                <a:gd name="connsiteY99-9482" fmla="*/ 2296146 h 5311470"/>
                <a:gd name="connsiteX100-9483" fmla="*/ 3870647 w 4098122"/>
                <a:gd name="connsiteY100-9484" fmla="*/ 2273811 h 5311470"/>
                <a:gd name="connsiteX101-9485" fmla="*/ 3903026 w 4098122"/>
                <a:gd name="connsiteY101-9486" fmla="*/ 2184469 h 5311470"/>
                <a:gd name="connsiteX102-9487" fmla="*/ 3913820 w 4098122"/>
                <a:gd name="connsiteY102-9488" fmla="*/ 2005783 h 5311470"/>
                <a:gd name="connsiteX103-9489" fmla="*/ 3935406 w 4098122"/>
                <a:gd name="connsiteY103-9490" fmla="*/ 1793595 h 5311470"/>
                <a:gd name="connsiteX104-9491" fmla="*/ 3924612 w 4098122"/>
                <a:gd name="connsiteY104-9492" fmla="*/ 1648413 h 5311470"/>
                <a:gd name="connsiteX105-9493" fmla="*/ 3946199 w 4098122"/>
                <a:gd name="connsiteY105-9494" fmla="*/ 1614909 h 5311470"/>
                <a:gd name="connsiteX106-9495" fmla="*/ 3940816 w 4098122"/>
                <a:gd name="connsiteY106-9496" fmla="*/ 1485848 h 5311470"/>
                <a:gd name="connsiteX107-9497" fmla="*/ 3947836 w 4098122"/>
                <a:gd name="connsiteY107-9498" fmla="*/ 1378692 h 5311470"/>
                <a:gd name="connsiteX108-9499" fmla="*/ 3931105 w 4098122"/>
                <a:gd name="connsiteY108-9500" fmla="*/ 1305039 h 5311470"/>
                <a:gd name="connsiteX109-9501" fmla="*/ 3913293 w 4098122"/>
                <a:gd name="connsiteY109-9502" fmla="*/ 1178655 h 5311470"/>
                <a:gd name="connsiteX110-9503" fmla="*/ 3903026 w 4098122"/>
                <a:gd name="connsiteY110-9504" fmla="*/ 676810 h 5311470"/>
                <a:gd name="connsiteX111-9505" fmla="*/ 3917066 w 4098122"/>
                <a:gd name="connsiteY111-9506" fmla="*/ 454869 h 5311470"/>
                <a:gd name="connsiteX112-9507" fmla="*/ 3892233 w 4098122"/>
                <a:gd name="connsiteY112-9508" fmla="*/ 397615 h 5311470"/>
                <a:gd name="connsiteX113-9509" fmla="*/ 3913820 w 4098122"/>
                <a:gd name="connsiteY113-9510" fmla="*/ 218929 h 5311470"/>
                <a:gd name="connsiteX114-9511" fmla="*/ 3827474 w 4098122"/>
                <a:gd name="connsiteY114-9512" fmla="*/ 196594 h 5311470"/>
                <a:gd name="connsiteX115-9513" fmla="*/ 3795094 w 4098122"/>
                <a:gd name="connsiteY115-9514" fmla="*/ 174258 h 5311470"/>
                <a:gd name="connsiteX116-9515" fmla="*/ 3740402 w 4098122"/>
                <a:gd name="connsiteY116-9516" fmla="*/ 170044 h 5311470"/>
                <a:gd name="connsiteX117-9517" fmla="*/ 3686865 w 4098122"/>
                <a:gd name="connsiteY117-9518" fmla="*/ 178383 h 5311470"/>
                <a:gd name="connsiteX118-9519" fmla="*/ 3643626 w 4098122"/>
                <a:gd name="connsiteY118-9520" fmla="*/ 168568 h 5311470"/>
                <a:gd name="connsiteX119-9521" fmla="*/ 3558732 w 4098122"/>
                <a:gd name="connsiteY119-9522" fmla="*/ 180474 h 5311470"/>
                <a:gd name="connsiteX120-9523" fmla="*/ 3381688 w 4098122"/>
                <a:gd name="connsiteY120-9524" fmla="*/ 188165 h 5311470"/>
                <a:gd name="connsiteX121-9525" fmla="*/ 3204582 w 4098122"/>
                <a:gd name="connsiteY121-9526" fmla="*/ 182687 h 5311470"/>
                <a:gd name="connsiteX122-9527" fmla="*/ 3169088 w 4098122"/>
                <a:gd name="connsiteY122-9528" fmla="*/ 174258 h 5311470"/>
                <a:gd name="connsiteX123-9529" fmla="*/ 3136709 w 4098122"/>
                <a:gd name="connsiteY123-9530" fmla="*/ 163090 h 5311470"/>
                <a:gd name="connsiteX124-9531" fmla="*/ 3111646 w 4098122"/>
                <a:gd name="connsiteY124-9532" fmla="*/ 161614 h 5311470"/>
                <a:gd name="connsiteX125-9533" fmla="*/ 3030414 w 4098122"/>
                <a:gd name="connsiteY125-9534" fmla="*/ 159276 h 5311470"/>
                <a:gd name="connsiteX126-9535" fmla="*/ 2856086 w 4098122"/>
                <a:gd name="connsiteY126-9536" fmla="*/ 151922 h 5311470"/>
                <a:gd name="connsiteX127-9537" fmla="*/ 2445944 w 4098122"/>
                <a:gd name="connsiteY127-9538" fmla="*/ 174258 h 5311470"/>
                <a:gd name="connsiteX128-9539" fmla="*/ 2118307 w 4098122"/>
                <a:gd name="connsiteY128-9540" fmla="*/ 150448 h 5311470"/>
                <a:gd name="connsiteX129-9541" fmla="*/ 1882561 w 4098122"/>
                <a:gd name="connsiteY129-9542" fmla="*/ 154045 h 5311470"/>
                <a:gd name="connsiteX130-9543" fmla="*/ 1712006 w 4098122"/>
                <a:gd name="connsiteY130-9544" fmla="*/ 140754 h 5311470"/>
                <a:gd name="connsiteX131-9545" fmla="*/ 1237105 w 4098122"/>
                <a:gd name="connsiteY131-9546" fmla="*/ 163090 h 5311470"/>
                <a:gd name="connsiteX132-9547" fmla="*/ 1160470 w 4098122"/>
                <a:gd name="connsiteY132-9548" fmla="*/ 163031 h 5311470"/>
                <a:gd name="connsiteX133-9549" fmla="*/ 1106861 w 4098122"/>
                <a:gd name="connsiteY133-9550" fmla="*/ 161556 h 5311470"/>
                <a:gd name="connsiteX134-9551" fmla="*/ 1056735 w 4098122"/>
                <a:gd name="connsiteY134-9552" fmla="*/ 149710 h 5311470"/>
                <a:gd name="connsiteX135-9553" fmla="*/ 1007681 w 4098122"/>
                <a:gd name="connsiteY135-9554" fmla="*/ 0 h 5311470"/>
                <a:gd name="connsiteX136-9555" fmla="*/ 1100279 w 4098122"/>
                <a:gd name="connsiteY136-9556" fmla="*/ 23149 h 5311470"/>
                <a:gd name="connsiteX137-9557" fmla="*/ 1169727 w 4098122"/>
                <a:gd name="connsiteY137-9558" fmla="*/ 69448 h 5311470"/>
                <a:gd name="connsiteX138-9559" fmla="*/ 1679013 w 4098122"/>
                <a:gd name="connsiteY138-9560" fmla="*/ 46298 h 5311470"/>
                <a:gd name="connsiteX139-9561" fmla="*/ 1760036 w 4098122"/>
                <a:gd name="connsiteY139-9562" fmla="*/ 23149 h 5311470"/>
                <a:gd name="connsiteX140-9563" fmla="*/ 2107276 w 4098122"/>
                <a:gd name="connsiteY140-9564" fmla="*/ 34724 h 5311470"/>
                <a:gd name="connsiteX141-9565" fmla="*/ 2466092 w 4098122"/>
                <a:gd name="connsiteY141-9566" fmla="*/ 81022 h 5311470"/>
                <a:gd name="connsiteX142-9567" fmla="*/ 2905930 w 4098122"/>
                <a:gd name="connsiteY142-9568" fmla="*/ 57873 h 5311470"/>
                <a:gd name="connsiteX143-9569" fmla="*/ 3010102 w 4098122"/>
                <a:gd name="connsiteY143-9570" fmla="*/ 34724 h 5311470"/>
                <a:gd name="connsiteX144-9571" fmla="*/ 3183722 w 4098122"/>
                <a:gd name="connsiteY144-9572" fmla="*/ 46298 h 5311470"/>
                <a:gd name="connsiteX145-9573" fmla="*/ 3206871 w 4098122"/>
                <a:gd name="connsiteY145-9574" fmla="*/ 69448 h 5311470"/>
                <a:gd name="connsiteX146-9575" fmla="*/ 3241595 w 4098122"/>
                <a:gd name="connsiteY146-9576" fmla="*/ 81022 h 5311470"/>
                <a:gd name="connsiteX147-9577" fmla="*/ 3264745 w 4098122"/>
                <a:gd name="connsiteY147-9578" fmla="*/ 104172 h 5311470"/>
                <a:gd name="connsiteX148-9579" fmla="*/ 3368917 w 4098122"/>
                <a:gd name="connsiteY148-9580" fmla="*/ 81022 h 5311470"/>
                <a:gd name="connsiteX149-9581" fmla="*/ 3693008 w 4098122"/>
                <a:gd name="connsiteY149-9582" fmla="*/ 69448 h 5311470"/>
                <a:gd name="connsiteX150-9583" fmla="*/ 3739307 w 4098122"/>
                <a:gd name="connsiteY150-9584" fmla="*/ 46298 h 5311470"/>
                <a:gd name="connsiteX151-9585" fmla="*/ 3774031 w 4098122"/>
                <a:gd name="connsiteY151-9586" fmla="*/ 23149 h 5311470"/>
                <a:gd name="connsiteX152-9587" fmla="*/ 3831904 w 4098122"/>
                <a:gd name="connsiteY152-9588" fmla="*/ 69448 h 5311470"/>
                <a:gd name="connsiteX153-9589" fmla="*/ 3912927 w 4098122"/>
                <a:gd name="connsiteY153-9590" fmla="*/ 81022 h 5311470"/>
                <a:gd name="connsiteX154-9591" fmla="*/ 3947651 w 4098122"/>
                <a:gd name="connsiteY154-9592" fmla="*/ 104172 h 5311470"/>
                <a:gd name="connsiteX155-9593" fmla="*/ 4040249 w 4098122"/>
                <a:gd name="connsiteY155-9594" fmla="*/ 127321 h 5311470"/>
                <a:gd name="connsiteX156-9595" fmla="*/ 4017099 w 4098122"/>
                <a:gd name="connsiteY156-9596" fmla="*/ 312516 h 5311470"/>
                <a:gd name="connsiteX157-9597" fmla="*/ 4005524 w 4098122"/>
                <a:gd name="connsiteY157-9598" fmla="*/ 347240 h 5311470"/>
                <a:gd name="connsiteX158-9599" fmla="*/ 4028674 w 4098122"/>
                <a:gd name="connsiteY158-9600" fmla="*/ 601883 h 5311470"/>
                <a:gd name="connsiteX159-9601" fmla="*/ 4040249 w 4098122"/>
                <a:gd name="connsiteY159-9602" fmla="*/ 1169043 h 5311470"/>
                <a:gd name="connsiteX160-9603" fmla="*/ 4063398 w 4098122"/>
                <a:gd name="connsiteY160-9604" fmla="*/ 1238491 h 5311470"/>
                <a:gd name="connsiteX161-9605" fmla="*/ 4074973 w 4098122"/>
                <a:gd name="connsiteY161-9606" fmla="*/ 1273215 h 5311470"/>
                <a:gd name="connsiteX162-9607" fmla="*/ 4098122 w 4098122"/>
                <a:gd name="connsiteY162-9608" fmla="*/ 1354238 h 5311470"/>
                <a:gd name="connsiteX163-9609" fmla="*/ 4074973 w 4098122"/>
                <a:gd name="connsiteY163-9610" fmla="*/ 1574157 h 5311470"/>
                <a:gd name="connsiteX164-9611" fmla="*/ 4051823 w 4098122"/>
                <a:gd name="connsiteY164-9612" fmla="*/ 1608881 h 5311470"/>
                <a:gd name="connsiteX165-9613" fmla="*/ 4063398 w 4098122"/>
                <a:gd name="connsiteY165-9614" fmla="*/ 1759352 h 5311470"/>
                <a:gd name="connsiteX166-9615" fmla="*/ 4040249 w 4098122"/>
                <a:gd name="connsiteY166-9616" fmla="*/ 1979271 h 5311470"/>
                <a:gd name="connsiteX167-9617" fmla="*/ 4028674 w 4098122"/>
                <a:gd name="connsiteY167-9618" fmla="*/ 2164466 h 5311470"/>
                <a:gd name="connsiteX168-9619" fmla="*/ 3993950 w 4098122"/>
                <a:gd name="connsiteY168-9620" fmla="*/ 2257063 h 5311470"/>
                <a:gd name="connsiteX169-9621" fmla="*/ 3970800 w 4098122"/>
                <a:gd name="connsiteY169-9622" fmla="*/ 2280212 h 5311470"/>
                <a:gd name="connsiteX170-9623" fmla="*/ 3959226 w 4098122"/>
                <a:gd name="connsiteY170-9624" fmla="*/ 2361235 h 5311470"/>
                <a:gd name="connsiteX171-9625" fmla="*/ 3947651 w 4098122"/>
                <a:gd name="connsiteY171-9626" fmla="*/ 2395959 h 5311470"/>
                <a:gd name="connsiteX172-9627" fmla="*/ 3959226 w 4098122"/>
                <a:gd name="connsiteY172-9628" fmla="*/ 2534855 h 5311470"/>
                <a:gd name="connsiteX173-9629" fmla="*/ 3982375 w 4098122"/>
                <a:gd name="connsiteY173-9630" fmla="*/ 2558005 h 5311470"/>
                <a:gd name="connsiteX174-9631" fmla="*/ 3993950 w 4098122"/>
                <a:gd name="connsiteY174-9632" fmla="*/ 2592729 h 5311470"/>
                <a:gd name="connsiteX175-9633" fmla="*/ 4028674 w 4098122"/>
                <a:gd name="connsiteY175-9634" fmla="*/ 2916820 h 5311470"/>
                <a:gd name="connsiteX176-9635" fmla="*/ 4051823 w 4098122"/>
                <a:gd name="connsiteY176-9636" fmla="*/ 3067291 h 5311470"/>
                <a:gd name="connsiteX177-9637" fmla="*/ 4040249 w 4098122"/>
                <a:gd name="connsiteY177-9638" fmla="*/ 3125164 h 5311470"/>
                <a:gd name="connsiteX178-9639" fmla="*/ 4029899 w 4098122"/>
                <a:gd name="connsiteY178-9640" fmla="*/ 3164921 h 5311470"/>
                <a:gd name="connsiteX179-9641" fmla="*/ 4031149 w 4098122"/>
                <a:gd name="connsiteY179-9642" fmla="*/ 3158443 h 5311470"/>
                <a:gd name="connsiteX180-9643" fmla="*/ 4029899 w 4098122"/>
                <a:gd name="connsiteY180-9644" fmla="*/ 3164921 h 5311470"/>
                <a:gd name="connsiteX181-9645" fmla="*/ 4017099 w 4098122"/>
                <a:gd name="connsiteY181-9646" fmla="*/ 3229336 h 5311470"/>
                <a:gd name="connsiteX182-9647" fmla="*/ 4017099 w 4098122"/>
                <a:gd name="connsiteY182-9648" fmla="*/ 3634450 h 5311470"/>
                <a:gd name="connsiteX183-9649" fmla="*/ 4051823 w 4098122"/>
                <a:gd name="connsiteY183-9650" fmla="*/ 3842795 h 5311470"/>
                <a:gd name="connsiteX184-9651" fmla="*/ 4063398 w 4098122"/>
                <a:gd name="connsiteY184-9652" fmla="*/ 3981691 h 5311470"/>
                <a:gd name="connsiteX185-9653" fmla="*/ 4051823 w 4098122"/>
                <a:gd name="connsiteY185-9654" fmla="*/ 4120587 h 5311470"/>
                <a:gd name="connsiteX186-9655" fmla="*/ 4040249 w 4098122"/>
                <a:gd name="connsiteY186-9656" fmla="*/ 4155311 h 5311470"/>
                <a:gd name="connsiteX187-9657" fmla="*/ 4017099 w 4098122"/>
                <a:gd name="connsiteY187-9658" fmla="*/ 4444678 h 5311470"/>
                <a:gd name="connsiteX188-9659" fmla="*/ 4028674 w 4098122"/>
                <a:gd name="connsiteY188-9660" fmla="*/ 4734045 h 5311470"/>
                <a:gd name="connsiteX189-9661" fmla="*/ 4040249 w 4098122"/>
                <a:gd name="connsiteY189-9662" fmla="*/ 4768769 h 5311470"/>
                <a:gd name="connsiteX190-9663" fmla="*/ 4025844 w 4098122"/>
                <a:gd name="connsiteY190-9664" fmla="*/ 5150698 h 5311470"/>
                <a:gd name="connsiteX191-9665" fmla="*/ 4014270 w 4098122"/>
                <a:gd name="connsiteY191-9666" fmla="*/ 5275190 h 5311470"/>
                <a:gd name="connsiteX192-9667" fmla="*/ 3936076 w 4098122"/>
                <a:gd name="connsiteY192-9668" fmla="*/ 5254906 h 5311470"/>
                <a:gd name="connsiteX193-9669" fmla="*/ 3889778 w 4098122"/>
                <a:gd name="connsiteY193-9670" fmla="*/ 5243331 h 5311470"/>
                <a:gd name="connsiteX194-9671" fmla="*/ 3788546 w 4098122"/>
                <a:gd name="connsiteY194-9672" fmla="*/ 5240502 h 5311470"/>
                <a:gd name="connsiteX195-9673" fmla="*/ 3713143 w 4098122"/>
                <a:gd name="connsiteY195-9674" fmla="*/ 5246382 h 5311470"/>
                <a:gd name="connsiteX196-9675" fmla="*/ 3655455 w 4098122"/>
                <a:gd name="connsiteY196-9676" fmla="*/ 5234733 h 5311470"/>
                <a:gd name="connsiteX197-9677" fmla="*/ 3600411 w 4098122"/>
                <a:gd name="connsiteY197-9678" fmla="*/ 5231757 h 5311470"/>
                <a:gd name="connsiteX198-9679" fmla="*/ 3565686 w 4098122"/>
                <a:gd name="connsiteY198-9680" fmla="*/ 5243331 h 5311470"/>
                <a:gd name="connsiteX199-9681" fmla="*/ 2350345 w 4098122"/>
                <a:gd name="connsiteY199-9682" fmla="*/ 5266481 h 5311470"/>
                <a:gd name="connsiteX200-9683" fmla="*/ 2188299 w 4098122"/>
                <a:gd name="connsiteY200-9684" fmla="*/ 5289630 h 5311470"/>
                <a:gd name="connsiteX201-9685" fmla="*/ 2095702 w 4098122"/>
                <a:gd name="connsiteY201-9686" fmla="*/ 5301205 h 5311470"/>
                <a:gd name="connsiteX202-9687" fmla="*/ 2049329 w 4098122"/>
                <a:gd name="connsiteY202-9688" fmla="*/ 5306936 h 5311470"/>
                <a:gd name="connsiteX203-9689" fmla="*/ 1968380 w 4098122"/>
                <a:gd name="connsiteY203-9690" fmla="*/ 5301205 h 5311470"/>
                <a:gd name="connsiteX204-9691" fmla="*/ 1748461 w 4098122"/>
                <a:gd name="connsiteY204-9692" fmla="*/ 5289630 h 5311470"/>
                <a:gd name="connsiteX205-9693" fmla="*/ 1574841 w 4098122"/>
                <a:gd name="connsiteY205-9694" fmla="*/ 5266481 h 5311470"/>
                <a:gd name="connsiteX206-9695" fmla="*/ 1505393 w 4098122"/>
                <a:gd name="connsiteY206-9696" fmla="*/ 5243331 h 5311470"/>
                <a:gd name="connsiteX207-9697" fmla="*/ 1470669 w 4098122"/>
                <a:gd name="connsiteY207-9698" fmla="*/ 5231757 h 5311470"/>
                <a:gd name="connsiteX208-9699" fmla="*/ 1435945 w 4098122"/>
                <a:gd name="connsiteY208-9700" fmla="*/ 5220182 h 5311470"/>
                <a:gd name="connsiteX209-9701" fmla="*/ 1366497 w 4098122"/>
                <a:gd name="connsiteY209-9702" fmla="*/ 5208607 h 5311470"/>
                <a:gd name="connsiteX210-9703" fmla="*/ 1331773 w 4098122"/>
                <a:gd name="connsiteY210-9704" fmla="*/ 5197033 h 5311470"/>
                <a:gd name="connsiteX211-9705" fmla="*/ 1273899 w 4098122"/>
                <a:gd name="connsiteY211-9706" fmla="*/ 5185458 h 5311470"/>
                <a:gd name="connsiteX212-9707" fmla="*/ 1088704 w 4098122"/>
                <a:gd name="connsiteY212-9708" fmla="*/ 5197033 h 5311470"/>
                <a:gd name="connsiteX213-9709" fmla="*/ 1030831 w 4098122"/>
                <a:gd name="connsiteY213-9710" fmla="*/ 5208607 h 5311470"/>
                <a:gd name="connsiteX214-9711" fmla="*/ 799337 w 4098122"/>
                <a:gd name="connsiteY214-9712" fmla="*/ 5197033 h 5311470"/>
                <a:gd name="connsiteX215-9713" fmla="*/ 648866 w 4098122"/>
                <a:gd name="connsiteY215-9714" fmla="*/ 5231757 h 5311470"/>
                <a:gd name="connsiteX216-9715" fmla="*/ 452097 w 4098122"/>
                <a:gd name="connsiteY216-9716" fmla="*/ 5197033 h 5311470"/>
                <a:gd name="connsiteX217-9717" fmla="*/ 244625 w 4098122"/>
                <a:gd name="connsiteY217-9718" fmla="*/ 5207919 h 5311470"/>
                <a:gd name="connsiteX218-9719" fmla="*/ 174304 w 4098122"/>
                <a:gd name="connsiteY218-9720" fmla="*/ 5220182 h 5311470"/>
                <a:gd name="connsiteX219-9721" fmla="*/ 117808 w 4098122"/>
                <a:gd name="connsiteY219-9722" fmla="*/ 5228128 h 5311470"/>
                <a:gd name="connsiteX220-9723" fmla="*/ 12259 w 4098122"/>
                <a:gd name="connsiteY220-9724" fmla="*/ 5243331 h 5311470"/>
                <a:gd name="connsiteX221-9725" fmla="*/ 23144 w 4098122"/>
                <a:gd name="connsiteY221-9726" fmla="*/ 5109442 h 5311470"/>
                <a:gd name="connsiteX222-9727" fmla="*/ 46294 w 4098122"/>
                <a:gd name="connsiteY222-9728" fmla="*/ 5020289 h 5311470"/>
                <a:gd name="connsiteX223-9729" fmla="*/ 35408 w 4098122"/>
                <a:gd name="connsiteY223-9730" fmla="*/ 4826643 h 5311470"/>
                <a:gd name="connsiteX224-9731" fmla="*/ 58557 w 4098122"/>
                <a:gd name="connsiteY224-9732" fmla="*/ 4791919 h 5311470"/>
                <a:gd name="connsiteX225-9733" fmla="*/ 70132 w 4098122"/>
                <a:gd name="connsiteY225-9734" fmla="*/ 4745620 h 5311470"/>
                <a:gd name="connsiteX226-9735" fmla="*/ 35408 w 4098122"/>
                <a:gd name="connsiteY226-9736" fmla="*/ 4676172 h 5311470"/>
                <a:gd name="connsiteX227-9737" fmla="*/ 23833 w 4098122"/>
                <a:gd name="connsiteY227-9738" fmla="*/ 4641448 h 5311470"/>
                <a:gd name="connsiteX228-9739" fmla="*/ 35408 w 4098122"/>
                <a:gd name="connsiteY228-9740" fmla="*/ 4514126 h 5311470"/>
                <a:gd name="connsiteX229-9741" fmla="*/ 46983 w 4098122"/>
                <a:gd name="connsiteY229-9742" fmla="*/ 4467828 h 5311470"/>
                <a:gd name="connsiteX230-9743" fmla="*/ 70132 w 4098122"/>
                <a:gd name="connsiteY230-9744" fmla="*/ 4363655 h 5311470"/>
                <a:gd name="connsiteX231-9745" fmla="*/ 58557 w 4098122"/>
                <a:gd name="connsiteY231-9746" fmla="*/ 4305782 h 5311470"/>
                <a:gd name="connsiteX232-9747" fmla="*/ 46983 w 4098122"/>
                <a:gd name="connsiteY232-9748" fmla="*/ 4236334 h 5311470"/>
                <a:gd name="connsiteX233-9749" fmla="*/ 23833 w 4098122"/>
                <a:gd name="connsiteY233-9750" fmla="*/ 4166886 h 5311470"/>
                <a:gd name="connsiteX234-9751" fmla="*/ 35408 w 4098122"/>
                <a:gd name="connsiteY234-9752" fmla="*/ 3877519 h 5311470"/>
                <a:gd name="connsiteX235-9753" fmla="*/ 46983 w 4098122"/>
                <a:gd name="connsiteY235-9754" fmla="*/ 3819645 h 5311470"/>
                <a:gd name="connsiteX236-9755" fmla="*/ 116431 w 4098122"/>
                <a:gd name="connsiteY236-9756" fmla="*/ 3750197 h 5311470"/>
                <a:gd name="connsiteX237-9757" fmla="*/ 93281 w 4098122"/>
                <a:gd name="connsiteY237-9758" fmla="*/ 3611301 h 5311470"/>
                <a:gd name="connsiteX238-9759" fmla="*/ 70132 w 4098122"/>
                <a:gd name="connsiteY238-9760" fmla="*/ 3576577 h 5311470"/>
                <a:gd name="connsiteX239-9761" fmla="*/ 58557 w 4098122"/>
                <a:gd name="connsiteY239-9762" fmla="*/ 3437681 h 5311470"/>
                <a:gd name="connsiteX240-9763" fmla="*/ 35408 w 4098122"/>
                <a:gd name="connsiteY240-9764" fmla="*/ 3345083 h 5311470"/>
                <a:gd name="connsiteX241-9765" fmla="*/ 12259 w 4098122"/>
                <a:gd name="connsiteY241-9766" fmla="*/ 3264060 h 5311470"/>
                <a:gd name="connsiteX242-9767" fmla="*/ 23833 w 4098122"/>
                <a:gd name="connsiteY242-9768" fmla="*/ 3078866 h 5311470"/>
                <a:gd name="connsiteX243-9769" fmla="*/ 46983 w 4098122"/>
                <a:gd name="connsiteY243-9770" fmla="*/ 3009417 h 5311470"/>
                <a:gd name="connsiteX244-9771" fmla="*/ 58557 w 4098122"/>
                <a:gd name="connsiteY244-9772" fmla="*/ 2974693 h 5311470"/>
                <a:gd name="connsiteX245-9773" fmla="*/ 46983 w 4098122"/>
                <a:gd name="connsiteY245-9774" fmla="*/ 2812648 h 5311470"/>
                <a:gd name="connsiteX246-9775" fmla="*/ 35408 w 4098122"/>
                <a:gd name="connsiteY246-9776" fmla="*/ 2673752 h 5311470"/>
                <a:gd name="connsiteX247-9777" fmla="*/ 46983 w 4098122"/>
                <a:gd name="connsiteY247-9778" fmla="*/ 2523281 h 5311470"/>
                <a:gd name="connsiteX248-9779" fmla="*/ 70132 w 4098122"/>
                <a:gd name="connsiteY248-9780" fmla="*/ 2453833 h 5311470"/>
                <a:gd name="connsiteX249-9781" fmla="*/ 58557 w 4098122"/>
                <a:gd name="connsiteY249-9782" fmla="*/ 2257063 h 5311470"/>
                <a:gd name="connsiteX250-9783" fmla="*/ 46983 w 4098122"/>
                <a:gd name="connsiteY250-9784" fmla="*/ 2210764 h 5311470"/>
                <a:gd name="connsiteX251-9785" fmla="*/ 23833 w 4098122"/>
                <a:gd name="connsiteY251-9786" fmla="*/ 2176040 h 5311470"/>
                <a:gd name="connsiteX252-9787" fmla="*/ 23833 w 4098122"/>
                <a:gd name="connsiteY252-9788" fmla="*/ 1828800 h 5311470"/>
                <a:gd name="connsiteX253-9789" fmla="*/ 35408 w 4098122"/>
                <a:gd name="connsiteY253-9790" fmla="*/ 1713053 h 5311470"/>
                <a:gd name="connsiteX254-9791" fmla="*/ 58557 w 4098122"/>
                <a:gd name="connsiteY254-9792" fmla="*/ 1643605 h 5311470"/>
                <a:gd name="connsiteX255-9793" fmla="*/ 35408 w 4098122"/>
                <a:gd name="connsiteY255-9794" fmla="*/ 1481559 h 5311470"/>
                <a:gd name="connsiteX256-9795" fmla="*/ 23833 w 4098122"/>
                <a:gd name="connsiteY256-9796" fmla="*/ 1446835 h 5311470"/>
                <a:gd name="connsiteX257-9797" fmla="*/ 684 w 4098122"/>
                <a:gd name="connsiteY257-9798" fmla="*/ 1365812 h 5311470"/>
                <a:gd name="connsiteX258-9799" fmla="*/ 12259 w 4098122"/>
                <a:gd name="connsiteY258-9800" fmla="*/ 1192192 h 5311470"/>
                <a:gd name="connsiteX259-9801" fmla="*/ 23833 w 4098122"/>
                <a:gd name="connsiteY259-9802" fmla="*/ 1157468 h 5311470"/>
                <a:gd name="connsiteX260-9803" fmla="*/ 58557 w 4098122"/>
                <a:gd name="connsiteY260-9804" fmla="*/ 1064871 h 5311470"/>
                <a:gd name="connsiteX261-9805" fmla="*/ 46983 w 4098122"/>
                <a:gd name="connsiteY261-9806" fmla="*/ 844952 h 5311470"/>
                <a:gd name="connsiteX262-9807" fmla="*/ 35408 w 4098122"/>
                <a:gd name="connsiteY262-9808" fmla="*/ 787078 h 5311470"/>
                <a:gd name="connsiteX263-9809" fmla="*/ 23833 w 4098122"/>
                <a:gd name="connsiteY263-9810" fmla="*/ 648182 h 5311470"/>
                <a:gd name="connsiteX264-9811" fmla="*/ 12259 w 4098122"/>
                <a:gd name="connsiteY264-9812" fmla="*/ 555585 h 5311470"/>
                <a:gd name="connsiteX265-9813" fmla="*/ 23833 w 4098122"/>
                <a:gd name="connsiteY265-9814" fmla="*/ 115747 h 5311470"/>
                <a:gd name="connsiteX266-9815" fmla="*/ 70132 w 4098122"/>
                <a:gd name="connsiteY266-9816" fmla="*/ 69448 h 5311470"/>
                <a:gd name="connsiteX267-9817" fmla="*/ 428947 w 4098122"/>
                <a:gd name="connsiteY267-9818" fmla="*/ 69448 h 5311470"/>
                <a:gd name="connsiteX268-9819" fmla="*/ 556269 w 4098122"/>
                <a:gd name="connsiteY268-9820" fmla="*/ 81022 h 5311470"/>
                <a:gd name="connsiteX269-9821" fmla="*/ 891935 w 4098122"/>
                <a:gd name="connsiteY269-9822" fmla="*/ 57873 h 5311470"/>
                <a:gd name="connsiteX270-9823" fmla="*/ 926659 w 4098122"/>
                <a:gd name="connsiteY270-9824" fmla="*/ 46298 h 5311470"/>
                <a:gd name="connsiteX271-9825" fmla="*/ 961383 w 4098122"/>
                <a:gd name="connsiteY271-9826" fmla="*/ 23149 h 5311470"/>
                <a:gd name="connsiteX272-9827" fmla="*/ 1007681 w 4098122"/>
                <a:gd name="connsiteY272-9828" fmla="*/ 0 h 5311470"/>
                <a:gd name="connsiteX0-9829" fmla="*/ 1056735 w 4098122"/>
                <a:gd name="connsiteY0-9830" fmla="*/ 149710 h 5311470"/>
                <a:gd name="connsiteX1-9831" fmla="*/ 1010449 w 4098122"/>
                <a:gd name="connsiteY1-9832" fmla="*/ 140754 h 5311470"/>
                <a:gd name="connsiteX2-9833" fmla="*/ 912755 w 4098122"/>
                <a:gd name="connsiteY2-9834" fmla="*/ 151921 h 5311470"/>
                <a:gd name="connsiteX3-9835" fmla="*/ 665066 w 4098122"/>
                <a:gd name="connsiteY3-9836" fmla="*/ 174258 h 5311470"/>
                <a:gd name="connsiteX4-9837" fmla="*/ 546340 w 4098122"/>
                <a:gd name="connsiteY4-9838" fmla="*/ 163090 h 5311470"/>
                <a:gd name="connsiteX5-9839" fmla="*/ 193938 w 4098122"/>
                <a:gd name="connsiteY5-9840" fmla="*/ 169028 h 5311470"/>
                <a:gd name="connsiteX6-9841" fmla="*/ 168578 w 4098122"/>
                <a:gd name="connsiteY6-9842" fmla="*/ 207762 h 5311470"/>
                <a:gd name="connsiteX7-9843" fmla="*/ 187473 w 4098122"/>
                <a:gd name="connsiteY7-9844" fmla="*/ 608390 h 5311470"/>
                <a:gd name="connsiteX8-9845" fmla="*/ 208505 w 4098122"/>
                <a:gd name="connsiteY8-9846" fmla="*/ 760923 h 5311470"/>
                <a:gd name="connsiteX9-9847" fmla="*/ 179372 w 4098122"/>
                <a:gd name="connsiteY9-9848" fmla="*/ 855496 h 5311470"/>
                <a:gd name="connsiteX10-9849" fmla="*/ 190165 w 4098122"/>
                <a:gd name="connsiteY10-9850" fmla="*/ 911336 h 5311470"/>
                <a:gd name="connsiteX11-9851" fmla="*/ 222545 w 4098122"/>
                <a:gd name="connsiteY11-9852" fmla="*/ 1056518 h 5311470"/>
                <a:gd name="connsiteX12-9853" fmla="*/ 209587 w 4098122"/>
                <a:gd name="connsiteY12-9854" fmla="*/ 1198869 h 5311470"/>
                <a:gd name="connsiteX13-9855" fmla="*/ 193411 w 4098122"/>
                <a:gd name="connsiteY13-9856" fmla="*/ 1287934 h 5311470"/>
                <a:gd name="connsiteX14-9857" fmla="*/ 146992 w 4098122"/>
                <a:gd name="connsiteY14-9858" fmla="*/ 1413887 h 5311470"/>
                <a:gd name="connsiteX15-9859" fmla="*/ 168578 w 4098122"/>
                <a:gd name="connsiteY15-9860" fmla="*/ 1492062 h 5311470"/>
                <a:gd name="connsiteX16-9861" fmla="*/ 179372 w 4098122"/>
                <a:gd name="connsiteY16-9862" fmla="*/ 1525566 h 5311470"/>
                <a:gd name="connsiteX17-9863" fmla="*/ 200958 w 4098122"/>
                <a:gd name="connsiteY17-9864" fmla="*/ 1681916 h 5311470"/>
                <a:gd name="connsiteX18-9865" fmla="*/ 179372 w 4098122"/>
                <a:gd name="connsiteY18-9866" fmla="*/ 1748923 h 5311470"/>
                <a:gd name="connsiteX19-9867" fmla="*/ 168578 w 4098122"/>
                <a:gd name="connsiteY19-9868" fmla="*/ 1860602 h 5311470"/>
                <a:gd name="connsiteX20-9869" fmla="*/ 204205 w 4098122"/>
                <a:gd name="connsiteY20-9870" fmla="*/ 2148134 h 5311470"/>
                <a:gd name="connsiteX21-9871" fmla="*/ 190165 w 4098122"/>
                <a:gd name="connsiteY21-9872" fmla="*/ 2229139 h 5311470"/>
                <a:gd name="connsiteX22-9873" fmla="*/ 200958 w 4098122"/>
                <a:gd name="connsiteY22-9874" fmla="*/ 2273811 h 5311470"/>
                <a:gd name="connsiteX23-9875" fmla="*/ 211751 w 4098122"/>
                <a:gd name="connsiteY23-9876" fmla="*/ 2463665 h 5311470"/>
                <a:gd name="connsiteX24-9877" fmla="*/ 190165 w 4098122"/>
                <a:gd name="connsiteY24-9878" fmla="*/ 2530671 h 5311470"/>
                <a:gd name="connsiteX25-9879" fmla="*/ 197184 w 4098122"/>
                <a:gd name="connsiteY25-9880" fmla="*/ 2693667 h 5311470"/>
                <a:gd name="connsiteX26-9881" fmla="*/ 190165 w 4098122"/>
                <a:gd name="connsiteY26-9882" fmla="*/ 2809867 h 5311470"/>
                <a:gd name="connsiteX27-9883" fmla="*/ 200958 w 4098122"/>
                <a:gd name="connsiteY27-9884" fmla="*/ 2966216 h 5311470"/>
                <a:gd name="connsiteX28-9885" fmla="*/ 190165 w 4098122"/>
                <a:gd name="connsiteY28-9886" fmla="*/ 2999720 h 5311470"/>
                <a:gd name="connsiteX29-9887" fmla="*/ 168578 w 4098122"/>
                <a:gd name="connsiteY29-9888" fmla="*/ 3066728 h 5311470"/>
                <a:gd name="connsiteX30-9889" fmla="*/ 187473 w 4098122"/>
                <a:gd name="connsiteY30-9890" fmla="*/ 3221661 h 5311470"/>
                <a:gd name="connsiteX31-9891" fmla="*/ 179372 w 4098122"/>
                <a:gd name="connsiteY31-9892" fmla="*/ 3323587 h 5311470"/>
                <a:gd name="connsiteX32-9893" fmla="*/ 200958 w 4098122"/>
                <a:gd name="connsiteY32-9894" fmla="*/ 3412930 h 5311470"/>
                <a:gd name="connsiteX33-9895" fmla="*/ 211751 w 4098122"/>
                <a:gd name="connsiteY33-9896" fmla="*/ 3546944 h 5311470"/>
                <a:gd name="connsiteX34-9897" fmla="*/ 233337 w 4098122"/>
                <a:gd name="connsiteY34-9898" fmla="*/ 3580448 h 5311470"/>
                <a:gd name="connsiteX35-9899" fmla="*/ 254924 w 4098122"/>
                <a:gd name="connsiteY35-9900" fmla="*/ 3714461 h 5311470"/>
                <a:gd name="connsiteX36-9901" fmla="*/ 207978 w 4098122"/>
                <a:gd name="connsiteY36-9902" fmla="*/ 3817095 h 5311470"/>
                <a:gd name="connsiteX37-9903" fmla="*/ 214443 w 4098122"/>
                <a:gd name="connsiteY37-9904" fmla="*/ 3951817 h 5311470"/>
                <a:gd name="connsiteX38-9905" fmla="*/ 168578 w 4098122"/>
                <a:gd name="connsiteY38-9906" fmla="*/ 4116504 h 5311470"/>
                <a:gd name="connsiteX39-9907" fmla="*/ 190165 w 4098122"/>
                <a:gd name="connsiteY39-9908" fmla="*/ 4183511 h 5311470"/>
                <a:gd name="connsiteX40-9909" fmla="*/ 218216 w 4098122"/>
                <a:gd name="connsiteY40-9910" fmla="*/ 4256733 h 5311470"/>
                <a:gd name="connsiteX41-9911" fmla="*/ 211751 w 4098122"/>
                <a:gd name="connsiteY41-9912" fmla="*/ 4306356 h 5311470"/>
                <a:gd name="connsiteX42-9913" fmla="*/ 190165 w 4098122"/>
                <a:gd name="connsiteY42-9914" fmla="*/ 4406868 h 5311470"/>
                <a:gd name="connsiteX43-9915" fmla="*/ 179372 w 4098122"/>
                <a:gd name="connsiteY43-9916" fmla="*/ 4451539 h 5311470"/>
                <a:gd name="connsiteX44-9917" fmla="*/ 168578 w 4098122"/>
                <a:gd name="connsiteY44-9918" fmla="*/ 4574385 h 5311470"/>
                <a:gd name="connsiteX45-9919" fmla="*/ 179372 w 4098122"/>
                <a:gd name="connsiteY45-9920" fmla="*/ 4607889 h 5311470"/>
                <a:gd name="connsiteX46-9921" fmla="*/ 211751 w 4098122"/>
                <a:gd name="connsiteY46-9922" fmla="*/ 4674896 h 5311470"/>
                <a:gd name="connsiteX47-9923" fmla="*/ 200958 w 4098122"/>
                <a:gd name="connsiteY47-9924" fmla="*/ 4719567 h 5311470"/>
                <a:gd name="connsiteX48-9925" fmla="*/ 179372 w 4098122"/>
                <a:gd name="connsiteY48-9926" fmla="*/ 4753071 h 5311470"/>
                <a:gd name="connsiteX49-9927" fmla="*/ 179372 w 4098122"/>
                <a:gd name="connsiteY49-9928" fmla="*/ 5009930 h 5311470"/>
                <a:gd name="connsiteX50-9929" fmla="*/ 157786 w 4098122"/>
                <a:gd name="connsiteY50-9930" fmla="*/ 5043435 h 5311470"/>
                <a:gd name="connsiteX51-9931" fmla="*/ 180935 w 4098122"/>
                <a:gd name="connsiteY51-9932" fmla="*/ 5108814 h 5311470"/>
                <a:gd name="connsiteX52-9933" fmla="*/ 230213 w 4098122"/>
                <a:gd name="connsiteY52-9934" fmla="*/ 5074497 h 5311470"/>
                <a:gd name="connsiteX53-9935" fmla="*/ 308890 w 4098122"/>
                <a:gd name="connsiteY53-9936" fmla="*/ 5132777 h 5311470"/>
                <a:gd name="connsiteX54-9937" fmla="*/ 330477 w 4098122"/>
                <a:gd name="connsiteY54-9938" fmla="*/ 5110441 h 5311470"/>
                <a:gd name="connsiteX55-9939" fmla="*/ 524754 w 4098122"/>
                <a:gd name="connsiteY55-9940" fmla="*/ 5099273 h 5311470"/>
                <a:gd name="connsiteX56-9941" fmla="*/ 783791 w 4098122"/>
                <a:gd name="connsiteY56-9942" fmla="*/ 5099273 h 5311470"/>
                <a:gd name="connsiteX57-9943" fmla="*/ 891723 w 4098122"/>
                <a:gd name="connsiteY57-9944" fmla="*/ 5110441 h 5311470"/>
                <a:gd name="connsiteX58-9945" fmla="*/ 1107587 w 4098122"/>
                <a:gd name="connsiteY58-9946" fmla="*/ 5121609 h 5311470"/>
                <a:gd name="connsiteX59-9947" fmla="*/ 1161553 w 4098122"/>
                <a:gd name="connsiteY59-9948" fmla="*/ 5110441 h 5311470"/>
                <a:gd name="connsiteX60-9949" fmla="*/ 1334244 w 4098122"/>
                <a:gd name="connsiteY60-9950" fmla="*/ 5099273 h 5311470"/>
                <a:gd name="connsiteX61-9951" fmla="*/ 1388211 w 4098122"/>
                <a:gd name="connsiteY61-9952" fmla="*/ 5110441 h 5311470"/>
                <a:gd name="connsiteX62-9953" fmla="*/ 1420590 w 4098122"/>
                <a:gd name="connsiteY62-9954" fmla="*/ 5121609 h 5311470"/>
                <a:gd name="connsiteX63-9955" fmla="*/ 1485349 w 4098122"/>
                <a:gd name="connsiteY63-9956" fmla="*/ 5132777 h 5311470"/>
                <a:gd name="connsiteX64-9957" fmla="*/ 1517729 w 4098122"/>
                <a:gd name="connsiteY64-9958" fmla="*/ 5143945 h 5311470"/>
                <a:gd name="connsiteX65-9959" fmla="*/ 1550108 w 4098122"/>
                <a:gd name="connsiteY65-9960" fmla="*/ 5155112 h 5311470"/>
                <a:gd name="connsiteX66-9961" fmla="*/ 1614868 w 4098122"/>
                <a:gd name="connsiteY66-9962" fmla="*/ 5177448 h 5311470"/>
                <a:gd name="connsiteX67-9963" fmla="*/ 1802785 w 4098122"/>
                <a:gd name="connsiteY67-9964" fmla="*/ 5181199 h 5311470"/>
                <a:gd name="connsiteX68-9965" fmla="*/ 1926080 w 4098122"/>
                <a:gd name="connsiteY68-9966" fmla="*/ 5173781 h 5311470"/>
                <a:gd name="connsiteX69-9967" fmla="*/ 2060390 w 4098122"/>
                <a:gd name="connsiteY69-9968" fmla="*/ 5177531 h 5311470"/>
                <a:gd name="connsiteX70-9969" fmla="*/ 2137733 w 4098122"/>
                <a:gd name="connsiteY70-9970" fmla="*/ 5177498 h 5311470"/>
                <a:gd name="connsiteX71-9971" fmla="*/ 2216643 w 4098122"/>
                <a:gd name="connsiteY71-9972" fmla="*/ 5170047 h 5311470"/>
                <a:gd name="connsiteX72-9973" fmla="*/ 2338012 w 4098122"/>
                <a:gd name="connsiteY72-9974" fmla="*/ 5177448 h 5311470"/>
                <a:gd name="connsiteX73-9975" fmla="*/ 3426693 w 4098122"/>
                <a:gd name="connsiteY73-9976" fmla="*/ 5140244 h 5311470"/>
                <a:gd name="connsiteX74-9977" fmla="*/ 3485092 w 4098122"/>
                <a:gd name="connsiteY74-9978" fmla="*/ 5129077 h 5311470"/>
                <a:gd name="connsiteX75-9979" fmla="*/ 3536058 w 4098122"/>
                <a:gd name="connsiteY75-9980" fmla="*/ 5121609 h 5311470"/>
                <a:gd name="connsiteX76-9981" fmla="*/ 3606819 w 4098122"/>
                <a:gd name="connsiteY76-9982" fmla="*/ 5129026 h 5311470"/>
                <a:gd name="connsiteX77-9983" fmla="*/ 3665576 w 4098122"/>
                <a:gd name="connsiteY77-9984" fmla="*/ 5132777 h 5311470"/>
                <a:gd name="connsiteX78-9985" fmla="*/ 3773508 w 4098122"/>
                <a:gd name="connsiteY78-9986" fmla="*/ 5155112 h 5311470"/>
                <a:gd name="connsiteX79-9987" fmla="*/ 3816680 w 4098122"/>
                <a:gd name="connsiteY79-9988" fmla="*/ 5166280 h 5311470"/>
                <a:gd name="connsiteX80-9989" fmla="*/ 3870647 w 4098122"/>
                <a:gd name="connsiteY80-9990" fmla="*/ 5177448 h 5311470"/>
                <a:gd name="connsiteX81-9991" fmla="*/ 3874975 w 4098122"/>
                <a:gd name="connsiteY81-9992" fmla="*/ 5037497 h 5311470"/>
                <a:gd name="connsiteX82-9993" fmla="*/ 3913820 w 4098122"/>
                <a:gd name="connsiteY82-9994" fmla="*/ 4697231 h 5311470"/>
                <a:gd name="connsiteX83-9995" fmla="*/ 3903026 w 4098122"/>
                <a:gd name="connsiteY83-9996" fmla="*/ 4663727 h 5311470"/>
                <a:gd name="connsiteX84-9997" fmla="*/ 3892233 w 4098122"/>
                <a:gd name="connsiteY84-9998" fmla="*/ 4384532 h 5311470"/>
                <a:gd name="connsiteX85-9999" fmla="*/ 3881440 w 4098122"/>
                <a:gd name="connsiteY85-10000" fmla="*/ 4105336 h 5311470"/>
                <a:gd name="connsiteX86-10001" fmla="*/ 3924612 w 4098122"/>
                <a:gd name="connsiteY86-10002" fmla="*/ 4071832 h 5311470"/>
                <a:gd name="connsiteX87-10003" fmla="*/ 3899780 w 4098122"/>
                <a:gd name="connsiteY87-10004" fmla="*/ 3931880 h 5311470"/>
                <a:gd name="connsiteX88-10005" fmla="*/ 3872811 w 4098122"/>
                <a:gd name="connsiteY88-10006" fmla="*/ 3820202 h 5311470"/>
                <a:gd name="connsiteX89-10007" fmla="*/ 3892233 w 4098122"/>
                <a:gd name="connsiteY89-10008" fmla="*/ 3602783 h 5311470"/>
                <a:gd name="connsiteX90-10009" fmla="*/ 3878749 w 4098122"/>
                <a:gd name="connsiteY90-10010" fmla="*/ 3246828 h 5311470"/>
                <a:gd name="connsiteX91-10011" fmla="*/ 3913820 w 4098122"/>
                <a:gd name="connsiteY91-10012" fmla="*/ 3111398 h 5311470"/>
                <a:gd name="connsiteX92-10013" fmla="*/ 3924612 w 4098122"/>
                <a:gd name="connsiteY92-10014" fmla="*/ 3055560 h 5311470"/>
                <a:gd name="connsiteX93-10015" fmla="*/ 3903026 w 4098122"/>
                <a:gd name="connsiteY93-10016" fmla="*/ 2910378 h 5311470"/>
                <a:gd name="connsiteX94-10017" fmla="*/ 3897643 w 4098122"/>
                <a:gd name="connsiteY94-10018" fmla="*/ 2689852 h 5311470"/>
                <a:gd name="connsiteX95-10019" fmla="*/ 3859853 w 4098122"/>
                <a:gd name="connsiteY95-10020" fmla="*/ 2564175 h 5311470"/>
                <a:gd name="connsiteX96-10021" fmla="*/ 3838267 w 4098122"/>
                <a:gd name="connsiteY96-10022" fmla="*/ 2541839 h 5311470"/>
                <a:gd name="connsiteX97-10023" fmla="*/ 3827474 w 4098122"/>
                <a:gd name="connsiteY97-10024" fmla="*/ 2407825 h 5311470"/>
                <a:gd name="connsiteX98-10025" fmla="*/ 3838267 w 4098122"/>
                <a:gd name="connsiteY98-10026" fmla="*/ 2374321 h 5311470"/>
                <a:gd name="connsiteX99-10027" fmla="*/ 3849060 w 4098122"/>
                <a:gd name="connsiteY99-10028" fmla="*/ 2296146 h 5311470"/>
                <a:gd name="connsiteX100-10029" fmla="*/ 3870647 w 4098122"/>
                <a:gd name="connsiteY100-10030" fmla="*/ 2273811 h 5311470"/>
                <a:gd name="connsiteX101-10031" fmla="*/ 3903026 w 4098122"/>
                <a:gd name="connsiteY101-10032" fmla="*/ 2184469 h 5311470"/>
                <a:gd name="connsiteX102-10033" fmla="*/ 3913820 w 4098122"/>
                <a:gd name="connsiteY102-10034" fmla="*/ 2005783 h 5311470"/>
                <a:gd name="connsiteX103-10035" fmla="*/ 3935406 w 4098122"/>
                <a:gd name="connsiteY103-10036" fmla="*/ 1793595 h 5311470"/>
                <a:gd name="connsiteX104-10037" fmla="*/ 3924612 w 4098122"/>
                <a:gd name="connsiteY104-10038" fmla="*/ 1648413 h 5311470"/>
                <a:gd name="connsiteX105-10039" fmla="*/ 3946199 w 4098122"/>
                <a:gd name="connsiteY105-10040" fmla="*/ 1614909 h 5311470"/>
                <a:gd name="connsiteX106-10041" fmla="*/ 3940816 w 4098122"/>
                <a:gd name="connsiteY106-10042" fmla="*/ 1485848 h 5311470"/>
                <a:gd name="connsiteX107-10043" fmla="*/ 3947836 w 4098122"/>
                <a:gd name="connsiteY107-10044" fmla="*/ 1378692 h 5311470"/>
                <a:gd name="connsiteX108-10045" fmla="*/ 3931105 w 4098122"/>
                <a:gd name="connsiteY108-10046" fmla="*/ 1305039 h 5311470"/>
                <a:gd name="connsiteX109-10047" fmla="*/ 3913293 w 4098122"/>
                <a:gd name="connsiteY109-10048" fmla="*/ 1178655 h 5311470"/>
                <a:gd name="connsiteX110-10049" fmla="*/ 3903026 w 4098122"/>
                <a:gd name="connsiteY110-10050" fmla="*/ 676810 h 5311470"/>
                <a:gd name="connsiteX111-10051" fmla="*/ 3917066 w 4098122"/>
                <a:gd name="connsiteY111-10052" fmla="*/ 454869 h 5311470"/>
                <a:gd name="connsiteX112-10053" fmla="*/ 3899187 w 4098122"/>
                <a:gd name="connsiteY112-10054" fmla="*/ 373278 h 5311470"/>
                <a:gd name="connsiteX113-10055" fmla="*/ 3913820 w 4098122"/>
                <a:gd name="connsiteY113-10056" fmla="*/ 218929 h 5311470"/>
                <a:gd name="connsiteX114-10057" fmla="*/ 3827474 w 4098122"/>
                <a:gd name="connsiteY114-10058" fmla="*/ 196594 h 5311470"/>
                <a:gd name="connsiteX115-10059" fmla="*/ 3795094 w 4098122"/>
                <a:gd name="connsiteY115-10060" fmla="*/ 174258 h 5311470"/>
                <a:gd name="connsiteX116-10061" fmla="*/ 3740402 w 4098122"/>
                <a:gd name="connsiteY116-10062" fmla="*/ 170044 h 5311470"/>
                <a:gd name="connsiteX117-10063" fmla="*/ 3686865 w 4098122"/>
                <a:gd name="connsiteY117-10064" fmla="*/ 178383 h 5311470"/>
                <a:gd name="connsiteX118-10065" fmla="*/ 3643626 w 4098122"/>
                <a:gd name="connsiteY118-10066" fmla="*/ 168568 h 5311470"/>
                <a:gd name="connsiteX119-10067" fmla="*/ 3558732 w 4098122"/>
                <a:gd name="connsiteY119-10068" fmla="*/ 180474 h 5311470"/>
                <a:gd name="connsiteX120-10069" fmla="*/ 3381688 w 4098122"/>
                <a:gd name="connsiteY120-10070" fmla="*/ 188165 h 5311470"/>
                <a:gd name="connsiteX121-10071" fmla="*/ 3204582 w 4098122"/>
                <a:gd name="connsiteY121-10072" fmla="*/ 182687 h 5311470"/>
                <a:gd name="connsiteX122-10073" fmla="*/ 3169088 w 4098122"/>
                <a:gd name="connsiteY122-10074" fmla="*/ 174258 h 5311470"/>
                <a:gd name="connsiteX123-10075" fmla="*/ 3136709 w 4098122"/>
                <a:gd name="connsiteY123-10076" fmla="*/ 163090 h 5311470"/>
                <a:gd name="connsiteX124-10077" fmla="*/ 3111646 w 4098122"/>
                <a:gd name="connsiteY124-10078" fmla="*/ 161614 h 5311470"/>
                <a:gd name="connsiteX125-10079" fmla="*/ 3030414 w 4098122"/>
                <a:gd name="connsiteY125-10080" fmla="*/ 159276 h 5311470"/>
                <a:gd name="connsiteX126-10081" fmla="*/ 2856086 w 4098122"/>
                <a:gd name="connsiteY126-10082" fmla="*/ 151922 h 5311470"/>
                <a:gd name="connsiteX127-10083" fmla="*/ 2445944 w 4098122"/>
                <a:gd name="connsiteY127-10084" fmla="*/ 174258 h 5311470"/>
                <a:gd name="connsiteX128-10085" fmla="*/ 2118307 w 4098122"/>
                <a:gd name="connsiteY128-10086" fmla="*/ 150448 h 5311470"/>
                <a:gd name="connsiteX129-10087" fmla="*/ 1882561 w 4098122"/>
                <a:gd name="connsiteY129-10088" fmla="*/ 154045 h 5311470"/>
                <a:gd name="connsiteX130-10089" fmla="*/ 1712006 w 4098122"/>
                <a:gd name="connsiteY130-10090" fmla="*/ 140754 h 5311470"/>
                <a:gd name="connsiteX131-10091" fmla="*/ 1237105 w 4098122"/>
                <a:gd name="connsiteY131-10092" fmla="*/ 163090 h 5311470"/>
                <a:gd name="connsiteX132-10093" fmla="*/ 1160470 w 4098122"/>
                <a:gd name="connsiteY132-10094" fmla="*/ 163031 h 5311470"/>
                <a:gd name="connsiteX133-10095" fmla="*/ 1106861 w 4098122"/>
                <a:gd name="connsiteY133-10096" fmla="*/ 161556 h 5311470"/>
                <a:gd name="connsiteX134-10097" fmla="*/ 1056735 w 4098122"/>
                <a:gd name="connsiteY134-10098" fmla="*/ 149710 h 5311470"/>
                <a:gd name="connsiteX135-10099" fmla="*/ 1007681 w 4098122"/>
                <a:gd name="connsiteY135-10100" fmla="*/ 0 h 5311470"/>
                <a:gd name="connsiteX136-10101" fmla="*/ 1100279 w 4098122"/>
                <a:gd name="connsiteY136-10102" fmla="*/ 23149 h 5311470"/>
                <a:gd name="connsiteX137-10103" fmla="*/ 1169727 w 4098122"/>
                <a:gd name="connsiteY137-10104" fmla="*/ 69448 h 5311470"/>
                <a:gd name="connsiteX138-10105" fmla="*/ 1679013 w 4098122"/>
                <a:gd name="connsiteY138-10106" fmla="*/ 46298 h 5311470"/>
                <a:gd name="connsiteX139-10107" fmla="*/ 1760036 w 4098122"/>
                <a:gd name="connsiteY139-10108" fmla="*/ 23149 h 5311470"/>
                <a:gd name="connsiteX140-10109" fmla="*/ 2107276 w 4098122"/>
                <a:gd name="connsiteY140-10110" fmla="*/ 34724 h 5311470"/>
                <a:gd name="connsiteX141-10111" fmla="*/ 2466092 w 4098122"/>
                <a:gd name="connsiteY141-10112" fmla="*/ 81022 h 5311470"/>
                <a:gd name="connsiteX142-10113" fmla="*/ 2905930 w 4098122"/>
                <a:gd name="connsiteY142-10114" fmla="*/ 57873 h 5311470"/>
                <a:gd name="connsiteX143-10115" fmla="*/ 3010102 w 4098122"/>
                <a:gd name="connsiteY143-10116" fmla="*/ 34724 h 5311470"/>
                <a:gd name="connsiteX144-10117" fmla="*/ 3183722 w 4098122"/>
                <a:gd name="connsiteY144-10118" fmla="*/ 46298 h 5311470"/>
                <a:gd name="connsiteX145-10119" fmla="*/ 3206871 w 4098122"/>
                <a:gd name="connsiteY145-10120" fmla="*/ 69448 h 5311470"/>
                <a:gd name="connsiteX146-10121" fmla="*/ 3241595 w 4098122"/>
                <a:gd name="connsiteY146-10122" fmla="*/ 81022 h 5311470"/>
                <a:gd name="connsiteX147-10123" fmla="*/ 3264745 w 4098122"/>
                <a:gd name="connsiteY147-10124" fmla="*/ 104172 h 5311470"/>
                <a:gd name="connsiteX148-10125" fmla="*/ 3368917 w 4098122"/>
                <a:gd name="connsiteY148-10126" fmla="*/ 81022 h 5311470"/>
                <a:gd name="connsiteX149-10127" fmla="*/ 3693008 w 4098122"/>
                <a:gd name="connsiteY149-10128" fmla="*/ 69448 h 5311470"/>
                <a:gd name="connsiteX150-10129" fmla="*/ 3739307 w 4098122"/>
                <a:gd name="connsiteY150-10130" fmla="*/ 46298 h 5311470"/>
                <a:gd name="connsiteX151-10131" fmla="*/ 3774031 w 4098122"/>
                <a:gd name="connsiteY151-10132" fmla="*/ 23149 h 5311470"/>
                <a:gd name="connsiteX152-10133" fmla="*/ 3831904 w 4098122"/>
                <a:gd name="connsiteY152-10134" fmla="*/ 69448 h 5311470"/>
                <a:gd name="connsiteX153-10135" fmla="*/ 3912927 w 4098122"/>
                <a:gd name="connsiteY153-10136" fmla="*/ 81022 h 5311470"/>
                <a:gd name="connsiteX154-10137" fmla="*/ 3947651 w 4098122"/>
                <a:gd name="connsiteY154-10138" fmla="*/ 104172 h 5311470"/>
                <a:gd name="connsiteX155-10139" fmla="*/ 4040249 w 4098122"/>
                <a:gd name="connsiteY155-10140" fmla="*/ 127321 h 5311470"/>
                <a:gd name="connsiteX156-10141" fmla="*/ 4017099 w 4098122"/>
                <a:gd name="connsiteY156-10142" fmla="*/ 312516 h 5311470"/>
                <a:gd name="connsiteX157-10143" fmla="*/ 4005524 w 4098122"/>
                <a:gd name="connsiteY157-10144" fmla="*/ 347240 h 5311470"/>
                <a:gd name="connsiteX158-10145" fmla="*/ 4028674 w 4098122"/>
                <a:gd name="connsiteY158-10146" fmla="*/ 601883 h 5311470"/>
                <a:gd name="connsiteX159-10147" fmla="*/ 4040249 w 4098122"/>
                <a:gd name="connsiteY159-10148" fmla="*/ 1169043 h 5311470"/>
                <a:gd name="connsiteX160-10149" fmla="*/ 4063398 w 4098122"/>
                <a:gd name="connsiteY160-10150" fmla="*/ 1238491 h 5311470"/>
                <a:gd name="connsiteX161-10151" fmla="*/ 4074973 w 4098122"/>
                <a:gd name="connsiteY161-10152" fmla="*/ 1273215 h 5311470"/>
                <a:gd name="connsiteX162-10153" fmla="*/ 4098122 w 4098122"/>
                <a:gd name="connsiteY162-10154" fmla="*/ 1354238 h 5311470"/>
                <a:gd name="connsiteX163-10155" fmla="*/ 4074973 w 4098122"/>
                <a:gd name="connsiteY163-10156" fmla="*/ 1574157 h 5311470"/>
                <a:gd name="connsiteX164-10157" fmla="*/ 4051823 w 4098122"/>
                <a:gd name="connsiteY164-10158" fmla="*/ 1608881 h 5311470"/>
                <a:gd name="connsiteX165-10159" fmla="*/ 4063398 w 4098122"/>
                <a:gd name="connsiteY165-10160" fmla="*/ 1759352 h 5311470"/>
                <a:gd name="connsiteX166-10161" fmla="*/ 4040249 w 4098122"/>
                <a:gd name="connsiteY166-10162" fmla="*/ 1979271 h 5311470"/>
                <a:gd name="connsiteX167-10163" fmla="*/ 4028674 w 4098122"/>
                <a:gd name="connsiteY167-10164" fmla="*/ 2164466 h 5311470"/>
                <a:gd name="connsiteX168-10165" fmla="*/ 3993950 w 4098122"/>
                <a:gd name="connsiteY168-10166" fmla="*/ 2257063 h 5311470"/>
                <a:gd name="connsiteX169-10167" fmla="*/ 3970800 w 4098122"/>
                <a:gd name="connsiteY169-10168" fmla="*/ 2280212 h 5311470"/>
                <a:gd name="connsiteX170-10169" fmla="*/ 3959226 w 4098122"/>
                <a:gd name="connsiteY170-10170" fmla="*/ 2361235 h 5311470"/>
                <a:gd name="connsiteX171-10171" fmla="*/ 3947651 w 4098122"/>
                <a:gd name="connsiteY171-10172" fmla="*/ 2395959 h 5311470"/>
                <a:gd name="connsiteX172-10173" fmla="*/ 3959226 w 4098122"/>
                <a:gd name="connsiteY172-10174" fmla="*/ 2534855 h 5311470"/>
                <a:gd name="connsiteX173-10175" fmla="*/ 3982375 w 4098122"/>
                <a:gd name="connsiteY173-10176" fmla="*/ 2558005 h 5311470"/>
                <a:gd name="connsiteX174-10177" fmla="*/ 3993950 w 4098122"/>
                <a:gd name="connsiteY174-10178" fmla="*/ 2592729 h 5311470"/>
                <a:gd name="connsiteX175-10179" fmla="*/ 4028674 w 4098122"/>
                <a:gd name="connsiteY175-10180" fmla="*/ 2916820 h 5311470"/>
                <a:gd name="connsiteX176-10181" fmla="*/ 4051823 w 4098122"/>
                <a:gd name="connsiteY176-10182" fmla="*/ 3067291 h 5311470"/>
                <a:gd name="connsiteX177-10183" fmla="*/ 4040249 w 4098122"/>
                <a:gd name="connsiteY177-10184" fmla="*/ 3125164 h 5311470"/>
                <a:gd name="connsiteX178-10185" fmla="*/ 4029899 w 4098122"/>
                <a:gd name="connsiteY178-10186" fmla="*/ 3164921 h 5311470"/>
                <a:gd name="connsiteX179-10187" fmla="*/ 4031149 w 4098122"/>
                <a:gd name="connsiteY179-10188" fmla="*/ 3158443 h 5311470"/>
                <a:gd name="connsiteX180-10189" fmla="*/ 4029899 w 4098122"/>
                <a:gd name="connsiteY180-10190" fmla="*/ 3164921 h 5311470"/>
                <a:gd name="connsiteX181-10191" fmla="*/ 4017099 w 4098122"/>
                <a:gd name="connsiteY181-10192" fmla="*/ 3229336 h 5311470"/>
                <a:gd name="connsiteX182-10193" fmla="*/ 4017099 w 4098122"/>
                <a:gd name="connsiteY182-10194" fmla="*/ 3634450 h 5311470"/>
                <a:gd name="connsiteX183-10195" fmla="*/ 4051823 w 4098122"/>
                <a:gd name="connsiteY183-10196" fmla="*/ 3842795 h 5311470"/>
                <a:gd name="connsiteX184-10197" fmla="*/ 4063398 w 4098122"/>
                <a:gd name="connsiteY184-10198" fmla="*/ 3981691 h 5311470"/>
                <a:gd name="connsiteX185-10199" fmla="*/ 4051823 w 4098122"/>
                <a:gd name="connsiteY185-10200" fmla="*/ 4120587 h 5311470"/>
                <a:gd name="connsiteX186-10201" fmla="*/ 4040249 w 4098122"/>
                <a:gd name="connsiteY186-10202" fmla="*/ 4155311 h 5311470"/>
                <a:gd name="connsiteX187-10203" fmla="*/ 4017099 w 4098122"/>
                <a:gd name="connsiteY187-10204" fmla="*/ 4444678 h 5311470"/>
                <a:gd name="connsiteX188-10205" fmla="*/ 4028674 w 4098122"/>
                <a:gd name="connsiteY188-10206" fmla="*/ 4734045 h 5311470"/>
                <a:gd name="connsiteX189-10207" fmla="*/ 4040249 w 4098122"/>
                <a:gd name="connsiteY189-10208" fmla="*/ 4768769 h 5311470"/>
                <a:gd name="connsiteX190-10209" fmla="*/ 4025844 w 4098122"/>
                <a:gd name="connsiteY190-10210" fmla="*/ 5150698 h 5311470"/>
                <a:gd name="connsiteX191-10211" fmla="*/ 4014270 w 4098122"/>
                <a:gd name="connsiteY191-10212" fmla="*/ 5275190 h 5311470"/>
                <a:gd name="connsiteX192-10213" fmla="*/ 3936076 w 4098122"/>
                <a:gd name="connsiteY192-10214" fmla="*/ 5254906 h 5311470"/>
                <a:gd name="connsiteX193-10215" fmla="*/ 3889778 w 4098122"/>
                <a:gd name="connsiteY193-10216" fmla="*/ 5243331 h 5311470"/>
                <a:gd name="connsiteX194-10217" fmla="*/ 3788546 w 4098122"/>
                <a:gd name="connsiteY194-10218" fmla="*/ 5240502 h 5311470"/>
                <a:gd name="connsiteX195-10219" fmla="*/ 3713143 w 4098122"/>
                <a:gd name="connsiteY195-10220" fmla="*/ 5246382 h 5311470"/>
                <a:gd name="connsiteX196-10221" fmla="*/ 3655455 w 4098122"/>
                <a:gd name="connsiteY196-10222" fmla="*/ 5234733 h 5311470"/>
                <a:gd name="connsiteX197-10223" fmla="*/ 3600411 w 4098122"/>
                <a:gd name="connsiteY197-10224" fmla="*/ 5231757 h 5311470"/>
                <a:gd name="connsiteX198-10225" fmla="*/ 3565686 w 4098122"/>
                <a:gd name="connsiteY198-10226" fmla="*/ 5243331 h 5311470"/>
                <a:gd name="connsiteX199-10227" fmla="*/ 2350345 w 4098122"/>
                <a:gd name="connsiteY199-10228" fmla="*/ 5266481 h 5311470"/>
                <a:gd name="connsiteX200-10229" fmla="*/ 2188299 w 4098122"/>
                <a:gd name="connsiteY200-10230" fmla="*/ 5289630 h 5311470"/>
                <a:gd name="connsiteX201-10231" fmla="*/ 2095702 w 4098122"/>
                <a:gd name="connsiteY201-10232" fmla="*/ 5301205 h 5311470"/>
                <a:gd name="connsiteX202-10233" fmla="*/ 2049329 w 4098122"/>
                <a:gd name="connsiteY202-10234" fmla="*/ 5306936 h 5311470"/>
                <a:gd name="connsiteX203-10235" fmla="*/ 1968380 w 4098122"/>
                <a:gd name="connsiteY203-10236" fmla="*/ 5301205 h 5311470"/>
                <a:gd name="connsiteX204-10237" fmla="*/ 1748461 w 4098122"/>
                <a:gd name="connsiteY204-10238" fmla="*/ 5289630 h 5311470"/>
                <a:gd name="connsiteX205-10239" fmla="*/ 1574841 w 4098122"/>
                <a:gd name="connsiteY205-10240" fmla="*/ 5266481 h 5311470"/>
                <a:gd name="connsiteX206-10241" fmla="*/ 1505393 w 4098122"/>
                <a:gd name="connsiteY206-10242" fmla="*/ 5243331 h 5311470"/>
                <a:gd name="connsiteX207-10243" fmla="*/ 1470669 w 4098122"/>
                <a:gd name="connsiteY207-10244" fmla="*/ 5231757 h 5311470"/>
                <a:gd name="connsiteX208-10245" fmla="*/ 1435945 w 4098122"/>
                <a:gd name="connsiteY208-10246" fmla="*/ 5220182 h 5311470"/>
                <a:gd name="connsiteX209-10247" fmla="*/ 1366497 w 4098122"/>
                <a:gd name="connsiteY209-10248" fmla="*/ 5208607 h 5311470"/>
                <a:gd name="connsiteX210-10249" fmla="*/ 1331773 w 4098122"/>
                <a:gd name="connsiteY210-10250" fmla="*/ 5197033 h 5311470"/>
                <a:gd name="connsiteX211-10251" fmla="*/ 1273899 w 4098122"/>
                <a:gd name="connsiteY211-10252" fmla="*/ 5185458 h 5311470"/>
                <a:gd name="connsiteX212-10253" fmla="*/ 1088704 w 4098122"/>
                <a:gd name="connsiteY212-10254" fmla="*/ 5197033 h 5311470"/>
                <a:gd name="connsiteX213-10255" fmla="*/ 1030831 w 4098122"/>
                <a:gd name="connsiteY213-10256" fmla="*/ 5208607 h 5311470"/>
                <a:gd name="connsiteX214-10257" fmla="*/ 799337 w 4098122"/>
                <a:gd name="connsiteY214-10258" fmla="*/ 5197033 h 5311470"/>
                <a:gd name="connsiteX215-10259" fmla="*/ 648866 w 4098122"/>
                <a:gd name="connsiteY215-10260" fmla="*/ 5231757 h 5311470"/>
                <a:gd name="connsiteX216-10261" fmla="*/ 452097 w 4098122"/>
                <a:gd name="connsiteY216-10262" fmla="*/ 5197033 h 5311470"/>
                <a:gd name="connsiteX217-10263" fmla="*/ 244625 w 4098122"/>
                <a:gd name="connsiteY217-10264" fmla="*/ 5207919 h 5311470"/>
                <a:gd name="connsiteX218-10265" fmla="*/ 174304 w 4098122"/>
                <a:gd name="connsiteY218-10266" fmla="*/ 5220182 h 5311470"/>
                <a:gd name="connsiteX219-10267" fmla="*/ 117808 w 4098122"/>
                <a:gd name="connsiteY219-10268" fmla="*/ 5228128 h 5311470"/>
                <a:gd name="connsiteX220-10269" fmla="*/ 12259 w 4098122"/>
                <a:gd name="connsiteY220-10270" fmla="*/ 5243331 h 5311470"/>
                <a:gd name="connsiteX221-10271" fmla="*/ 23144 w 4098122"/>
                <a:gd name="connsiteY221-10272" fmla="*/ 5109442 h 5311470"/>
                <a:gd name="connsiteX222-10273" fmla="*/ 46294 w 4098122"/>
                <a:gd name="connsiteY222-10274" fmla="*/ 5020289 h 5311470"/>
                <a:gd name="connsiteX223-10275" fmla="*/ 35408 w 4098122"/>
                <a:gd name="connsiteY223-10276" fmla="*/ 4826643 h 5311470"/>
                <a:gd name="connsiteX224-10277" fmla="*/ 58557 w 4098122"/>
                <a:gd name="connsiteY224-10278" fmla="*/ 4791919 h 5311470"/>
                <a:gd name="connsiteX225-10279" fmla="*/ 70132 w 4098122"/>
                <a:gd name="connsiteY225-10280" fmla="*/ 4745620 h 5311470"/>
                <a:gd name="connsiteX226-10281" fmla="*/ 35408 w 4098122"/>
                <a:gd name="connsiteY226-10282" fmla="*/ 4676172 h 5311470"/>
                <a:gd name="connsiteX227-10283" fmla="*/ 23833 w 4098122"/>
                <a:gd name="connsiteY227-10284" fmla="*/ 4641448 h 5311470"/>
                <a:gd name="connsiteX228-10285" fmla="*/ 35408 w 4098122"/>
                <a:gd name="connsiteY228-10286" fmla="*/ 4514126 h 5311470"/>
                <a:gd name="connsiteX229-10287" fmla="*/ 46983 w 4098122"/>
                <a:gd name="connsiteY229-10288" fmla="*/ 4467828 h 5311470"/>
                <a:gd name="connsiteX230-10289" fmla="*/ 70132 w 4098122"/>
                <a:gd name="connsiteY230-10290" fmla="*/ 4363655 h 5311470"/>
                <a:gd name="connsiteX231-10291" fmla="*/ 58557 w 4098122"/>
                <a:gd name="connsiteY231-10292" fmla="*/ 4305782 h 5311470"/>
                <a:gd name="connsiteX232-10293" fmla="*/ 46983 w 4098122"/>
                <a:gd name="connsiteY232-10294" fmla="*/ 4236334 h 5311470"/>
                <a:gd name="connsiteX233-10295" fmla="*/ 23833 w 4098122"/>
                <a:gd name="connsiteY233-10296" fmla="*/ 4166886 h 5311470"/>
                <a:gd name="connsiteX234-10297" fmla="*/ 35408 w 4098122"/>
                <a:gd name="connsiteY234-10298" fmla="*/ 3877519 h 5311470"/>
                <a:gd name="connsiteX235-10299" fmla="*/ 46983 w 4098122"/>
                <a:gd name="connsiteY235-10300" fmla="*/ 3819645 h 5311470"/>
                <a:gd name="connsiteX236-10301" fmla="*/ 116431 w 4098122"/>
                <a:gd name="connsiteY236-10302" fmla="*/ 3750197 h 5311470"/>
                <a:gd name="connsiteX237-10303" fmla="*/ 93281 w 4098122"/>
                <a:gd name="connsiteY237-10304" fmla="*/ 3611301 h 5311470"/>
                <a:gd name="connsiteX238-10305" fmla="*/ 70132 w 4098122"/>
                <a:gd name="connsiteY238-10306" fmla="*/ 3576577 h 5311470"/>
                <a:gd name="connsiteX239-10307" fmla="*/ 58557 w 4098122"/>
                <a:gd name="connsiteY239-10308" fmla="*/ 3437681 h 5311470"/>
                <a:gd name="connsiteX240-10309" fmla="*/ 35408 w 4098122"/>
                <a:gd name="connsiteY240-10310" fmla="*/ 3345083 h 5311470"/>
                <a:gd name="connsiteX241-10311" fmla="*/ 12259 w 4098122"/>
                <a:gd name="connsiteY241-10312" fmla="*/ 3264060 h 5311470"/>
                <a:gd name="connsiteX242-10313" fmla="*/ 23833 w 4098122"/>
                <a:gd name="connsiteY242-10314" fmla="*/ 3078866 h 5311470"/>
                <a:gd name="connsiteX243-10315" fmla="*/ 46983 w 4098122"/>
                <a:gd name="connsiteY243-10316" fmla="*/ 3009417 h 5311470"/>
                <a:gd name="connsiteX244-10317" fmla="*/ 58557 w 4098122"/>
                <a:gd name="connsiteY244-10318" fmla="*/ 2974693 h 5311470"/>
                <a:gd name="connsiteX245-10319" fmla="*/ 46983 w 4098122"/>
                <a:gd name="connsiteY245-10320" fmla="*/ 2812648 h 5311470"/>
                <a:gd name="connsiteX246-10321" fmla="*/ 35408 w 4098122"/>
                <a:gd name="connsiteY246-10322" fmla="*/ 2673752 h 5311470"/>
                <a:gd name="connsiteX247-10323" fmla="*/ 46983 w 4098122"/>
                <a:gd name="connsiteY247-10324" fmla="*/ 2523281 h 5311470"/>
                <a:gd name="connsiteX248-10325" fmla="*/ 70132 w 4098122"/>
                <a:gd name="connsiteY248-10326" fmla="*/ 2453833 h 5311470"/>
                <a:gd name="connsiteX249-10327" fmla="*/ 58557 w 4098122"/>
                <a:gd name="connsiteY249-10328" fmla="*/ 2257063 h 5311470"/>
                <a:gd name="connsiteX250-10329" fmla="*/ 46983 w 4098122"/>
                <a:gd name="connsiteY250-10330" fmla="*/ 2210764 h 5311470"/>
                <a:gd name="connsiteX251-10331" fmla="*/ 23833 w 4098122"/>
                <a:gd name="connsiteY251-10332" fmla="*/ 2176040 h 5311470"/>
                <a:gd name="connsiteX252-10333" fmla="*/ 23833 w 4098122"/>
                <a:gd name="connsiteY252-10334" fmla="*/ 1828800 h 5311470"/>
                <a:gd name="connsiteX253-10335" fmla="*/ 35408 w 4098122"/>
                <a:gd name="connsiteY253-10336" fmla="*/ 1713053 h 5311470"/>
                <a:gd name="connsiteX254-10337" fmla="*/ 58557 w 4098122"/>
                <a:gd name="connsiteY254-10338" fmla="*/ 1643605 h 5311470"/>
                <a:gd name="connsiteX255-10339" fmla="*/ 35408 w 4098122"/>
                <a:gd name="connsiteY255-10340" fmla="*/ 1481559 h 5311470"/>
                <a:gd name="connsiteX256-10341" fmla="*/ 23833 w 4098122"/>
                <a:gd name="connsiteY256-10342" fmla="*/ 1446835 h 5311470"/>
                <a:gd name="connsiteX257-10343" fmla="*/ 684 w 4098122"/>
                <a:gd name="connsiteY257-10344" fmla="*/ 1365812 h 5311470"/>
                <a:gd name="connsiteX258-10345" fmla="*/ 12259 w 4098122"/>
                <a:gd name="connsiteY258-10346" fmla="*/ 1192192 h 5311470"/>
                <a:gd name="connsiteX259-10347" fmla="*/ 23833 w 4098122"/>
                <a:gd name="connsiteY259-10348" fmla="*/ 1157468 h 5311470"/>
                <a:gd name="connsiteX260-10349" fmla="*/ 58557 w 4098122"/>
                <a:gd name="connsiteY260-10350" fmla="*/ 1064871 h 5311470"/>
                <a:gd name="connsiteX261-10351" fmla="*/ 46983 w 4098122"/>
                <a:gd name="connsiteY261-10352" fmla="*/ 844952 h 5311470"/>
                <a:gd name="connsiteX262-10353" fmla="*/ 35408 w 4098122"/>
                <a:gd name="connsiteY262-10354" fmla="*/ 787078 h 5311470"/>
                <a:gd name="connsiteX263-10355" fmla="*/ 23833 w 4098122"/>
                <a:gd name="connsiteY263-10356" fmla="*/ 648182 h 5311470"/>
                <a:gd name="connsiteX264-10357" fmla="*/ 12259 w 4098122"/>
                <a:gd name="connsiteY264-10358" fmla="*/ 555585 h 5311470"/>
                <a:gd name="connsiteX265-10359" fmla="*/ 23833 w 4098122"/>
                <a:gd name="connsiteY265-10360" fmla="*/ 115747 h 5311470"/>
                <a:gd name="connsiteX266-10361" fmla="*/ 70132 w 4098122"/>
                <a:gd name="connsiteY266-10362" fmla="*/ 69448 h 5311470"/>
                <a:gd name="connsiteX267-10363" fmla="*/ 428947 w 4098122"/>
                <a:gd name="connsiteY267-10364" fmla="*/ 69448 h 5311470"/>
                <a:gd name="connsiteX268-10365" fmla="*/ 556269 w 4098122"/>
                <a:gd name="connsiteY268-10366" fmla="*/ 81022 h 5311470"/>
                <a:gd name="connsiteX269-10367" fmla="*/ 891935 w 4098122"/>
                <a:gd name="connsiteY269-10368" fmla="*/ 57873 h 5311470"/>
                <a:gd name="connsiteX270-10369" fmla="*/ 926659 w 4098122"/>
                <a:gd name="connsiteY270-10370" fmla="*/ 46298 h 5311470"/>
                <a:gd name="connsiteX271-10371" fmla="*/ 961383 w 4098122"/>
                <a:gd name="connsiteY271-10372" fmla="*/ 23149 h 5311470"/>
                <a:gd name="connsiteX272-10373" fmla="*/ 1007681 w 4098122"/>
                <a:gd name="connsiteY272-10374" fmla="*/ 0 h 5311470"/>
                <a:gd name="connsiteX0-10375" fmla="*/ 1056735 w 4098122"/>
                <a:gd name="connsiteY0-10376" fmla="*/ 149710 h 5311470"/>
                <a:gd name="connsiteX1-10377" fmla="*/ 1010449 w 4098122"/>
                <a:gd name="connsiteY1-10378" fmla="*/ 140754 h 5311470"/>
                <a:gd name="connsiteX2-10379" fmla="*/ 912755 w 4098122"/>
                <a:gd name="connsiteY2-10380" fmla="*/ 151921 h 5311470"/>
                <a:gd name="connsiteX3-10381" fmla="*/ 665066 w 4098122"/>
                <a:gd name="connsiteY3-10382" fmla="*/ 174258 h 5311470"/>
                <a:gd name="connsiteX4-10383" fmla="*/ 546340 w 4098122"/>
                <a:gd name="connsiteY4-10384" fmla="*/ 163090 h 5311470"/>
                <a:gd name="connsiteX5-10385" fmla="*/ 193938 w 4098122"/>
                <a:gd name="connsiteY5-10386" fmla="*/ 169028 h 5311470"/>
                <a:gd name="connsiteX6-10387" fmla="*/ 168578 w 4098122"/>
                <a:gd name="connsiteY6-10388" fmla="*/ 207762 h 5311470"/>
                <a:gd name="connsiteX7-10389" fmla="*/ 187473 w 4098122"/>
                <a:gd name="connsiteY7-10390" fmla="*/ 608390 h 5311470"/>
                <a:gd name="connsiteX8-10391" fmla="*/ 208505 w 4098122"/>
                <a:gd name="connsiteY8-10392" fmla="*/ 760923 h 5311470"/>
                <a:gd name="connsiteX9-10393" fmla="*/ 179372 w 4098122"/>
                <a:gd name="connsiteY9-10394" fmla="*/ 855496 h 5311470"/>
                <a:gd name="connsiteX10-10395" fmla="*/ 190165 w 4098122"/>
                <a:gd name="connsiteY10-10396" fmla="*/ 911336 h 5311470"/>
                <a:gd name="connsiteX11-10397" fmla="*/ 222545 w 4098122"/>
                <a:gd name="connsiteY11-10398" fmla="*/ 1056518 h 5311470"/>
                <a:gd name="connsiteX12-10399" fmla="*/ 209587 w 4098122"/>
                <a:gd name="connsiteY12-10400" fmla="*/ 1198869 h 5311470"/>
                <a:gd name="connsiteX13-10401" fmla="*/ 193411 w 4098122"/>
                <a:gd name="connsiteY13-10402" fmla="*/ 1287934 h 5311470"/>
                <a:gd name="connsiteX14-10403" fmla="*/ 146992 w 4098122"/>
                <a:gd name="connsiteY14-10404" fmla="*/ 1413887 h 5311470"/>
                <a:gd name="connsiteX15-10405" fmla="*/ 168578 w 4098122"/>
                <a:gd name="connsiteY15-10406" fmla="*/ 1492062 h 5311470"/>
                <a:gd name="connsiteX16-10407" fmla="*/ 179372 w 4098122"/>
                <a:gd name="connsiteY16-10408" fmla="*/ 1525566 h 5311470"/>
                <a:gd name="connsiteX17-10409" fmla="*/ 200958 w 4098122"/>
                <a:gd name="connsiteY17-10410" fmla="*/ 1681916 h 5311470"/>
                <a:gd name="connsiteX18-10411" fmla="*/ 179372 w 4098122"/>
                <a:gd name="connsiteY18-10412" fmla="*/ 1748923 h 5311470"/>
                <a:gd name="connsiteX19-10413" fmla="*/ 168578 w 4098122"/>
                <a:gd name="connsiteY19-10414" fmla="*/ 1860602 h 5311470"/>
                <a:gd name="connsiteX20-10415" fmla="*/ 204205 w 4098122"/>
                <a:gd name="connsiteY20-10416" fmla="*/ 2148134 h 5311470"/>
                <a:gd name="connsiteX21-10417" fmla="*/ 190165 w 4098122"/>
                <a:gd name="connsiteY21-10418" fmla="*/ 2229139 h 5311470"/>
                <a:gd name="connsiteX22-10419" fmla="*/ 200958 w 4098122"/>
                <a:gd name="connsiteY22-10420" fmla="*/ 2273811 h 5311470"/>
                <a:gd name="connsiteX23-10421" fmla="*/ 211751 w 4098122"/>
                <a:gd name="connsiteY23-10422" fmla="*/ 2463665 h 5311470"/>
                <a:gd name="connsiteX24-10423" fmla="*/ 190165 w 4098122"/>
                <a:gd name="connsiteY24-10424" fmla="*/ 2530671 h 5311470"/>
                <a:gd name="connsiteX25-10425" fmla="*/ 197184 w 4098122"/>
                <a:gd name="connsiteY25-10426" fmla="*/ 2693667 h 5311470"/>
                <a:gd name="connsiteX26-10427" fmla="*/ 190165 w 4098122"/>
                <a:gd name="connsiteY26-10428" fmla="*/ 2809867 h 5311470"/>
                <a:gd name="connsiteX27-10429" fmla="*/ 200958 w 4098122"/>
                <a:gd name="connsiteY27-10430" fmla="*/ 2966216 h 5311470"/>
                <a:gd name="connsiteX28-10431" fmla="*/ 190165 w 4098122"/>
                <a:gd name="connsiteY28-10432" fmla="*/ 2999720 h 5311470"/>
                <a:gd name="connsiteX29-10433" fmla="*/ 168578 w 4098122"/>
                <a:gd name="connsiteY29-10434" fmla="*/ 3066728 h 5311470"/>
                <a:gd name="connsiteX30-10435" fmla="*/ 187473 w 4098122"/>
                <a:gd name="connsiteY30-10436" fmla="*/ 3221661 h 5311470"/>
                <a:gd name="connsiteX31-10437" fmla="*/ 179372 w 4098122"/>
                <a:gd name="connsiteY31-10438" fmla="*/ 3323587 h 5311470"/>
                <a:gd name="connsiteX32-10439" fmla="*/ 200958 w 4098122"/>
                <a:gd name="connsiteY32-10440" fmla="*/ 3412930 h 5311470"/>
                <a:gd name="connsiteX33-10441" fmla="*/ 211751 w 4098122"/>
                <a:gd name="connsiteY33-10442" fmla="*/ 3546944 h 5311470"/>
                <a:gd name="connsiteX34-10443" fmla="*/ 233337 w 4098122"/>
                <a:gd name="connsiteY34-10444" fmla="*/ 3580448 h 5311470"/>
                <a:gd name="connsiteX35-10445" fmla="*/ 254924 w 4098122"/>
                <a:gd name="connsiteY35-10446" fmla="*/ 3714461 h 5311470"/>
                <a:gd name="connsiteX36-10447" fmla="*/ 207978 w 4098122"/>
                <a:gd name="connsiteY36-10448" fmla="*/ 3817095 h 5311470"/>
                <a:gd name="connsiteX37-10449" fmla="*/ 214443 w 4098122"/>
                <a:gd name="connsiteY37-10450" fmla="*/ 3951817 h 5311470"/>
                <a:gd name="connsiteX38-10451" fmla="*/ 168578 w 4098122"/>
                <a:gd name="connsiteY38-10452" fmla="*/ 4116504 h 5311470"/>
                <a:gd name="connsiteX39-10453" fmla="*/ 190165 w 4098122"/>
                <a:gd name="connsiteY39-10454" fmla="*/ 4183511 h 5311470"/>
                <a:gd name="connsiteX40-10455" fmla="*/ 218216 w 4098122"/>
                <a:gd name="connsiteY40-10456" fmla="*/ 4256733 h 5311470"/>
                <a:gd name="connsiteX41-10457" fmla="*/ 211751 w 4098122"/>
                <a:gd name="connsiteY41-10458" fmla="*/ 4306356 h 5311470"/>
                <a:gd name="connsiteX42-10459" fmla="*/ 190165 w 4098122"/>
                <a:gd name="connsiteY42-10460" fmla="*/ 4406868 h 5311470"/>
                <a:gd name="connsiteX43-10461" fmla="*/ 179372 w 4098122"/>
                <a:gd name="connsiteY43-10462" fmla="*/ 4451539 h 5311470"/>
                <a:gd name="connsiteX44-10463" fmla="*/ 168578 w 4098122"/>
                <a:gd name="connsiteY44-10464" fmla="*/ 4574385 h 5311470"/>
                <a:gd name="connsiteX45-10465" fmla="*/ 179372 w 4098122"/>
                <a:gd name="connsiteY45-10466" fmla="*/ 4607889 h 5311470"/>
                <a:gd name="connsiteX46-10467" fmla="*/ 211751 w 4098122"/>
                <a:gd name="connsiteY46-10468" fmla="*/ 4674896 h 5311470"/>
                <a:gd name="connsiteX47-10469" fmla="*/ 200958 w 4098122"/>
                <a:gd name="connsiteY47-10470" fmla="*/ 4719567 h 5311470"/>
                <a:gd name="connsiteX48-10471" fmla="*/ 179372 w 4098122"/>
                <a:gd name="connsiteY48-10472" fmla="*/ 4753071 h 5311470"/>
                <a:gd name="connsiteX49-10473" fmla="*/ 179372 w 4098122"/>
                <a:gd name="connsiteY49-10474" fmla="*/ 5009930 h 5311470"/>
                <a:gd name="connsiteX50-10475" fmla="*/ 157786 w 4098122"/>
                <a:gd name="connsiteY50-10476" fmla="*/ 5043435 h 5311470"/>
                <a:gd name="connsiteX51-10477" fmla="*/ 180935 w 4098122"/>
                <a:gd name="connsiteY51-10478" fmla="*/ 5108814 h 5311470"/>
                <a:gd name="connsiteX52-10479" fmla="*/ 230213 w 4098122"/>
                <a:gd name="connsiteY52-10480" fmla="*/ 5074497 h 5311470"/>
                <a:gd name="connsiteX53-10481" fmla="*/ 308890 w 4098122"/>
                <a:gd name="connsiteY53-10482" fmla="*/ 5132777 h 5311470"/>
                <a:gd name="connsiteX54-10483" fmla="*/ 330477 w 4098122"/>
                <a:gd name="connsiteY54-10484" fmla="*/ 5110441 h 5311470"/>
                <a:gd name="connsiteX55-10485" fmla="*/ 524754 w 4098122"/>
                <a:gd name="connsiteY55-10486" fmla="*/ 5099273 h 5311470"/>
                <a:gd name="connsiteX56-10487" fmla="*/ 783791 w 4098122"/>
                <a:gd name="connsiteY56-10488" fmla="*/ 5099273 h 5311470"/>
                <a:gd name="connsiteX57-10489" fmla="*/ 891723 w 4098122"/>
                <a:gd name="connsiteY57-10490" fmla="*/ 5110441 h 5311470"/>
                <a:gd name="connsiteX58-10491" fmla="*/ 1107587 w 4098122"/>
                <a:gd name="connsiteY58-10492" fmla="*/ 5121609 h 5311470"/>
                <a:gd name="connsiteX59-10493" fmla="*/ 1161553 w 4098122"/>
                <a:gd name="connsiteY59-10494" fmla="*/ 5110441 h 5311470"/>
                <a:gd name="connsiteX60-10495" fmla="*/ 1334244 w 4098122"/>
                <a:gd name="connsiteY60-10496" fmla="*/ 5099273 h 5311470"/>
                <a:gd name="connsiteX61-10497" fmla="*/ 1388211 w 4098122"/>
                <a:gd name="connsiteY61-10498" fmla="*/ 5110441 h 5311470"/>
                <a:gd name="connsiteX62-10499" fmla="*/ 1420590 w 4098122"/>
                <a:gd name="connsiteY62-10500" fmla="*/ 5121609 h 5311470"/>
                <a:gd name="connsiteX63-10501" fmla="*/ 1485349 w 4098122"/>
                <a:gd name="connsiteY63-10502" fmla="*/ 5132777 h 5311470"/>
                <a:gd name="connsiteX64-10503" fmla="*/ 1517729 w 4098122"/>
                <a:gd name="connsiteY64-10504" fmla="*/ 5143945 h 5311470"/>
                <a:gd name="connsiteX65-10505" fmla="*/ 1550108 w 4098122"/>
                <a:gd name="connsiteY65-10506" fmla="*/ 5155112 h 5311470"/>
                <a:gd name="connsiteX66-10507" fmla="*/ 1614868 w 4098122"/>
                <a:gd name="connsiteY66-10508" fmla="*/ 5177448 h 5311470"/>
                <a:gd name="connsiteX67-10509" fmla="*/ 1802785 w 4098122"/>
                <a:gd name="connsiteY67-10510" fmla="*/ 5181199 h 5311470"/>
                <a:gd name="connsiteX68-10511" fmla="*/ 1926080 w 4098122"/>
                <a:gd name="connsiteY68-10512" fmla="*/ 5173781 h 5311470"/>
                <a:gd name="connsiteX69-10513" fmla="*/ 2060390 w 4098122"/>
                <a:gd name="connsiteY69-10514" fmla="*/ 5177531 h 5311470"/>
                <a:gd name="connsiteX70-10515" fmla="*/ 2137733 w 4098122"/>
                <a:gd name="connsiteY70-10516" fmla="*/ 5177498 h 5311470"/>
                <a:gd name="connsiteX71-10517" fmla="*/ 2216643 w 4098122"/>
                <a:gd name="connsiteY71-10518" fmla="*/ 5170047 h 5311470"/>
                <a:gd name="connsiteX72-10519" fmla="*/ 2338012 w 4098122"/>
                <a:gd name="connsiteY72-10520" fmla="*/ 5177448 h 5311470"/>
                <a:gd name="connsiteX73-10521" fmla="*/ 3426693 w 4098122"/>
                <a:gd name="connsiteY73-10522" fmla="*/ 5140244 h 5311470"/>
                <a:gd name="connsiteX74-10523" fmla="*/ 3485092 w 4098122"/>
                <a:gd name="connsiteY74-10524" fmla="*/ 5129077 h 5311470"/>
                <a:gd name="connsiteX75-10525" fmla="*/ 3536058 w 4098122"/>
                <a:gd name="connsiteY75-10526" fmla="*/ 5121609 h 5311470"/>
                <a:gd name="connsiteX76-10527" fmla="*/ 3606819 w 4098122"/>
                <a:gd name="connsiteY76-10528" fmla="*/ 5129026 h 5311470"/>
                <a:gd name="connsiteX77-10529" fmla="*/ 3665576 w 4098122"/>
                <a:gd name="connsiteY77-10530" fmla="*/ 5132777 h 5311470"/>
                <a:gd name="connsiteX78-10531" fmla="*/ 3773508 w 4098122"/>
                <a:gd name="connsiteY78-10532" fmla="*/ 5155112 h 5311470"/>
                <a:gd name="connsiteX79-10533" fmla="*/ 3816680 w 4098122"/>
                <a:gd name="connsiteY79-10534" fmla="*/ 5166280 h 5311470"/>
                <a:gd name="connsiteX80-10535" fmla="*/ 3870647 w 4098122"/>
                <a:gd name="connsiteY80-10536" fmla="*/ 5177448 h 5311470"/>
                <a:gd name="connsiteX81-10537" fmla="*/ 3874975 w 4098122"/>
                <a:gd name="connsiteY81-10538" fmla="*/ 5037497 h 5311470"/>
                <a:gd name="connsiteX82-10539" fmla="*/ 3913820 w 4098122"/>
                <a:gd name="connsiteY82-10540" fmla="*/ 4697231 h 5311470"/>
                <a:gd name="connsiteX83-10541" fmla="*/ 3903026 w 4098122"/>
                <a:gd name="connsiteY83-10542" fmla="*/ 4663727 h 5311470"/>
                <a:gd name="connsiteX84-10543" fmla="*/ 3892233 w 4098122"/>
                <a:gd name="connsiteY84-10544" fmla="*/ 4384532 h 5311470"/>
                <a:gd name="connsiteX85-10545" fmla="*/ 3881440 w 4098122"/>
                <a:gd name="connsiteY85-10546" fmla="*/ 4105336 h 5311470"/>
                <a:gd name="connsiteX86-10547" fmla="*/ 3924612 w 4098122"/>
                <a:gd name="connsiteY86-10548" fmla="*/ 4071832 h 5311470"/>
                <a:gd name="connsiteX87-10549" fmla="*/ 3899780 w 4098122"/>
                <a:gd name="connsiteY87-10550" fmla="*/ 3931880 h 5311470"/>
                <a:gd name="connsiteX88-10551" fmla="*/ 3872811 w 4098122"/>
                <a:gd name="connsiteY88-10552" fmla="*/ 3820202 h 5311470"/>
                <a:gd name="connsiteX89-10553" fmla="*/ 3892233 w 4098122"/>
                <a:gd name="connsiteY89-10554" fmla="*/ 3602783 h 5311470"/>
                <a:gd name="connsiteX90-10555" fmla="*/ 3878749 w 4098122"/>
                <a:gd name="connsiteY90-10556" fmla="*/ 3246828 h 5311470"/>
                <a:gd name="connsiteX91-10557" fmla="*/ 3913820 w 4098122"/>
                <a:gd name="connsiteY91-10558" fmla="*/ 3111398 h 5311470"/>
                <a:gd name="connsiteX92-10559" fmla="*/ 3924612 w 4098122"/>
                <a:gd name="connsiteY92-10560" fmla="*/ 3055560 h 5311470"/>
                <a:gd name="connsiteX93-10561" fmla="*/ 3903026 w 4098122"/>
                <a:gd name="connsiteY93-10562" fmla="*/ 2910378 h 5311470"/>
                <a:gd name="connsiteX94-10563" fmla="*/ 3897643 w 4098122"/>
                <a:gd name="connsiteY94-10564" fmla="*/ 2689852 h 5311470"/>
                <a:gd name="connsiteX95-10565" fmla="*/ 3859853 w 4098122"/>
                <a:gd name="connsiteY95-10566" fmla="*/ 2564175 h 5311470"/>
                <a:gd name="connsiteX96-10567" fmla="*/ 3838267 w 4098122"/>
                <a:gd name="connsiteY96-10568" fmla="*/ 2541839 h 5311470"/>
                <a:gd name="connsiteX97-10569" fmla="*/ 3827474 w 4098122"/>
                <a:gd name="connsiteY97-10570" fmla="*/ 2407825 h 5311470"/>
                <a:gd name="connsiteX98-10571" fmla="*/ 3838267 w 4098122"/>
                <a:gd name="connsiteY98-10572" fmla="*/ 2374321 h 5311470"/>
                <a:gd name="connsiteX99-10573" fmla="*/ 3849060 w 4098122"/>
                <a:gd name="connsiteY99-10574" fmla="*/ 2296146 h 5311470"/>
                <a:gd name="connsiteX100-10575" fmla="*/ 3870647 w 4098122"/>
                <a:gd name="connsiteY100-10576" fmla="*/ 2273811 h 5311470"/>
                <a:gd name="connsiteX101-10577" fmla="*/ 3903026 w 4098122"/>
                <a:gd name="connsiteY101-10578" fmla="*/ 2184469 h 5311470"/>
                <a:gd name="connsiteX102-10579" fmla="*/ 3913820 w 4098122"/>
                <a:gd name="connsiteY102-10580" fmla="*/ 2005783 h 5311470"/>
                <a:gd name="connsiteX103-10581" fmla="*/ 3935406 w 4098122"/>
                <a:gd name="connsiteY103-10582" fmla="*/ 1793595 h 5311470"/>
                <a:gd name="connsiteX104-10583" fmla="*/ 3924612 w 4098122"/>
                <a:gd name="connsiteY104-10584" fmla="*/ 1648413 h 5311470"/>
                <a:gd name="connsiteX105-10585" fmla="*/ 3946199 w 4098122"/>
                <a:gd name="connsiteY105-10586" fmla="*/ 1614909 h 5311470"/>
                <a:gd name="connsiteX106-10587" fmla="*/ 3940816 w 4098122"/>
                <a:gd name="connsiteY106-10588" fmla="*/ 1485848 h 5311470"/>
                <a:gd name="connsiteX107-10589" fmla="*/ 3947836 w 4098122"/>
                <a:gd name="connsiteY107-10590" fmla="*/ 1378692 h 5311470"/>
                <a:gd name="connsiteX108-10591" fmla="*/ 3931105 w 4098122"/>
                <a:gd name="connsiteY108-10592" fmla="*/ 1305039 h 5311470"/>
                <a:gd name="connsiteX109-10593" fmla="*/ 3913293 w 4098122"/>
                <a:gd name="connsiteY109-10594" fmla="*/ 1178655 h 5311470"/>
                <a:gd name="connsiteX110-10595" fmla="*/ 3903026 w 4098122"/>
                <a:gd name="connsiteY110-10596" fmla="*/ 676810 h 5311470"/>
                <a:gd name="connsiteX111-10597" fmla="*/ 3903158 w 4098122"/>
                <a:gd name="connsiteY111-10598" fmla="*/ 520928 h 5311470"/>
                <a:gd name="connsiteX112-10599" fmla="*/ 3899187 w 4098122"/>
                <a:gd name="connsiteY112-10600" fmla="*/ 373278 h 5311470"/>
                <a:gd name="connsiteX113-10601" fmla="*/ 3913820 w 4098122"/>
                <a:gd name="connsiteY113-10602" fmla="*/ 218929 h 5311470"/>
                <a:gd name="connsiteX114-10603" fmla="*/ 3827474 w 4098122"/>
                <a:gd name="connsiteY114-10604" fmla="*/ 196594 h 5311470"/>
                <a:gd name="connsiteX115-10605" fmla="*/ 3795094 w 4098122"/>
                <a:gd name="connsiteY115-10606" fmla="*/ 174258 h 5311470"/>
                <a:gd name="connsiteX116-10607" fmla="*/ 3740402 w 4098122"/>
                <a:gd name="connsiteY116-10608" fmla="*/ 170044 h 5311470"/>
                <a:gd name="connsiteX117-10609" fmla="*/ 3686865 w 4098122"/>
                <a:gd name="connsiteY117-10610" fmla="*/ 178383 h 5311470"/>
                <a:gd name="connsiteX118-10611" fmla="*/ 3643626 w 4098122"/>
                <a:gd name="connsiteY118-10612" fmla="*/ 168568 h 5311470"/>
                <a:gd name="connsiteX119-10613" fmla="*/ 3558732 w 4098122"/>
                <a:gd name="connsiteY119-10614" fmla="*/ 180474 h 5311470"/>
                <a:gd name="connsiteX120-10615" fmla="*/ 3381688 w 4098122"/>
                <a:gd name="connsiteY120-10616" fmla="*/ 188165 h 5311470"/>
                <a:gd name="connsiteX121-10617" fmla="*/ 3204582 w 4098122"/>
                <a:gd name="connsiteY121-10618" fmla="*/ 182687 h 5311470"/>
                <a:gd name="connsiteX122-10619" fmla="*/ 3169088 w 4098122"/>
                <a:gd name="connsiteY122-10620" fmla="*/ 174258 h 5311470"/>
                <a:gd name="connsiteX123-10621" fmla="*/ 3136709 w 4098122"/>
                <a:gd name="connsiteY123-10622" fmla="*/ 163090 h 5311470"/>
                <a:gd name="connsiteX124-10623" fmla="*/ 3111646 w 4098122"/>
                <a:gd name="connsiteY124-10624" fmla="*/ 161614 h 5311470"/>
                <a:gd name="connsiteX125-10625" fmla="*/ 3030414 w 4098122"/>
                <a:gd name="connsiteY125-10626" fmla="*/ 159276 h 5311470"/>
                <a:gd name="connsiteX126-10627" fmla="*/ 2856086 w 4098122"/>
                <a:gd name="connsiteY126-10628" fmla="*/ 151922 h 5311470"/>
                <a:gd name="connsiteX127-10629" fmla="*/ 2445944 w 4098122"/>
                <a:gd name="connsiteY127-10630" fmla="*/ 174258 h 5311470"/>
                <a:gd name="connsiteX128-10631" fmla="*/ 2118307 w 4098122"/>
                <a:gd name="connsiteY128-10632" fmla="*/ 150448 h 5311470"/>
                <a:gd name="connsiteX129-10633" fmla="*/ 1882561 w 4098122"/>
                <a:gd name="connsiteY129-10634" fmla="*/ 154045 h 5311470"/>
                <a:gd name="connsiteX130-10635" fmla="*/ 1712006 w 4098122"/>
                <a:gd name="connsiteY130-10636" fmla="*/ 140754 h 5311470"/>
                <a:gd name="connsiteX131-10637" fmla="*/ 1237105 w 4098122"/>
                <a:gd name="connsiteY131-10638" fmla="*/ 163090 h 5311470"/>
                <a:gd name="connsiteX132-10639" fmla="*/ 1160470 w 4098122"/>
                <a:gd name="connsiteY132-10640" fmla="*/ 163031 h 5311470"/>
                <a:gd name="connsiteX133-10641" fmla="*/ 1106861 w 4098122"/>
                <a:gd name="connsiteY133-10642" fmla="*/ 161556 h 5311470"/>
                <a:gd name="connsiteX134-10643" fmla="*/ 1056735 w 4098122"/>
                <a:gd name="connsiteY134-10644" fmla="*/ 149710 h 5311470"/>
                <a:gd name="connsiteX135-10645" fmla="*/ 1007681 w 4098122"/>
                <a:gd name="connsiteY135-10646" fmla="*/ 0 h 5311470"/>
                <a:gd name="connsiteX136-10647" fmla="*/ 1100279 w 4098122"/>
                <a:gd name="connsiteY136-10648" fmla="*/ 23149 h 5311470"/>
                <a:gd name="connsiteX137-10649" fmla="*/ 1169727 w 4098122"/>
                <a:gd name="connsiteY137-10650" fmla="*/ 69448 h 5311470"/>
                <a:gd name="connsiteX138-10651" fmla="*/ 1679013 w 4098122"/>
                <a:gd name="connsiteY138-10652" fmla="*/ 46298 h 5311470"/>
                <a:gd name="connsiteX139-10653" fmla="*/ 1760036 w 4098122"/>
                <a:gd name="connsiteY139-10654" fmla="*/ 23149 h 5311470"/>
                <a:gd name="connsiteX140-10655" fmla="*/ 2107276 w 4098122"/>
                <a:gd name="connsiteY140-10656" fmla="*/ 34724 h 5311470"/>
                <a:gd name="connsiteX141-10657" fmla="*/ 2466092 w 4098122"/>
                <a:gd name="connsiteY141-10658" fmla="*/ 81022 h 5311470"/>
                <a:gd name="connsiteX142-10659" fmla="*/ 2905930 w 4098122"/>
                <a:gd name="connsiteY142-10660" fmla="*/ 57873 h 5311470"/>
                <a:gd name="connsiteX143-10661" fmla="*/ 3010102 w 4098122"/>
                <a:gd name="connsiteY143-10662" fmla="*/ 34724 h 5311470"/>
                <a:gd name="connsiteX144-10663" fmla="*/ 3183722 w 4098122"/>
                <a:gd name="connsiteY144-10664" fmla="*/ 46298 h 5311470"/>
                <a:gd name="connsiteX145-10665" fmla="*/ 3206871 w 4098122"/>
                <a:gd name="connsiteY145-10666" fmla="*/ 69448 h 5311470"/>
                <a:gd name="connsiteX146-10667" fmla="*/ 3241595 w 4098122"/>
                <a:gd name="connsiteY146-10668" fmla="*/ 81022 h 5311470"/>
                <a:gd name="connsiteX147-10669" fmla="*/ 3264745 w 4098122"/>
                <a:gd name="connsiteY147-10670" fmla="*/ 104172 h 5311470"/>
                <a:gd name="connsiteX148-10671" fmla="*/ 3368917 w 4098122"/>
                <a:gd name="connsiteY148-10672" fmla="*/ 81022 h 5311470"/>
                <a:gd name="connsiteX149-10673" fmla="*/ 3693008 w 4098122"/>
                <a:gd name="connsiteY149-10674" fmla="*/ 69448 h 5311470"/>
                <a:gd name="connsiteX150-10675" fmla="*/ 3739307 w 4098122"/>
                <a:gd name="connsiteY150-10676" fmla="*/ 46298 h 5311470"/>
                <a:gd name="connsiteX151-10677" fmla="*/ 3774031 w 4098122"/>
                <a:gd name="connsiteY151-10678" fmla="*/ 23149 h 5311470"/>
                <a:gd name="connsiteX152-10679" fmla="*/ 3831904 w 4098122"/>
                <a:gd name="connsiteY152-10680" fmla="*/ 69448 h 5311470"/>
                <a:gd name="connsiteX153-10681" fmla="*/ 3912927 w 4098122"/>
                <a:gd name="connsiteY153-10682" fmla="*/ 81022 h 5311470"/>
                <a:gd name="connsiteX154-10683" fmla="*/ 3947651 w 4098122"/>
                <a:gd name="connsiteY154-10684" fmla="*/ 104172 h 5311470"/>
                <a:gd name="connsiteX155-10685" fmla="*/ 4040249 w 4098122"/>
                <a:gd name="connsiteY155-10686" fmla="*/ 127321 h 5311470"/>
                <a:gd name="connsiteX156-10687" fmla="*/ 4017099 w 4098122"/>
                <a:gd name="connsiteY156-10688" fmla="*/ 312516 h 5311470"/>
                <a:gd name="connsiteX157-10689" fmla="*/ 4005524 w 4098122"/>
                <a:gd name="connsiteY157-10690" fmla="*/ 347240 h 5311470"/>
                <a:gd name="connsiteX158-10691" fmla="*/ 4028674 w 4098122"/>
                <a:gd name="connsiteY158-10692" fmla="*/ 601883 h 5311470"/>
                <a:gd name="connsiteX159-10693" fmla="*/ 4040249 w 4098122"/>
                <a:gd name="connsiteY159-10694" fmla="*/ 1169043 h 5311470"/>
                <a:gd name="connsiteX160-10695" fmla="*/ 4063398 w 4098122"/>
                <a:gd name="connsiteY160-10696" fmla="*/ 1238491 h 5311470"/>
                <a:gd name="connsiteX161-10697" fmla="*/ 4074973 w 4098122"/>
                <a:gd name="connsiteY161-10698" fmla="*/ 1273215 h 5311470"/>
                <a:gd name="connsiteX162-10699" fmla="*/ 4098122 w 4098122"/>
                <a:gd name="connsiteY162-10700" fmla="*/ 1354238 h 5311470"/>
                <a:gd name="connsiteX163-10701" fmla="*/ 4074973 w 4098122"/>
                <a:gd name="connsiteY163-10702" fmla="*/ 1574157 h 5311470"/>
                <a:gd name="connsiteX164-10703" fmla="*/ 4051823 w 4098122"/>
                <a:gd name="connsiteY164-10704" fmla="*/ 1608881 h 5311470"/>
                <a:gd name="connsiteX165-10705" fmla="*/ 4063398 w 4098122"/>
                <a:gd name="connsiteY165-10706" fmla="*/ 1759352 h 5311470"/>
                <a:gd name="connsiteX166-10707" fmla="*/ 4040249 w 4098122"/>
                <a:gd name="connsiteY166-10708" fmla="*/ 1979271 h 5311470"/>
                <a:gd name="connsiteX167-10709" fmla="*/ 4028674 w 4098122"/>
                <a:gd name="connsiteY167-10710" fmla="*/ 2164466 h 5311470"/>
                <a:gd name="connsiteX168-10711" fmla="*/ 3993950 w 4098122"/>
                <a:gd name="connsiteY168-10712" fmla="*/ 2257063 h 5311470"/>
                <a:gd name="connsiteX169-10713" fmla="*/ 3970800 w 4098122"/>
                <a:gd name="connsiteY169-10714" fmla="*/ 2280212 h 5311470"/>
                <a:gd name="connsiteX170-10715" fmla="*/ 3959226 w 4098122"/>
                <a:gd name="connsiteY170-10716" fmla="*/ 2361235 h 5311470"/>
                <a:gd name="connsiteX171-10717" fmla="*/ 3947651 w 4098122"/>
                <a:gd name="connsiteY171-10718" fmla="*/ 2395959 h 5311470"/>
                <a:gd name="connsiteX172-10719" fmla="*/ 3959226 w 4098122"/>
                <a:gd name="connsiteY172-10720" fmla="*/ 2534855 h 5311470"/>
                <a:gd name="connsiteX173-10721" fmla="*/ 3982375 w 4098122"/>
                <a:gd name="connsiteY173-10722" fmla="*/ 2558005 h 5311470"/>
                <a:gd name="connsiteX174-10723" fmla="*/ 3993950 w 4098122"/>
                <a:gd name="connsiteY174-10724" fmla="*/ 2592729 h 5311470"/>
                <a:gd name="connsiteX175-10725" fmla="*/ 4028674 w 4098122"/>
                <a:gd name="connsiteY175-10726" fmla="*/ 2916820 h 5311470"/>
                <a:gd name="connsiteX176-10727" fmla="*/ 4051823 w 4098122"/>
                <a:gd name="connsiteY176-10728" fmla="*/ 3067291 h 5311470"/>
                <a:gd name="connsiteX177-10729" fmla="*/ 4040249 w 4098122"/>
                <a:gd name="connsiteY177-10730" fmla="*/ 3125164 h 5311470"/>
                <a:gd name="connsiteX178-10731" fmla="*/ 4029899 w 4098122"/>
                <a:gd name="connsiteY178-10732" fmla="*/ 3164921 h 5311470"/>
                <a:gd name="connsiteX179-10733" fmla="*/ 4031149 w 4098122"/>
                <a:gd name="connsiteY179-10734" fmla="*/ 3158443 h 5311470"/>
                <a:gd name="connsiteX180-10735" fmla="*/ 4029899 w 4098122"/>
                <a:gd name="connsiteY180-10736" fmla="*/ 3164921 h 5311470"/>
                <a:gd name="connsiteX181-10737" fmla="*/ 4017099 w 4098122"/>
                <a:gd name="connsiteY181-10738" fmla="*/ 3229336 h 5311470"/>
                <a:gd name="connsiteX182-10739" fmla="*/ 4017099 w 4098122"/>
                <a:gd name="connsiteY182-10740" fmla="*/ 3634450 h 5311470"/>
                <a:gd name="connsiteX183-10741" fmla="*/ 4051823 w 4098122"/>
                <a:gd name="connsiteY183-10742" fmla="*/ 3842795 h 5311470"/>
                <a:gd name="connsiteX184-10743" fmla="*/ 4063398 w 4098122"/>
                <a:gd name="connsiteY184-10744" fmla="*/ 3981691 h 5311470"/>
                <a:gd name="connsiteX185-10745" fmla="*/ 4051823 w 4098122"/>
                <a:gd name="connsiteY185-10746" fmla="*/ 4120587 h 5311470"/>
                <a:gd name="connsiteX186-10747" fmla="*/ 4040249 w 4098122"/>
                <a:gd name="connsiteY186-10748" fmla="*/ 4155311 h 5311470"/>
                <a:gd name="connsiteX187-10749" fmla="*/ 4017099 w 4098122"/>
                <a:gd name="connsiteY187-10750" fmla="*/ 4444678 h 5311470"/>
                <a:gd name="connsiteX188-10751" fmla="*/ 4028674 w 4098122"/>
                <a:gd name="connsiteY188-10752" fmla="*/ 4734045 h 5311470"/>
                <a:gd name="connsiteX189-10753" fmla="*/ 4040249 w 4098122"/>
                <a:gd name="connsiteY189-10754" fmla="*/ 4768769 h 5311470"/>
                <a:gd name="connsiteX190-10755" fmla="*/ 4025844 w 4098122"/>
                <a:gd name="connsiteY190-10756" fmla="*/ 5150698 h 5311470"/>
                <a:gd name="connsiteX191-10757" fmla="*/ 4014270 w 4098122"/>
                <a:gd name="connsiteY191-10758" fmla="*/ 5275190 h 5311470"/>
                <a:gd name="connsiteX192-10759" fmla="*/ 3936076 w 4098122"/>
                <a:gd name="connsiteY192-10760" fmla="*/ 5254906 h 5311470"/>
                <a:gd name="connsiteX193-10761" fmla="*/ 3889778 w 4098122"/>
                <a:gd name="connsiteY193-10762" fmla="*/ 5243331 h 5311470"/>
                <a:gd name="connsiteX194-10763" fmla="*/ 3788546 w 4098122"/>
                <a:gd name="connsiteY194-10764" fmla="*/ 5240502 h 5311470"/>
                <a:gd name="connsiteX195-10765" fmla="*/ 3713143 w 4098122"/>
                <a:gd name="connsiteY195-10766" fmla="*/ 5246382 h 5311470"/>
                <a:gd name="connsiteX196-10767" fmla="*/ 3655455 w 4098122"/>
                <a:gd name="connsiteY196-10768" fmla="*/ 5234733 h 5311470"/>
                <a:gd name="connsiteX197-10769" fmla="*/ 3600411 w 4098122"/>
                <a:gd name="connsiteY197-10770" fmla="*/ 5231757 h 5311470"/>
                <a:gd name="connsiteX198-10771" fmla="*/ 3565686 w 4098122"/>
                <a:gd name="connsiteY198-10772" fmla="*/ 5243331 h 5311470"/>
                <a:gd name="connsiteX199-10773" fmla="*/ 2350345 w 4098122"/>
                <a:gd name="connsiteY199-10774" fmla="*/ 5266481 h 5311470"/>
                <a:gd name="connsiteX200-10775" fmla="*/ 2188299 w 4098122"/>
                <a:gd name="connsiteY200-10776" fmla="*/ 5289630 h 5311470"/>
                <a:gd name="connsiteX201-10777" fmla="*/ 2095702 w 4098122"/>
                <a:gd name="connsiteY201-10778" fmla="*/ 5301205 h 5311470"/>
                <a:gd name="connsiteX202-10779" fmla="*/ 2049329 w 4098122"/>
                <a:gd name="connsiteY202-10780" fmla="*/ 5306936 h 5311470"/>
                <a:gd name="connsiteX203-10781" fmla="*/ 1968380 w 4098122"/>
                <a:gd name="connsiteY203-10782" fmla="*/ 5301205 h 5311470"/>
                <a:gd name="connsiteX204-10783" fmla="*/ 1748461 w 4098122"/>
                <a:gd name="connsiteY204-10784" fmla="*/ 5289630 h 5311470"/>
                <a:gd name="connsiteX205-10785" fmla="*/ 1574841 w 4098122"/>
                <a:gd name="connsiteY205-10786" fmla="*/ 5266481 h 5311470"/>
                <a:gd name="connsiteX206-10787" fmla="*/ 1505393 w 4098122"/>
                <a:gd name="connsiteY206-10788" fmla="*/ 5243331 h 5311470"/>
                <a:gd name="connsiteX207-10789" fmla="*/ 1470669 w 4098122"/>
                <a:gd name="connsiteY207-10790" fmla="*/ 5231757 h 5311470"/>
                <a:gd name="connsiteX208-10791" fmla="*/ 1435945 w 4098122"/>
                <a:gd name="connsiteY208-10792" fmla="*/ 5220182 h 5311470"/>
                <a:gd name="connsiteX209-10793" fmla="*/ 1366497 w 4098122"/>
                <a:gd name="connsiteY209-10794" fmla="*/ 5208607 h 5311470"/>
                <a:gd name="connsiteX210-10795" fmla="*/ 1331773 w 4098122"/>
                <a:gd name="connsiteY210-10796" fmla="*/ 5197033 h 5311470"/>
                <a:gd name="connsiteX211-10797" fmla="*/ 1273899 w 4098122"/>
                <a:gd name="connsiteY211-10798" fmla="*/ 5185458 h 5311470"/>
                <a:gd name="connsiteX212-10799" fmla="*/ 1088704 w 4098122"/>
                <a:gd name="connsiteY212-10800" fmla="*/ 5197033 h 5311470"/>
                <a:gd name="connsiteX213-10801" fmla="*/ 1030831 w 4098122"/>
                <a:gd name="connsiteY213-10802" fmla="*/ 5208607 h 5311470"/>
                <a:gd name="connsiteX214-10803" fmla="*/ 799337 w 4098122"/>
                <a:gd name="connsiteY214-10804" fmla="*/ 5197033 h 5311470"/>
                <a:gd name="connsiteX215-10805" fmla="*/ 648866 w 4098122"/>
                <a:gd name="connsiteY215-10806" fmla="*/ 5231757 h 5311470"/>
                <a:gd name="connsiteX216-10807" fmla="*/ 452097 w 4098122"/>
                <a:gd name="connsiteY216-10808" fmla="*/ 5197033 h 5311470"/>
                <a:gd name="connsiteX217-10809" fmla="*/ 244625 w 4098122"/>
                <a:gd name="connsiteY217-10810" fmla="*/ 5207919 h 5311470"/>
                <a:gd name="connsiteX218-10811" fmla="*/ 174304 w 4098122"/>
                <a:gd name="connsiteY218-10812" fmla="*/ 5220182 h 5311470"/>
                <a:gd name="connsiteX219-10813" fmla="*/ 117808 w 4098122"/>
                <a:gd name="connsiteY219-10814" fmla="*/ 5228128 h 5311470"/>
                <a:gd name="connsiteX220-10815" fmla="*/ 12259 w 4098122"/>
                <a:gd name="connsiteY220-10816" fmla="*/ 5243331 h 5311470"/>
                <a:gd name="connsiteX221-10817" fmla="*/ 23144 w 4098122"/>
                <a:gd name="connsiteY221-10818" fmla="*/ 5109442 h 5311470"/>
                <a:gd name="connsiteX222-10819" fmla="*/ 46294 w 4098122"/>
                <a:gd name="connsiteY222-10820" fmla="*/ 5020289 h 5311470"/>
                <a:gd name="connsiteX223-10821" fmla="*/ 35408 w 4098122"/>
                <a:gd name="connsiteY223-10822" fmla="*/ 4826643 h 5311470"/>
                <a:gd name="connsiteX224-10823" fmla="*/ 58557 w 4098122"/>
                <a:gd name="connsiteY224-10824" fmla="*/ 4791919 h 5311470"/>
                <a:gd name="connsiteX225-10825" fmla="*/ 70132 w 4098122"/>
                <a:gd name="connsiteY225-10826" fmla="*/ 4745620 h 5311470"/>
                <a:gd name="connsiteX226-10827" fmla="*/ 35408 w 4098122"/>
                <a:gd name="connsiteY226-10828" fmla="*/ 4676172 h 5311470"/>
                <a:gd name="connsiteX227-10829" fmla="*/ 23833 w 4098122"/>
                <a:gd name="connsiteY227-10830" fmla="*/ 4641448 h 5311470"/>
                <a:gd name="connsiteX228-10831" fmla="*/ 35408 w 4098122"/>
                <a:gd name="connsiteY228-10832" fmla="*/ 4514126 h 5311470"/>
                <a:gd name="connsiteX229-10833" fmla="*/ 46983 w 4098122"/>
                <a:gd name="connsiteY229-10834" fmla="*/ 4467828 h 5311470"/>
                <a:gd name="connsiteX230-10835" fmla="*/ 70132 w 4098122"/>
                <a:gd name="connsiteY230-10836" fmla="*/ 4363655 h 5311470"/>
                <a:gd name="connsiteX231-10837" fmla="*/ 58557 w 4098122"/>
                <a:gd name="connsiteY231-10838" fmla="*/ 4305782 h 5311470"/>
                <a:gd name="connsiteX232-10839" fmla="*/ 46983 w 4098122"/>
                <a:gd name="connsiteY232-10840" fmla="*/ 4236334 h 5311470"/>
                <a:gd name="connsiteX233-10841" fmla="*/ 23833 w 4098122"/>
                <a:gd name="connsiteY233-10842" fmla="*/ 4166886 h 5311470"/>
                <a:gd name="connsiteX234-10843" fmla="*/ 35408 w 4098122"/>
                <a:gd name="connsiteY234-10844" fmla="*/ 3877519 h 5311470"/>
                <a:gd name="connsiteX235-10845" fmla="*/ 46983 w 4098122"/>
                <a:gd name="connsiteY235-10846" fmla="*/ 3819645 h 5311470"/>
                <a:gd name="connsiteX236-10847" fmla="*/ 116431 w 4098122"/>
                <a:gd name="connsiteY236-10848" fmla="*/ 3750197 h 5311470"/>
                <a:gd name="connsiteX237-10849" fmla="*/ 93281 w 4098122"/>
                <a:gd name="connsiteY237-10850" fmla="*/ 3611301 h 5311470"/>
                <a:gd name="connsiteX238-10851" fmla="*/ 70132 w 4098122"/>
                <a:gd name="connsiteY238-10852" fmla="*/ 3576577 h 5311470"/>
                <a:gd name="connsiteX239-10853" fmla="*/ 58557 w 4098122"/>
                <a:gd name="connsiteY239-10854" fmla="*/ 3437681 h 5311470"/>
                <a:gd name="connsiteX240-10855" fmla="*/ 35408 w 4098122"/>
                <a:gd name="connsiteY240-10856" fmla="*/ 3345083 h 5311470"/>
                <a:gd name="connsiteX241-10857" fmla="*/ 12259 w 4098122"/>
                <a:gd name="connsiteY241-10858" fmla="*/ 3264060 h 5311470"/>
                <a:gd name="connsiteX242-10859" fmla="*/ 23833 w 4098122"/>
                <a:gd name="connsiteY242-10860" fmla="*/ 3078866 h 5311470"/>
                <a:gd name="connsiteX243-10861" fmla="*/ 46983 w 4098122"/>
                <a:gd name="connsiteY243-10862" fmla="*/ 3009417 h 5311470"/>
                <a:gd name="connsiteX244-10863" fmla="*/ 58557 w 4098122"/>
                <a:gd name="connsiteY244-10864" fmla="*/ 2974693 h 5311470"/>
                <a:gd name="connsiteX245-10865" fmla="*/ 46983 w 4098122"/>
                <a:gd name="connsiteY245-10866" fmla="*/ 2812648 h 5311470"/>
                <a:gd name="connsiteX246-10867" fmla="*/ 35408 w 4098122"/>
                <a:gd name="connsiteY246-10868" fmla="*/ 2673752 h 5311470"/>
                <a:gd name="connsiteX247-10869" fmla="*/ 46983 w 4098122"/>
                <a:gd name="connsiteY247-10870" fmla="*/ 2523281 h 5311470"/>
                <a:gd name="connsiteX248-10871" fmla="*/ 70132 w 4098122"/>
                <a:gd name="connsiteY248-10872" fmla="*/ 2453833 h 5311470"/>
                <a:gd name="connsiteX249-10873" fmla="*/ 58557 w 4098122"/>
                <a:gd name="connsiteY249-10874" fmla="*/ 2257063 h 5311470"/>
                <a:gd name="connsiteX250-10875" fmla="*/ 46983 w 4098122"/>
                <a:gd name="connsiteY250-10876" fmla="*/ 2210764 h 5311470"/>
                <a:gd name="connsiteX251-10877" fmla="*/ 23833 w 4098122"/>
                <a:gd name="connsiteY251-10878" fmla="*/ 2176040 h 5311470"/>
                <a:gd name="connsiteX252-10879" fmla="*/ 23833 w 4098122"/>
                <a:gd name="connsiteY252-10880" fmla="*/ 1828800 h 5311470"/>
                <a:gd name="connsiteX253-10881" fmla="*/ 35408 w 4098122"/>
                <a:gd name="connsiteY253-10882" fmla="*/ 1713053 h 5311470"/>
                <a:gd name="connsiteX254-10883" fmla="*/ 58557 w 4098122"/>
                <a:gd name="connsiteY254-10884" fmla="*/ 1643605 h 5311470"/>
                <a:gd name="connsiteX255-10885" fmla="*/ 35408 w 4098122"/>
                <a:gd name="connsiteY255-10886" fmla="*/ 1481559 h 5311470"/>
                <a:gd name="connsiteX256-10887" fmla="*/ 23833 w 4098122"/>
                <a:gd name="connsiteY256-10888" fmla="*/ 1446835 h 5311470"/>
                <a:gd name="connsiteX257-10889" fmla="*/ 684 w 4098122"/>
                <a:gd name="connsiteY257-10890" fmla="*/ 1365812 h 5311470"/>
                <a:gd name="connsiteX258-10891" fmla="*/ 12259 w 4098122"/>
                <a:gd name="connsiteY258-10892" fmla="*/ 1192192 h 5311470"/>
                <a:gd name="connsiteX259-10893" fmla="*/ 23833 w 4098122"/>
                <a:gd name="connsiteY259-10894" fmla="*/ 1157468 h 5311470"/>
                <a:gd name="connsiteX260-10895" fmla="*/ 58557 w 4098122"/>
                <a:gd name="connsiteY260-10896" fmla="*/ 1064871 h 5311470"/>
                <a:gd name="connsiteX261-10897" fmla="*/ 46983 w 4098122"/>
                <a:gd name="connsiteY261-10898" fmla="*/ 844952 h 5311470"/>
                <a:gd name="connsiteX262-10899" fmla="*/ 35408 w 4098122"/>
                <a:gd name="connsiteY262-10900" fmla="*/ 787078 h 5311470"/>
                <a:gd name="connsiteX263-10901" fmla="*/ 23833 w 4098122"/>
                <a:gd name="connsiteY263-10902" fmla="*/ 648182 h 5311470"/>
                <a:gd name="connsiteX264-10903" fmla="*/ 12259 w 4098122"/>
                <a:gd name="connsiteY264-10904" fmla="*/ 555585 h 5311470"/>
                <a:gd name="connsiteX265-10905" fmla="*/ 23833 w 4098122"/>
                <a:gd name="connsiteY265-10906" fmla="*/ 115747 h 5311470"/>
                <a:gd name="connsiteX266-10907" fmla="*/ 70132 w 4098122"/>
                <a:gd name="connsiteY266-10908" fmla="*/ 69448 h 5311470"/>
                <a:gd name="connsiteX267-10909" fmla="*/ 428947 w 4098122"/>
                <a:gd name="connsiteY267-10910" fmla="*/ 69448 h 5311470"/>
                <a:gd name="connsiteX268-10911" fmla="*/ 556269 w 4098122"/>
                <a:gd name="connsiteY268-10912" fmla="*/ 81022 h 5311470"/>
                <a:gd name="connsiteX269-10913" fmla="*/ 891935 w 4098122"/>
                <a:gd name="connsiteY269-10914" fmla="*/ 57873 h 5311470"/>
                <a:gd name="connsiteX270-10915" fmla="*/ 926659 w 4098122"/>
                <a:gd name="connsiteY270-10916" fmla="*/ 46298 h 5311470"/>
                <a:gd name="connsiteX271-10917" fmla="*/ 961383 w 4098122"/>
                <a:gd name="connsiteY271-10918" fmla="*/ 23149 h 5311470"/>
                <a:gd name="connsiteX272-10919" fmla="*/ 1007681 w 4098122"/>
                <a:gd name="connsiteY272-10920" fmla="*/ 0 h 5311470"/>
                <a:gd name="connsiteX0-10921" fmla="*/ 1056735 w 4098122"/>
                <a:gd name="connsiteY0-10922" fmla="*/ 149710 h 5311470"/>
                <a:gd name="connsiteX1-10923" fmla="*/ 1010449 w 4098122"/>
                <a:gd name="connsiteY1-10924" fmla="*/ 140754 h 5311470"/>
                <a:gd name="connsiteX2-10925" fmla="*/ 912755 w 4098122"/>
                <a:gd name="connsiteY2-10926" fmla="*/ 151921 h 5311470"/>
                <a:gd name="connsiteX3-10927" fmla="*/ 665066 w 4098122"/>
                <a:gd name="connsiteY3-10928" fmla="*/ 174258 h 5311470"/>
                <a:gd name="connsiteX4-10929" fmla="*/ 546340 w 4098122"/>
                <a:gd name="connsiteY4-10930" fmla="*/ 163090 h 5311470"/>
                <a:gd name="connsiteX5-10931" fmla="*/ 193938 w 4098122"/>
                <a:gd name="connsiteY5-10932" fmla="*/ 169028 h 5311470"/>
                <a:gd name="connsiteX6-10933" fmla="*/ 168578 w 4098122"/>
                <a:gd name="connsiteY6-10934" fmla="*/ 207762 h 5311470"/>
                <a:gd name="connsiteX7-10935" fmla="*/ 187473 w 4098122"/>
                <a:gd name="connsiteY7-10936" fmla="*/ 608390 h 5311470"/>
                <a:gd name="connsiteX8-10937" fmla="*/ 208505 w 4098122"/>
                <a:gd name="connsiteY8-10938" fmla="*/ 760923 h 5311470"/>
                <a:gd name="connsiteX9-10939" fmla="*/ 179372 w 4098122"/>
                <a:gd name="connsiteY9-10940" fmla="*/ 855496 h 5311470"/>
                <a:gd name="connsiteX10-10941" fmla="*/ 190165 w 4098122"/>
                <a:gd name="connsiteY10-10942" fmla="*/ 911336 h 5311470"/>
                <a:gd name="connsiteX11-10943" fmla="*/ 222545 w 4098122"/>
                <a:gd name="connsiteY11-10944" fmla="*/ 1056518 h 5311470"/>
                <a:gd name="connsiteX12-10945" fmla="*/ 209587 w 4098122"/>
                <a:gd name="connsiteY12-10946" fmla="*/ 1198869 h 5311470"/>
                <a:gd name="connsiteX13-10947" fmla="*/ 193411 w 4098122"/>
                <a:gd name="connsiteY13-10948" fmla="*/ 1287934 h 5311470"/>
                <a:gd name="connsiteX14-10949" fmla="*/ 146992 w 4098122"/>
                <a:gd name="connsiteY14-10950" fmla="*/ 1413887 h 5311470"/>
                <a:gd name="connsiteX15-10951" fmla="*/ 168578 w 4098122"/>
                <a:gd name="connsiteY15-10952" fmla="*/ 1492062 h 5311470"/>
                <a:gd name="connsiteX16-10953" fmla="*/ 179372 w 4098122"/>
                <a:gd name="connsiteY16-10954" fmla="*/ 1525566 h 5311470"/>
                <a:gd name="connsiteX17-10955" fmla="*/ 200958 w 4098122"/>
                <a:gd name="connsiteY17-10956" fmla="*/ 1681916 h 5311470"/>
                <a:gd name="connsiteX18-10957" fmla="*/ 179372 w 4098122"/>
                <a:gd name="connsiteY18-10958" fmla="*/ 1748923 h 5311470"/>
                <a:gd name="connsiteX19-10959" fmla="*/ 168578 w 4098122"/>
                <a:gd name="connsiteY19-10960" fmla="*/ 1860602 h 5311470"/>
                <a:gd name="connsiteX20-10961" fmla="*/ 204205 w 4098122"/>
                <a:gd name="connsiteY20-10962" fmla="*/ 2148134 h 5311470"/>
                <a:gd name="connsiteX21-10963" fmla="*/ 190165 w 4098122"/>
                <a:gd name="connsiteY21-10964" fmla="*/ 2229139 h 5311470"/>
                <a:gd name="connsiteX22-10965" fmla="*/ 200958 w 4098122"/>
                <a:gd name="connsiteY22-10966" fmla="*/ 2273811 h 5311470"/>
                <a:gd name="connsiteX23-10967" fmla="*/ 211751 w 4098122"/>
                <a:gd name="connsiteY23-10968" fmla="*/ 2463665 h 5311470"/>
                <a:gd name="connsiteX24-10969" fmla="*/ 190165 w 4098122"/>
                <a:gd name="connsiteY24-10970" fmla="*/ 2530671 h 5311470"/>
                <a:gd name="connsiteX25-10971" fmla="*/ 197184 w 4098122"/>
                <a:gd name="connsiteY25-10972" fmla="*/ 2693667 h 5311470"/>
                <a:gd name="connsiteX26-10973" fmla="*/ 190165 w 4098122"/>
                <a:gd name="connsiteY26-10974" fmla="*/ 2809867 h 5311470"/>
                <a:gd name="connsiteX27-10975" fmla="*/ 200958 w 4098122"/>
                <a:gd name="connsiteY27-10976" fmla="*/ 2966216 h 5311470"/>
                <a:gd name="connsiteX28-10977" fmla="*/ 190165 w 4098122"/>
                <a:gd name="connsiteY28-10978" fmla="*/ 2999720 h 5311470"/>
                <a:gd name="connsiteX29-10979" fmla="*/ 168578 w 4098122"/>
                <a:gd name="connsiteY29-10980" fmla="*/ 3066728 h 5311470"/>
                <a:gd name="connsiteX30-10981" fmla="*/ 187473 w 4098122"/>
                <a:gd name="connsiteY30-10982" fmla="*/ 3221661 h 5311470"/>
                <a:gd name="connsiteX31-10983" fmla="*/ 179372 w 4098122"/>
                <a:gd name="connsiteY31-10984" fmla="*/ 3323587 h 5311470"/>
                <a:gd name="connsiteX32-10985" fmla="*/ 200958 w 4098122"/>
                <a:gd name="connsiteY32-10986" fmla="*/ 3412930 h 5311470"/>
                <a:gd name="connsiteX33-10987" fmla="*/ 211751 w 4098122"/>
                <a:gd name="connsiteY33-10988" fmla="*/ 3546944 h 5311470"/>
                <a:gd name="connsiteX34-10989" fmla="*/ 233337 w 4098122"/>
                <a:gd name="connsiteY34-10990" fmla="*/ 3580448 h 5311470"/>
                <a:gd name="connsiteX35-10991" fmla="*/ 254924 w 4098122"/>
                <a:gd name="connsiteY35-10992" fmla="*/ 3714461 h 5311470"/>
                <a:gd name="connsiteX36-10993" fmla="*/ 207978 w 4098122"/>
                <a:gd name="connsiteY36-10994" fmla="*/ 3817095 h 5311470"/>
                <a:gd name="connsiteX37-10995" fmla="*/ 214443 w 4098122"/>
                <a:gd name="connsiteY37-10996" fmla="*/ 3951817 h 5311470"/>
                <a:gd name="connsiteX38-10997" fmla="*/ 168578 w 4098122"/>
                <a:gd name="connsiteY38-10998" fmla="*/ 4116504 h 5311470"/>
                <a:gd name="connsiteX39-10999" fmla="*/ 190165 w 4098122"/>
                <a:gd name="connsiteY39-11000" fmla="*/ 4183511 h 5311470"/>
                <a:gd name="connsiteX40-11001" fmla="*/ 218216 w 4098122"/>
                <a:gd name="connsiteY40-11002" fmla="*/ 4256733 h 5311470"/>
                <a:gd name="connsiteX41-11003" fmla="*/ 211751 w 4098122"/>
                <a:gd name="connsiteY41-11004" fmla="*/ 4306356 h 5311470"/>
                <a:gd name="connsiteX42-11005" fmla="*/ 190165 w 4098122"/>
                <a:gd name="connsiteY42-11006" fmla="*/ 4406868 h 5311470"/>
                <a:gd name="connsiteX43-11007" fmla="*/ 179372 w 4098122"/>
                <a:gd name="connsiteY43-11008" fmla="*/ 4451539 h 5311470"/>
                <a:gd name="connsiteX44-11009" fmla="*/ 168578 w 4098122"/>
                <a:gd name="connsiteY44-11010" fmla="*/ 4574385 h 5311470"/>
                <a:gd name="connsiteX45-11011" fmla="*/ 179372 w 4098122"/>
                <a:gd name="connsiteY45-11012" fmla="*/ 4607889 h 5311470"/>
                <a:gd name="connsiteX46-11013" fmla="*/ 211751 w 4098122"/>
                <a:gd name="connsiteY46-11014" fmla="*/ 4674896 h 5311470"/>
                <a:gd name="connsiteX47-11015" fmla="*/ 200958 w 4098122"/>
                <a:gd name="connsiteY47-11016" fmla="*/ 4719567 h 5311470"/>
                <a:gd name="connsiteX48-11017" fmla="*/ 179372 w 4098122"/>
                <a:gd name="connsiteY48-11018" fmla="*/ 4753071 h 5311470"/>
                <a:gd name="connsiteX49-11019" fmla="*/ 179372 w 4098122"/>
                <a:gd name="connsiteY49-11020" fmla="*/ 5009930 h 5311470"/>
                <a:gd name="connsiteX50-11021" fmla="*/ 157786 w 4098122"/>
                <a:gd name="connsiteY50-11022" fmla="*/ 5043435 h 5311470"/>
                <a:gd name="connsiteX51-11023" fmla="*/ 180935 w 4098122"/>
                <a:gd name="connsiteY51-11024" fmla="*/ 5108814 h 5311470"/>
                <a:gd name="connsiteX52-11025" fmla="*/ 230213 w 4098122"/>
                <a:gd name="connsiteY52-11026" fmla="*/ 5074497 h 5311470"/>
                <a:gd name="connsiteX53-11027" fmla="*/ 308890 w 4098122"/>
                <a:gd name="connsiteY53-11028" fmla="*/ 5132777 h 5311470"/>
                <a:gd name="connsiteX54-11029" fmla="*/ 330477 w 4098122"/>
                <a:gd name="connsiteY54-11030" fmla="*/ 5110441 h 5311470"/>
                <a:gd name="connsiteX55-11031" fmla="*/ 524754 w 4098122"/>
                <a:gd name="connsiteY55-11032" fmla="*/ 5099273 h 5311470"/>
                <a:gd name="connsiteX56-11033" fmla="*/ 783791 w 4098122"/>
                <a:gd name="connsiteY56-11034" fmla="*/ 5099273 h 5311470"/>
                <a:gd name="connsiteX57-11035" fmla="*/ 891723 w 4098122"/>
                <a:gd name="connsiteY57-11036" fmla="*/ 5110441 h 5311470"/>
                <a:gd name="connsiteX58-11037" fmla="*/ 1107587 w 4098122"/>
                <a:gd name="connsiteY58-11038" fmla="*/ 5121609 h 5311470"/>
                <a:gd name="connsiteX59-11039" fmla="*/ 1161553 w 4098122"/>
                <a:gd name="connsiteY59-11040" fmla="*/ 5110441 h 5311470"/>
                <a:gd name="connsiteX60-11041" fmla="*/ 1334244 w 4098122"/>
                <a:gd name="connsiteY60-11042" fmla="*/ 5099273 h 5311470"/>
                <a:gd name="connsiteX61-11043" fmla="*/ 1388211 w 4098122"/>
                <a:gd name="connsiteY61-11044" fmla="*/ 5110441 h 5311470"/>
                <a:gd name="connsiteX62-11045" fmla="*/ 1420590 w 4098122"/>
                <a:gd name="connsiteY62-11046" fmla="*/ 5121609 h 5311470"/>
                <a:gd name="connsiteX63-11047" fmla="*/ 1485349 w 4098122"/>
                <a:gd name="connsiteY63-11048" fmla="*/ 5132777 h 5311470"/>
                <a:gd name="connsiteX64-11049" fmla="*/ 1517729 w 4098122"/>
                <a:gd name="connsiteY64-11050" fmla="*/ 5143945 h 5311470"/>
                <a:gd name="connsiteX65-11051" fmla="*/ 1550108 w 4098122"/>
                <a:gd name="connsiteY65-11052" fmla="*/ 5155112 h 5311470"/>
                <a:gd name="connsiteX66-11053" fmla="*/ 1614868 w 4098122"/>
                <a:gd name="connsiteY66-11054" fmla="*/ 5177448 h 5311470"/>
                <a:gd name="connsiteX67-11055" fmla="*/ 1802785 w 4098122"/>
                <a:gd name="connsiteY67-11056" fmla="*/ 5181199 h 5311470"/>
                <a:gd name="connsiteX68-11057" fmla="*/ 1926080 w 4098122"/>
                <a:gd name="connsiteY68-11058" fmla="*/ 5173781 h 5311470"/>
                <a:gd name="connsiteX69-11059" fmla="*/ 2060390 w 4098122"/>
                <a:gd name="connsiteY69-11060" fmla="*/ 5177531 h 5311470"/>
                <a:gd name="connsiteX70-11061" fmla="*/ 2137733 w 4098122"/>
                <a:gd name="connsiteY70-11062" fmla="*/ 5177498 h 5311470"/>
                <a:gd name="connsiteX71-11063" fmla="*/ 2216643 w 4098122"/>
                <a:gd name="connsiteY71-11064" fmla="*/ 5170047 h 5311470"/>
                <a:gd name="connsiteX72-11065" fmla="*/ 2338012 w 4098122"/>
                <a:gd name="connsiteY72-11066" fmla="*/ 5177448 h 5311470"/>
                <a:gd name="connsiteX73-11067" fmla="*/ 3426693 w 4098122"/>
                <a:gd name="connsiteY73-11068" fmla="*/ 5140244 h 5311470"/>
                <a:gd name="connsiteX74-11069" fmla="*/ 3485092 w 4098122"/>
                <a:gd name="connsiteY74-11070" fmla="*/ 5129077 h 5311470"/>
                <a:gd name="connsiteX75-11071" fmla="*/ 3536058 w 4098122"/>
                <a:gd name="connsiteY75-11072" fmla="*/ 5121609 h 5311470"/>
                <a:gd name="connsiteX76-11073" fmla="*/ 3606819 w 4098122"/>
                <a:gd name="connsiteY76-11074" fmla="*/ 5129026 h 5311470"/>
                <a:gd name="connsiteX77-11075" fmla="*/ 3665576 w 4098122"/>
                <a:gd name="connsiteY77-11076" fmla="*/ 5132777 h 5311470"/>
                <a:gd name="connsiteX78-11077" fmla="*/ 3773508 w 4098122"/>
                <a:gd name="connsiteY78-11078" fmla="*/ 5155112 h 5311470"/>
                <a:gd name="connsiteX79-11079" fmla="*/ 3816680 w 4098122"/>
                <a:gd name="connsiteY79-11080" fmla="*/ 5166280 h 5311470"/>
                <a:gd name="connsiteX80-11081" fmla="*/ 3870647 w 4098122"/>
                <a:gd name="connsiteY80-11082" fmla="*/ 5177448 h 5311470"/>
                <a:gd name="connsiteX81-11083" fmla="*/ 3874975 w 4098122"/>
                <a:gd name="connsiteY81-11084" fmla="*/ 5037497 h 5311470"/>
                <a:gd name="connsiteX82-11085" fmla="*/ 3913820 w 4098122"/>
                <a:gd name="connsiteY82-11086" fmla="*/ 4697231 h 5311470"/>
                <a:gd name="connsiteX83-11087" fmla="*/ 3903026 w 4098122"/>
                <a:gd name="connsiteY83-11088" fmla="*/ 4663727 h 5311470"/>
                <a:gd name="connsiteX84-11089" fmla="*/ 3892233 w 4098122"/>
                <a:gd name="connsiteY84-11090" fmla="*/ 4384532 h 5311470"/>
                <a:gd name="connsiteX85-11091" fmla="*/ 3881440 w 4098122"/>
                <a:gd name="connsiteY85-11092" fmla="*/ 4105336 h 5311470"/>
                <a:gd name="connsiteX86-11093" fmla="*/ 3924612 w 4098122"/>
                <a:gd name="connsiteY86-11094" fmla="*/ 4071832 h 5311470"/>
                <a:gd name="connsiteX87-11095" fmla="*/ 3899780 w 4098122"/>
                <a:gd name="connsiteY87-11096" fmla="*/ 3931880 h 5311470"/>
                <a:gd name="connsiteX88-11097" fmla="*/ 3872811 w 4098122"/>
                <a:gd name="connsiteY88-11098" fmla="*/ 3820202 h 5311470"/>
                <a:gd name="connsiteX89-11099" fmla="*/ 3892233 w 4098122"/>
                <a:gd name="connsiteY89-11100" fmla="*/ 3602783 h 5311470"/>
                <a:gd name="connsiteX90-11101" fmla="*/ 3878749 w 4098122"/>
                <a:gd name="connsiteY90-11102" fmla="*/ 3246828 h 5311470"/>
                <a:gd name="connsiteX91-11103" fmla="*/ 3913820 w 4098122"/>
                <a:gd name="connsiteY91-11104" fmla="*/ 3111398 h 5311470"/>
                <a:gd name="connsiteX92-11105" fmla="*/ 3924612 w 4098122"/>
                <a:gd name="connsiteY92-11106" fmla="*/ 3055560 h 5311470"/>
                <a:gd name="connsiteX93-11107" fmla="*/ 3903026 w 4098122"/>
                <a:gd name="connsiteY93-11108" fmla="*/ 2910378 h 5311470"/>
                <a:gd name="connsiteX94-11109" fmla="*/ 3897643 w 4098122"/>
                <a:gd name="connsiteY94-11110" fmla="*/ 2689852 h 5311470"/>
                <a:gd name="connsiteX95-11111" fmla="*/ 3859853 w 4098122"/>
                <a:gd name="connsiteY95-11112" fmla="*/ 2564175 h 5311470"/>
                <a:gd name="connsiteX96-11113" fmla="*/ 3838267 w 4098122"/>
                <a:gd name="connsiteY96-11114" fmla="*/ 2541839 h 5311470"/>
                <a:gd name="connsiteX97-11115" fmla="*/ 3827474 w 4098122"/>
                <a:gd name="connsiteY97-11116" fmla="*/ 2407825 h 5311470"/>
                <a:gd name="connsiteX98-11117" fmla="*/ 3838267 w 4098122"/>
                <a:gd name="connsiteY98-11118" fmla="*/ 2374321 h 5311470"/>
                <a:gd name="connsiteX99-11119" fmla="*/ 3849060 w 4098122"/>
                <a:gd name="connsiteY99-11120" fmla="*/ 2296146 h 5311470"/>
                <a:gd name="connsiteX100-11121" fmla="*/ 3870647 w 4098122"/>
                <a:gd name="connsiteY100-11122" fmla="*/ 2273811 h 5311470"/>
                <a:gd name="connsiteX101-11123" fmla="*/ 3903026 w 4098122"/>
                <a:gd name="connsiteY101-11124" fmla="*/ 2184469 h 5311470"/>
                <a:gd name="connsiteX102-11125" fmla="*/ 3913820 w 4098122"/>
                <a:gd name="connsiteY102-11126" fmla="*/ 2005783 h 5311470"/>
                <a:gd name="connsiteX103-11127" fmla="*/ 3935406 w 4098122"/>
                <a:gd name="connsiteY103-11128" fmla="*/ 1793595 h 5311470"/>
                <a:gd name="connsiteX104-11129" fmla="*/ 3924612 w 4098122"/>
                <a:gd name="connsiteY104-11130" fmla="*/ 1648413 h 5311470"/>
                <a:gd name="connsiteX105-11131" fmla="*/ 3946199 w 4098122"/>
                <a:gd name="connsiteY105-11132" fmla="*/ 1614909 h 5311470"/>
                <a:gd name="connsiteX106-11133" fmla="*/ 3940816 w 4098122"/>
                <a:gd name="connsiteY106-11134" fmla="*/ 1485848 h 5311470"/>
                <a:gd name="connsiteX107-11135" fmla="*/ 3947836 w 4098122"/>
                <a:gd name="connsiteY107-11136" fmla="*/ 1378692 h 5311470"/>
                <a:gd name="connsiteX108-11137" fmla="*/ 3931105 w 4098122"/>
                <a:gd name="connsiteY108-11138" fmla="*/ 1305039 h 5311470"/>
                <a:gd name="connsiteX109-11139" fmla="*/ 3913293 w 4098122"/>
                <a:gd name="connsiteY109-11140" fmla="*/ 1178655 h 5311470"/>
                <a:gd name="connsiteX110-11141" fmla="*/ 3903026 w 4098122"/>
                <a:gd name="connsiteY110-11142" fmla="*/ 676810 h 5311470"/>
                <a:gd name="connsiteX111-11143" fmla="*/ 3903158 w 4098122"/>
                <a:gd name="connsiteY111-11144" fmla="*/ 520928 h 5311470"/>
                <a:gd name="connsiteX112-11145" fmla="*/ 3899187 w 4098122"/>
                <a:gd name="connsiteY112-11146" fmla="*/ 373278 h 5311470"/>
                <a:gd name="connsiteX113-11147" fmla="*/ 3913820 w 4098122"/>
                <a:gd name="connsiteY113-11148" fmla="*/ 198069 h 5311470"/>
                <a:gd name="connsiteX114-11149" fmla="*/ 3827474 w 4098122"/>
                <a:gd name="connsiteY114-11150" fmla="*/ 196594 h 5311470"/>
                <a:gd name="connsiteX115-11151" fmla="*/ 3795094 w 4098122"/>
                <a:gd name="connsiteY115-11152" fmla="*/ 174258 h 5311470"/>
                <a:gd name="connsiteX116-11153" fmla="*/ 3740402 w 4098122"/>
                <a:gd name="connsiteY116-11154" fmla="*/ 170044 h 5311470"/>
                <a:gd name="connsiteX117-11155" fmla="*/ 3686865 w 4098122"/>
                <a:gd name="connsiteY117-11156" fmla="*/ 178383 h 5311470"/>
                <a:gd name="connsiteX118-11157" fmla="*/ 3643626 w 4098122"/>
                <a:gd name="connsiteY118-11158" fmla="*/ 168568 h 5311470"/>
                <a:gd name="connsiteX119-11159" fmla="*/ 3558732 w 4098122"/>
                <a:gd name="connsiteY119-11160" fmla="*/ 180474 h 5311470"/>
                <a:gd name="connsiteX120-11161" fmla="*/ 3381688 w 4098122"/>
                <a:gd name="connsiteY120-11162" fmla="*/ 188165 h 5311470"/>
                <a:gd name="connsiteX121-11163" fmla="*/ 3204582 w 4098122"/>
                <a:gd name="connsiteY121-11164" fmla="*/ 182687 h 5311470"/>
                <a:gd name="connsiteX122-11165" fmla="*/ 3169088 w 4098122"/>
                <a:gd name="connsiteY122-11166" fmla="*/ 174258 h 5311470"/>
                <a:gd name="connsiteX123-11167" fmla="*/ 3136709 w 4098122"/>
                <a:gd name="connsiteY123-11168" fmla="*/ 163090 h 5311470"/>
                <a:gd name="connsiteX124-11169" fmla="*/ 3111646 w 4098122"/>
                <a:gd name="connsiteY124-11170" fmla="*/ 161614 h 5311470"/>
                <a:gd name="connsiteX125-11171" fmla="*/ 3030414 w 4098122"/>
                <a:gd name="connsiteY125-11172" fmla="*/ 159276 h 5311470"/>
                <a:gd name="connsiteX126-11173" fmla="*/ 2856086 w 4098122"/>
                <a:gd name="connsiteY126-11174" fmla="*/ 151922 h 5311470"/>
                <a:gd name="connsiteX127-11175" fmla="*/ 2445944 w 4098122"/>
                <a:gd name="connsiteY127-11176" fmla="*/ 174258 h 5311470"/>
                <a:gd name="connsiteX128-11177" fmla="*/ 2118307 w 4098122"/>
                <a:gd name="connsiteY128-11178" fmla="*/ 150448 h 5311470"/>
                <a:gd name="connsiteX129-11179" fmla="*/ 1882561 w 4098122"/>
                <a:gd name="connsiteY129-11180" fmla="*/ 154045 h 5311470"/>
                <a:gd name="connsiteX130-11181" fmla="*/ 1712006 w 4098122"/>
                <a:gd name="connsiteY130-11182" fmla="*/ 140754 h 5311470"/>
                <a:gd name="connsiteX131-11183" fmla="*/ 1237105 w 4098122"/>
                <a:gd name="connsiteY131-11184" fmla="*/ 163090 h 5311470"/>
                <a:gd name="connsiteX132-11185" fmla="*/ 1160470 w 4098122"/>
                <a:gd name="connsiteY132-11186" fmla="*/ 163031 h 5311470"/>
                <a:gd name="connsiteX133-11187" fmla="*/ 1106861 w 4098122"/>
                <a:gd name="connsiteY133-11188" fmla="*/ 161556 h 5311470"/>
                <a:gd name="connsiteX134-11189" fmla="*/ 1056735 w 4098122"/>
                <a:gd name="connsiteY134-11190" fmla="*/ 149710 h 5311470"/>
                <a:gd name="connsiteX135-11191" fmla="*/ 1007681 w 4098122"/>
                <a:gd name="connsiteY135-11192" fmla="*/ 0 h 5311470"/>
                <a:gd name="connsiteX136-11193" fmla="*/ 1100279 w 4098122"/>
                <a:gd name="connsiteY136-11194" fmla="*/ 23149 h 5311470"/>
                <a:gd name="connsiteX137-11195" fmla="*/ 1169727 w 4098122"/>
                <a:gd name="connsiteY137-11196" fmla="*/ 69448 h 5311470"/>
                <a:gd name="connsiteX138-11197" fmla="*/ 1679013 w 4098122"/>
                <a:gd name="connsiteY138-11198" fmla="*/ 46298 h 5311470"/>
                <a:gd name="connsiteX139-11199" fmla="*/ 1760036 w 4098122"/>
                <a:gd name="connsiteY139-11200" fmla="*/ 23149 h 5311470"/>
                <a:gd name="connsiteX140-11201" fmla="*/ 2107276 w 4098122"/>
                <a:gd name="connsiteY140-11202" fmla="*/ 34724 h 5311470"/>
                <a:gd name="connsiteX141-11203" fmla="*/ 2466092 w 4098122"/>
                <a:gd name="connsiteY141-11204" fmla="*/ 81022 h 5311470"/>
                <a:gd name="connsiteX142-11205" fmla="*/ 2905930 w 4098122"/>
                <a:gd name="connsiteY142-11206" fmla="*/ 57873 h 5311470"/>
                <a:gd name="connsiteX143-11207" fmla="*/ 3010102 w 4098122"/>
                <a:gd name="connsiteY143-11208" fmla="*/ 34724 h 5311470"/>
                <a:gd name="connsiteX144-11209" fmla="*/ 3183722 w 4098122"/>
                <a:gd name="connsiteY144-11210" fmla="*/ 46298 h 5311470"/>
                <a:gd name="connsiteX145-11211" fmla="*/ 3206871 w 4098122"/>
                <a:gd name="connsiteY145-11212" fmla="*/ 69448 h 5311470"/>
                <a:gd name="connsiteX146-11213" fmla="*/ 3241595 w 4098122"/>
                <a:gd name="connsiteY146-11214" fmla="*/ 81022 h 5311470"/>
                <a:gd name="connsiteX147-11215" fmla="*/ 3264745 w 4098122"/>
                <a:gd name="connsiteY147-11216" fmla="*/ 104172 h 5311470"/>
                <a:gd name="connsiteX148-11217" fmla="*/ 3368917 w 4098122"/>
                <a:gd name="connsiteY148-11218" fmla="*/ 81022 h 5311470"/>
                <a:gd name="connsiteX149-11219" fmla="*/ 3693008 w 4098122"/>
                <a:gd name="connsiteY149-11220" fmla="*/ 69448 h 5311470"/>
                <a:gd name="connsiteX150-11221" fmla="*/ 3739307 w 4098122"/>
                <a:gd name="connsiteY150-11222" fmla="*/ 46298 h 5311470"/>
                <a:gd name="connsiteX151-11223" fmla="*/ 3774031 w 4098122"/>
                <a:gd name="connsiteY151-11224" fmla="*/ 23149 h 5311470"/>
                <a:gd name="connsiteX152-11225" fmla="*/ 3831904 w 4098122"/>
                <a:gd name="connsiteY152-11226" fmla="*/ 69448 h 5311470"/>
                <a:gd name="connsiteX153-11227" fmla="*/ 3912927 w 4098122"/>
                <a:gd name="connsiteY153-11228" fmla="*/ 81022 h 5311470"/>
                <a:gd name="connsiteX154-11229" fmla="*/ 3947651 w 4098122"/>
                <a:gd name="connsiteY154-11230" fmla="*/ 104172 h 5311470"/>
                <a:gd name="connsiteX155-11231" fmla="*/ 4040249 w 4098122"/>
                <a:gd name="connsiteY155-11232" fmla="*/ 127321 h 5311470"/>
                <a:gd name="connsiteX156-11233" fmla="*/ 4017099 w 4098122"/>
                <a:gd name="connsiteY156-11234" fmla="*/ 312516 h 5311470"/>
                <a:gd name="connsiteX157-11235" fmla="*/ 4005524 w 4098122"/>
                <a:gd name="connsiteY157-11236" fmla="*/ 347240 h 5311470"/>
                <a:gd name="connsiteX158-11237" fmla="*/ 4028674 w 4098122"/>
                <a:gd name="connsiteY158-11238" fmla="*/ 601883 h 5311470"/>
                <a:gd name="connsiteX159-11239" fmla="*/ 4040249 w 4098122"/>
                <a:gd name="connsiteY159-11240" fmla="*/ 1169043 h 5311470"/>
                <a:gd name="connsiteX160-11241" fmla="*/ 4063398 w 4098122"/>
                <a:gd name="connsiteY160-11242" fmla="*/ 1238491 h 5311470"/>
                <a:gd name="connsiteX161-11243" fmla="*/ 4074973 w 4098122"/>
                <a:gd name="connsiteY161-11244" fmla="*/ 1273215 h 5311470"/>
                <a:gd name="connsiteX162-11245" fmla="*/ 4098122 w 4098122"/>
                <a:gd name="connsiteY162-11246" fmla="*/ 1354238 h 5311470"/>
                <a:gd name="connsiteX163-11247" fmla="*/ 4074973 w 4098122"/>
                <a:gd name="connsiteY163-11248" fmla="*/ 1574157 h 5311470"/>
                <a:gd name="connsiteX164-11249" fmla="*/ 4051823 w 4098122"/>
                <a:gd name="connsiteY164-11250" fmla="*/ 1608881 h 5311470"/>
                <a:gd name="connsiteX165-11251" fmla="*/ 4063398 w 4098122"/>
                <a:gd name="connsiteY165-11252" fmla="*/ 1759352 h 5311470"/>
                <a:gd name="connsiteX166-11253" fmla="*/ 4040249 w 4098122"/>
                <a:gd name="connsiteY166-11254" fmla="*/ 1979271 h 5311470"/>
                <a:gd name="connsiteX167-11255" fmla="*/ 4028674 w 4098122"/>
                <a:gd name="connsiteY167-11256" fmla="*/ 2164466 h 5311470"/>
                <a:gd name="connsiteX168-11257" fmla="*/ 3993950 w 4098122"/>
                <a:gd name="connsiteY168-11258" fmla="*/ 2257063 h 5311470"/>
                <a:gd name="connsiteX169-11259" fmla="*/ 3970800 w 4098122"/>
                <a:gd name="connsiteY169-11260" fmla="*/ 2280212 h 5311470"/>
                <a:gd name="connsiteX170-11261" fmla="*/ 3959226 w 4098122"/>
                <a:gd name="connsiteY170-11262" fmla="*/ 2361235 h 5311470"/>
                <a:gd name="connsiteX171-11263" fmla="*/ 3947651 w 4098122"/>
                <a:gd name="connsiteY171-11264" fmla="*/ 2395959 h 5311470"/>
                <a:gd name="connsiteX172-11265" fmla="*/ 3959226 w 4098122"/>
                <a:gd name="connsiteY172-11266" fmla="*/ 2534855 h 5311470"/>
                <a:gd name="connsiteX173-11267" fmla="*/ 3982375 w 4098122"/>
                <a:gd name="connsiteY173-11268" fmla="*/ 2558005 h 5311470"/>
                <a:gd name="connsiteX174-11269" fmla="*/ 3993950 w 4098122"/>
                <a:gd name="connsiteY174-11270" fmla="*/ 2592729 h 5311470"/>
                <a:gd name="connsiteX175-11271" fmla="*/ 4028674 w 4098122"/>
                <a:gd name="connsiteY175-11272" fmla="*/ 2916820 h 5311470"/>
                <a:gd name="connsiteX176-11273" fmla="*/ 4051823 w 4098122"/>
                <a:gd name="connsiteY176-11274" fmla="*/ 3067291 h 5311470"/>
                <a:gd name="connsiteX177-11275" fmla="*/ 4040249 w 4098122"/>
                <a:gd name="connsiteY177-11276" fmla="*/ 3125164 h 5311470"/>
                <a:gd name="connsiteX178-11277" fmla="*/ 4029899 w 4098122"/>
                <a:gd name="connsiteY178-11278" fmla="*/ 3164921 h 5311470"/>
                <a:gd name="connsiteX179-11279" fmla="*/ 4031149 w 4098122"/>
                <a:gd name="connsiteY179-11280" fmla="*/ 3158443 h 5311470"/>
                <a:gd name="connsiteX180-11281" fmla="*/ 4029899 w 4098122"/>
                <a:gd name="connsiteY180-11282" fmla="*/ 3164921 h 5311470"/>
                <a:gd name="connsiteX181-11283" fmla="*/ 4017099 w 4098122"/>
                <a:gd name="connsiteY181-11284" fmla="*/ 3229336 h 5311470"/>
                <a:gd name="connsiteX182-11285" fmla="*/ 4017099 w 4098122"/>
                <a:gd name="connsiteY182-11286" fmla="*/ 3634450 h 5311470"/>
                <a:gd name="connsiteX183-11287" fmla="*/ 4051823 w 4098122"/>
                <a:gd name="connsiteY183-11288" fmla="*/ 3842795 h 5311470"/>
                <a:gd name="connsiteX184-11289" fmla="*/ 4063398 w 4098122"/>
                <a:gd name="connsiteY184-11290" fmla="*/ 3981691 h 5311470"/>
                <a:gd name="connsiteX185-11291" fmla="*/ 4051823 w 4098122"/>
                <a:gd name="connsiteY185-11292" fmla="*/ 4120587 h 5311470"/>
                <a:gd name="connsiteX186-11293" fmla="*/ 4040249 w 4098122"/>
                <a:gd name="connsiteY186-11294" fmla="*/ 4155311 h 5311470"/>
                <a:gd name="connsiteX187-11295" fmla="*/ 4017099 w 4098122"/>
                <a:gd name="connsiteY187-11296" fmla="*/ 4444678 h 5311470"/>
                <a:gd name="connsiteX188-11297" fmla="*/ 4028674 w 4098122"/>
                <a:gd name="connsiteY188-11298" fmla="*/ 4734045 h 5311470"/>
                <a:gd name="connsiteX189-11299" fmla="*/ 4040249 w 4098122"/>
                <a:gd name="connsiteY189-11300" fmla="*/ 4768769 h 5311470"/>
                <a:gd name="connsiteX190-11301" fmla="*/ 4025844 w 4098122"/>
                <a:gd name="connsiteY190-11302" fmla="*/ 5150698 h 5311470"/>
                <a:gd name="connsiteX191-11303" fmla="*/ 4014270 w 4098122"/>
                <a:gd name="connsiteY191-11304" fmla="*/ 5275190 h 5311470"/>
                <a:gd name="connsiteX192-11305" fmla="*/ 3936076 w 4098122"/>
                <a:gd name="connsiteY192-11306" fmla="*/ 5254906 h 5311470"/>
                <a:gd name="connsiteX193-11307" fmla="*/ 3889778 w 4098122"/>
                <a:gd name="connsiteY193-11308" fmla="*/ 5243331 h 5311470"/>
                <a:gd name="connsiteX194-11309" fmla="*/ 3788546 w 4098122"/>
                <a:gd name="connsiteY194-11310" fmla="*/ 5240502 h 5311470"/>
                <a:gd name="connsiteX195-11311" fmla="*/ 3713143 w 4098122"/>
                <a:gd name="connsiteY195-11312" fmla="*/ 5246382 h 5311470"/>
                <a:gd name="connsiteX196-11313" fmla="*/ 3655455 w 4098122"/>
                <a:gd name="connsiteY196-11314" fmla="*/ 5234733 h 5311470"/>
                <a:gd name="connsiteX197-11315" fmla="*/ 3600411 w 4098122"/>
                <a:gd name="connsiteY197-11316" fmla="*/ 5231757 h 5311470"/>
                <a:gd name="connsiteX198-11317" fmla="*/ 3565686 w 4098122"/>
                <a:gd name="connsiteY198-11318" fmla="*/ 5243331 h 5311470"/>
                <a:gd name="connsiteX199-11319" fmla="*/ 2350345 w 4098122"/>
                <a:gd name="connsiteY199-11320" fmla="*/ 5266481 h 5311470"/>
                <a:gd name="connsiteX200-11321" fmla="*/ 2188299 w 4098122"/>
                <a:gd name="connsiteY200-11322" fmla="*/ 5289630 h 5311470"/>
                <a:gd name="connsiteX201-11323" fmla="*/ 2095702 w 4098122"/>
                <a:gd name="connsiteY201-11324" fmla="*/ 5301205 h 5311470"/>
                <a:gd name="connsiteX202-11325" fmla="*/ 2049329 w 4098122"/>
                <a:gd name="connsiteY202-11326" fmla="*/ 5306936 h 5311470"/>
                <a:gd name="connsiteX203-11327" fmla="*/ 1968380 w 4098122"/>
                <a:gd name="connsiteY203-11328" fmla="*/ 5301205 h 5311470"/>
                <a:gd name="connsiteX204-11329" fmla="*/ 1748461 w 4098122"/>
                <a:gd name="connsiteY204-11330" fmla="*/ 5289630 h 5311470"/>
                <a:gd name="connsiteX205-11331" fmla="*/ 1574841 w 4098122"/>
                <a:gd name="connsiteY205-11332" fmla="*/ 5266481 h 5311470"/>
                <a:gd name="connsiteX206-11333" fmla="*/ 1505393 w 4098122"/>
                <a:gd name="connsiteY206-11334" fmla="*/ 5243331 h 5311470"/>
                <a:gd name="connsiteX207-11335" fmla="*/ 1470669 w 4098122"/>
                <a:gd name="connsiteY207-11336" fmla="*/ 5231757 h 5311470"/>
                <a:gd name="connsiteX208-11337" fmla="*/ 1435945 w 4098122"/>
                <a:gd name="connsiteY208-11338" fmla="*/ 5220182 h 5311470"/>
                <a:gd name="connsiteX209-11339" fmla="*/ 1366497 w 4098122"/>
                <a:gd name="connsiteY209-11340" fmla="*/ 5208607 h 5311470"/>
                <a:gd name="connsiteX210-11341" fmla="*/ 1331773 w 4098122"/>
                <a:gd name="connsiteY210-11342" fmla="*/ 5197033 h 5311470"/>
                <a:gd name="connsiteX211-11343" fmla="*/ 1273899 w 4098122"/>
                <a:gd name="connsiteY211-11344" fmla="*/ 5185458 h 5311470"/>
                <a:gd name="connsiteX212-11345" fmla="*/ 1088704 w 4098122"/>
                <a:gd name="connsiteY212-11346" fmla="*/ 5197033 h 5311470"/>
                <a:gd name="connsiteX213-11347" fmla="*/ 1030831 w 4098122"/>
                <a:gd name="connsiteY213-11348" fmla="*/ 5208607 h 5311470"/>
                <a:gd name="connsiteX214-11349" fmla="*/ 799337 w 4098122"/>
                <a:gd name="connsiteY214-11350" fmla="*/ 5197033 h 5311470"/>
                <a:gd name="connsiteX215-11351" fmla="*/ 648866 w 4098122"/>
                <a:gd name="connsiteY215-11352" fmla="*/ 5231757 h 5311470"/>
                <a:gd name="connsiteX216-11353" fmla="*/ 452097 w 4098122"/>
                <a:gd name="connsiteY216-11354" fmla="*/ 5197033 h 5311470"/>
                <a:gd name="connsiteX217-11355" fmla="*/ 244625 w 4098122"/>
                <a:gd name="connsiteY217-11356" fmla="*/ 5207919 h 5311470"/>
                <a:gd name="connsiteX218-11357" fmla="*/ 174304 w 4098122"/>
                <a:gd name="connsiteY218-11358" fmla="*/ 5220182 h 5311470"/>
                <a:gd name="connsiteX219-11359" fmla="*/ 117808 w 4098122"/>
                <a:gd name="connsiteY219-11360" fmla="*/ 5228128 h 5311470"/>
                <a:gd name="connsiteX220-11361" fmla="*/ 12259 w 4098122"/>
                <a:gd name="connsiteY220-11362" fmla="*/ 5243331 h 5311470"/>
                <a:gd name="connsiteX221-11363" fmla="*/ 23144 w 4098122"/>
                <a:gd name="connsiteY221-11364" fmla="*/ 5109442 h 5311470"/>
                <a:gd name="connsiteX222-11365" fmla="*/ 46294 w 4098122"/>
                <a:gd name="connsiteY222-11366" fmla="*/ 5020289 h 5311470"/>
                <a:gd name="connsiteX223-11367" fmla="*/ 35408 w 4098122"/>
                <a:gd name="connsiteY223-11368" fmla="*/ 4826643 h 5311470"/>
                <a:gd name="connsiteX224-11369" fmla="*/ 58557 w 4098122"/>
                <a:gd name="connsiteY224-11370" fmla="*/ 4791919 h 5311470"/>
                <a:gd name="connsiteX225-11371" fmla="*/ 70132 w 4098122"/>
                <a:gd name="connsiteY225-11372" fmla="*/ 4745620 h 5311470"/>
                <a:gd name="connsiteX226-11373" fmla="*/ 35408 w 4098122"/>
                <a:gd name="connsiteY226-11374" fmla="*/ 4676172 h 5311470"/>
                <a:gd name="connsiteX227-11375" fmla="*/ 23833 w 4098122"/>
                <a:gd name="connsiteY227-11376" fmla="*/ 4641448 h 5311470"/>
                <a:gd name="connsiteX228-11377" fmla="*/ 35408 w 4098122"/>
                <a:gd name="connsiteY228-11378" fmla="*/ 4514126 h 5311470"/>
                <a:gd name="connsiteX229-11379" fmla="*/ 46983 w 4098122"/>
                <a:gd name="connsiteY229-11380" fmla="*/ 4467828 h 5311470"/>
                <a:gd name="connsiteX230-11381" fmla="*/ 70132 w 4098122"/>
                <a:gd name="connsiteY230-11382" fmla="*/ 4363655 h 5311470"/>
                <a:gd name="connsiteX231-11383" fmla="*/ 58557 w 4098122"/>
                <a:gd name="connsiteY231-11384" fmla="*/ 4305782 h 5311470"/>
                <a:gd name="connsiteX232-11385" fmla="*/ 46983 w 4098122"/>
                <a:gd name="connsiteY232-11386" fmla="*/ 4236334 h 5311470"/>
                <a:gd name="connsiteX233-11387" fmla="*/ 23833 w 4098122"/>
                <a:gd name="connsiteY233-11388" fmla="*/ 4166886 h 5311470"/>
                <a:gd name="connsiteX234-11389" fmla="*/ 35408 w 4098122"/>
                <a:gd name="connsiteY234-11390" fmla="*/ 3877519 h 5311470"/>
                <a:gd name="connsiteX235-11391" fmla="*/ 46983 w 4098122"/>
                <a:gd name="connsiteY235-11392" fmla="*/ 3819645 h 5311470"/>
                <a:gd name="connsiteX236-11393" fmla="*/ 116431 w 4098122"/>
                <a:gd name="connsiteY236-11394" fmla="*/ 3750197 h 5311470"/>
                <a:gd name="connsiteX237-11395" fmla="*/ 93281 w 4098122"/>
                <a:gd name="connsiteY237-11396" fmla="*/ 3611301 h 5311470"/>
                <a:gd name="connsiteX238-11397" fmla="*/ 70132 w 4098122"/>
                <a:gd name="connsiteY238-11398" fmla="*/ 3576577 h 5311470"/>
                <a:gd name="connsiteX239-11399" fmla="*/ 58557 w 4098122"/>
                <a:gd name="connsiteY239-11400" fmla="*/ 3437681 h 5311470"/>
                <a:gd name="connsiteX240-11401" fmla="*/ 35408 w 4098122"/>
                <a:gd name="connsiteY240-11402" fmla="*/ 3345083 h 5311470"/>
                <a:gd name="connsiteX241-11403" fmla="*/ 12259 w 4098122"/>
                <a:gd name="connsiteY241-11404" fmla="*/ 3264060 h 5311470"/>
                <a:gd name="connsiteX242-11405" fmla="*/ 23833 w 4098122"/>
                <a:gd name="connsiteY242-11406" fmla="*/ 3078866 h 5311470"/>
                <a:gd name="connsiteX243-11407" fmla="*/ 46983 w 4098122"/>
                <a:gd name="connsiteY243-11408" fmla="*/ 3009417 h 5311470"/>
                <a:gd name="connsiteX244-11409" fmla="*/ 58557 w 4098122"/>
                <a:gd name="connsiteY244-11410" fmla="*/ 2974693 h 5311470"/>
                <a:gd name="connsiteX245-11411" fmla="*/ 46983 w 4098122"/>
                <a:gd name="connsiteY245-11412" fmla="*/ 2812648 h 5311470"/>
                <a:gd name="connsiteX246-11413" fmla="*/ 35408 w 4098122"/>
                <a:gd name="connsiteY246-11414" fmla="*/ 2673752 h 5311470"/>
                <a:gd name="connsiteX247-11415" fmla="*/ 46983 w 4098122"/>
                <a:gd name="connsiteY247-11416" fmla="*/ 2523281 h 5311470"/>
                <a:gd name="connsiteX248-11417" fmla="*/ 70132 w 4098122"/>
                <a:gd name="connsiteY248-11418" fmla="*/ 2453833 h 5311470"/>
                <a:gd name="connsiteX249-11419" fmla="*/ 58557 w 4098122"/>
                <a:gd name="connsiteY249-11420" fmla="*/ 2257063 h 5311470"/>
                <a:gd name="connsiteX250-11421" fmla="*/ 46983 w 4098122"/>
                <a:gd name="connsiteY250-11422" fmla="*/ 2210764 h 5311470"/>
                <a:gd name="connsiteX251-11423" fmla="*/ 23833 w 4098122"/>
                <a:gd name="connsiteY251-11424" fmla="*/ 2176040 h 5311470"/>
                <a:gd name="connsiteX252-11425" fmla="*/ 23833 w 4098122"/>
                <a:gd name="connsiteY252-11426" fmla="*/ 1828800 h 5311470"/>
                <a:gd name="connsiteX253-11427" fmla="*/ 35408 w 4098122"/>
                <a:gd name="connsiteY253-11428" fmla="*/ 1713053 h 5311470"/>
                <a:gd name="connsiteX254-11429" fmla="*/ 58557 w 4098122"/>
                <a:gd name="connsiteY254-11430" fmla="*/ 1643605 h 5311470"/>
                <a:gd name="connsiteX255-11431" fmla="*/ 35408 w 4098122"/>
                <a:gd name="connsiteY255-11432" fmla="*/ 1481559 h 5311470"/>
                <a:gd name="connsiteX256-11433" fmla="*/ 23833 w 4098122"/>
                <a:gd name="connsiteY256-11434" fmla="*/ 1446835 h 5311470"/>
                <a:gd name="connsiteX257-11435" fmla="*/ 684 w 4098122"/>
                <a:gd name="connsiteY257-11436" fmla="*/ 1365812 h 5311470"/>
                <a:gd name="connsiteX258-11437" fmla="*/ 12259 w 4098122"/>
                <a:gd name="connsiteY258-11438" fmla="*/ 1192192 h 5311470"/>
                <a:gd name="connsiteX259-11439" fmla="*/ 23833 w 4098122"/>
                <a:gd name="connsiteY259-11440" fmla="*/ 1157468 h 5311470"/>
                <a:gd name="connsiteX260-11441" fmla="*/ 58557 w 4098122"/>
                <a:gd name="connsiteY260-11442" fmla="*/ 1064871 h 5311470"/>
                <a:gd name="connsiteX261-11443" fmla="*/ 46983 w 4098122"/>
                <a:gd name="connsiteY261-11444" fmla="*/ 844952 h 5311470"/>
                <a:gd name="connsiteX262-11445" fmla="*/ 35408 w 4098122"/>
                <a:gd name="connsiteY262-11446" fmla="*/ 787078 h 5311470"/>
                <a:gd name="connsiteX263-11447" fmla="*/ 23833 w 4098122"/>
                <a:gd name="connsiteY263-11448" fmla="*/ 648182 h 5311470"/>
                <a:gd name="connsiteX264-11449" fmla="*/ 12259 w 4098122"/>
                <a:gd name="connsiteY264-11450" fmla="*/ 555585 h 5311470"/>
                <a:gd name="connsiteX265-11451" fmla="*/ 23833 w 4098122"/>
                <a:gd name="connsiteY265-11452" fmla="*/ 115747 h 5311470"/>
                <a:gd name="connsiteX266-11453" fmla="*/ 70132 w 4098122"/>
                <a:gd name="connsiteY266-11454" fmla="*/ 69448 h 5311470"/>
                <a:gd name="connsiteX267-11455" fmla="*/ 428947 w 4098122"/>
                <a:gd name="connsiteY267-11456" fmla="*/ 69448 h 5311470"/>
                <a:gd name="connsiteX268-11457" fmla="*/ 556269 w 4098122"/>
                <a:gd name="connsiteY268-11458" fmla="*/ 81022 h 5311470"/>
                <a:gd name="connsiteX269-11459" fmla="*/ 891935 w 4098122"/>
                <a:gd name="connsiteY269-11460" fmla="*/ 57873 h 5311470"/>
                <a:gd name="connsiteX270-11461" fmla="*/ 926659 w 4098122"/>
                <a:gd name="connsiteY270-11462" fmla="*/ 46298 h 5311470"/>
                <a:gd name="connsiteX271-11463" fmla="*/ 961383 w 4098122"/>
                <a:gd name="connsiteY271-11464" fmla="*/ 23149 h 5311470"/>
                <a:gd name="connsiteX272-11465" fmla="*/ 1007681 w 4098122"/>
                <a:gd name="connsiteY272-11466" fmla="*/ 0 h 5311470"/>
                <a:gd name="connsiteX0-11467" fmla="*/ 1056735 w 4098122"/>
                <a:gd name="connsiteY0-11468" fmla="*/ 149710 h 5311470"/>
                <a:gd name="connsiteX1-11469" fmla="*/ 1010449 w 4098122"/>
                <a:gd name="connsiteY1-11470" fmla="*/ 140754 h 5311470"/>
                <a:gd name="connsiteX2-11471" fmla="*/ 912755 w 4098122"/>
                <a:gd name="connsiteY2-11472" fmla="*/ 151921 h 5311470"/>
                <a:gd name="connsiteX3-11473" fmla="*/ 665066 w 4098122"/>
                <a:gd name="connsiteY3-11474" fmla="*/ 174258 h 5311470"/>
                <a:gd name="connsiteX4-11475" fmla="*/ 546340 w 4098122"/>
                <a:gd name="connsiteY4-11476" fmla="*/ 163090 h 5311470"/>
                <a:gd name="connsiteX5-11477" fmla="*/ 193938 w 4098122"/>
                <a:gd name="connsiteY5-11478" fmla="*/ 169028 h 5311470"/>
                <a:gd name="connsiteX6-11479" fmla="*/ 168578 w 4098122"/>
                <a:gd name="connsiteY6-11480" fmla="*/ 207762 h 5311470"/>
                <a:gd name="connsiteX7-11481" fmla="*/ 187473 w 4098122"/>
                <a:gd name="connsiteY7-11482" fmla="*/ 608390 h 5311470"/>
                <a:gd name="connsiteX8-11483" fmla="*/ 208505 w 4098122"/>
                <a:gd name="connsiteY8-11484" fmla="*/ 760923 h 5311470"/>
                <a:gd name="connsiteX9-11485" fmla="*/ 179372 w 4098122"/>
                <a:gd name="connsiteY9-11486" fmla="*/ 855496 h 5311470"/>
                <a:gd name="connsiteX10-11487" fmla="*/ 190165 w 4098122"/>
                <a:gd name="connsiteY10-11488" fmla="*/ 911336 h 5311470"/>
                <a:gd name="connsiteX11-11489" fmla="*/ 222545 w 4098122"/>
                <a:gd name="connsiteY11-11490" fmla="*/ 1056518 h 5311470"/>
                <a:gd name="connsiteX12-11491" fmla="*/ 209587 w 4098122"/>
                <a:gd name="connsiteY12-11492" fmla="*/ 1198869 h 5311470"/>
                <a:gd name="connsiteX13-11493" fmla="*/ 193411 w 4098122"/>
                <a:gd name="connsiteY13-11494" fmla="*/ 1287934 h 5311470"/>
                <a:gd name="connsiteX14-11495" fmla="*/ 146992 w 4098122"/>
                <a:gd name="connsiteY14-11496" fmla="*/ 1413887 h 5311470"/>
                <a:gd name="connsiteX15-11497" fmla="*/ 168578 w 4098122"/>
                <a:gd name="connsiteY15-11498" fmla="*/ 1492062 h 5311470"/>
                <a:gd name="connsiteX16-11499" fmla="*/ 179372 w 4098122"/>
                <a:gd name="connsiteY16-11500" fmla="*/ 1525566 h 5311470"/>
                <a:gd name="connsiteX17-11501" fmla="*/ 200958 w 4098122"/>
                <a:gd name="connsiteY17-11502" fmla="*/ 1681916 h 5311470"/>
                <a:gd name="connsiteX18-11503" fmla="*/ 179372 w 4098122"/>
                <a:gd name="connsiteY18-11504" fmla="*/ 1748923 h 5311470"/>
                <a:gd name="connsiteX19-11505" fmla="*/ 168578 w 4098122"/>
                <a:gd name="connsiteY19-11506" fmla="*/ 1860602 h 5311470"/>
                <a:gd name="connsiteX20-11507" fmla="*/ 204205 w 4098122"/>
                <a:gd name="connsiteY20-11508" fmla="*/ 2148134 h 5311470"/>
                <a:gd name="connsiteX21-11509" fmla="*/ 190165 w 4098122"/>
                <a:gd name="connsiteY21-11510" fmla="*/ 2229139 h 5311470"/>
                <a:gd name="connsiteX22-11511" fmla="*/ 200958 w 4098122"/>
                <a:gd name="connsiteY22-11512" fmla="*/ 2273811 h 5311470"/>
                <a:gd name="connsiteX23-11513" fmla="*/ 211751 w 4098122"/>
                <a:gd name="connsiteY23-11514" fmla="*/ 2463665 h 5311470"/>
                <a:gd name="connsiteX24-11515" fmla="*/ 190165 w 4098122"/>
                <a:gd name="connsiteY24-11516" fmla="*/ 2530671 h 5311470"/>
                <a:gd name="connsiteX25-11517" fmla="*/ 197184 w 4098122"/>
                <a:gd name="connsiteY25-11518" fmla="*/ 2693667 h 5311470"/>
                <a:gd name="connsiteX26-11519" fmla="*/ 190165 w 4098122"/>
                <a:gd name="connsiteY26-11520" fmla="*/ 2809867 h 5311470"/>
                <a:gd name="connsiteX27-11521" fmla="*/ 200958 w 4098122"/>
                <a:gd name="connsiteY27-11522" fmla="*/ 2966216 h 5311470"/>
                <a:gd name="connsiteX28-11523" fmla="*/ 190165 w 4098122"/>
                <a:gd name="connsiteY28-11524" fmla="*/ 2999720 h 5311470"/>
                <a:gd name="connsiteX29-11525" fmla="*/ 168578 w 4098122"/>
                <a:gd name="connsiteY29-11526" fmla="*/ 3066728 h 5311470"/>
                <a:gd name="connsiteX30-11527" fmla="*/ 187473 w 4098122"/>
                <a:gd name="connsiteY30-11528" fmla="*/ 3221661 h 5311470"/>
                <a:gd name="connsiteX31-11529" fmla="*/ 179372 w 4098122"/>
                <a:gd name="connsiteY31-11530" fmla="*/ 3323587 h 5311470"/>
                <a:gd name="connsiteX32-11531" fmla="*/ 200958 w 4098122"/>
                <a:gd name="connsiteY32-11532" fmla="*/ 3412930 h 5311470"/>
                <a:gd name="connsiteX33-11533" fmla="*/ 211751 w 4098122"/>
                <a:gd name="connsiteY33-11534" fmla="*/ 3546944 h 5311470"/>
                <a:gd name="connsiteX34-11535" fmla="*/ 233337 w 4098122"/>
                <a:gd name="connsiteY34-11536" fmla="*/ 3580448 h 5311470"/>
                <a:gd name="connsiteX35-11537" fmla="*/ 254924 w 4098122"/>
                <a:gd name="connsiteY35-11538" fmla="*/ 3714461 h 5311470"/>
                <a:gd name="connsiteX36-11539" fmla="*/ 207978 w 4098122"/>
                <a:gd name="connsiteY36-11540" fmla="*/ 3817095 h 5311470"/>
                <a:gd name="connsiteX37-11541" fmla="*/ 214443 w 4098122"/>
                <a:gd name="connsiteY37-11542" fmla="*/ 3951817 h 5311470"/>
                <a:gd name="connsiteX38-11543" fmla="*/ 168578 w 4098122"/>
                <a:gd name="connsiteY38-11544" fmla="*/ 4116504 h 5311470"/>
                <a:gd name="connsiteX39-11545" fmla="*/ 190165 w 4098122"/>
                <a:gd name="connsiteY39-11546" fmla="*/ 4183511 h 5311470"/>
                <a:gd name="connsiteX40-11547" fmla="*/ 218216 w 4098122"/>
                <a:gd name="connsiteY40-11548" fmla="*/ 4256733 h 5311470"/>
                <a:gd name="connsiteX41-11549" fmla="*/ 211751 w 4098122"/>
                <a:gd name="connsiteY41-11550" fmla="*/ 4306356 h 5311470"/>
                <a:gd name="connsiteX42-11551" fmla="*/ 190165 w 4098122"/>
                <a:gd name="connsiteY42-11552" fmla="*/ 4406868 h 5311470"/>
                <a:gd name="connsiteX43-11553" fmla="*/ 179372 w 4098122"/>
                <a:gd name="connsiteY43-11554" fmla="*/ 4451539 h 5311470"/>
                <a:gd name="connsiteX44-11555" fmla="*/ 168578 w 4098122"/>
                <a:gd name="connsiteY44-11556" fmla="*/ 4574385 h 5311470"/>
                <a:gd name="connsiteX45-11557" fmla="*/ 179372 w 4098122"/>
                <a:gd name="connsiteY45-11558" fmla="*/ 4607889 h 5311470"/>
                <a:gd name="connsiteX46-11559" fmla="*/ 211751 w 4098122"/>
                <a:gd name="connsiteY46-11560" fmla="*/ 4674896 h 5311470"/>
                <a:gd name="connsiteX47-11561" fmla="*/ 200958 w 4098122"/>
                <a:gd name="connsiteY47-11562" fmla="*/ 4719567 h 5311470"/>
                <a:gd name="connsiteX48-11563" fmla="*/ 179372 w 4098122"/>
                <a:gd name="connsiteY48-11564" fmla="*/ 4753071 h 5311470"/>
                <a:gd name="connsiteX49-11565" fmla="*/ 179372 w 4098122"/>
                <a:gd name="connsiteY49-11566" fmla="*/ 5009930 h 5311470"/>
                <a:gd name="connsiteX50-11567" fmla="*/ 157786 w 4098122"/>
                <a:gd name="connsiteY50-11568" fmla="*/ 5043435 h 5311470"/>
                <a:gd name="connsiteX51-11569" fmla="*/ 180935 w 4098122"/>
                <a:gd name="connsiteY51-11570" fmla="*/ 5108814 h 5311470"/>
                <a:gd name="connsiteX52-11571" fmla="*/ 230213 w 4098122"/>
                <a:gd name="connsiteY52-11572" fmla="*/ 5074497 h 5311470"/>
                <a:gd name="connsiteX53-11573" fmla="*/ 308890 w 4098122"/>
                <a:gd name="connsiteY53-11574" fmla="*/ 5132777 h 5311470"/>
                <a:gd name="connsiteX54-11575" fmla="*/ 330477 w 4098122"/>
                <a:gd name="connsiteY54-11576" fmla="*/ 5110441 h 5311470"/>
                <a:gd name="connsiteX55-11577" fmla="*/ 524754 w 4098122"/>
                <a:gd name="connsiteY55-11578" fmla="*/ 5099273 h 5311470"/>
                <a:gd name="connsiteX56-11579" fmla="*/ 783791 w 4098122"/>
                <a:gd name="connsiteY56-11580" fmla="*/ 5099273 h 5311470"/>
                <a:gd name="connsiteX57-11581" fmla="*/ 891723 w 4098122"/>
                <a:gd name="connsiteY57-11582" fmla="*/ 5110441 h 5311470"/>
                <a:gd name="connsiteX58-11583" fmla="*/ 1107587 w 4098122"/>
                <a:gd name="connsiteY58-11584" fmla="*/ 5121609 h 5311470"/>
                <a:gd name="connsiteX59-11585" fmla="*/ 1161553 w 4098122"/>
                <a:gd name="connsiteY59-11586" fmla="*/ 5110441 h 5311470"/>
                <a:gd name="connsiteX60-11587" fmla="*/ 1334244 w 4098122"/>
                <a:gd name="connsiteY60-11588" fmla="*/ 5099273 h 5311470"/>
                <a:gd name="connsiteX61-11589" fmla="*/ 1388211 w 4098122"/>
                <a:gd name="connsiteY61-11590" fmla="*/ 5110441 h 5311470"/>
                <a:gd name="connsiteX62-11591" fmla="*/ 1420590 w 4098122"/>
                <a:gd name="connsiteY62-11592" fmla="*/ 5121609 h 5311470"/>
                <a:gd name="connsiteX63-11593" fmla="*/ 1485349 w 4098122"/>
                <a:gd name="connsiteY63-11594" fmla="*/ 5132777 h 5311470"/>
                <a:gd name="connsiteX64-11595" fmla="*/ 1517729 w 4098122"/>
                <a:gd name="connsiteY64-11596" fmla="*/ 5143945 h 5311470"/>
                <a:gd name="connsiteX65-11597" fmla="*/ 1550108 w 4098122"/>
                <a:gd name="connsiteY65-11598" fmla="*/ 5155112 h 5311470"/>
                <a:gd name="connsiteX66-11599" fmla="*/ 1614868 w 4098122"/>
                <a:gd name="connsiteY66-11600" fmla="*/ 5177448 h 5311470"/>
                <a:gd name="connsiteX67-11601" fmla="*/ 1802785 w 4098122"/>
                <a:gd name="connsiteY67-11602" fmla="*/ 5181199 h 5311470"/>
                <a:gd name="connsiteX68-11603" fmla="*/ 1926080 w 4098122"/>
                <a:gd name="connsiteY68-11604" fmla="*/ 5173781 h 5311470"/>
                <a:gd name="connsiteX69-11605" fmla="*/ 2060390 w 4098122"/>
                <a:gd name="connsiteY69-11606" fmla="*/ 5177531 h 5311470"/>
                <a:gd name="connsiteX70-11607" fmla="*/ 2137733 w 4098122"/>
                <a:gd name="connsiteY70-11608" fmla="*/ 5177498 h 5311470"/>
                <a:gd name="connsiteX71-11609" fmla="*/ 2216643 w 4098122"/>
                <a:gd name="connsiteY71-11610" fmla="*/ 5170047 h 5311470"/>
                <a:gd name="connsiteX72-11611" fmla="*/ 2338012 w 4098122"/>
                <a:gd name="connsiteY72-11612" fmla="*/ 5177448 h 5311470"/>
                <a:gd name="connsiteX73-11613" fmla="*/ 3426693 w 4098122"/>
                <a:gd name="connsiteY73-11614" fmla="*/ 5140244 h 5311470"/>
                <a:gd name="connsiteX74-11615" fmla="*/ 3485092 w 4098122"/>
                <a:gd name="connsiteY74-11616" fmla="*/ 5129077 h 5311470"/>
                <a:gd name="connsiteX75-11617" fmla="*/ 3536058 w 4098122"/>
                <a:gd name="connsiteY75-11618" fmla="*/ 5121609 h 5311470"/>
                <a:gd name="connsiteX76-11619" fmla="*/ 3606819 w 4098122"/>
                <a:gd name="connsiteY76-11620" fmla="*/ 5129026 h 5311470"/>
                <a:gd name="connsiteX77-11621" fmla="*/ 3665576 w 4098122"/>
                <a:gd name="connsiteY77-11622" fmla="*/ 5132777 h 5311470"/>
                <a:gd name="connsiteX78-11623" fmla="*/ 3773508 w 4098122"/>
                <a:gd name="connsiteY78-11624" fmla="*/ 5155112 h 5311470"/>
                <a:gd name="connsiteX79-11625" fmla="*/ 3816680 w 4098122"/>
                <a:gd name="connsiteY79-11626" fmla="*/ 5166280 h 5311470"/>
                <a:gd name="connsiteX80-11627" fmla="*/ 3870647 w 4098122"/>
                <a:gd name="connsiteY80-11628" fmla="*/ 5177448 h 5311470"/>
                <a:gd name="connsiteX81-11629" fmla="*/ 3874975 w 4098122"/>
                <a:gd name="connsiteY81-11630" fmla="*/ 5037497 h 5311470"/>
                <a:gd name="connsiteX82-11631" fmla="*/ 3913820 w 4098122"/>
                <a:gd name="connsiteY82-11632" fmla="*/ 4697231 h 5311470"/>
                <a:gd name="connsiteX83-11633" fmla="*/ 3903026 w 4098122"/>
                <a:gd name="connsiteY83-11634" fmla="*/ 4663727 h 5311470"/>
                <a:gd name="connsiteX84-11635" fmla="*/ 3892233 w 4098122"/>
                <a:gd name="connsiteY84-11636" fmla="*/ 4384532 h 5311470"/>
                <a:gd name="connsiteX85-11637" fmla="*/ 3881440 w 4098122"/>
                <a:gd name="connsiteY85-11638" fmla="*/ 4105336 h 5311470"/>
                <a:gd name="connsiteX86-11639" fmla="*/ 3924612 w 4098122"/>
                <a:gd name="connsiteY86-11640" fmla="*/ 4071832 h 5311470"/>
                <a:gd name="connsiteX87-11641" fmla="*/ 3899780 w 4098122"/>
                <a:gd name="connsiteY87-11642" fmla="*/ 3931880 h 5311470"/>
                <a:gd name="connsiteX88-11643" fmla="*/ 3872811 w 4098122"/>
                <a:gd name="connsiteY88-11644" fmla="*/ 3820202 h 5311470"/>
                <a:gd name="connsiteX89-11645" fmla="*/ 3892233 w 4098122"/>
                <a:gd name="connsiteY89-11646" fmla="*/ 3602783 h 5311470"/>
                <a:gd name="connsiteX90-11647" fmla="*/ 3878749 w 4098122"/>
                <a:gd name="connsiteY90-11648" fmla="*/ 3246828 h 5311470"/>
                <a:gd name="connsiteX91-11649" fmla="*/ 3913820 w 4098122"/>
                <a:gd name="connsiteY91-11650" fmla="*/ 3111398 h 5311470"/>
                <a:gd name="connsiteX92-11651" fmla="*/ 3924612 w 4098122"/>
                <a:gd name="connsiteY92-11652" fmla="*/ 3055560 h 5311470"/>
                <a:gd name="connsiteX93-11653" fmla="*/ 3903026 w 4098122"/>
                <a:gd name="connsiteY93-11654" fmla="*/ 2910378 h 5311470"/>
                <a:gd name="connsiteX94-11655" fmla="*/ 3897643 w 4098122"/>
                <a:gd name="connsiteY94-11656" fmla="*/ 2689852 h 5311470"/>
                <a:gd name="connsiteX95-11657" fmla="*/ 3859853 w 4098122"/>
                <a:gd name="connsiteY95-11658" fmla="*/ 2564175 h 5311470"/>
                <a:gd name="connsiteX96-11659" fmla="*/ 3838267 w 4098122"/>
                <a:gd name="connsiteY96-11660" fmla="*/ 2541839 h 5311470"/>
                <a:gd name="connsiteX97-11661" fmla="*/ 3827474 w 4098122"/>
                <a:gd name="connsiteY97-11662" fmla="*/ 2407825 h 5311470"/>
                <a:gd name="connsiteX98-11663" fmla="*/ 3838267 w 4098122"/>
                <a:gd name="connsiteY98-11664" fmla="*/ 2374321 h 5311470"/>
                <a:gd name="connsiteX99-11665" fmla="*/ 3849060 w 4098122"/>
                <a:gd name="connsiteY99-11666" fmla="*/ 2296146 h 5311470"/>
                <a:gd name="connsiteX100-11667" fmla="*/ 3870647 w 4098122"/>
                <a:gd name="connsiteY100-11668" fmla="*/ 2273811 h 5311470"/>
                <a:gd name="connsiteX101-11669" fmla="*/ 3903026 w 4098122"/>
                <a:gd name="connsiteY101-11670" fmla="*/ 2184469 h 5311470"/>
                <a:gd name="connsiteX102-11671" fmla="*/ 3913820 w 4098122"/>
                <a:gd name="connsiteY102-11672" fmla="*/ 2005783 h 5311470"/>
                <a:gd name="connsiteX103-11673" fmla="*/ 3935406 w 4098122"/>
                <a:gd name="connsiteY103-11674" fmla="*/ 1793595 h 5311470"/>
                <a:gd name="connsiteX104-11675" fmla="*/ 3924612 w 4098122"/>
                <a:gd name="connsiteY104-11676" fmla="*/ 1648413 h 5311470"/>
                <a:gd name="connsiteX105-11677" fmla="*/ 3939246 w 4098122"/>
                <a:gd name="connsiteY105-11678" fmla="*/ 1594049 h 5311470"/>
                <a:gd name="connsiteX106-11679" fmla="*/ 3940816 w 4098122"/>
                <a:gd name="connsiteY106-11680" fmla="*/ 1485848 h 5311470"/>
                <a:gd name="connsiteX107-11681" fmla="*/ 3947836 w 4098122"/>
                <a:gd name="connsiteY107-11682" fmla="*/ 1378692 h 5311470"/>
                <a:gd name="connsiteX108-11683" fmla="*/ 3931105 w 4098122"/>
                <a:gd name="connsiteY108-11684" fmla="*/ 1305039 h 5311470"/>
                <a:gd name="connsiteX109-11685" fmla="*/ 3913293 w 4098122"/>
                <a:gd name="connsiteY109-11686" fmla="*/ 1178655 h 5311470"/>
                <a:gd name="connsiteX110-11687" fmla="*/ 3903026 w 4098122"/>
                <a:gd name="connsiteY110-11688" fmla="*/ 676810 h 5311470"/>
                <a:gd name="connsiteX111-11689" fmla="*/ 3903158 w 4098122"/>
                <a:gd name="connsiteY111-11690" fmla="*/ 520928 h 5311470"/>
                <a:gd name="connsiteX112-11691" fmla="*/ 3899187 w 4098122"/>
                <a:gd name="connsiteY112-11692" fmla="*/ 373278 h 5311470"/>
                <a:gd name="connsiteX113-11693" fmla="*/ 3913820 w 4098122"/>
                <a:gd name="connsiteY113-11694" fmla="*/ 198069 h 5311470"/>
                <a:gd name="connsiteX114-11695" fmla="*/ 3827474 w 4098122"/>
                <a:gd name="connsiteY114-11696" fmla="*/ 196594 h 5311470"/>
                <a:gd name="connsiteX115-11697" fmla="*/ 3795094 w 4098122"/>
                <a:gd name="connsiteY115-11698" fmla="*/ 174258 h 5311470"/>
                <a:gd name="connsiteX116-11699" fmla="*/ 3740402 w 4098122"/>
                <a:gd name="connsiteY116-11700" fmla="*/ 170044 h 5311470"/>
                <a:gd name="connsiteX117-11701" fmla="*/ 3686865 w 4098122"/>
                <a:gd name="connsiteY117-11702" fmla="*/ 178383 h 5311470"/>
                <a:gd name="connsiteX118-11703" fmla="*/ 3643626 w 4098122"/>
                <a:gd name="connsiteY118-11704" fmla="*/ 168568 h 5311470"/>
                <a:gd name="connsiteX119-11705" fmla="*/ 3558732 w 4098122"/>
                <a:gd name="connsiteY119-11706" fmla="*/ 180474 h 5311470"/>
                <a:gd name="connsiteX120-11707" fmla="*/ 3381688 w 4098122"/>
                <a:gd name="connsiteY120-11708" fmla="*/ 188165 h 5311470"/>
                <a:gd name="connsiteX121-11709" fmla="*/ 3204582 w 4098122"/>
                <a:gd name="connsiteY121-11710" fmla="*/ 182687 h 5311470"/>
                <a:gd name="connsiteX122-11711" fmla="*/ 3169088 w 4098122"/>
                <a:gd name="connsiteY122-11712" fmla="*/ 174258 h 5311470"/>
                <a:gd name="connsiteX123-11713" fmla="*/ 3136709 w 4098122"/>
                <a:gd name="connsiteY123-11714" fmla="*/ 163090 h 5311470"/>
                <a:gd name="connsiteX124-11715" fmla="*/ 3111646 w 4098122"/>
                <a:gd name="connsiteY124-11716" fmla="*/ 161614 h 5311470"/>
                <a:gd name="connsiteX125-11717" fmla="*/ 3030414 w 4098122"/>
                <a:gd name="connsiteY125-11718" fmla="*/ 159276 h 5311470"/>
                <a:gd name="connsiteX126-11719" fmla="*/ 2856086 w 4098122"/>
                <a:gd name="connsiteY126-11720" fmla="*/ 151922 h 5311470"/>
                <a:gd name="connsiteX127-11721" fmla="*/ 2445944 w 4098122"/>
                <a:gd name="connsiteY127-11722" fmla="*/ 174258 h 5311470"/>
                <a:gd name="connsiteX128-11723" fmla="*/ 2118307 w 4098122"/>
                <a:gd name="connsiteY128-11724" fmla="*/ 150448 h 5311470"/>
                <a:gd name="connsiteX129-11725" fmla="*/ 1882561 w 4098122"/>
                <a:gd name="connsiteY129-11726" fmla="*/ 154045 h 5311470"/>
                <a:gd name="connsiteX130-11727" fmla="*/ 1712006 w 4098122"/>
                <a:gd name="connsiteY130-11728" fmla="*/ 140754 h 5311470"/>
                <a:gd name="connsiteX131-11729" fmla="*/ 1237105 w 4098122"/>
                <a:gd name="connsiteY131-11730" fmla="*/ 163090 h 5311470"/>
                <a:gd name="connsiteX132-11731" fmla="*/ 1160470 w 4098122"/>
                <a:gd name="connsiteY132-11732" fmla="*/ 163031 h 5311470"/>
                <a:gd name="connsiteX133-11733" fmla="*/ 1106861 w 4098122"/>
                <a:gd name="connsiteY133-11734" fmla="*/ 161556 h 5311470"/>
                <a:gd name="connsiteX134-11735" fmla="*/ 1056735 w 4098122"/>
                <a:gd name="connsiteY134-11736" fmla="*/ 149710 h 5311470"/>
                <a:gd name="connsiteX135-11737" fmla="*/ 1007681 w 4098122"/>
                <a:gd name="connsiteY135-11738" fmla="*/ 0 h 5311470"/>
                <a:gd name="connsiteX136-11739" fmla="*/ 1100279 w 4098122"/>
                <a:gd name="connsiteY136-11740" fmla="*/ 23149 h 5311470"/>
                <a:gd name="connsiteX137-11741" fmla="*/ 1169727 w 4098122"/>
                <a:gd name="connsiteY137-11742" fmla="*/ 69448 h 5311470"/>
                <a:gd name="connsiteX138-11743" fmla="*/ 1679013 w 4098122"/>
                <a:gd name="connsiteY138-11744" fmla="*/ 46298 h 5311470"/>
                <a:gd name="connsiteX139-11745" fmla="*/ 1760036 w 4098122"/>
                <a:gd name="connsiteY139-11746" fmla="*/ 23149 h 5311470"/>
                <a:gd name="connsiteX140-11747" fmla="*/ 2107276 w 4098122"/>
                <a:gd name="connsiteY140-11748" fmla="*/ 34724 h 5311470"/>
                <a:gd name="connsiteX141-11749" fmla="*/ 2466092 w 4098122"/>
                <a:gd name="connsiteY141-11750" fmla="*/ 81022 h 5311470"/>
                <a:gd name="connsiteX142-11751" fmla="*/ 2905930 w 4098122"/>
                <a:gd name="connsiteY142-11752" fmla="*/ 57873 h 5311470"/>
                <a:gd name="connsiteX143-11753" fmla="*/ 3010102 w 4098122"/>
                <a:gd name="connsiteY143-11754" fmla="*/ 34724 h 5311470"/>
                <a:gd name="connsiteX144-11755" fmla="*/ 3183722 w 4098122"/>
                <a:gd name="connsiteY144-11756" fmla="*/ 46298 h 5311470"/>
                <a:gd name="connsiteX145-11757" fmla="*/ 3206871 w 4098122"/>
                <a:gd name="connsiteY145-11758" fmla="*/ 69448 h 5311470"/>
                <a:gd name="connsiteX146-11759" fmla="*/ 3241595 w 4098122"/>
                <a:gd name="connsiteY146-11760" fmla="*/ 81022 h 5311470"/>
                <a:gd name="connsiteX147-11761" fmla="*/ 3264745 w 4098122"/>
                <a:gd name="connsiteY147-11762" fmla="*/ 104172 h 5311470"/>
                <a:gd name="connsiteX148-11763" fmla="*/ 3368917 w 4098122"/>
                <a:gd name="connsiteY148-11764" fmla="*/ 81022 h 5311470"/>
                <a:gd name="connsiteX149-11765" fmla="*/ 3693008 w 4098122"/>
                <a:gd name="connsiteY149-11766" fmla="*/ 69448 h 5311470"/>
                <a:gd name="connsiteX150-11767" fmla="*/ 3739307 w 4098122"/>
                <a:gd name="connsiteY150-11768" fmla="*/ 46298 h 5311470"/>
                <a:gd name="connsiteX151-11769" fmla="*/ 3774031 w 4098122"/>
                <a:gd name="connsiteY151-11770" fmla="*/ 23149 h 5311470"/>
                <a:gd name="connsiteX152-11771" fmla="*/ 3831904 w 4098122"/>
                <a:gd name="connsiteY152-11772" fmla="*/ 69448 h 5311470"/>
                <a:gd name="connsiteX153-11773" fmla="*/ 3912927 w 4098122"/>
                <a:gd name="connsiteY153-11774" fmla="*/ 81022 h 5311470"/>
                <a:gd name="connsiteX154-11775" fmla="*/ 3947651 w 4098122"/>
                <a:gd name="connsiteY154-11776" fmla="*/ 104172 h 5311470"/>
                <a:gd name="connsiteX155-11777" fmla="*/ 4040249 w 4098122"/>
                <a:gd name="connsiteY155-11778" fmla="*/ 127321 h 5311470"/>
                <a:gd name="connsiteX156-11779" fmla="*/ 4017099 w 4098122"/>
                <a:gd name="connsiteY156-11780" fmla="*/ 312516 h 5311470"/>
                <a:gd name="connsiteX157-11781" fmla="*/ 4005524 w 4098122"/>
                <a:gd name="connsiteY157-11782" fmla="*/ 347240 h 5311470"/>
                <a:gd name="connsiteX158-11783" fmla="*/ 4028674 w 4098122"/>
                <a:gd name="connsiteY158-11784" fmla="*/ 601883 h 5311470"/>
                <a:gd name="connsiteX159-11785" fmla="*/ 4040249 w 4098122"/>
                <a:gd name="connsiteY159-11786" fmla="*/ 1169043 h 5311470"/>
                <a:gd name="connsiteX160-11787" fmla="*/ 4063398 w 4098122"/>
                <a:gd name="connsiteY160-11788" fmla="*/ 1238491 h 5311470"/>
                <a:gd name="connsiteX161-11789" fmla="*/ 4074973 w 4098122"/>
                <a:gd name="connsiteY161-11790" fmla="*/ 1273215 h 5311470"/>
                <a:gd name="connsiteX162-11791" fmla="*/ 4098122 w 4098122"/>
                <a:gd name="connsiteY162-11792" fmla="*/ 1354238 h 5311470"/>
                <a:gd name="connsiteX163-11793" fmla="*/ 4074973 w 4098122"/>
                <a:gd name="connsiteY163-11794" fmla="*/ 1574157 h 5311470"/>
                <a:gd name="connsiteX164-11795" fmla="*/ 4051823 w 4098122"/>
                <a:gd name="connsiteY164-11796" fmla="*/ 1608881 h 5311470"/>
                <a:gd name="connsiteX165-11797" fmla="*/ 4063398 w 4098122"/>
                <a:gd name="connsiteY165-11798" fmla="*/ 1759352 h 5311470"/>
                <a:gd name="connsiteX166-11799" fmla="*/ 4040249 w 4098122"/>
                <a:gd name="connsiteY166-11800" fmla="*/ 1979271 h 5311470"/>
                <a:gd name="connsiteX167-11801" fmla="*/ 4028674 w 4098122"/>
                <a:gd name="connsiteY167-11802" fmla="*/ 2164466 h 5311470"/>
                <a:gd name="connsiteX168-11803" fmla="*/ 3993950 w 4098122"/>
                <a:gd name="connsiteY168-11804" fmla="*/ 2257063 h 5311470"/>
                <a:gd name="connsiteX169-11805" fmla="*/ 3970800 w 4098122"/>
                <a:gd name="connsiteY169-11806" fmla="*/ 2280212 h 5311470"/>
                <a:gd name="connsiteX170-11807" fmla="*/ 3959226 w 4098122"/>
                <a:gd name="connsiteY170-11808" fmla="*/ 2361235 h 5311470"/>
                <a:gd name="connsiteX171-11809" fmla="*/ 3947651 w 4098122"/>
                <a:gd name="connsiteY171-11810" fmla="*/ 2395959 h 5311470"/>
                <a:gd name="connsiteX172-11811" fmla="*/ 3959226 w 4098122"/>
                <a:gd name="connsiteY172-11812" fmla="*/ 2534855 h 5311470"/>
                <a:gd name="connsiteX173-11813" fmla="*/ 3982375 w 4098122"/>
                <a:gd name="connsiteY173-11814" fmla="*/ 2558005 h 5311470"/>
                <a:gd name="connsiteX174-11815" fmla="*/ 3993950 w 4098122"/>
                <a:gd name="connsiteY174-11816" fmla="*/ 2592729 h 5311470"/>
                <a:gd name="connsiteX175-11817" fmla="*/ 4028674 w 4098122"/>
                <a:gd name="connsiteY175-11818" fmla="*/ 2916820 h 5311470"/>
                <a:gd name="connsiteX176-11819" fmla="*/ 4051823 w 4098122"/>
                <a:gd name="connsiteY176-11820" fmla="*/ 3067291 h 5311470"/>
                <a:gd name="connsiteX177-11821" fmla="*/ 4040249 w 4098122"/>
                <a:gd name="connsiteY177-11822" fmla="*/ 3125164 h 5311470"/>
                <a:gd name="connsiteX178-11823" fmla="*/ 4029899 w 4098122"/>
                <a:gd name="connsiteY178-11824" fmla="*/ 3164921 h 5311470"/>
                <a:gd name="connsiteX179-11825" fmla="*/ 4031149 w 4098122"/>
                <a:gd name="connsiteY179-11826" fmla="*/ 3158443 h 5311470"/>
                <a:gd name="connsiteX180-11827" fmla="*/ 4029899 w 4098122"/>
                <a:gd name="connsiteY180-11828" fmla="*/ 3164921 h 5311470"/>
                <a:gd name="connsiteX181-11829" fmla="*/ 4017099 w 4098122"/>
                <a:gd name="connsiteY181-11830" fmla="*/ 3229336 h 5311470"/>
                <a:gd name="connsiteX182-11831" fmla="*/ 4017099 w 4098122"/>
                <a:gd name="connsiteY182-11832" fmla="*/ 3634450 h 5311470"/>
                <a:gd name="connsiteX183-11833" fmla="*/ 4051823 w 4098122"/>
                <a:gd name="connsiteY183-11834" fmla="*/ 3842795 h 5311470"/>
                <a:gd name="connsiteX184-11835" fmla="*/ 4063398 w 4098122"/>
                <a:gd name="connsiteY184-11836" fmla="*/ 3981691 h 5311470"/>
                <a:gd name="connsiteX185-11837" fmla="*/ 4051823 w 4098122"/>
                <a:gd name="connsiteY185-11838" fmla="*/ 4120587 h 5311470"/>
                <a:gd name="connsiteX186-11839" fmla="*/ 4040249 w 4098122"/>
                <a:gd name="connsiteY186-11840" fmla="*/ 4155311 h 5311470"/>
                <a:gd name="connsiteX187-11841" fmla="*/ 4017099 w 4098122"/>
                <a:gd name="connsiteY187-11842" fmla="*/ 4444678 h 5311470"/>
                <a:gd name="connsiteX188-11843" fmla="*/ 4028674 w 4098122"/>
                <a:gd name="connsiteY188-11844" fmla="*/ 4734045 h 5311470"/>
                <a:gd name="connsiteX189-11845" fmla="*/ 4040249 w 4098122"/>
                <a:gd name="connsiteY189-11846" fmla="*/ 4768769 h 5311470"/>
                <a:gd name="connsiteX190-11847" fmla="*/ 4025844 w 4098122"/>
                <a:gd name="connsiteY190-11848" fmla="*/ 5150698 h 5311470"/>
                <a:gd name="connsiteX191-11849" fmla="*/ 4014270 w 4098122"/>
                <a:gd name="connsiteY191-11850" fmla="*/ 5275190 h 5311470"/>
                <a:gd name="connsiteX192-11851" fmla="*/ 3936076 w 4098122"/>
                <a:gd name="connsiteY192-11852" fmla="*/ 5254906 h 5311470"/>
                <a:gd name="connsiteX193-11853" fmla="*/ 3889778 w 4098122"/>
                <a:gd name="connsiteY193-11854" fmla="*/ 5243331 h 5311470"/>
                <a:gd name="connsiteX194-11855" fmla="*/ 3788546 w 4098122"/>
                <a:gd name="connsiteY194-11856" fmla="*/ 5240502 h 5311470"/>
                <a:gd name="connsiteX195-11857" fmla="*/ 3713143 w 4098122"/>
                <a:gd name="connsiteY195-11858" fmla="*/ 5246382 h 5311470"/>
                <a:gd name="connsiteX196-11859" fmla="*/ 3655455 w 4098122"/>
                <a:gd name="connsiteY196-11860" fmla="*/ 5234733 h 5311470"/>
                <a:gd name="connsiteX197-11861" fmla="*/ 3600411 w 4098122"/>
                <a:gd name="connsiteY197-11862" fmla="*/ 5231757 h 5311470"/>
                <a:gd name="connsiteX198-11863" fmla="*/ 3565686 w 4098122"/>
                <a:gd name="connsiteY198-11864" fmla="*/ 5243331 h 5311470"/>
                <a:gd name="connsiteX199-11865" fmla="*/ 2350345 w 4098122"/>
                <a:gd name="connsiteY199-11866" fmla="*/ 5266481 h 5311470"/>
                <a:gd name="connsiteX200-11867" fmla="*/ 2188299 w 4098122"/>
                <a:gd name="connsiteY200-11868" fmla="*/ 5289630 h 5311470"/>
                <a:gd name="connsiteX201-11869" fmla="*/ 2095702 w 4098122"/>
                <a:gd name="connsiteY201-11870" fmla="*/ 5301205 h 5311470"/>
                <a:gd name="connsiteX202-11871" fmla="*/ 2049329 w 4098122"/>
                <a:gd name="connsiteY202-11872" fmla="*/ 5306936 h 5311470"/>
                <a:gd name="connsiteX203-11873" fmla="*/ 1968380 w 4098122"/>
                <a:gd name="connsiteY203-11874" fmla="*/ 5301205 h 5311470"/>
                <a:gd name="connsiteX204-11875" fmla="*/ 1748461 w 4098122"/>
                <a:gd name="connsiteY204-11876" fmla="*/ 5289630 h 5311470"/>
                <a:gd name="connsiteX205-11877" fmla="*/ 1574841 w 4098122"/>
                <a:gd name="connsiteY205-11878" fmla="*/ 5266481 h 5311470"/>
                <a:gd name="connsiteX206-11879" fmla="*/ 1505393 w 4098122"/>
                <a:gd name="connsiteY206-11880" fmla="*/ 5243331 h 5311470"/>
                <a:gd name="connsiteX207-11881" fmla="*/ 1470669 w 4098122"/>
                <a:gd name="connsiteY207-11882" fmla="*/ 5231757 h 5311470"/>
                <a:gd name="connsiteX208-11883" fmla="*/ 1435945 w 4098122"/>
                <a:gd name="connsiteY208-11884" fmla="*/ 5220182 h 5311470"/>
                <a:gd name="connsiteX209-11885" fmla="*/ 1366497 w 4098122"/>
                <a:gd name="connsiteY209-11886" fmla="*/ 5208607 h 5311470"/>
                <a:gd name="connsiteX210-11887" fmla="*/ 1331773 w 4098122"/>
                <a:gd name="connsiteY210-11888" fmla="*/ 5197033 h 5311470"/>
                <a:gd name="connsiteX211-11889" fmla="*/ 1273899 w 4098122"/>
                <a:gd name="connsiteY211-11890" fmla="*/ 5185458 h 5311470"/>
                <a:gd name="connsiteX212-11891" fmla="*/ 1088704 w 4098122"/>
                <a:gd name="connsiteY212-11892" fmla="*/ 5197033 h 5311470"/>
                <a:gd name="connsiteX213-11893" fmla="*/ 1030831 w 4098122"/>
                <a:gd name="connsiteY213-11894" fmla="*/ 5208607 h 5311470"/>
                <a:gd name="connsiteX214-11895" fmla="*/ 799337 w 4098122"/>
                <a:gd name="connsiteY214-11896" fmla="*/ 5197033 h 5311470"/>
                <a:gd name="connsiteX215-11897" fmla="*/ 648866 w 4098122"/>
                <a:gd name="connsiteY215-11898" fmla="*/ 5231757 h 5311470"/>
                <a:gd name="connsiteX216-11899" fmla="*/ 452097 w 4098122"/>
                <a:gd name="connsiteY216-11900" fmla="*/ 5197033 h 5311470"/>
                <a:gd name="connsiteX217-11901" fmla="*/ 244625 w 4098122"/>
                <a:gd name="connsiteY217-11902" fmla="*/ 5207919 h 5311470"/>
                <a:gd name="connsiteX218-11903" fmla="*/ 174304 w 4098122"/>
                <a:gd name="connsiteY218-11904" fmla="*/ 5220182 h 5311470"/>
                <a:gd name="connsiteX219-11905" fmla="*/ 117808 w 4098122"/>
                <a:gd name="connsiteY219-11906" fmla="*/ 5228128 h 5311470"/>
                <a:gd name="connsiteX220-11907" fmla="*/ 12259 w 4098122"/>
                <a:gd name="connsiteY220-11908" fmla="*/ 5243331 h 5311470"/>
                <a:gd name="connsiteX221-11909" fmla="*/ 23144 w 4098122"/>
                <a:gd name="connsiteY221-11910" fmla="*/ 5109442 h 5311470"/>
                <a:gd name="connsiteX222-11911" fmla="*/ 46294 w 4098122"/>
                <a:gd name="connsiteY222-11912" fmla="*/ 5020289 h 5311470"/>
                <a:gd name="connsiteX223-11913" fmla="*/ 35408 w 4098122"/>
                <a:gd name="connsiteY223-11914" fmla="*/ 4826643 h 5311470"/>
                <a:gd name="connsiteX224-11915" fmla="*/ 58557 w 4098122"/>
                <a:gd name="connsiteY224-11916" fmla="*/ 4791919 h 5311470"/>
                <a:gd name="connsiteX225-11917" fmla="*/ 70132 w 4098122"/>
                <a:gd name="connsiteY225-11918" fmla="*/ 4745620 h 5311470"/>
                <a:gd name="connsiteX226-11919" fmla="*/ 35408 w 4098122"/>
                <a:gd name="connsiteY226-11920" fmla="*/ 4676172 h 5311470"/>
                <a:gd name="connsiteX227-11921" fmla="*/ 23833 w 4098122"/>
                <a:gd name="connsiteY227-11922" fmla="*/ 4641448 h 5311470"/>
                <a:gd name="connsiteX228-11923" fmla="*/ 35408 w 4098122"/>
                <a:gd name="connsiteY228-11924" fmla="*/ 4514126 h 5311470"/>
                <a:gd name="connsiteX229-11925" fmla="*/ 46983 w 4098122"/>
                <a:gd name="connsiteY229-11926" fmla="*/ 4467828 h 5311470"/>
                <a:gd name="connsiteX230-11927" fmla="*/ 70132 w 4098122"/>
                <a:gd name="connsiteY230-11928" fmla="*/ 4363655 h 5311470"/>
                <a:gd name="connsiteX231-11929" fmla="*/ 58557 w 4098122"/>
                <a:gd name="connsiteY231-11930" fmla="*/ 4305782 h 5311470"/>
                <a:gd name="connsiteX232-11931" fmla="*/ 46983 w 4098122"/>
                <a:gd name="connsiteY232-11932" fmla="*/ 4236334 h 5311470"/>
                <a:gd name="connsiteX233-11933" fmla="*/ 23833 w 4098122"/>
                <a:gd name="connsiteY233-11934" fmla="*/ 4166886 h 5311470"/>
                <a:gd name="connsiteX234-11935" fmla="*/ 35408 w 4098122"/>
                <a:gd name="connsiteY234-11936" fmla="*/ 3877519 h 5311470"/>
                <a:gd name="connsiteX235-11937" fmla="*/ 46983 w 4098122"/>
                <a:gd name="connsiteY235-11938" fmla="*/ 3819645 h 5311470"/>
                <a:gd name="connsiteX236-11939" fmla="*/ 116431 w 4098122"/>
                <a:gd name="connsiteY236-11940" fmla="*/ 3750197 h 5311470"/>
                <a:gd name="connsiteX237-11941" fmla="*/ 93281 w 4098122"/>
                <a:gd name="connsiteY237-11942" fmla="*/ 3611301 h 5311470"/>
                <a:gd name="connsiteX238-11943" fmla="*/ 70132 w 4098122"/>
                <a:gd name="connsiteY238-11944" fmla="*/ 3576577 h 5311470"/>
                <a:gd name="connsiteX239-11945" fmla="*/ 58557 w 4098122"/>
                <a:gd name="connsiteY239-11946" fmla="*/ 3437681 h 5311470"/>
                <a:gd name="connsiteX240-11947" fmla="*/ 35408 w 4098122"/>
                <a:gd name="connsiteY240-11948" fmla="*/ 3345083 h 5311470"/>
                <a:gd name="connsiteX241-11949" fmla="*/ 12259 w 4098122"/>
                <a:gd name="connsiteY241-11950" fmla="*/ 3264060 h 5311470"/>
                <a:gd name="connsiteX242-11951" fmla="*/ 23833 w 4098122"/>
                <a:gd name="connsiteY242-11952" fmla="*/ 3078866 h 5311470"/>
                <a:gd name="connsiteX243-11953" fmla="*/ 46983 w 4098122"/>
                <a:gd name="connsiteY243-11954" fmla="*/ 3009417 h 5311470"/>
                <a:gd name="connsiteX244-11955" fmla="*/ 58557 w 4098122"/>
                <a:gd name="connsiteY244-11956" fmla="*/ 2974693 h 5311470"/>
                <a:gd name="connsiteX245-11957" fmla="*/ 46983 w 4098122"/>
                <a:gd name="connsiteY245-11958" fmla="*/ 2812648 h 5311470"/>
                <a:gd name="connsiteX246-11959" fmla="*/ 35408 w 4098122"/>
                <a:gd name="connsiteY246-11960" fmla="*/ 2673752 h 5311470"/>
                <a:gd name="connsiteX247-11961" fmla="*/ 46983 w 4098122"/>
                <a:gd name="connsiteY247-11962" fmla="*/ 2523281 h 5311470"/>
                <a:gd name="connsiteX248-11963" fmla="*/ 70132 w 4098122"/>
                <a:gd name="connsiteY248-11964" fmla="*/ 2453833 h 5311470"/>
                <a:gd name="connsiteX249-11965" fmla="*/ 58557 w 4098122"/>
                <a:gd name="connsiteY249-11966" fmla="*/ 2257063 h 5311470"/>
                <a:gd name="connsiteX250-11967" fmla="*/ 46983 w 4098122"/>
                <a:gd name="connsiteY250-11968" fmla="*/ 2210764 h 5311470"/>
                <a:gd name="connsiteX251-11969" fmla="*/ 23833 w 4098122"/>
                <a:gd name="connsiteY251-11970" fmla="*/ 2176040 h 5311470"/>
                <a:gd name="connsiteX252-11971" fmla="*/ 23833 w 4098122"/>
                <a:gd name="connsiteY252-11972" fmla="*/ 1828800 h 5311470"/>
                <a:gd name="connsiteX253-11973" fmla="*/ 35408 w 4098122"/>
                <a:gd name="connsiteY253-11974" fmla="*/ 1713053 h 5311470"/>
                <a:gd name="connsiteX254-11975" fmla="*/ 58557 w 4098122"/>
                <a:gd name="connsiteY254-11976" fmla="*/ 1643605 h 5311470"/>
                <a:gd name="connsiteX255-11977" fmla="*/ 35408 w 4098122"/>
                <a:gd name="connsiteY255-11978" fmla="*/ 1481559 h 5311470"/>
                <a:gd name="connsiteX256-11979" fmla="*/ 23833 w 4098122"/>
                <a:gd name="connsiteY256-11980" fmla="*/ 1446835 h 5311470"/>
                <a:gd name="connsiteX257-11981" fmla="*/ 684 w 4098122"/>
                <a:gd name="connsiteY257-11982" fmla="*/ 1365812 h 5311470"/>
                <a:gd name="connsiteX258-11983" fmla="*/ 12259 w 4098122"/>
                <a:gd name="connsiteY258-11984" fmla="*/ 1192192 h 5311470"/>
                <a:gd name="connsiteX259-11985" fmla="*/ 23833 w 4098122"/>
                <a:gd name="connsiteY259-11986" fmla="*/ 1157468 h 5311470"/>
                <a:gd name="connsiteX260-11987" fmla="*/ 58557 w 4098122"/>
                <a:gd name="connsiteY260-11988" fmla="*/ 1064871 h 5311470"/>
                <a:gd name="connsiteX261-11989" fmla="*/ 46983 w 4098122"/>
                <a:gd name="connsiteY261-11990" fmla="*/ 844952 h 5311470"/>
                <a:gd name="connsiteX262-11991" fmla="*/ 35408 w 4098122"/>
                <a:gd name="connsiteY262-11992" fmla="*/ 787078 h 5311470"/>
                <a:gd name="connsiteX263-11993" fmla="*/ 23833 w 4098122"/>
                <a:gd name="connsiteY263-11994" fmla="*/ 648182 h 5311470"/>
                <a:gd name="connsiteX264-11995" fmla="*/ 12259 w 4098122"/>
                <a:gd name="connsiteY264-11996" fmla="*/ 555585 h 5311470"/>
                <a:gd name="connsiteX265-11997" fmla="*/ 23833 w 4098122"/>
                <a:gd name="connsiteY265-11998" fmla="*/ 115747 h 5311470"/>
                <a:gd name="connsiteX266-11999" fmla="*/ 70132 w 4098122"/>
                <a:gd name="connsiteY266-12000" fmla="*/ 69448 h 5311470"/>
                <a:gd name="connsiteX267-12001" fmla="*/ 428947 w 4098122"/>
                <a:gd name="connsiteY267-12002" fmla="*/ 69448 h 5311470"/>
                <a:gd name="connsiteX268-12003" fmla="*/ 556269 w 4098122"/>
                <a:gd name="connsiteY268-12004" fmla="*/ 81022 h 5311470"/>
                <a:gd name="connsiteX269-12005" fmla="*/ 891935 w 4098122"/>
                <a:gd name="connsiteY269-12006" fmla="*/ 57873 h 5311470"/>
                <a:gd name="connsiteX270-12007" fmla="*/ 926659 w 4098122"/>
                <a:gd name="connsiteY270-12008" fmla="*/ 46298 h 5311470"/>
                <a:gd name="connsiteX271-12009" fmla="*/ 961383 w 4098122"/>
                <a:gd name="connsiteY271-12010" fmla="*/ 23149 h 5311470"/>
                <a:gd name="connsiteX272-12011" fmla="*/ 1007681 w 4098122"/>
                <a:gd name="connsiteY272-12012" fmla="*/ 0 h 531147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  <a:cxn ang="0">
                  <a:pos x="connsiteX131-263" y="connsiteY131-264"/>
                </a:cxn>
                <a:cxn ang="0">
                  <a:pos x="connsiteX132-265" y="connsiteY132-266"/>
                </a:cxn>
                <a:cxn ang="0">
                  <a:pos x="connsiteX133-267" y="connsiteY133-268"/>
                </a:cxn>
                <a:cxn ang="0">
                  <a:pos x="connsiteX134-269" y="connsiteY134-270"/>
                </a:cxn>
                <a:cxn ang="0">
                  <a:pos x="connsiteX135-271" y="connsiteY135-272"/>
                </a:cxn>
                <a:cxn ang="0">
                  <a:pos x="connsiteX136-273" y="connsiteY136-274"/>
                </a:cxn>
                <a:cxn ang="0">
                  <a:pos x="connsiteX137-275" y="connsiteY137-276"/>
                </a:cxn>
                <a:cxn ang="0">
                  <a:pos x="connsiteX138-277" y="connsiteY138-278"/>
                </a:cxn>
                <a:cxn ang="0">
                  <a:pos x="connsiteX139-279" y="connsiteY139-280"/>
                </a:cxn>
                <a:cxn ang="0">
                  <a:pos x="connsiteX140-281" y="connsiteY140-282"/>
                </a:cxn>
                <a:cxn ang="0">
                  <a:pos x="connsiteX141-283" y="connsiteY141-284"/>
                </a:cxn>
                <a:cxn ang="0">
                  <a:pos x="connsiteX142-285" y="connsiteY142-286"/>
                </a:cxn>
                <a:cxn ang="0">
                  <a:pos x="connsiteX143-287" y="connsiteY143-288"/>
                </a:cxn>
                <a:cxn ang="0">
                  <a:pos x="connsiteX144-289" y="connsiteY144-290"/>
                </a:cxn>
                <a:cxn ang="0">
                  <a:pos x="connsiteX145-291" y="connsiteY145-292"/>
                </a:cxn>
                <a:cxn ang="0">
                  <a:pos x="connsiteX146-293" y="connsiteY146-294"/>
                </a:cxn>
                <a:cxn ang="0">
                  <a:pos x="connsiteX147-295" y="connsiteY147-296"/>
                </a:cxn>
                <a:cxn ang="0">
                  <a:pos x="connsiteX148-297" y="connsiteY148-298"/>
                </a:cxn>
                <a:cxn ang="0">
                  <a:pos x="connsiteX149-299" y="connsiteY149-300"/>
                </a:cxn>
                <a:cxn ang="0">
                  <a:pos x="connsiteX150-301" y="connsiteY150-302"/>
                </a:cxn>
                <a:cxn ang="0">
                  <a:pos x="connsiteX151-303" y="connsiteY151-304"/>
                </a:cxn>
                <a:cxn ang="0">
                  <a:pos x="connsiteX152-305" y="connsiteY152-306"/>
                </a:cxn>
                <a:cxn ang="0">
                  <a:pos x="connsiteX153-307" y="connsiteY153-308"/>
                </a:cxn>
                <a:cxn ang="0">
                  <a:pos x="connsiteX154-309" y="connsiteY154-310"/>
                </a:cxn>
                <a:cxn ang="0">
                  <a:pos x="connsiteX155-311" y="connsiteY155-312"/>
                </a:cxn>
                <a:cxn ang="0">
                  <a:pos x="connsiteX156-313" y="connsiteY156-314"/>
                </a:cxn>
                <a:cxn ang="0">
                  <a:pos x="connsiteX157-315" y="connsiteY157-316"/>
                </a:cxn>
                <a:cxn ang="0">
                  <a:pos x="connsiteX158-317" y="connsiteY158-318"/>
                </a:cxn>
                <a:cxn ang="0">
                  <a:pos x="connsiteX159-319" y="connsiteY159-320"/>
                </a:cxn>
                <a:cxn ang="0">
                  <a:pos x="connsiteX160-321" y="connsiteY160-322"/>
                </a:cxn>
                <a:cxn ang="0">
                  <a:pos x="connsiteX161-323" y="connsiteY161-324"/>
                </a:cxn>
                <a:cxn ang="0">
                  <a:pos x="connsiteX162-325" y="connsiteY162-326"/>
                </a:cxn>
                <a:cxn ang="0">
                  <a:pos x="connsiteX163-327" y="connsiteY163-328"/>
                </a:cxn>
                <a:cxn ang="0">
                  <a:pos x="connsiteX164-329" y="connsiteY164-330"/>
                </a:cxn>
                <a:cxn ang="0">
                  <a:pos x="connsiteX165-331" y="connsiteY165-332"/>
                </a:cxn>
                <a:cxn ang="0">
                  <a:pos x="connsiteX166-333" y="connsiteY166-334"/>
                </a:cxn>
                <a:cxn ang="0">
                  <a:pos x="connsiteX167-335" y="connsiteY167-336"/>
                </a:cxn>
                <a:cxn ang="0">
                  <a:pos x="connsiteX168-337" y="connsiteY168-338"/>
                </a:cxn>
                <a:cxn ang="0">
                  <a:pos x="connsiteX169-339" y="connsiteY169-340"/>
                </a:cxn>
                <a:cxn ang="0">
                  <a:pos x="connsiteX170-341" y="connsiteY170-342"/>
                </a:cxn>
                <a:cxn ang="0">
                  <a:pos x="connsiteX171-343" y="connsiteY171-344"/>
                </a:cxn>
                <a:cxn ang="0">
                  <a:pos x="connsiteX172-345" y="connsiteY172-346"/>
                </a:cxn>
                <a:cxn ang="0">
                  <a:pos x="connsiteX173-347" y="connsiteY173-348"/>
                </a:cxn>
                <a:cxn ang="0">
                  <a:pos x="connsiteX174-349" y="connsiteY174-350"/>
                </a:cxn>
                <a:cxn ang="0">
                  <a:pos x="connsiteX175-351" y="connsiteY175-352"/>
                </a:cxn>
                <a:cxn ang="0">
                  <a:pos x="connsiteX176-353" y="connsiteY176-354"/>
                </a:cxn>
                <a:cxn ang="0">
                  <a:pos x="connsiteX177-355" y="connsiteY177-356"/>
                </a:cxn>
                <a:cxn ang="0">
                  <a:pos x="connsiteX178-357" y="connsiteY178-358"/>
                </a:cxn>
                <a:cxn ang="0">
                  <a:pos x="connsiteX179-359" y="connsiteY179-360"/>
                </a:cxn>
                <a:cxn ang="0">
                  <a:pos x="connsiteX180-361" y="connsiteY180-362"/>
                </a:cxn>
                <a:cxn ang="0">
                  <a:pos x="connsiteX181-363" y="connsiteY181-364"/>
                </a:cxn>
                <a:cxn ang="0">
                  <a:pos x="connsiteX182-365" y="connsiteY182-366"/>
                </a:cxn>
                <a:cxn ang="0">
                  <a:pos x="connsiteX183-367" y="connsiteY183-368"/>
                </a:cxn>
                <a:cxn ang="0">
                  <a:pos x="connsiteX184-369" y="connsiteY184-370"/>
                </a:cxn>
                <a:cxn ang="0">
                  <a:pos x="connsiteX185-371" y="connsiteY185-372"/>
                </a:cxn>
                <a:cxn ang="0">
                  <a:pos x="connsiteX186-373" y="connsiteY186-374"/>
                </a:cxn>
                <a:cxn ang="0">
                  <a:pos x="connsiteX187-375" y="connsiteY187-376"/>
                </a:cxn>
                <a:cxn ang="0">
                  <a:pos x="connsiteX188-377" y="connsiteY188-378"/>
                </a:cxn>
                <a:cxn ang="0">
                  <a:pos x="connsiteX189-379" y="connsiteY189-380"/>
                </a:cxn>
                <a:cxn ang="0">
                  <a:pos x="connsiteX190-381" y="connsiteY190-382"/>
                </a:cxn>
                <a:cxn ang="0">
                  <a:pos x="connsiteX191-383" y="connsiteY191-384"/>
                </a:cxn>
                <a:cxn ang="0">
                  <a:pos x="connsiteX192-385" y="connsiteY192-386"/>
                </a:cxn>
                <a:cxn ang="0">
                  <a:pos x="connsiteX193-387" y="connsiteY193-388"/>
                </a:cxn>
                <a:cxn ang="0">
                  <a:pos x="connsiteX194-389" y="connsiteY194-390"/>
                </a:cxn>
                <a:cxn ang="0">
                  <a:pos x="connsiteX195-391" y="connsiteY195-392"/>
                </a:cxn>
                <a:cxn ang="0">
                  <a:pos x="connsiteX196-393" y="connsiteY196-394"/>
                </a:cxn>
                <a:cxn ang="0">
                  <a:pos x="connsiteX197-395" y="connsiteY197-396"/>
                </a:cxn>
                <a:cxn ang="0">
                  <a:pos x="connsiteX198-397" y="connsiteY198-398"/>
                </a:cxn>
                <a:cxn ang="0">
                  <a:pos x="connsiteX199-399" y="connsiteY199-400"/>
                </a:cxn>
                <a:cxn ang="0">
                  <a:pos x="connsiteX200-401" y="connsiteY200-402"/>
                </a:cxn>
                <a:cxn ang="0">
                  <a:pos x="connsiteX201-403" y="connsiteY201-404"/>
                </a:cxn>
                <a:cxn ang="0">
                  <a:pos x="connsiteX202-405" y="connsiteY202-406"/>
                </a:cxn>
                <a:cxn ang="0">
                  <a:pos x="connsiteX203-407" y="connsiteY203-408"/>
                </a:cxn>
                <a:cxn ang="0">
                  <a:pos x="connsiteX204-409" y="connsiteY204-410"/>
                </a:cxn>
                <a:cxn ang="0">
                  <a:pos x="connsiteX205-411" y="connsiteY205-412"/>
                </a:cxn>
                <a:cxn ang="0">
                  <a:pos x="connsiteX206-413" y="connsiteY206-414"/>
                </a:cxn>
                <a:cxn ang="0">
                  <a:pos x="connsiteX207-415" y="connsiteY207-416"/>
                </a:cxn>
                <a:cxn ang="0">
                  <a:pos x="connsiteX208-417" y="connsiteY208-418"/>
                </a:cxn>
                <a:cxn ang="0">
                  <a:pos x="connsiteX209-419" y="connsiteY209-420"/>
                </a:cxn>
                <a:cxn ang="0">
                  <a:pos x="connsiteX210-421" y="connsiteY210-422"/>
                </a:cxn>
                <a:cxn ang="0">
                  <a:pos x="connsiteX211-423" y="connsiteY211-424"/>
                </a:cxn>
                <a:cxn ang="0">
                  <a:pos x="connsiteX212-425" y="connsiteY212-426"/>
                </a:cxn>
                <a:cxn ang="0">
                  <a:pos x="connsiteX213-427" y="connsiteY213-428"/>
                </a:cxn>
                <a:cxn ang="0">
                  <a:pos x="connsiteX214-429" y="connsiteY214-430"/>
                </a:cxn>
                <a:cxn ang="0">
                  <a:pos x="connsiteX215-431" y="connsiteY215-432"/>
                </a:cxn>
                <a:cxn ang="0">
                  <a:pos x="connsiteX216-433" y="connsiteY216-434"/>
                </a:cxn>
                <a:cxn ang="0">
                  <a:pos x="connsiteX217-435" y="connsiteY217-436"/>
                </a:cxn>
                <a:cxn ang="0">
                  <a:pos x="connsiteX218-437" y="connsiteY218-438"/>
                </a:cxn>
                <a:cxn ang="0">
                  <a:pos x="connsiteX219-439" y="connsiteY219-440"/>
                </a:cxn>
                <a:cxn ang="0">
                  <a:pos x="connsiteX220-441" y="connsiteY220-442"/>
                </a:cxn>
                <a:cxn ang="0">
                  <a:pos x="connsiteX221-443" y="connsiteY221-444"/>
                </a:cxn>
                <a:cxn ang="0">
                  <a:pos x="connsiteX222-445" y="connsiteY222-446"/>
                </a:cxn>
                <a:cxn ang="0">
                  <a:pos x="connsiteX223-447" y="connsiteY223-448"/>
                </a:cxn>
                <a:cxn ang="0">
                  <a:pos x="connsiteX224-449" y="connsiteY224-450"/>
                </a:cxn>
                <a:cxn ang="0">
                  <a:pos x="connsiteX225-451" y="connsiteY225-452"/>
                </a:cxn>
                <a:cxn ang="0">
                  <a:pos x="connsiteX226-453" y="connsiteY226-454"/>
                </a:cxn>
                <a:cxn ang="0">
                  <a:pos x="connsiteX227-455" y="connsiteY227-456"/>
                </a:cxn>
                <a:cxn ang="0">
                  <a:pos x="connsiteX228-457" y="connsiteY228-458"/>
                </a:cxn>
                <a:cxn ang="0">
                  <a:pos x="connsiteX229-459" y="connsiteY229-460"/>
                </a:cxn>
                <a:cxn ang="0">
                  <a:pos x="connsiteX230-461" y="connsiteY230-462"/>
                </a:cxn>
                <a:cxn ang="0">
                  <a:pos x="connsiteX231-463" y="connsiteY231-464"/>
                </a:cxn>
                <a:cxn ang="0">
                  <a:pos x="connsiteX232-465" y="connsiteY232-466"/>
                </a:cxn>
                <a:cxn ang="0">
                  <a:pos x="connsiteX233-467" y="connsiteY233-468"/>
                </a:cxn>
                <a:cxn ang="0">
                  <a:pos x="connsiteX234-469" y="connsiteY234-470"/>
                </a:cxn>
                <a:cxn ang="0">
                  <a:pos x="connsiteX235-471" y="connsiteY235-472"/>
                </a:cxn>
                <a:cxn ang="0">
                  <a:pos x="connsiteX236-473" y="connsiteY236-474"/>
                </a:cxn>
                <a:cxn ang="0">
                  <a:pos x="connsiteX237-475" y="connsiteY237-476"/>
                </a:cxn>
                <a:cxn ang="0">
                  <a:pos x="connsiteX238-477" y="connsiteY238-478"/>
                </a:cxn>
                <a:cxn ang="0">
                  <a:pos x="connsiteX239-479" y="connsiteY239-480"/>
                </a:cxn>
                <a:cxn ang="0">
                  <a:pos x="connsiteX240-481" y="connsiteY240-482"/>
                </a:cxn>
                <a:cxn ang="0">
                  <a:pos x="connsiteX241-483" y="connsiteY241-484"/>
                </a:cxn>
                <a:cxn ang="0">
                  <a:pos x="connsiteX242-485" y="connsiteY242-486"/>
                </a:cxn>
                <a:cxn ang="0">
                  <a:pos x="connsiteX243-487" y="connsiteY243-488"/>
                </a:cxn>
                <a:cxn ang="0">
                  <a:pos x="connsiteX244-489" y="connsiteY244-490"/>
                </a:cxn>
                <a:cxn ang="0">
                  <a:pos x="connsiteX245-491" y="connsiteY245-492"/>
                </a:cxn>
                <a:cxn ang="0">
                  <a:pos x="connsiteX246-493" y="connsiteY246-494"/>
                </a:cxn>
                <a:cxn ang="0">
                  <a:pos x="connsiteX247-495" y="connsiteY247-496"/>
                </a:cxn>
                <a:cxn ang="0">
                  <a:pos x="connsiteX248-497" y="connsiteY248-498"/>
                </a:cxn>
                <a:cxn ang="0">
                  <a:pos x="connsiteX249-499" y="connsiteY249-500"/>
                </a:cxn>
                <a:cxn ang="0">
                  <a:pos x="connsiteX250-501" y="connsiteY250-502"/>
                </a:cxn>
                <a:cxn ang="0">
                  <a:pos x="connsiteX251-503" y="connsiteY251-504"/>
                </a:cxn>
                <a:cxn ang="0">
                  <a:pos x="connsiteX252-505" y="connsiteY252-506"/>
                </a:cxn>
                <a:cxn ang="0">
                  <a:pos x="connsiteX253-507" y="connsiteY253-508"/>
                </a:cxn>
                <a:cxn ang="0">
                  <a:pos x="connsiteX254-509" y="connsiteY254-510"/>
                </a:cxn>
                <a:cxn ang="0">
                  <a:pos x="connsiteX255-511" y="connsiteY255-512"/>
                </a:cxn>
                <a:cxn ang="0">
                  <a:pos x="connsiteX256-513" y="connsiteY256-514"/>
                </a:cxn>
                <a:cxn ang="0">
                  <a:pos x="connsiteX257-515" y="connsiteY257-516"/>
                </a:cxn>
                <a:cxn ang="0">
                  <a:pos x="connsiteX258-517" y="connsiteY258-518"/>
                </a:cxn>
                <a:cxn ang="0">
                  <a:pos x="connsiteX259-519" y="connsiteY259-520"/>
                </a:cxn>
                <a:cxn ang="0">
                  <a:pos x="connsiteX260-521" y="connsiteY260-522"/>
                </a:cxn>
                <a:cxn ang="0">
                  <a:pos x="connsiteX261-523" y="connsiteY261-524"/>
                </a:cxn>
                <a:cxn ang="0">
                  <a:pos x="connsiteX262-525" y="connsiteY262-526"/>
                </a:cxn>
                <a:cxn ang="0">
                  <a:pos x="connsiteX263-527" y="connsiteY263-528"/>
                </a:cxn>
                <a:cxn ang="0">
                  <a:pos x="connsiteX264-529" y="connsiteY264-530"/>
                </a:cxn>
                <a:cxn ang="0">
                  <a:pos x="connsiteX265-531" y="connsiteY265-532"/>
                </a:cxn>
                <a:cxn ang="0">
                  <a:pos x="connsiteX266-533" y="connsiteY266-534"/>
                </a:cxn>
                <a:cxn ang="0">
                  <a:pos x="connsiteX267-535" y="connsiteY267-536"/>
                </a:cxn>
                <a:cxn ang="0">
                  <a:pos x="connsiteX268-537" y="connsiteY268-538"/>
                </a:cxn>
                <a:cxn ang="0">
                  <a:pos x="connsiteX269-539" y="connsiteY269-540"/>
                </a:cxn>
                <a:cxn ang="0">
                  <a:pos x="connsiteX270-541" y="connsiteY270-542"/>
                </a:cxn>
                <a:cxn ang="0">
                  <a:pos x="connsiteX271-543" y="connsiteY271-544"/>
                </a:cxn>
                <a:cxn ang="0">
                  <a:pos x="connsiteX272-545" y="connsiteY272-546"/>
                </a:cxn>
              </a:cxnLst>
              <a:rect l="l" t="t" r="r" b="b"/>
              <a:pathLst>
                <a:path w="4098122" h="5311470">
                  <a:moveTo>
                    <a:pt x="1056735" y="149710"/>
                  </a:moveTo>
                  <a:cubicBezTo>
                    <a:pt x="1040666" y="146243"/>
                    <a:pt x="1034446" y="140386"/>
                    <a:pt x="1010449" y="140754"/>
                  </a:cubicBezTo>
                  <a:cubicBezTo>
                    <a:pt x="986452" y="141122"/>
                    <a:pt x="923694" y="148687"/>
                    <a:pt x="912755" y="151921"/>
                  </a:cubicBezTo>
                  <a:cubicBezTo>
                    <a:pt x="801223" y="184894"/>
                    <a:pt x="834615" y="167240"/>
                    <a:pt x="665066" y="174258"/>
                  </a:cubicBezTo>
                  <a:cubicBezTo>
                    <a:pt x="625490" y="170535"/>
                    <a:pt x="624862" y="163962"/>
                    <a:pt x="546340" y="163090"/>
                  </a:cubicBezTo>
                  <a:cubicBezTo>
                    <a:pt x="467819" y="162219"/>
                    <a:pt x="338338" y="206378"/>
                    <a:pt x="193938" y="169028"/>
                  </a:cubicBezTo>
                  <a:cubicBezTo>
                    <a:pt x="163253" y="179611"/>
                    <a:pt x="169656" y="134535"/>
                    <a:pt x="168578" y="207762"/>
                  </a:cubicBezTo>
                  <a:cubicBezTo>
                    <a:pt x="167501" y="280989"/>
                    <a:pt x="191071" y="466930"/>
                    <a:pt x="187473" y="608390"/>
                  </a:cubicBezTo>
                  <a:cubicBezTo>
                    <a:pt x="191071" y="638171"/>
                    <a:pt x="209856" y="719739"/>
                    <a:pt x="208505" y="760923"/>
                  </a:cubicBezTo>
                  <a:cubicBezTo>
                    <a:pt x="207155" y="802108"/>
                    <a:pt x="182428" y="830427"/>
                    <a:pt x="179372" y="855496"/>
                  </a:cubicBezTo>
                  <a:cubicBezTo>
                    <a:pt x="176315" y="880565"/>
                    <a:pt x="182970" y="877832"/>
                    <a:pt x="190165" y="911336"/>
                  </a:cubicBezTo>
                  <a:cubicBezTo>
                    <a:pt x="197360" y="944839"/>
                    <a:pt x="218947" y="985788"/>
                    <a:pt x="222545" y="1056518"/>
                  </a:cubicBezTo>
                  <a:cubicBezTo>
                    <a:pt x="189014" y="1125908"/>
                    <a:pt x="214442" y="1160300"/>
                    <a:pt x="209587" y="1198869"/>
                  </a:cubicBezTo>
                  <a:cubicBezTo>
                    <a:pt x="204732" y="1237438"/>
                    <a:pt x="203844" y="1252097"/>
                    <a:pt x="193411" y="1287934"/>
                  </a:cubicBezTo>
                  <a:cubicBezTo>
                    <a:pt x="182979" y="1323770"/>
                    <a:pt x="150590" y="1358049"/>
                    <a:pt x="146992" y="1413887"/>
                  </a:cubicBezTo>
                  <a:cubicBezTo>
                    <a:pt x="172871" y="1494217"/>
                    <a:pt x="141474" y="1393901"/>
                    <a:pt x="168578" y="1492062"/>
                  </a:cubicBezTo>
                  <a:cubicBezTo>
                    <a:pt x="171704" y="1503381"/>
                    <a:pt x="177763" y="1513912"/>
                    <a:pt x="179372" y="1525566"/>
                  </a:cubicBezTo>
                  <a:lnTo>
                    <a:pt x="200958" y="1681916"/>
                  </a:lnTo>
                  <a:cubicBezTo>
                    <a:pt x="200958" y="1681916"/>
                    <a:pt x="183565" y="1725782"/>
                    <a:pt x="179372" y="1748923"/>
                  </a:cubicBezTo>
                  <a:cubicBezTo>
                    <a:pt x="172708" y="1785694"/>
                    <a:pt x="164440" y="1794066"/>
                    <a:pt x="168578" y="1860602"/>
                  </a:cubicBezTo>
                  <a:cubicBezTo>
                    <a:pt x="172717" y="1927137"/>
                    <a:pt x="163194" y="2020823"/>
                    <a:pt x="204205" y="2148134"/>
                  </a:cubicBezTo>
                  <a:cubicBezTo>
                    <a:pt x="211401" y="2159302"/>
                    <a:pt x="190706" y="2208194"/>
                    <a:pt x="190165" y="2229139"/>
                  </a:cubicBezTo>
                  <a:cubicBezTo>
                    <a:pt x="189624" y="2250085"/>
                    <a:pt x="199552" y="2258532"/>
                    <a:pt x="200958" y="2273811"/>
                  </a:cubicBezTo>
                  <a:cubicBezTo>
                    <a:pt x="206766" y="2336919"/>
                    <a:pt x="208154" y="2400380"/>
                    <a:pt x="211751" y="2463665"/>
                  </a:cubicBezTo>
                  <a:cubicBezTo>
                    <a:pt x="211751" y="2463665"/>
                    <a:pt x="192593" y="2492338"/>
                    <a:pt x="190165" y="2530671"/>
                  </a:cubicBezTo>
                  <a:cubicBezTo>
                    <a:pt x="187737" y="2569005"/>
                    <a:pt x="197184" y="2645130"/>
                    <a:pt x="197184" y="2693667"/>
                  </a:cubicBezTo>
                  <a:cubicBezTo>
                    <a:pt x="197184" y="2738492"/>
                    <a:pt x="189537" y="2764442"/>
                    <a:pt x="190165" y="2809867"/>
                  </a:cubicBezTo>
                  <a:cubicBezTo>
                    <a:pt x="190794" y="2855292"/>
                    <a:pt x="197360" y="2914100"/>
                    <a:pt x="200958" y="2966216"/>
                  </a:cubicBezTo>
                  <a:lnTo>
                    <a:pt x="190165" y="2999720"/>
                  </a:lnTo>
                  <a:cubicBezTo>
                    <a:pt x="182970" y="3022056"/>
                    <a:pt x="169027" y="3029737"/>
                    <a:pt x="168578" y="3066728"/>
                  </a:cubicBezTo>
                  <a:cubicBezTo>
                    <a:pt x="168130" y="3103718"/>
                    <a:pt x="191071" y="3162100"/>
                    <a:pt x="187473" y="3221661"/>
                  </a:cubicBezTo>
                  <a:cubicBezTo>
                    <a:pt x="213358" y="3302019"/>
                    <a:pt x="177124" y="3291710"/>
                    <a:pt x="179372" y="3323587"/>
                  </a:cubicBezTo>
                  <a:cubicBezTo>
                    <a:pt x="181619" y="3355465"/>
                    <a:pt x="194374" y="3355027"/>
                    <a:pt x="200958" y="3412930"/>
                  </a:cubicBezTo>
                  <a:cubicBezTo>
                    <a:pt x="206019" y="3457450"/>
                    <a:pt x="208154" y="3502273"/>
                    <a:pt x="211751" y="3546944"/>
                  </a:cubicBezTo>
                  <a:cubicBezTo>
                    <a:pt x="218946" y="3558112"/>
                    <a:pt x="227536" y="3568443"/>
                    <a:pt x="233337" y="3580448"/>
                  </a:cubicBezTo>
                  <a:cubicBezTo>
                    <a:pt x="251420" y="3617868"/>
                    <a:pt x="259150" y="3675020"/>
                    <a:pt x="254924" y="3714461"/>
                  </a:cubicBezTo>
                  <a:cubicBezTo>
                    <a:pt x="250698" y="3753903"/>
                    <a:pt x="214725" y="3777536"/>
                    <a:pt x="207978" y="3817095"/>
                  </a:cubicBezTo>
                  <a:cubicBezTo>
                    <a:pt x="201232" y="3856653"/>
                    <a:pt x="221010" y="3901915"/>
                    <a:pt x="214443" y="3951817"/>
                  </a:cubicBezTo>
                  <a:cubicBezTo>
                    <a:pt x="207877" y="4001719"/>
                    <a:pt x="172624" y="4077889"/>
                    <a:pt x="168578" y="4116504"/>
                  </a:cubicBezTo>
                  <a:cubicBezTo>
                    <a:pt x="164532" y="4155119"/>
                    <a:pt x="181892" y="4160139"/>
                    <a:pt x="190165" y="4183511"/>
                  </a:cubicBezTo>
                  <a:cubicBezTo>
                    <a:pt x="198438" y="4206882"/>
                    <a:pt x="214302" y="4234455"/>
                    <a:pt x="218216" y="4256733"/>
                  </a:cubicBezTo>
                  <a:cubicBezTo>
                    <a:pt x="221498" y="4275409"/>
                    <a:pt x="208154" y="4287744"/>
                    <a:pt x="211751" y="4306356"/>
                  </a:cubicBezTo>
                  <a:cubicBezTo>
                    <a:pt x="204556" y="4339860"/>
                    <a:pt x="197624" y="4373426"/>
                    <a:pt x="190165" y="4406868"/>
                  </a:cubicBezTo>
                  <a:cubicBezTo>
                    <a:pt x="186830" y="4421823"/>
                    <a:pt x="181332" y="4436325"/>
                    <a:pt x="179372" y="4451539"/>
                  </a:cubicBezTo>
                  <a:cubicBezTo>
                    <a:pt x="174120" y="4492296"/>
                    <a:pt x="172176" y="4533436"/>
                    <a:pt x="168578" y="4574385"/>
                  </a:cubicBezTo>
                  <a:cubicBezTo>
                    <a:pt x="172176" y="4585553"/>
                    <a:pt x="174284" y="4597359"/>
                    <a:pt x="179372" y="4607889"/>
                  </a:cubicBezTo>
                  <a:cubicBezTo>
                    <a:pt x="190285" y="4630473"/>
                    <a:pt x="211751" y="4646826"/>
                    <a:pt x="211751" y="4674896"/>
                  </a:cubicBezTo>
                  <a:cubicBezTo>
                    <a:pt x="211751" y="4690244"/>
                    <a:pt x="204555" y="4704677"/>
                    <a:pt x="200958" y="4719567"/>
                  </a:cubicBezTo>
                  <a:cubicBezTo>
                    <a:pt x="193763" y="4730735"/>
                    <a:pt x="181915" y="4739909"/>
                    <a:pt x="179372" y="4753071"/>
                  </a:cubicBezTo>
                  <a:cubicBezTo>
                    <a:pt x="159113" y="4857884"/>
                    <a:pt x="170312" y="4906813"/>
                    <a:pt x="179372" y="5009930"/>
                  </a:cubicBezTo>
                  <a:cubicBezTo>
                    <a:pt x="172177" y="5021098"/>
                    <a:pt x="157525" y="5026954"/>
                    <a:pt x="157786" y="5043435"/>
                  </a:cubicBezTo>
                  <a:cubicBezTo>
                    <a:pt x="158046" y="5059915"/>
                    <a:pt x="168864" y="5103636"/>
                    <a:pt x="180935" y="5108814"/>
                  </a:cubicBezTo>
                  <a:cubicBezTo>
                    <a:pt x="183666" y="5104286"/>
                    <a:pt x="178977" y="5089643"/>
                    <a:pt x="230213" y="5074497"/>
                  </a:cubicBezTo>
                  <a:cubicBezTo>
                    <a:pt x="241152" y="5071263"/>
                    <a:pt x="299134" y="5138833"/>
                    <a:pt x="308890" y="5132777"/>
                  </a:cubicBezTo>
                  <a:cubicBezTo>
                    <a:pt x="317616" y="5127359"/>
                    <a:pt x="320414" y="5112004"/>
                    <a:pt x="330477" y="5110441"/>
                  </a:cubicBezTo>
                  <a:cubicBezTo>
                    <a:pt x="394619" y="5100486"/>
                    <a:pt x="459995" y="5102996"/>
                    <a:pt x="524754" y="5099273"/>
                  </a:cubicBezTo>
                  <a:cubicBezTo>
                    <a:pt x="719033" y="5124402"/>
                    <a:pt x="481330" y="5099273"/>
                    <a:pt x="783791" y="5099273"/>
                  </a:cubicBezTo>
                  <a:cubicBezTo>
                    <a:pt x="819948" y="5099273"/>
                    <a:pt x="855746" y="5106719"/>
                    <a:pt x="891723" y="5110441"/>
                  </a:cubicBezTo>
                  <a:cubicBezTo>
                    <a:pt x="963678" y="5114164"/>
                    <a:pt x="1035543" y="5121609"/>
                    <a:pt x="1107587" y="5121609"/>
                  </a:cubicBezTo>
                  <a:cubicBezTo>
                    <a:pt x="1125932" y="5121609"/>
                    <a:pt x="1143291" y="5112241"/>
                    <a:pt x="1161553" y="5110441"/>
                  </a:cubicBezTo>
                  <a:cubicBezTo>
                    <a:pt x="1218970" y="5104784"/>
                    <a:pt x="1276680" y="5102996"/>
                    <a:pt x="1334244" y="5099273"/>
                  </a:cubicBezTo>
                  <a:cubicBezTo>
                    <a:pt x="1352233" y="5102996"/>
                    <a:pt x="1370413" y="5105838"/>
                    <a:pt x="1388211" y="5110441"/>
                  </a:cubicBezTo>
                  <a:cubicBezTo>
                    <a:pt x="1399248" y="5113296"/>
                    <a:pt x="1409484" y="5119055"/>
                    <a:pt x="1420590" y="5121609"/>
                  </a:cubicBezTo>
                  <a:cubicBezTo>
                    <a:pt x="1441953" y="5126521"/>
                    <a:pt x="1463763" y="5129054"/>
                    <a:pt x="1485349" y="5132777"/>
                  </a:cubicBezTo>
                  <a:cubicBezTo>
                    <a:pt x="1496572" y="5134712"/>
                    <a:pt x="1506935" y="5140222"/>
                    <a:pt x="1517729" y="5143945"/>
                  </a:cubicBezTo>
                  <a:lnTo>
                    <a:pt x="1550108" y="5155112"/>
                  </a:lnTo>
                  <a:cubicBezTo>
                    <a:pt x="1571695" y="5162557"/>
                    <a:pt x="1572755" y="5173100"/>
                    <a:pt x="1614868" y="5177448"/>
                  </a:cubicBezTo>
                  <a:cubicBezTo>
                    <a:pt x="1656981" y="5181796"/>
                    <a:pt x="1710812" y="5149475"/>
                    <a:pt x="1802785" y="5181199"/>
                  </a:cubicBezTo>
                  <a:cubicBezTo>
                    <a:pt x="1871142" y="5184921"/>
                    <a:pt x="1883146" y="5174392"/>
                    <a:pt x="1926080" y="5173781"/>
                  </a:cubicBezTo>
                  <a:cubicBezTo>
                    <a:pt x="1969014" y="5173170"/>
                    <a:pt x="2025115" y="5176912"/>
                    <a:pt x="2060390" y="5177531"/>
                  </a:cubicBezTo>
                  <a:cubicBezTo>
                    <a:pt x="2095665" y="5178150"/>
                    <a:pt x="2130537" y="5184943"/>
                    <a:pt x="2137733" y="5177498"/>
                  </a:cubicBezTo>
                  <a:cubicBezTo>
                    <a:pt x="2166515" y="5173775"/>
                    <a:pt x="2183263" y="5170055"/>
                    <a:pt x="2216643" y="5170047"/>
                  </a:cubicBezTo>
                  <a:cubicBezTo>
                    <a:pt x="2250023" y="5170039"/>
                    <a:pt x="2136337" y="5182415"/>
                    <a:pt x="2338012" y="5177448"/>
                  </a:cubicBezTo>
                  <a:cubicBezTo>
                    <a:pt x="2539687" y="5172481"/>
                    <a:pt x="2845655" y="5122562"/>
                    <a:pt x="3426693" y="5140244"/>
                  </a:cubicBezTo>
                  <a:cubicBezTo>
                    <a:pt x="3437486" y="5136522"/>
                    <a:pt x="3466865" y="5132183"/>
                    <a:pt x="3485092" y="5129077"/>
                  </a:cubicBezTo>
                  <a:cubicBezTo>
                    <a:pt x="3503320" y="5125971"/>
                    <a:pt x="3515770" y="5121617"/>
                    <a:pt x="3536058" y="5121609"/>
                  </a:cubicBezTo>
                  <a:cubicBezTo>
                    <a:pt x="3556346" y="5121601"/>
                    <a:pt x="3570788" y="5125920"/>
                    <a:pt x="3606819" y="5129026"/>
                  </a:cubicBezTo>
                  <a:cubicBezTo>
                    <a:pt x="3616960" y="5129901"/>
                    <a:pt x="3658380" y="5125332"/>
                    <a:pt x="3665576" y="5132777"/>
                  </a:cubicBezTo>
                  <a:cubicBezTo>
                    <a:pt x="3765860" y="5158719"/>
                    <a:pt x="3641184" y="5127729"/>
                    <a:pt x="3773508" y="5155112"/>
                  </a:cubicBezTo>
                  <a:cubicBezTo>
                    <a:pt x="3788054" y="5158122"/>
                    <a:pt x="3802200" y="5162950"/>
                    <a:pt x="3816680" y="5166280"/>
                  </a:cubicBezTo>
                  <a:cubicBezTo>
                    <a:pt x="3834589" y="5170398"/>
                    <a:pt x="3860931" y="5198912"/>
                    <a:pt x="3870647" y="5177448"/>
                  </a:cubicBezTo>
                  <a:cubicBezTo>
                    <a:pt x="3880362" y="5155984"/>
                    <a:pt x="3871378" y="5071000"/>
                    <a:pt x="3874975" y="5037497"/>
                  </a:cubicBezTo>
                  <a:cubicBezTo>
                    <a:pt x="3910083" y="4892193"/>
                    <a:pt x="3909144" y="4759525"/>
                    <a:pt x="3913820" y="4697231"/>
                  </a:cubicBezTo>
                  <a:cubicBezTo>
                    <a:pt x="3917326" y="4650510"/>
                    <a:pt x="3909958" y="4661630"/>
                    <a:pt x="3903026" y="4663727"/>
                  </a:cubicBezTo>
                  <a:cubicBezTo>
                    <a:pt x="3896613" y="4570825"/>
                    <a:pt x="3895830" y="4477597"/>
                    <a:pt x="3892233" y="4384532"/>
                  </a:cubicBezTo>
                  <a:cubicBezTo>
                    <a:pt x="3929707" y="4268213"/>
                    <a:pt x="3858821" y="4397891"/>
                    <a:pt x="3881440" y="4105336"/>
                  </a:cubicBezTo>
                  <a:cubicBezTo>
                    <a:pt x="3882348" y="4093601"/>
                    <a:pt x="3921556" y="4100741"/>
                    <a:pt x="3924612" y="4071832"/>
                  </a:cubicBezTo>
                  <a:cubicBezTo>
                    <a:pt x="3927669" y="4042923"/>
                    <a:pt x="3896183" y="3976551"/>
                    <a:pt x="3899780" y="3931880"/>
                  </a:cubicBezTo>
                  <a:cubicBezTo>
                    <a:pt x="3890790" y="3894654"/>
                    <a:pt x="3874069" y="3875052"/>
                    <a:pt x="3872811" y="3820202"/>
                  </a:cubicBezTo>
                  <a:cubicBezTo>
                    <a:pt x="3871553" y="3765352"/>
                    <a:pt x="3891243" y="3698346"/>
                    <a:pt x="3892233" y="3602783"/>
                  </a:cubicBezTo>
                  <a:cubicBezTo>
                    <a:pt x="3893222" y="3507220"/>
                    <a:pt x="3863725" y="3417822"/>
                    <a:pt x="3878749" y="3246828"/>
                  </a:cubicBezTo>
                  <a:cubicBezTo>
                    <a:pt x="3911317" y="3078342"/>
                    <a:pt x="3906176" y="3143276"/>
                    <a:pt x="3913820" y="3111398"/>
                  </a:cubicBezTo>
                  <a:cubicBezTo>
                    <a:pt x="3921463" y="3079521"/>
                    <a:pt x="3921015" y="3074172"/>
                    <a:pt x="3924612" y="3055560"/>
                  </a:cubicBezTo>
                  <a:cubicBezTo>
                    <a:pt x="3917417" y="3007166"/>
                    <a:pt x="3907521" y="2971329"/>
                    <a:pt x="3903026" y="2910378"/>
                  </a:cubicBezTo>
                  <a:cubicBezTo>
                    <a:pt x="3898532" y="2849426"/>
                    <a:pt x="3936668" y="2918673"/>
                    <a:pt x="3897643" y="2689852"/>
                  </a:cubicBezTo>
                  <a:cubicBezTo>
                    <a:pt x="3895666" y="2678260"/>
                    <a:pt x="3863451" y="2575343"/>
                    <a:pt x="3859853" y="2564175"/>
                  </a:cubicBezTo>
                  <a:cubicBezTo>
                    <a:pt x="3852658" y="2556729"/>
                    <a:pt x="3840400" y="2552135"/>
                    <a:pt x="3838267" y="2541839"/>
                  </a:cubicBezTo>
                  <a:cubicBezTo>
                    <a:pt x="3829189" y="2498007"/>
                    <a:pt x="3827474" y="2452651"/>
                    <a:pt x="3827474" y="2407825"/>
                  </a:cubicBezTo>
                  <a:cubicBezTo>
                    <a:pt x="3827474" y="2396053"/>
                    <a:pt x="3836036" y="2385865"/>
                    <a:pt x="3838267" y="2374321"/>
                  </a:cubicBezTo>
                  <a:cubicBezTo>
                    <a:pt x="3843256" y="2348510"/>
                    <a:pt x="3845462" y="2322205"/>
                    <a:pt x="3849060" y="2296146"/>
                  </a:cubicBezTo>
                  <a:cubicBezTo>
                    <a:pt x="3856256" y="2288702"/>
                    <a:pt x="3865002" y="2282572"/>
                    <a:pt x="3870647" y="2273811"/>
                  </a:cubicBezTo>
                  <a:cubicBezTo>
                    <a:pt x="3885954" y="2250053"/>
                    <a:pt x="3900234" y="2213353"/>
                    <a:pt x="3903026" y="2184469"/>
                  </a:cubicBezTo>
                  <a:cubicBezTo>
                    <a:pt x="3908766" y="2125087"/>
                    <a:pt x="3910222" y="2065346"/>
                    <a:pt x="3913820" y="2005783"/>
                  </a:cubicBezTo>
                  <a:cubicBezTo>
                    <a:pt x="3930119" y="1921454"/>
                    <a:pt x="3935406" y="1906270"/>
                    <a:pt x="3935406" y="1793595"/>
                  </a:cubicBezTo>
                  <a:cubicBezTo>
                    <a:pt x="3935406" y="1745058"/>
                    <a:pt x="3928210" y="1696807"/>
                    <a:pt x="3924612" y="1648413"/>
                  </a:cubicBezTo>
                  <a:cubicBezTo>
                    <a:pt x="3931808" y="1637244"/>
                    <a:pt x="3936546" y="1621143"/>
                    <a:pt x="3939246" y="1594049"/>
                  </a:cubicBezTo>
                  <a:cubicBezTo>
                    <a:pt x="3941947" y="1566955"/>
                    <a:pt x="3940508" y="1490622"/>
                    <a:pt x="3940816" y="1485848"/>
                  </a:cubicBezTo>
                  <a:cubicBezTo>
                    <a:pt x="3925331" y="1437783"/>
                    <a:pt x="3949455" y="1408827"/>
                    <a:pt x="3947836" y="1378692"/>
                  </a:cubicBezTo>
                  <a:cubicBezTo>
                    <a:pt x="3946217" y="1348556"/>
                    <a:pt x="3936862" y="1338378"/>
                    <a:pt x="3931105" y="1305039"/>
                  </a:cubicBezTo>
                  <a:cubicBezTo>
                    <a:pt x="3925348" y="1271699"/>
                    <a:pt x="3917973" y="1283360"/>
                    <a:pt x="3913293" y="1178655"/>
                  </a:cubicBezTo>
                  <a:cubicBezTo>
                    <a:pt x="3908613" y="1073950"/>
                    <a:pt x="3902398" y="797442"/>
                    <a:pt x="3903026" y="676810"/>
                  </a:cubicBezTo>
                  <a:cubicBezTo>
                    <a:pt x="3903655" y="556179"/>
                    <a:pt x="3910354" y="602825"/>
                    <a:pt x="3903158" y="520928"/>
                  </a:cubicBezTo>
                  <a:cubicBezTo>
                    <a:pt x="3906755" y="509760"/>
                    <a:pt x="3897410" y="427088"/>
                    <a:pt x="3899187" y="373278"/>
                  </a:cubicBezTo>
                  <a:cubicBezTo>
                    <a:pt x="3900964" y="319468"/>
                    <a:pt x="3910079" y="232910"/>
                    <a:pt x="3913820" y="198069"/>
                  </a:cubicBezTo>
                  <a:cubicBezTo>
                    <a:pt x="3893290" y="193821"/>
                    <a:pt x="3847262" y="200562"/>
                    <a:pt x="3827474" y="196594"/>
                  </a:cubicBezTo>
                  <a:cubicBezTo>
                    <a:pt x="3807686" y="192626"/>
                    <a:pt x="3805888" y="181703"/>
                    <a:pt x="3795094" y="174258"/>
                  </a:cubicBezTo>
                  <a:cubicBezTo>
                    <a:pt x="3769910" y="170535"/>
                    <a:pt x="3758440" y="169357"/>
                    <a:pt x="3740402" y="170044"/>
                  </a:cubicBezTo>
                  <a:cubicBezTo>
                    <a:pt x="3722364" y="170731"/>
                    <a:pt x="3702994" y="178629"/>
                    <a:pt x="3686865" y="178383"/>
                  </a:cubicBezTo>
                  <a:cubicBezTo>
                    <a:pt x="3670736" y="178137"/>
                    <a:pt x="3664981" y="168220"/>
                    <a:pt x="3643626" y="168568"/>
                  </a:cubicBezTo>
                  <a:cubicBezTo>
                    <a:pt x="3622271" y="168916"/>
                    <a:pt x="3573123" y="173029"/>
                    <a:pt x="3558732" y="180474"/>
                  </a:cubicBezTo>
                  <a:cubicBezTo>
                    <a:pt x="3499717" y="183038"/>
                    <a:pt x="3440713" y="187796"/>
                    <a:pt x="3381688" y="188165"/>
                  </a:cubicBezTo>
                  <a:cubicBezTo>
                    <a:pt x="3322663" y="188534"/>
                    <a:pt x="3240015" y="185005"/>
                    <a:pt x="3204582" y="182687"/>
                  </a:cubicBezTo>
                  <a:cubicBezTo>
                    <a:pt x="3169149" y="180369"/>
                    <a:pt x="3176284" y="181703"/>
                    <a:pt x="3169088" y="174258"/>
                  </a:cubicBezTo>
                  <a:cubicBezTo>
                    <a:pt x="3158295" y="170535"/>
                    <a:pt x="3146283" y="165197"/>
                    <a:pt x="3136709" y="163090"/>
                  </a:cubicBezTo>
                  <a:cubicBezTo>
                    <a:pt x="3127135" y="160983"/>
                    <a:pt x="3129361" y="162250"/>
                    <a:pt x="3111646" y="161614"/>
                  </a:cubicBezTo>
                  <a:cubicBezTo>
                    <a:pt x="3093930" y="160978"/>
                    <a:pt x="3084379" y="162999"/>
                    <a:pt x="3030414" y="159276"/>
                  </a:cubicBezTo>
                  <a:cubicBezTo>
                    <a:pt x="2998034" y="166721"/>
                    <a:pt x="2953498" y="149425"/>
                    <a:pt x="2856086" y="151922"/>
                  </a:cubicBezTo>
                  <a:cubicBezTo>
                    <a:pt x="2758674" y="154419"/>
                    <a:pt x="2520961" y="171581"/>
                    <a:pt x="2445944" y="174258"/>
                  </a:cubicBezTo>
                  <a:cubicBezTo>
                    <a:pt x="2392458" y="166352"/>
                    <a:pt x="2212205" y="153816"/>
                    <a:pt x="2118307" y="150448"/>
                  </a:cubicBezTo>
                  <a:cubicBezTo>
                    <a:pt x="2024410" y="147080"/>
                    <a:pt x="1958825" y="145892"/>
                    <a:pt x="1882561" y="154045"/>
                  </a:cubicBezTo>
                  <a:cubicBezTo>
                    <a:pt x="1854814" y="163615"/>
                    <a:pt x="1819582" y="139247"/>
                    <a:pt x="1712006" y="140754"/>
                  </a:cubicBezTo>
                  <a:cubicBezTo>
                    <a:pt x="1604430" y="142261"/>
                    <a:pt x="1329028" y="159377"/>
                    <a:pt x="1237105" y="163090"/>
                  </a:cubicBezTo>
                  <a:cubicBezTo>
                    <a:pt x="1145182" y="166803"/>
                    <a:pt x="1182177" y="163287"/>
                    <a:pt x="1160470" y="163031"/>
                  </a:cubicBezTo>
                  <a:cubicBezTo>
                    <a:pt x="1138763" y="162775"/>
                    <a:pt x="1121816" y="164651"/>
                    <a:pt x="1106861" y="161556"/>
                  </a:cubicBezTo>
                  <a:cubicBezTo>
                    <a:pt x="1092470" y="169001"/>
                    <a:pt x="1072804" y="153177"/>
                    <a:pt x="1056735" y="149710"/>
                  </a:cubicBezTo>
                  <a:close/>
                  <a:moveTo>
                    <a:pt x="1007681" y="0"/>
                  </a:moveTo>
                  <a:cubicBezTo>
                    <a:pt x="1023719" y="3207"/>
                    <a:pt x="1080256" y="12025"/>
                    <a:pt x="1100279" y="23149"/>
                  </a:cubicBezTo>
                  <a:cubicBezTo>
                    <a:pt x="1124600" y="36661"/>
                    <a:pt x="1169727" y="69448"/>
                    <a:pt x="1169727" y="69448"/>
                  </a:cubicBezTo>
                  <a:cubicBezTo>
                    <a:pt x="1332298" y="65054"/>
                    <a:pt x="1512587" y="76557"/>
                    <a:pt x="1679013" y="46298"/>
                  </a:cubicBezTo>
                  <a:cubicBezTo>
                    <a:pt x="1710995" y="40483"/>
                    <a:pt x="1730280" y="33068"/>
                    <a:pt x="1760036" y="23149"/>
                  </a:cubicBezTo>
                  <a:lnTo>
                    <a:pt x="2107276" y="34724"/>
                  </a:lnTo>
                  <a:cubicBezTo>
                    <a:pt x="2198297" y="39275"/>
                    <a:pt x="2408733" y="72828"/>
                    <a:pt x="2466092" y="81022"/>
                  </a:cubicBezTo>
                  <a:cubicBezTo>
                    <a:pt x="2546540" y="78248"/>
                    <a:pt x="2781030" y="78690"/>
                    <a:pt x="2905930" y="57873"/>
                  </a:cubicBezTo>
                  <a:cubicBezTo>
                    <a:pt x="2941017" y="52025"/>
                    <a:pt x="2975378" y="42440"/>
                    <a:pt x="3010102" y="34724"/>
                  </a:cubicBezTo>
                  <a:cubicBezTo>
                    <a:pt x="3067975" y="38582"/>
                    <a:pt x="3126603" y="36218"/>
                    <a:pt x="3183722" y="46298"/>
                  </a:cubicBezTo>
                  <a:cubicBezTo>
                    <a:pt x="3194469" y="48194"/>
                    <a:pt x="3197513" y="63833"/>
                    <a:pt x="3206871" y="69448"/>
                  </a:cubicBezTo>
                  <a:cubicBezTo>
                    <a:pt x="3217333" y="75725"/>
                    <a:pt x="3230020" y="77164"/>
                    <a:pt x="3241595" y="81022"/>
                  </a:cubicBezTo>
                  <a:cubicBezTo>
                    <a:pt x="3249312" y="88739"/>
                    <a:pt x="3253916" y="102818"/>
                    <a:pt x="3264745" y="104172"/>
                  </a:cubicBezTo>
                  <a:cubicBezTo>
                    <a:pt x="3376316" y="118119"/>
                    <a:pt x="3296287" y="85708"/>
                    <a:pt x="3368917" y="81022"/>
                  </a:cubicBezTo>
                  <a:cubicBezTo>
                    <a:pt x="3476792" y="74062"/>
                    <a:pt x="3584978" y="73306"/>
                    <a:pt x="3693008" y="69448"/>
                  </a:cubicBezTo>
                  <a:cubicBezTo>
                    <a:pt x="3708441" y="61731"/>
                    <a:pt x="3724326" y="54859"/>
                    <a:pt x="3739307" y="46298"/>
                  </a:cubicBezTo>
                  <a:cubicBezTo>
                    <a:pt x="3751385" y="39396"/>
                    <a:pt x="3760120" y="23149"/>
                    <a:pt x="3774031" y="23149"/>
                  </a:cubicBezTo>
                  <a:cubicBezTo>
                    <a:pt x="3814329" y="23149"/>
                    <a:pt x="3801669" y="59370"/>
                    <a:pt x="3831904" y="69448"/>
                  </a:cubicBezTo>
                  <a:cubicBezTo>
                    <a:pt x="3857786" y="78075"/>
                    <a:pt x="3885919" y="77164"/>
                    <a:pt x="3912927" y="81022"/>
                  </a:cubicBezTo>
                  <a:cubicBezTo>
                    <a:pt x="3924502" y="88739"/>
                    <a:pt x="3935209" y="97951"/>
                    <a:pt x="3947651" y="104172"/>
                  </a:cubicBezTo>
                  <a:cubicBezTo>
                    <a:pt x="3971381" y="116037"/>
                    <a:pt x="4018233" y="122918"/>
                    <a:pt x="4040249" y="127321"/>
                  </a:cubicBezTo>
                  <a:cubicBezTo>
                    <a:pt x="4036237" y="163431"/>
                    <a:pt x="4025357" y="271227"/>
                    <a:pt x="4017099" y="312516"/>
                  </a:cubicBezTo>
                  <a:cubicBezTo>
                    <a:pt x="4014706" y="324480"/>
                    <a:pt x="4009382" y="335665"/>
                    <a:pt x="4005524" y="347240"/>
                  </a:cubicBezTo>
                  <a:cubicBezTo>
                    <a:pt x="4013241" y="432121"/>
                    <a:pt x="4026935" y="516670"/>
                    <a:pt x="4028674" y="601883"/>
                  </a:cubicBezTo>
                  <a:cubicBezTo>
                    <a:pt x="4032532" y="790936"/>
                    <a:pt x="4029950" y="980231"/>
                    <a:pt x="4040249" y="1169043"/>
                  </a:cubicBezTo>
                  <a:cubicBezTo>
                    <a:pt x="4041578" y="1193408"/>
                    <a:pt x="4055682" y="1215342"/>
                    <a:pt x="4063398" y="1238491"/>
                  </a:cubicBezTo>
                  <a:cubicBezTo>
                    <a:pt x="4067256" y="1250066"/>
                    <a:pt x="4072014" y="1261378"/>
                    <a:pt x="4074973" y="1273215"/>
                  </a:cubicBezTo>
                  <a:cubicBezTo>
                    <a:pt x="4089506" y="1331351"/>
                    <a:pt x="4081516" y="1304422"/>
                    <a:pt x="4098122" y="1354238"/>
                  </a:cubicBezTo>
                  <a:cubicBezTo>
                    <a:pt x="4097792" y="1359186"/>
                    <a:pt x="4097239" y="1522202"/>
                    <a:pt x="4074973" y="1574157"/>
                  </a:cubicBezTo>
                  <a:cubicBezTo>
                    <a:pt x="4069493" y="1586943"/>
                    <a:pt x="4059540" y="1597306"/>
                    <a:pt x="4051823" y="1608881"/>
                  </a:cubicBezTo>
                  <a:cubicBezTo>
                    <a:pt x="4055681" y="1659038"/>
                    <a:pt x="4063398" y="1709047"/>
                    <a:pt x="4063398" y="1759352"/>
                  </a:cubicBezTo>
                  <a:cubicBezTo>
                    <a:pt x="4063398" y="1876132"/>
                    <a:pt x="4057728" y="1891869"/>
                    <a:pt x="4040249" y="1979271"/>
                  </a:cubicBezTo>
                  <a:cubicBezTo>
                    <a:pt x="4036391" y="2041003"/>
                    <a:pt x="4034829" y="2102921"/>
                    <a:pt x="4028674" y="2164466"/>
                  </a:cubicBezTo>
                  <a:cubicBezTo>
                    <a:pt x="4025680" y="2194402"/>
                    <a:pt x="4010366" y="2232439"/>
                    <a:pt x="3993950" y="2257063"/>
                  </a:cubicBezTo>
                  <a:cubicBezTo>
                    <a:pt x="3987897" y="2266143"/>
                    <a:pt x="3978517" y="2272496"/>
                    <a:pt x="3970800" y="2280212"/>
                  </a:cubicBezTo>
                  <a:cubicBezTo>
                    <a:pt x="3966942" y="2307220"/>
                    <a:pt x="3964576" y="2334483"/>
                    <a:pt x="3959226" y="2361235"/>
                  </a:cubicBezTo>
                  <a:cubicBezTo>
                    <a:pt x="3956833" y="2373199"/>
                    <a:pt x="3947651" y="2383758"/>
                    <a:pt x="3947651" y="2395959"/>
                  </a:cubicBezTo>
                  <a:cubicBezTo>
                    <a:pt x="3947651" y="2442418"/>
                    <a:pt x="3949491" y="2489427"/>
                    <a:pt x="3959226" y="2534855"/>
                  </a:cubicBezTo>
                  <a:cubicBezTo>
                    <a:pt x="3961513" y="2545526"/>
                    <a:pt x="3974659" y="2550288"/>
                    <a:pt x="3982375" y="2558005"/>
                  </a:cubicBezTo>
                  <a:cubicBezTo>
                    <a:pt x="3986233" y="2569580"/>
                    <a:pt x="3991830" y="2580714"/>
                    <a:pt x="3993950" y="2592729"/>
                  </a:cubicBezTo>
                  <a:cubicBezTo>
                    <a:pt x="4035801" y="2829886"/>
                    <a:pt x="4002251" y="2679008"/>
                    <a:pt x="4028674" y="2916820"/>
                  </a:cubicBezTo>
                  <a:cubicBezTo>
                    <a:pt x="4034278" y="2967257"/>
                    <a:pt x="4044107" y="3017134"/>
                    <a:pt x="4051823" y="3067291"/>
                  </a:cubicBezTo>
                  <a:cubicBezTo>
                    <a:pt x="4047965" y="3086582"/>
                    <a:pt x="4044517" y="3105959"/>
                    <a:pt x="4040249" y="3125164"/>
                  </a:cubicBezTo>
                  <a:cubicBezTo>
                    <a:pt x="4023099" y="3202339"/>
                    <a:pt x="4027173" y="3179207"/>
                    <a:pt x="4029899" y="3164921"/>
                  </a:cubicBezTo>
                  <a:cubicBezTo>
                    <a:pt x="4031437" y="3157123"/>
                    <a:pt x="4031593" y="3156211"/>
                    <a:pt x="4031149" y="3158443"/>
                  </a:cubicBezTo>
                  <a:lnTo>
                    <a:pt x="4029899" y="3164921"/>
                  </a:lnTo>
                  <a:cubicBezTo>
                    <a:pt x="4028068" y="3174293"/>
                    <a:pt x="4024247" y="3193601"/>
                    <a:pt x="4017099" y="3229336"/>
                  </a:cubicBezTo>
                  <a:cubicBezTo>
                    <a:pt x="4000987" y="3406560"/>
                    <a:pt x="3995368" y="3406276"/>
                    <a:pt x="4017099" y="3634450"/>
                  </a:cubicBezTo>
                  <a:cubicBezTo>
                    <a:pt x="4023774" y="3704539"/>
                    <a:pt x="4045976" y="3772632"/>
                    <a:pt x="4051823" y="3842795"/>
                  </a:cubicBezTo>
                  <a:lnTo>
                    <a:pt x="4063398" y="3981691"/>
                  </a:lnTo>
                  <a:cubicBezTo>
                    <a:pt x="4059540" y="4027990"/>
                    <a:pt x="4057963" y="4074535"/>
                    <a:pt x="4051823" y="4120587"/>
                  </a:cubicBezTo>
                  <a:cubicBezTo>
                    <a:pt x="4050211" y="4132681"/>
                    <a:pt x="4041222" y="4143149"/>
                    <a:pt x="4040249" y="4155311"/>
                  </a:cubicBezTo>
                  <a:cubicBezTo>
                    <a:pt x="4015992" y="4458524"/>
                    <a:pt x="4057286" y="4324122"/>
                    <a:pt x="4017099" y="4444678"/>
                  </a:cubicBezTo>
                  <a:cubicBezTo>
                    <a:pt x="4020957" y="4541134"/>
                    <a:pt x="4021796" y="4637758"/>
                    <a:pt x="4028674" y="4734045"/>
                  </a:cubicBezTo>
                  <a:cubicBezTo>
                    <a:pt x="4033728" y="4731643"/>
                    <a:pt x="4040622" y="4713925"/>
                    <a:pt x="4040249" y="4768769"/>
                  </a:cubicBezTo>
                  <a:cubicBezTo>
                    <a:pt x="4039777" y="4838211"/>
                    <a:pt x="4043174" y="5087187"/>
                    <a:pt x="4025844" y="5150698"/>
                  </a:cubicBezTo>
                  <a:cubicBezTo>
                    <a:pt x="4021986" y="5185422"/>
                    <a:pt x="4035233" y="5247240"/>
                    <a:pt x="4014270" y="5275190"/>
                  </a:cubicBezTo>
                  <a:cubicBezTo>
                    <a:pt x="3982146" y="5258998"/>
                    <a:pt x="3956825" y="5260216"/>
                    <a:pt x="3936076" y="5254906"/>
                  </a:cubicBezTo>
                  <a:cubicBezTo>
                    <a:pt x="3915327" y="5249596"/>
                    <a:pt x="3914366" y="5245732"/>
                    <a:pt x="3889778" y="5243331"/>
                  </a:cubicBezTo>
                  <a:cubicBezTo>
                    <a:pt x="3865190" y="5240930"/>
                    <a:pt x="3896091" y="5267389"/>
                    <a:pt x="3788546" y="5240502"/>
                  </a:cubicBezTo>
                  <a:cubicBezTo>
                    <a:pt x="3780829" y="5232786"/>
                    <a:pt x="3735325" y="5247343"/>
                    <a:pt x="3713143" y="5246382"/>
                  </a:cubicBezTo>
                  <a:cubicBezTo>
                    <a:pt x="3690961" y="5245421"/>
                    <a:pt x="3674244" y="5237171"/>
                    <a:pt x="3655455" y="5234733"/>
                  </a:cubicBezTo>
                  <a:cubicBezTo>
                    <a:pt x="3636666" y="5232295"/>
                    <a:pt x="3615373" y="5230324"/>
                    <a:pt x="3600411" y="5231757"/>
                  </a:cubicBezTo>
                  <a:cubicBezTo>
                    <a:pt x="3585449" y="5233190"/>
                    <a:pt x="3577261" y="5239473"/>
                    <a:pt x="3565686" y="5243331"/>
                  </a:cubicBezTo>
                  <a:cubicBezTo>
                    <a:pt x="2942578" y="5225005"/>
                    <a:pt x="3210316" y="5223483"/>
                    <a:pt x="2350345" y="5266481"/>
                  </a:cubicBezTo>
                  <a:cubicBezTo>
                    <a:pt x="2226705" y="5272663"/>
                    <a:pt x="2280385" y="5275463"/>
                    <a:pt x="2188299" y="5289630"/>
                  </a:cubicBezTo>
                  <a:cubicBezTo>
                    <a:pt x="2157555" y="5294360"/>
                    <a:pt x="2126568" y="5297347"/>
                    <a:pt x="2095702" y="5301205"/>
                  </a:cubicBezTo>
                  <a:cubicBezTo>
                    <a:pt x="2087985" y="5308921"/>
                    <a:pt x="2060158" y="5305583"/>
                    <a:pt x="2049329" y="5306936"/>
                  </a:cubicBezTo>
                  <a:cubicBezTo>
                    <a:pt x="1954844" y="5318746"/>
                    <a:pt x="2018525" y="5304089"/>
                    <a:pt x="1968380" y="5301205"/>
                  </a:cubicBezTo>
                  <a:lnTo>
                    <a:pt x="1748461" y="5289630"/>
                  </a:lnTo>
                  <a:cubicBezTo>
                    <a:pt x="1649828" y="5256751"/>
                    <a:pt x="1801423" y="5304245"/>
                    <a:pt x="1574841" y="5266481"/>
                  </a:cubicBezTo>
                  <a:cubicBezTo>
                    <a:pt x="1550771" y="5262469"/>
                    <a:pt x="1528542" y="5251047"/>
                    <a:pt x="1505393" y="5243331"/>
                  </a:cubicBezTo>
                  <a:lnTo>
                    <a:pt x="1470669" y="5231757"/>
                  </a:lnTo>
                  <a:cubicBezTo>
                    <a:pt x="1459094" y="5227899"/>
                    <a:pt x="1447980" y="5222188"/>
                    <a:pt x="1435945" y="5220182"/>
                  </a:cubicBezTo>
                  <a:cubicBezTo>
                    <a:pt x="1412796" y="5216324"/>
                    <a:pt x="1389407" y="5213698"/>
                    <a:pt x="1366497" y="5208607"/>
                  </a:cubicBezTo>
                  <a:cubicBezTo>
                    <a:pt x="1354587" y="5205960"/>
                    <a:pt x="1343609" y="5199992"/>
                    <a:pt x="1331773" y="5197033"/>
                  </a:cubicBezTo>
                  <a:cubicBezTo>
                    <a:pt x="1312687" y="5192262"/>
                    <a:pt x="1293190" y="5189316"/>
                    <a:pt x="1273899" y="5185458"/>
                  </a:cubicBezTo>
                  <a:cubicBezTo>
                    <a:pt x="1212167" y="5189316"/>
                    <a:pt x="1150278" y="5191169"/>
                    <a:pt x="1088704" y="5197033"/>
                  </a:cubicBezTo>
                  <a:cubicBezTo>
                    <a:pt x="1069120" y="5198898"/>
                    <a:pt x="1050504" y="5208607"/>
                    <a:pt x="1030831" y="5208607"/>
                  </a:cubicBezTo>
                  <a:cubicBezTo>
                    <a:pt x="953570" y="5208607"/>
                    <a:pt x="876502" y="5200891"/>
                    <a:pt x="799337" y="5197033"/>
                  </a:cubicBezTo>
                  <a:cubicBezTo>
                    <a:pt x="760755" y="5193175"/>
                    <a:pt x="706739" y="5231757"/>
                    <a:pt x="648866" y="5231757"/>
                  </a:cubicBezTo>
                  <a:cubicBezTo>
                    <a:pt x="590993" y="5231757"/>
                    <a:pt x="660443" y="5223077"/>
                    <a:pt x="452097" y="5197033"/>
                  </a:cubicBezTo>
                  <a:lnTo>
                    <a:pt x="244625" y="5207919"/>
                  </a:lnTo>
                  <a:cubicBezTo>
                    <a:pt x="198326" y="5211777"/>
                    <a:pt x="183662" y="5214567"/>
                    <a:pt x="174304" y="5220182"/>
                  </a:cubicBezTo>
                  <a:cubicBezTo>
                    <a:pt x="163842" y="5226459"/>
                    <a:pt x="129539" y="5224776"/>
                    <a:pt x="117808" y="5228128"/>
                  </a:cubicBezTo>
                  <a:cubicBezTo>
                    <a:pt x="44548" y="5249059"/>
                    <a:pt x="80651" y="5246178"/>
                    <a:pt x="12259" y="5243331"/>
                  </a:cubicBezTo>
                  <a:cubicBezTo>
                    <a:pt x="16439" y="5189684"/>
                    <a:pt x="17472" y="5146616"/>
                    <a:pt x="23144" y="5109442"/>
                  </a:cubicBezTo>
                  <a:cubicBezTo>
                    <a:pt x="28816" y="5072268"/>
                    <a:pt x="38578" y="5031864"/>
                    <a:pt x="46294" y="5020289"/>
                  </a:cubicBezTo>
                  <a:cubicBezTo>
                    <a:pt x="36578" y="4913415"/>
                    <a:pt x="33364" y="4864705"/>
                    <a:pt x="35408" y="4826643"/>
                  </a:cubicBezTo>
                  <a:cubicBezTo>
                    <a:pt x="37452" y="4788581"/>
                    <a:pt x="50841" y="4803494"/>
                    <a:pt x="58557" y="4791919"/>
                  </a:cubicBezTo>
                  <a:cubicBezTo>
                    <a:pt x="62415" y="4776486"/>
                    <a:pt x="70132" y="4761528"/>
                    <a:pt x="70132" y="4745620"/>
                  </a:cubicBezTo>
                  <a:cubicBezTo>
                    <a:pt x="70132" y="4716528"/>
                    <a:pt x="47112" y="4699579"/>
                    <a:pt x="35408" y="4676172"/>
                  </a:cubicBezTo>
                  <a:cubicBezTo>
                    <a:pt x="29952" y="4665259"/>
                    <a:pt x="27691" y="4653023"/>
                    <a:pt x="23833" y="4641448"/>
                  </a:cubicBezTo>
                  <a:cubicBezTo>
                    <a:pt x="27691" y="4599007"/>
                    <a:pt x="29776" y="4556368"/>
                    <a:pt x="35408" y="4514126"/>
                  </a:cubicBezTo>
                  <a:cubicBezTo>
                    <a:pt x="37510" y="4498358"/>
                    <a:pt x="43406" y="4483328"/>
                    <a:pt x="46983" y="4467828"/>
                  </a:cubicBezTo>
                  <a:cubicBezTo>
                    <a:pt x="54982" y="4433168"/>
                    <a:pt x="62416" y="4398379"/>
                    <a:pt x="70132" y="4363655"/>
                  </a:cubicBezTo>
                  <a:cubicBezTo>
                    <a:pt x="66274" y="4344364"/>
                    <a:pt x="62076" y="4325138"/>
                    <a:pt x="58557" y="4305782"/>
                  </a:cubicBezTo>
                  <a:cubicBezTo>
                    <a:pt x="54359" y="4282692"/>
                    <a:pt x="52675" y="4259102"/>
                    <a:pt x="46983" y="4236334"/>
                  </a:cubicBezTo>
                  <a:cubicBezTo>
                    <a:pt x="41065" y="4212661"/>
                    <a:pt x="23833" y="4166886"/>
                    <a:pt x="23833" y="4166886"/>
                  </a:cubicBezTo>
                  <a:cubicBezTo>
                    <a:pt x="27691" y="4070430"/>
                    <a:pt x="28987" y="3973838"/>
                    <a:pt x="35408" y="3877519"/>
                  </a:cubicBezTo>
                  <a:cubicBezTo>
                    <a:pt x="36717" y="3857889"/>
                    <a:pt x="36421" y="3836243"/>
                    <a:pt x="46983" y="3819645"/>
                  </a:cubicBezTo>
                  <a:cubicBezTo>
                    <a:pt x="64559" y="3792025"/>
                    <a:pt x="116431" y="3750197"/>
                    <a:pt x="116431" y="3750197"/>
                  </a:cubicBezTo>
                  <a:cubicBezTo>
                    <a:pt x="112763" y="3717186"/>
                    <a:pt x="112673" y="3650085"/>
                    <a:pt x="93281" y="3611301"/>
                  </a:cubicBezTo>
                  <a:cubicBezTo>
                    <a:pt x="87060" y="3598859"/>
                    <a:pt x="77848" y="3588152"/>
                    <a:pt x="70132" y="3576577"/>
                  </a:cubicBezTo>
                  <a:cubicBezTo>
                    <a:pt x="66274" y="3530278"/>
                    <a:pt x="63985" y="3483822"/>
                    <a:pt x="58557" y="3437681"/>
                  </a:cubicBezTo>
                  <a:cubicBezTo>
                    <a:pt x="51497" y="3377668"/>
                    <a:pt x="48921" y="3392378"/>
                    <a:pt x="35408" y="3345083"/>
                  </a:cubicBezTo>
                  <a:cubicBezTo>
                    <a:pt x="6329" y="3243311"/>
                    <a:pt x="40018" y="3347345"/>
                    <a:pt x="12259" y="3264060"/>
                  </a:cubicBezTo>
                  <a:cubicBezTo>
                    <a:pt x="16117" y="3202329"/>
                    <a:pt x="15476" y="3140151"/>
                    <a:pt x="23833" y="3078866"/>
                  </a:cubicBezTo>
                  <a:cubicBezTo>
                    <a:pt x="27130" y="3054688"/>
                    <a:pt x="39267" y="3032567"/>
                    <a:pt x="46983" y="3009417"/>
                  </a:cubicBezTo>
                  <a:lnTo>
                    <a:pt x="58557" y="2974693"/>
                  </a:lnTo>
                  <a:cubicBezTo>
                    <a:pt x="54699" y="2920678"/>
                    <a:pt x="51136" y="2866641"/>
                    <a:pt x="46983" y="2812648"/>
                  </a:cubicBezTo>
                  <a:cubicBezTo>
                    <a:pt x="43420" y="2766326"/>
                    <a:pt x="35408" y="2720211"/>
                    <a:pt x="35408" y="2673752"/>
                  </a:cubicBezTo>
                  <a:cubicBezTo>
                    <a:pt x="35408" y="2623447"/>
                    <a:pt x="39137" y="2572971"/>
                    <a:pt x="46983" y="2523281"/>
                  </a:cubicBezTo>
                  <a:cubicBezTo>
                    <a:pt x="50789" y="2499178"/>
                    <a:pt x="70132" y="2453833"/>
                    <a:pt x="70132" y="2453833"/>
                  </a:cubicBezTo>
                  <a:cubicBezTo>
                    <a:pt x="66274" y="2388243"/>
                    <a:pt x="64786" y="2322470"/>
                    <a:pt x="58557" y="2257063"/>
                  </a:cubicBezTo>
                  <a:cubicBezTo>
                    <a:pt x="57049" y="2241227"/>
                    <a:pt x="53249" y="2225386"/>
                    <a:pt x="46983" y="2210764"/>
                  </a:cubicBezTo>
                  <a:cubicBezTo>
                    <a:pt x="41503" y="2197978"/>
                    <a:pt x="31550" y="2187615"/>
                    <a:pt x="23833" y="2176040"/>
                  </a:cubicBezTo>
                  <a:cubicBezTo>
                    <a:pt x="-20147" y="2044091"/>
                    <a:pt x="7053" y="2139243"/>
                    <a:pt x="23833" y="1828800"/>
                  </a:cubicBezTo>
                  <a:cubicBezTo>
                    <a:pt x="25926" y="1790082"/>
                    <a:pt x="28262" y="1751164"/>
                    <a:pt x="35408" y="1713053"/>
                  </a:cubicBezTo>
                  <a:cubicBezTo>
                    <a:pt x="39905" y="1689069"/>
                    <a:pt x="58557" y="1643605"/>
                    <a:pt x="58557" y="1643605"/>
                  </a:cubicBezTo>
                  <a:lnTo>
                    <a:pt x="35408" y="1481559"/>
                  </a:lnTo>
                  <a:cubicBezTo>
                    <a:pt x="33683" y="1469481"/>
                    <a:pt x="27185" y="1458566"/>
                    <a:pt x="23833" y="1446835"/>
                  </a:cubicBezTo>
                  <a:cubicBezTo>
                    <a:pt x="-5234" y="1345098"/>
                    <a:pt x="28437" y="1449068"/>
                    <a:pt x="684" y="1365812"/>
                  </a:cubicBezTo>
                  <a:cubicBezTo>
                    <a:pt x="4542" y="1307939"/>
                    <a:pt x="5854" y="1249839"/>
                    <a:pt x="12259" y="1192192"/>
                  </a:cubicBezTo>
                  <a:cubicBezTo>
                    <a:pt x="13606" y="1180066"/>
                    <a:pt x="20481" y="1169199"/>
                    <a:pt x="23833" y="1157468"/>
                  </a:cubicBezTo>
                  <a:cubicBezTo>
                    <a:pt x="44844" y="1083927"/>
                    <a:pt x="22598" y="1136789"/>
                    <a:pt x="58557" y="1064871"/>
                  </a:cubicBezTo>
                  <a:cubicBezTo>
                    <a:pt x="54699" y="991565"/>
                    <a:pt x="53079" y="918106"/>
                    <a:pt x="46983" y="844952"/>
                  </a:cubicBezTo>
                  <a:cubicBezTo>
                    <a:pt x="45349" y="825347"/>
                    <a:pt x="37707" y="806617"/>
                    <a:pt x="35408" y="787078"/>
                  </a:cubicBezTo>
                  <a:cubicBezTo>
                    <a:pt x="29980" y="740937"/>
                    <a:pt x="28456" y="694411"/>
                    <a:pt x="23833" y="648182"/>
                  </a:cubicBezTo>
                  <a:cubicBezTo>
                    <a:pt x="20738" y="617231"/>
                    <a:pt x="16117" y="586451"/>
                    <a:pt x="12259" y="555585"/>
                  </a:cubicBezTo>
                  <a:cubicBezTo>
                    <a:pt x="16117" y="408972"/>
                    <a:pt x="16687" y="262236"/>
                    <a:pt x="23833" y="115747"/>
                  </a:cubicBezTo>
                  <a:cubicBezTo>
                    <a:pt x="25874" y="73911"/>
                    <a:pt x="37225" y="80416"/>
                    <a:pt x="70132" y="69448"/>
                  </a:cubicBezTo>
                  <a:cubicBezTo>
                    <a:pt x="224987" y="108159"/>
                    <a:pt x="51880" y="69448"/>
                    <a:pt x="428947" y="69448"/>
                  </a:cubicBezTo>
                  <a:cubicBezTo>
                    <a:pt x="471563" y="69448"/>
                    <a:pt x="513828" y="77164"/>
                    <a:pt x="556269" y="81022"/>
                  </a:cubicBezTo>
                  <a:cubicBezTo>
                    <a:pt x="738094" y="73749"/>
                    <a:pt x="772327" y="92047"/>
                    <a:pt x="891935" y="57873"/>
                  </a:cubicBezTo>
                  <a:cubicBezTo>
                    <a:pt x="903666" y="54521"/>
                    <a:pt x="915746" y="51754"/>
                    <a:pt x="926659" y="46298"/>
                  </a:cubicBezTo>
                  <a:cubicBezTo>
                    <a:pt x="939101" y="40077"/>
                    <a:pt x="949305" y="30051"/>
                    <a:pt x="961383" y="23149"/>
                  </a:cubicBezTo>
                  <a:cubicBezTo>
                    <a:pt x="976364" y="14589"/>
                    <a:pt x="992248" y="7716"/>
                    <a:pt x="1007681" y="0"/>
                  </a:cubicBezTo>
                  <a:close/>
                </a:path>
              </a:pathLst>
            </a:cu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t="25731"/>
          <a:stretch>
            <a:fillRect/>
          </a:stretch>
        </p:blipFill>
        <p:spPr bwMode="auto">
          <a:xfrm>
            <a:off x="2628265" y="1598295"/>
            <a:ext cx="3539490" cy="2121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4" name="组合 13"/>
          <p:cNvGrpSpPr/>
          <p:nvPr/>
        </p:nvGrpSpPr>
        <p:grpSpPr>
          <a:xfrm rot="1920000">
            <a:off x="6445250" y="1235710"/>
            <a:ext cx="2117090" cy="2946400"/>
            <a:chOff x="10394" y="3452"/>
            <a:chExt cx="3334" cy="4640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486" y="3596"/>
              <a:ext cx="3151" cy="44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任意多边形 11"/>
            <p:cNvSpPr/>
            <p:nvPr/>
          </p:nvSpPr>
          <p:spPr>
            <a:xfrm>
              <a:off x="10394" y="3452"/>
              <a:ext cx="3335" cy="4640"/>
            </a:xfrm>
            <a:custGeom>
              <a:avLst/>
              <a:gdLst>
                <a:gd name="connsiteX0" fmla="*/ 1042828 w 4098122"/>
                <a:gd name="connsiteY0" fmla="*/ 118419 h 5311470"/>
                <a:gd name="connsiteX1" fmla="*/ 1010449 w 4098122"/>
                <a:gd name="connsiteY1" fmla="*/ 140754 h 5311470"/>
                <a:gd name="connsiteX2" fmla="*/ 912755 w 4098122"/>
                <a:gd name="connsiteY2" fmla="*/ 151921 h 5311470"/>
                <a:gd name="connsiteX3" fmla="*/ 665066 w 4098122"/>
                <a:gd name="connsiteY3" fmla="*/ 174258 h 5311470"/>
                <a:gd name="connsiteX4" fmla="*/ 546340 w 4098122"/>
                <a:gd name="connsiteY4" fmla="*/ 163090 h 5311470"/>
                <a:gd name="connsiteX5" fmla="*/ 193938 w 4098122"/>
                <a:gd name="connsiteY5" fmla="*/ 169028 h 5311470"/>
                <a:gd name="connsiteX6" fmla="*/ 168578 w 4098122"/>
                <a:gd name="connsiteY6" fmla="*/ 207762 h 5311470"/>
                <a:gd name="connsiteX7" fmla="*/ 187473 w 4098122"/>
                <a:gd name="connsiteY7" fmla="*/ 608390 h 5311470"/>
                <a:gd name="connsiteX8" fmla="*/ 208505 w 4098122"/>
                <a:gd name="connsiteY8" fmla="*/ 760923 h 5311470"/>
                <a:gd name="connsiteX9" fmla="*/ 179372 w 4098122"/>
                <a:gd name="connsiteY9" fmla="*/ 855496 h 5311470"/>
                <a:gd name="connsiteX10" fmla="*/ 190165 w 4098122"/>
                <a:gd name="connsiteY10" fmla="*/ 911336 h 5311470"/>
                <a:gd name="connsiteX11" fmla="*/ 222545 w 4098122"/>
                <a:gd name="connsiteY11" fmla="*/ 1056518 h 5311470"/>
                <a:gd name="connsiteX12" fmla="*/ 209587 w 4098122"/>
                <a:gd name="connsiteY12" fmla="*/ 1198869 h 5311470"/>
                <a:gd name="connsiteX13" fmla="*/ 193411 w 4098122"/>
                <a:gd name="connsiteY13" fmla="*/ 1287934 h 5311470"/>
                <a:gd name="connsiteX14" fmla="*/ 146992 w 4098122"/>
                <a:gd name="connsiteY14" fmla="*/ 1413887 h 5311470"/>
                <a:gd name="connsiteX15" fmla="*/ 168578 w 4098122"/>
                <a:gd name="connsiteY15" fmla="*/ 1492062 h 5311470"/>
                <a:gd name="connsiteX16" fmla="*/ 179372 w 4098122"/>
                <a:gd name="connsiteY16" fmla="*/ 1525566 h 5311470"/>
                <a:gd name="connsiteX17" fmla="*/ 200958 w 4098122"/>
                <a:gd name="connsiteY17" fmla="*/ 1681916 h 5311470"/>
                <a:gd name="connsiteX18" fmla="*/ 179372 w 4098122"/>
                <a:gd name="connsiteY18" fmla="*/ 1748923 h 5311470"/>
                <a:gd name="connsiteX19" fmla="*/ 168578 w 4098122"/>
                <a:gd name="connsiteY19" fmla="*/ 1860602 h 5311470"/>
                <a:gd name="connsiteX20" fmla="*/ 204205 w 4098122"/>
                <a:gd name="connsiteY20" fmla="*/ 2148134 h 5311470"/>
                <a:gd name="connsiteX21" fmla="*/ 190165 w 4098122"/>
                <a:gd name="connsiteY21" fmla="*/ 2229139 h 5311470"/>
                <a:gd name="connsiteX22" fmla="*/ 200958 w 4098122"/>
                <a:gd name="connsiteY22" fmla="*/ 2273811 h 5311470"/>
                <a:gd name="connsiteX23" fmla="*/ 211751 w 4098122"/>
                <a:gd name="connsiteY23" fmla="*/ 2463665 h 5311470"/>
                <a:gd name="connsiteX24" fmla="*/ 190165 w 4098122"/>
                <a:gd name="connsiteY24" fmla="*/ 2530671 h 5311470"/>
                <a:gd name="connsiteX25" fmla="*/ 197184 w 4098122"/>
                <a:gd name="connsiteY25" fmla="*/ 2693667 h 5311470"/>
                <a:gd name="connsiteX26" fmla="*/ 190165 w 4098122"/>
                <a:gd name="connsiteY26" fmla="*/ 2809867 h 5311470"/>
                <a:gd name="connsiteX27" fmla="*/ 200958 w 4098122"/>
                <a:gd name="connsiteY27" fmla="*/ 2966216 h 5311470"/>
                <a:gd name="connsiteX28" fmla="*/ 190165 w 4098122"/>
                <a:gd name="connsiteY28" fmla="*/ 2999720 h 5311470"/>
                <a:gd name="connsiteX29" fmla="*/ 168578 w 4098122"/>
                <a:gd name="connsiteY29" fmla="*/ 3066728 h 5311470"/>
                <a:gd name="connsiteX30" fmla="*/ 187473 w 4098122"/>
                <a:gd name="connsiteY30" fmla="*/ 3221661 h 5311470"/>
                <a:gd name="connsiteX31" fmla="*/ 179372 w 4098122"/>
                <a:gd name="connsiteY31" fmla="*/ 3323587 h 5311470"/>
                <a:gd name="connsiteX32" fmla="*/ 200958 w 4098122"/>
                <a:gd name="connsiteY32" fmla="*/ 3412930 h 5311470"/>
                <a:gd name="connsiteX33" fmla="*/ 211751 w 4098122"/>
                <a:gd name="connsiteY33" fmla="*/ 3546944 h 5311470"/>
                <a:gd name="connsiteX34" fmla="*/ 233337 w 4098122"/>
                <a:gd name="connsiteY34" fmla="*/ 3580448 h 5311470"/>
                <a:gd name="connsiteX35" fmla="*/ 254924 w 4098122"/>
                <a:gd name="connsiteY35" fmla="*/ 3714461 h 5311470"/>
                <a:gd name="connsiteX36" fmla="*/ 207978 w 4098122"/>
                <a:gd name="connsiteY36" fmla="*/ 3817095 h 5311470"/>
                <a:gd name="connsiteX37" fmla="*/ 214443 w 4098122"/>
                <a:gd name="connsiteY37" fmla="*/ 3951817 h 5311470"/>
                <a:gd name="connsiteX38" fmla="*/ 168578 w 4098122"/>
                <a:gd name="connsiteY38" fmla="*/ 4116504 h 5311470"/>
                <a:gd name="connsiteX39" fmla="*/ 190165 w 4098122"/>
                <a:gd name="connsiteY39" fmla="*/ 4183511 h 5311470"/>
                <a:gd name="connsiteX40" fmla="*/ 218216 w 4098122"/>
                <a:gd name="connsiteY40" fmla="*/ 4256733 h 5311470"/>
                <a:gd name="connsiteX41" fmla="*/ 211751 w 4098122"/>
                <a:gd name="connsiteY41" fmla="*/ 4306356 h 5311470"/>
                <a:gd name="connsiteX42" fmla="*/ 190165 w 4098122"/>
                <a:gd name="connsiteY42" fmla="*/ 4406868 h 5311470"/>
                <a:gd name="connsiteX43" fmla="*/ 179372 w 4098122"/>
                <a:gd name="connsiteY43" fmla="*/ 4451539 h 5311470"/>
                <a:gd name="connsiteX44" fmla="*/ 168578 w 4098122"/>
                <a:gd name="connsiteY44" fmla="*/ 4574385 h 5311470"/>
                <a:gd name="connsiteX45" fmla="*/ 179372 w 4098122"/>
                <a:gd name="connsiteY45" fmla="*/ 4607889 h 5311470"/>
                <a:gd name="connsiteX46" fmla="*/ 211751 w 4098122"/>
                <a:gd name="connsiteY46" fmla="*/ 4674896 h 5311470"/>
                <a:gd name="connsiteX47" fmla="*/ 200958 w 4098122"/>
                <a:gd name="connsiteY47" fmla="*/ 4719567 h 5311470"/>
                <a:gd name="connsiteX48" fmla="*/ 179372 w 4098122"/>
                <a:gd name="connsiteY48" fmla="*/ 4753071 h 5311470"/>
                <a:gd name="connsiteX49" fmla="*/ 179372 w 4098122"/>
                <a:gd name="connsiteY49" fmla="*/ 5009930 h 5311470"/>
                <a:gd name="connsiteX50" fmla="*/ 157786 w 4098122"/>
                <a:gd name="connsiteY50" fmla="*/ 5043435 h 5311470"/>
                <a:gd name="connsiteX51" fmla="*/ 180935 w 4098122"/>
                <a:gd name="connsiteY51" fmla="*/ 5108814 h 5311470"/>
                <a:gd name="connsiteX52" fmla="*/ 230213 w 4098122"/>
                <a:gd name="connsiteY52" fmla="*/ 5074497 h 5311470"/>
                <a:gd name="connsiteX53" fmla="*/ 308890 w 4098122"/>
                <a:gd name="connsiteY53" fmla="*/ 5132777 h 5311470"/>
                <a:gd name="connsiteX54" fmla="*/ 330477 w 4098122"/>
                <a:gd name="connsiteY54" fmla="*/ 5110441 h 5311470"/>
                <a:gd name="connsiteX55" fmla="*/ 524754 w 4098122"/>
                <a:gd name="connsiteY55" fmla="*/ 5099273 h 5311470"/>
                <a:gd name="connsiteX56" fmla="*/ 783791 w 4098122"/>
                <a:gd name="connsiteY56" fmla="*/ 5099273 h 5311470"/>
                <a:gd name="connsiteX57" fmla="*/ 891723 w 4098122"/>
                <a:gd name="connsiteY57" fmla="*/ 5110441 h 5311470"/>
                <a:gd name="connsiteX58" fmla="*/ 1107587 w 4098122"/>
                <a:gd name="connsiteY58" fmla="*/ 5121609 h 5311470"/>
                <a:gd name="connsiteX59" fmla="*/ 1161553 w 4098122"/>
                <a:gd name="connsiteY59" fmla="*/ 5110441 h 5311470"/>
                <a:gd name="connsiteX60" fmla="*/ 1334244 w 4098122"/>
                <a:gd name="connsiteY60" fmla="*/ 5099273 h 5311470"/>
                <a:gd name="connsiteX61" fmla="*/ 1388211 w 4098122"/>
                <a:gd name="connsiteY61" fmla="*/ 5110441 h 5311470"/>
                <a:gd name="connsiteX62" fmla="*/ 1420590 w 4098122"/>
                <a:gd name="connsiteY62" fmla="*/ 5121609 h 5311470"/>
                <a:gd name="connsiteX63" fmla="*/ 1485349 w 4098122"/>
                <a:gd name="connsiteY63" fmla="*/ 5132777 h 5311470"/>
                <a:gd name="connsiteX64" fmla="*/ 1517729 w 4098122"/>
                <a:gd name="connsiteY64" fmla="*/ 5143945 h 5311470"/>
                <a:gd name="connsiteX65" fmla="*/ 1550108 w 4098122"/>
                <a:gd name="connsiteY65" fmla="*/ 5155112 h 5311470"/>
                <a:gd name="connsiteX66" fmla="*/ 1614868 w 4098122"/>
                <a:gd name="connsiteY66" fmla="*/ 5177448 h 5311470"/>
                <a:gd name="connsiteX67" fmla="*/ 1776765 w 4098122"/>
                <a:gd name="connsiteY67" fmla="*/ 5199784 h 5311470"/>
                <a:gd name="connsiteX68" fmla="*/ 1981836 w 4098122"/>
                <a:gd name="connsiteY68" fmla="*/ 5210952 h 5311470"/>
                <a:gd name="connsiteX69" fmla="*/ 2060390 w 4098122"/>
                <a:gd name="connsiteY69" fmla="*/ 5177531 h 5311470"/>
                <a:gd name="connsiteX70" fmla="*/ 2100562 w 4098122"/>
                <a:gd name="connsiteY70" fmla="*/ 5210952 h 5311470"/>
                <a:gd name="connsiteX71" fmla="*/ 2186907 w 4098122"/>
                <a:gd name="connsiteY71" fmla="*/ 5199784 h 5311470"/>
                <a:gd name="connsiteX72" fmla="*/ 2338012 w 4098122"/>
                <a:gd name="connsiteY72" fmla="*/ 5177448 h 5311470"/>
                <a:gd name="connsiteX73" fmla="*/ 3471298 w 4098122"/>
                <a:gd name="connsiteY73" fmla="*/ 5155112 h 5311470"/>
                <a:gd name="connsiteX74" fmla="*/ 3503678 w 4098122"/>
                <a:gd name="connsiteY74" fmla="*/ 5143945 h 5311470"/>
                <a:gd name="connsiteX75" fmla="*/ 3536058 w 4098122"/>
                <a:gd name="connsiteY75" fmla="*/ 5121609 h 5311470"/>
                <a:gd name="connsiteX76" fmla="*/ 3643989 w 4098122"/>
                <a:gd name="connsiteY76" fmla="*/ 5110441 h 5311470"/>
                <a:gd name="connsiteX77" fmla="*/ 3665576 w 4098122"/>
                <a:gd name="connsiteY77" fmla="*/ 5132777 h 5311470"/>
                <a:gd name="connsiteX78" fmla="*/ 3773508 w 4098122"/>
                <a:gd name="connsiteY78" fmla="*/ 5155112 h 5311470"/>
                <a:gd name="connsiteX79" fmla="*/ 3816680 w 4098122"/>
                <a:gd name="connsiteY79" fmla="*/ 5166280 h 5311470"/>
                <a:gd name="connsiteX80" fmla="*/ 3870647 w 4098122"/>
                <a:gd name="connsiteY80" fmla="*/ 5177448 h 5311470"/>
                <a:gd name="connsiteX81" fmla="*/ 3874975 w 4098122"/>
                <a:gd name="connsiteY81" fmla="*/ 5037497 h 5311470"/>
                <a:gd name="connsiteX82" fmla="*/ 3913820 w 4098122"/>
                <a:gd name="connsiteY82" fmla="*/ 4697231 h 5311470"/>
                <a:gd name="connsiteX83" fmla="*/ 3903026 w 4098122"/>
                <a:gd name="connsiteY83" fmla="*/ 4663727 h 5311470"/>
                <a:gd name="connsiteX84" fmla="*/ 3892233 w 4098122"/>
                <a:gd name="connsiteY84" fmla="*/ 4384532 h 5311470"/>
                <a:gd name="connsiteX85" fmla="*/ 3881440 w 4098122"/>
                <a:gd name="connsiteY85" fmla="*/ 4105336 h 5311470"/>
                <a:gd name="connsiteX86" fmla="*/ 3924612 w 4098122"/>
                <a:gd name="connsiteY86" fmla="*/ 4071832 h 5311470"/>
                <a:gd name="connsiteX87" fmla="*/ 3899780 w 4098122"/>
                <a:gd name="connsiteY87" fmla="*/ 3931880 h 5311470"/>
                <a:gd name="connsiteX88" fmla="*/ 3872811 w 4098122"/>
                <a:gd name="connsiteY88" fmla="*/ 3820202 h 5311470"/>
                <a:gd name="connsiteX89" fmla="*/ 3892233 w 4098122"/>
                <a:gd name="connsiteY89" fmla="*/ 3602783 h 5311470"/>
                <a:gd name="connsiteX90" fmla="*/ 3878749 w 4098122"/>
                <a:gd name="connsiteY90" fmla="*/ 3246828 h 5311470"/>
                <a:gd name="connsiteX91" fmla="*/ 3913820 w 4098122"/>
                <a:gd name="connsiteY91" fmla="*/ 3111398 h 5311470"/>
                <a:gd name="connsiteX92" fmla="*/ 3924612 w 4098122"/>
                <a:gd name="connsiteY92" fmla="*/ 3055560 h 5311470"/>
                <a:gd name="connsiteX93" fmla="*/ 3903026 w 4098122"/>
                <a:gd name="connsiteY93" fmla="*/ 2910378 h 5311470"/>
                <a:gd name="connsiteX94" fmla="*/ 3897643 w 4098122"/>
                <a:gd name="connsiteY94" fmla="*/ 2689852 h 5311470"/>
                <a:gd name="connsiteX95" fmla="*/ 3859853 w 4098122"/>
                <a:gd name="connsiteY95" fmla="*/ 2564175 h 5311470"/>
                <a:gd name="connsiteX96" fmla="*/ 3838267 w 4098122"/>
                <a:gd name="connsiteY96" fmla="*/ 2541839 h 5311470"/>
                <a:gd name="connsiteX97" fmla="*/ 3827474 w 4098122"/>
                <a:gd name="connsiteY97" fmla="*/ 2407825 h 5311470"/>
                <a:gd name="connsiteX98" fmla="*/ 3838267 w 4098122"/>
                <a:gd name="connsiteY98" fmla="*/ 2374321 h 5311470"/>
                <a:gd name="connsiteX99" fmla="*/ 3849060 w 4098122"/>
                <a:gd name="connsiteY99" fmla="*/ 2296146 h 5311470"/>
                <a:gd name="connsiteX100" fmla="*/ 3870647 w 4098122"/>
                <a:gd name="connsiteY100" fmla="*/ 2273811 h 5311470"/>
                <a:gd name="connsiteX101" fmla="*/ 3903026 w 4098122"/>
                <a:gd name="connsiteY101" fmla="*/ 2184469 h 5311470"/>
                <a:gd name="connsiteX102" fmla="*/ 3913820 w 4098122"/>
                <a:gd name="connsiteY102" fmla="*/ 2005783 h 5311470"/>
                <a:gd name="connsiteX103" fmla="*/ 3935406 w 4098122"/>
                <a:gd name="connsiteY103" fmla="*/ 1793595 h 5311470"/>
                <a:gd name="connsiteX104" fmla="*/ 3924612 w 4098122"/>
                <a:gd name="connsiteY104" fmla="*/ 1648413 h 5311470"/>
                <a:gd name="connsiteX105" fmla="*/ 3946199 w 4098122"/>
                <a:gd name="connsiteY105" fmla="*/ 1614909 h 5311470"/>
                <a:gd name="connsiteX106" fmla="*/ 3940816 w 4098122"/>
                <a:gd name="connsiteY106" fmla="*/ 1485848 h 5311470"/>
                <a:gd name="connsiteX107" fmla="*/ 3947836 w 4098122"/>
                <a:gd name="connsiteY107" fmla="*/ 1378692 h 5311470"/>
                <a:gd name="connsiteX108" fmla="*/ 3931105 w 4098122"/>
                <a:gd name="connsiteY108" fmla="*/ 1305039 h 5311470"/>
                <a:gd name="connsiteX109" fmla="*/ 3913293 w 4098122"/>
                <a:gd name="connsiteY109" fmla="*/ 1178655 h 5311470"/>
                <a:gd name="connsiteX110" fmla="*/ 3903026 w 4098122"/>
                <a:gd name="connsiteY110" fmla="*/ 676810 h 5311470"/>
                <a:gd name="connsiteX111" fmla="*/ 3917066 w 4098122"/>
                <a:gd name="connsiteY111" fmla="*/ 454869 h 5311470"/>
                <a:gd name="connsiteX112" fmla="*/ 3892233 w 4098122"/>
                <a:gd name="connsiteY112" fmla="*/ 397615 h 5311470"/>
                <a:gd name="connsiteX113" fmla="*/ 3913820 w 4098122"/>
                <a:gd name="connsiteY113" fmla="*/ 218929 h 5311470"/>
                <a:gd name="connsiteX114" fmla="*/ 3827474 w 4098122"/>
                <a:gd name="connsiteY114" fmla="*/ 196594 h 5311470"/>
                <a:gd name="connsiteX115" fmla="*/ 3795094 w 4098122"/>
                <a:gd name="connsiteY115" fmla="*/ 174258 h 5311470"/>
                <a:gd name="connsiteX116" fmla="*/ 3719542 w 4098122"/>
                <a:gd name="connsiteY116" fmla="*/ 163090 h 5311470"/>
                <a:gd name="connsiteX117" fmla="*/ 3683388 w 4098122"/>
                <a:gd name="connsiteY117" fmla="*/ 154045 h 5311470"/>
                <a:gd name="connsiteX118" fmla="*/ 3633196 w 4098122"/>
                <a:gd name="connsiteY118" fmla="*/ 140754 h 5311470"/>
                <a:gd name="connsiteX119" fmla="*/ 3590023 w 4098122"/>
                <a:gd name="connsiteY119" fmla="*/ 163090 h 5311470"/>
                <a:gd name="connsiteX120" fmla="*/ 3287814 w 4098122"/>
                <a:gd name="connsiteY120" fmla="*/ 174258 h 5311470"/>
                <a:gd name="connsiteX121" fmla="*/ 3190675 w 4098122"/>
                <a:gd name="connsiteY121" fmla="*/ 196594 h 5311470"/>
                <a:gd name="connsiteX122" fmla="*/ 3169088 w 4098122"/>
                <a:gd name="connsiteY122" fmla="*/ 174258 h 5311470"/>
                <a:gd name="connsiteX123" fmla="*/ 3136709 w 4098122"/>
                <a:gd name="connsiteY123" fmla="*/ 163090 h 5311470"/>
                <a:gd name="connsiteX124" fmla="*/ 3115123 w 4098122"/>
                <a:gd name="connsiteY124" fmla="*/ 140754 h 5311470"/>
                <a:gd name="connsiteX125" fmla="*/ 3030414 w 4098122"/>
                <a:gd name="connsiteY125" fmla="*/ 159276 h 5311470"/>
                <a:gd name="connsiteX126" fmla="*/ 2856086 w 4098122"/>
                <a:gd name="connsiteY126" fmla="*/ 151922 h 5311470"/>
                <a:gd name="connsiteX127" fmla="*/ 2445944 w 4098122"/>
                <a:gd name="connsiteY127" fmla="*/ 174258 h 5311470"/>
                <a:gd name="connsiteX128" fmla="*/ 2111354 w 4098122"/>
                <a:gd name="connsiteY128" fmla="*/ 129587 h 5311470"/>
                <a:gd name="connsiteX129" fmla="*/ 1882561 w 4098122"/>
                <a:gd name="connsiteY129" fmla="*/ 154045 h 5311470"/>
                <a:gd name="connsiteX130" fmla="*/ 1712006 w 4098122"/>
                <a:gd name="connsiteY130" fmla="*/ 140754 h 5311470"/>
                <a:gd name="connsiteX131" fmla="*/ 1237105 w 4098122"/>
                <a:gd name="connsiteY131" fmla="*/ 163090 h 5311470"/>
                <a:gd name="connsiteX132" fmla="*/ 1160470 w 4098122"/>
                <a:gd name="connsiteY132" fmla="*/ 142170 h 5311470"/>
                <a:gd name="connsiteX133" fmla="*/ 1086000 w 4098122"/>
                <a:gd name="connsiteY133" fmla="*/ 119834 h 5311470"/>
                <a:gd name="connsiteX134" fmla="*/ 1042828 w 4098122"/>
                <a:gd name="connsiteY134" fmla="*/ 118419 h 5311470"/>
                <a:gd name="connsiteX135" fmla="*/ 1007681 w 4098122"/>
                <a:gd name="connsiteY135" fmla="*/ 0 h 5311470"/>
                <a:gd name="connsiteX136" fmla="*/ 1100279 w 4098122"/>
                <a:gd name="connsiteY136" fmla="*/ 23149 h 5311470"/>
                <a:gd name="connsiteX137" fmla="*/ 1169727 w 4098122"/>
                <a:gd name="connsiteY137" fmla="*/ 69448 h 5311470"/>
                <a:gd name="connsiteX138" fmla="*/ 1679013 w 4098122"/>
                <a:gd name="connsiteY138" fmla="*/ 46298 h 5311470"/>
                <a:gd name="connsiteX139" fmla="*/ 1760036 w 4098122"/>
                <a:gd name="connsiteY139" fmla="*/ 23149 h 5311470"/>
                <a:gd name="connsiteX140" fmla="*/ 2107276 w 4098122"/>
                <a:gd name="connsiteY140" fmla="*/ 34724 h 5311470"/>
                <a:gd name="connsiteX141" fmla="*/ 2466092 w 4098122"/>
                <a:gd name="connsiteY141" fmla="*/ 81022 h 5311470"/>
                <a:gd name="connsiteX142" fmla="*/ 2905930 w 4098122"/>
                <a:gd name="connsiteY142" fmla="*/ 57873 h 5311470"/>
                <a:gd name="connsiteX143" fmla="*/ 3010102 w 4098122"/>
                <a:gd name="connsiteY143" fmla="*/ 34724 h 5311470"/>
                <a:gd name="connsiteX144" fmla="*/ 3183722 w 4098122"/>
                <a:gd name="connsiteY144" fmla="*/ 46298 h 5311470"/>
                <a:gd name="connsiteX145" fmla="*/ 3206871 w 4098122"/>
                <a:gd name="connsiteY145" fmla="*/ 69448 h 5311470"/>
                <a:gd name="connsiteX146" fmla="*/ 3241595 w 4098122"/>
                <a:gd name="connsiteY146" fmla="*/ 81022 h 5311470"/>
                <a:gd name="connsiteX147" fmla="*/ 3264745 w 4098122"/>
                <a:gd name="connsiteY147" fmla="*/ 104172 h 5311470"/>
                <a:gd name="connsiteX148" fmla="*/ 3368917 w 4098122"/>
                <a:gd name="connsiteY148" fmla="*/ 81022 h 5311470"/>
                <a:gd name="connsiteX149" fmla="*/ 3693008 w 4098122"/>
                <a:gd name="connsiteY149" fmla="*/ 69448 h 5311470"/>
                <a:gd name="connsiteX150" fmla="*/ 3739307 w 4098122"/>
                <a:gd name="connsiteY150" fmla="*/ 46298 h 5311470"/>
                <a:gd name="connsiteX151" fmla="*/ 3774031 w 4098122"/>
                <a:gd name="connsiteY151" fmla="*/ 23149 h 5311470"/>
                <a:gd name="connsiteX152" fmla="*/ 3831904 w 4098122"/>
                <a:gd name="connsiteY152" fmla="*/ 69448 h 5311470"/>
                <a:gd name="connsiteX153" fmla="*/ 3912927 w 4098122"/>
                <a:gd name="connsiteY153" fmla="*/ 81022 h 5311470"/>
                <a:gd name="connsiteX154" fmla="*/ 3947651 w 4098122"/>
                <a:gd name="connsiteY154" fmla="*/ 104172 h 5311470"/>
                <a:gd name="connsiteX155" fmla="*/ 4040249 w 4098122"/>
                <a:gd name="connsiteY155" fmla="*/ 127321 h 5311470"/>
                <a:gd name="connsiteX156" fmla="*/ 4017099 w 4098122"/>
                <a:gd name="connsiteY156" fmla="*/ 312516 h 5311470"/>
                <a:gd name="connsiteX157" fmla="*/ 4005524 w 4098122"/>
                <a:gd name="connsiteY157" fmla="*/ 347240 h 5311470"/>
                <a:gd name="connsiteX158" fmla="*/ 4028674 w 4098122"/>
                <a:gd name="connsiteY158" fmla="*/ 601883 h 5311470"/>
                <a:gd name="connsiteX159" fmla="*/ 4040249 w 4098122"/>
                <a:gd name="connsiteY159" fmla="*/ 1169043 h 5311470"/>
                <a:gd name="connsiteX160" fmla="*/ 4063398 w 4098122"/>
                <a:gd name="connsiteY160" fmla="*/ 1238491 h 5311470"/>
                <a:gd name="connsiteX161" fmla="*/ 4074973 w 4098122"/>
                <a:gd name="connsiteY161" fmla="*/ 1273215 h 5311470"/>
                <a:gd name="connsiteX162" fmla="*/ 4098122 w 4098122"/>
                <a:gd name="connsiteY162" fmla="*/ 1354238 h 5311470"/>
                <a:gd name="connsiteX163" fmla="*/ 4074973 w 4098122"/>
                <a:gd name="connsiteY163" fmla="*/ 1574157 h 5311470"/>
                <a:gd name="connsiteX164" fmla="*/ 4051823 w 4098122"/>
                <a:gd name="connsiteY164" fmla="*/ 1608881 h 5311470"/>
                <a:gd name="connsiteX165" fmla="*/ 4063398 w 4098122"/>
                <a:gd name="connsiteY165" fmla="*/ 1759352 h 5311470"/>
                <a:gd name="connsiteX166" fmla="*/ 4040249 w 4098122"/>
                <a:gd name="connsiteY166" fmla="*/ 1979271 h 5311470"/>
                <a:gd name="connsiteX167" fmla="*/ 4028674 w 4098122"/>
                <a:gd name="connsiteY167" fmla="*/ 2164466 h 5311470"/>
                <a:gd name="connsiteX168" fmla="*/ 3993950 w 4098122"/>
                <a:gd name="connsiteY168" fmla="*/ 2257063 h 5311470"/>
                <a:gd name="connsiteX169" fmla="*/ 3970800 w 4098122"/>
                <a:gd name="connsiteY169" fmla="*/ 2280212 h 5311470"/>
                <a:gd name="connsiteX170" fmla="*/ 3959226 w 4098122"/>
                <a:gd name="connsiteY170" fmla="*/ 2361235 h 5311470"/>
                <a:gd name="connsiteX171" fmla="*/ 3947651 w 4098122"/>
                <a:gd name="connsiteY171" fmla="*/ 2395959 h 5311470"/>
                <a:gd name="connsiteX172" fmla="*/ 3959226 w 4098122"/>
                <a:gd name="connsiteY172" fmla="*/ 2534855 h 5311470"/>
                <a:gd name="connsiteX173" fmla="*/ 3982375 w 4098122"/>
                <a:gd name="connsiteY173" fmla="*/ 2558005 h 5311470"/>
                <a:gd name="connsiteX174" fmla="*/ 3993950 w 4098122"/>
                <a:gd name="connsiteY174" fmla="*/ 2592729 h 5311470"/>
                <a:gd name="connsiteX175" fmla="*/ 4028674 w 4098122"/>
                <a:gd name="connsiteY175" fmla="*/ 2916820 h 5311470"/>
                <a:gd name="connsiteX176" fmla="*/ 4051823 w 4098122"/>
                <a:gd name="connsiteY176" fmla="*/ 3067291 h 5311470"/>
                <a:gd name="connsiteX177" fmla="*/ 4040249 w 4098122"/>
                <a:gd name="connsiteY177" fmla="*/ 3125164 h 5311470"/>
                <a:gd name="connsiteX178" fmla="*/ 4029899 w 4098122"/>
                <a:gd name="connsiteY178" fmla="*/ 3164921 h 5311470"/>
                <a:gd name="connsiteX179" fmla="*/ 4031149 w 4098122"/>
                <a:gd name="connsiteY179" fmla="*/ 3158443 h 5311470"/>
                <a:gd name="connsiteX180" fmla="*/ 4029899 w 4098122"/>
                <a:gd name="connsiteY180" fmla="*/ 3164921 h 5311470"/>
                <a:gd name="connsiteX181" fmla="*/ 4017099 w 4098122"/>
                <a:gd name="connsiteY181" fmla="*/ 3229336 h 5311470"/>
                <a:gd name="connsiteX182" fmla="*/ 4017099 w 4098122"/>
                <a:gd name="connsiteY182" fmla="*/ 3634450 h 5311470"/>
                <a:gd name="connsiteX183" fmla="*/ 4051823 w 4098122"/>
                <a:gd name="connsiteY183" fmla="*/ 3842795 h 5311470"/>
                <a:gd name="connsiteX184" fmla="*/ 4063398 w 4098122"/>
                <a:gd name="connsiteY184" fmla="*/ 3981691 h 5311470"/>
                <a:gd name="connsiteX185" fmla="*/ 4051823 w 4098122"/>
                <a:gd name="connsiteY185" fmla="*/ 4120587 h 5311470"/>
                <a:gd name="connsiteX186" fmla="*/ 4040249 w 4098122"/>
                <a:gd name="connsiteY186" fmla="*/ 4155311 h 5311470"/>
                <a:gd name="connsiteX187" fmla="*/ 4017099 w 4098122"/>
                <a:gd name="connsiteY187" fmla="*/ 4444678 h 5311470"/>
                <a:gd name="connsiteX188" fmla="*/ 4028674 w 4098122"/>
                <a:gd name="connsiteY188" fmla="*/ 4734045 h 5311470"/>
                <a:gd name="connsiteX189" fmla="*/ 4040249 w 4098122"/>
                <a:gd name="connsiteY189" fmla="*/ 4768769 h 5311470"/>
                <a:gd name="connsiteX190" fmla="*/ 4025844 w 4098122"/>
                <a:gd name="connsiteY190" fmla="*/ 5150698 h 5311470"/>
                <a:gd name="connsiteX191" fmla="*/ 4014270 w 4098122"/>
                <a:gd name="connsiteY191" fmla="*/ 5275190 h 5311470"/>
                <a:gd name="connsiteX192" fmla="*/ 3936076 w 4098122"/>
                <a:gd name="connsiteY192" fmla="*/ 5254906 h 5311470"/>
                <a:gd name="connsiteX193" fmla="*/ 3889778 w 4098122"/>
                <a:gd name="connsiteY193" fmla="*/ 5243331 h 5311470"/>
                <a:gd name="connsiteX194" fmla="*/ 3788546 w 4098122"/>
                <a:gd name="connsiteY194" fmla="*/ 5240502 h 5311470"/>
                <a:gd name="connsiteX195" fmla="*/ 3713143 w 4098122"/>
                <a:gd name="connsiteY195" fmla="*/ 5246382 h 5311470"/>
                <a:gd name="connsiteX196" fmla="*/ 3655455 w 4098122"/>
                <a:gd name="connsiteY196" fmla="*/ 5234733 h 5311470"/>
                <a:gd name="connsiteX197" fmla="*/ 3600411 w 4098122"/>
                <a:gd name="connsiteY197" fmla="*/ 5231757 h 5311470"/>
                <a:gd name="connsiteX198" fmla="*/ 3565686 w 4098122"/>
                <a:gd name="connsiteY198" fmla="*/ 5243331 h 5311470"/>
                <a:gd name="connsiteX199" fmla="*/ 2350345 w 4098122"/>
                <a:gd name="connsiteY199" fmla="*/ 5266481 h 5311470"/>
                <a:gd name="connsiteX200" fmla="*/ 2188299 w 4098122"/>
                <a:gd name="connsiteY200" fmla="*/ 5289630 h 5311470"/>
                <a:gd name="connsiteX201" fmla="*/ 2095702 w 4098122"/>
                <a:gd name="connsiteY201" fmla="*/ 5301205 h 5311470"/>
                <a:gd name="connsiteX202" fmla="*/ 2049329 w 4098122"/>
                <a:gd name="connsiteY202" fmla="*/ 5306936 h 5311470"/>
                <a:gd name="connsiteX203" fmla="*/ 1968380 w 4098122"/>
                <a:gd name="connsiteY203" fmla="*/ 5301205 h 5311470"/>
                <a:gd name="connsiteX204" fmla="*/ 1748461 w 4098122"/>
                <a:gd name="connsiteY204" fmla="*/ 5289630 h 5311470"/>
                <a:gd name="connsiteX205" fmla="*/ 1574841 w 4098122"/>
                <a:gd name="connsiteY205" fmla="*/ 5266481 h 5311470"/>
                <a:gd name="connsiteX206" fmla="*/ 1505393 w 4098122"/>
                <a:gd name="connsiteY206" fmla="*/ 5243331 h 5311470"/>
                <a:gd name="connsiteX207" fmla="*/ 1470669 w 4098122"/>
                <a:gd name="connsiteY207" fmla="*/ 5231757 h 5311470"/>
                <a:gd name="connsiteX208" fmla="*/ 1435945 w 4098122"/>
                <a:gd name="connsiteY208" fmla="*/ 5220182 h 5311470"/>
                <a:gd name="connsiteX209" fmla="*/ 1366497 w 4098122"/>
                <a:gd name="connsiteY209" fmla="*/ 5208607 h 5311470"/>
                <a:gd name="connsiteX210" fmla="*/ 1331773 w 4098122"/>
                <a:gd name="connsiteY210" fmla="*/ 5197033 h 5311470"/>
                <a:gd name="connsiteX211" fmla="*/ 1273899 w 4098122"/>
                <a:gd name="connsiteY211" fmla="*/ 5185458 h 5311470"/>
                <a:gd name="connsiteX212" fmla="*/ 1088704 w 4098122"/>
                <a:gd name="connsiteY212" fmla="*/ 5197033 h 5311470"/>
                <a:gd name="connsiteX213" fmla="*/ 1030831 w 4098122"/>
                <a:gd name="connsiteY213" fmla="*/ 5208607 h 5311470"/>
                <a:gd name="connsiteX214" fmla="*/ 799337 w 4098122"/>
                <a:gd name="connsiteY214" fmla="*/ 5197033 h 5311470"/>
                <a:gd name="connsiteX215" fmla="*/ 648866 w 4098122"/>
                <a:gd name="connsiteY215" fmla="*/ 5231757 h 5311470"/>
                <a:gd name="connsiteX216" fmla="*/ 452097 w 4098122"/>
                <a:gd name="connsiteY216" fmla="*/ 5197033 h 5311470"/>
                <a:gd name="connsiteX217" fmla="*/ 244625 w 4098122"/>
                <a:gd name="connsiteY217" fmla="*/ 5207919 h 5311470"/>
                <a:gd name="connsiteX218" fmla="*/ 174304 w 4098122"/>
                <a:gd name="connsiteY218" fmla="*/ 5220182 h 5311470"/>
                <a:gd name="connsiteX219" fmla="*/ 117808 w 4098122"/>
                <a:gd name="connsiteY219" fmla="*/ 5228128 h 5311470"/>
                <a:gd name="connsiteX220" fmla="*/ 12259 w 4098122"/>
                <a:gd name="connsiteY220" fmla="*/ 5243331 h 5311470"/>
                <a:gd name="connsiteX221" fmla="*/ 23144 w 4098122"/>
                <a:gd name="connsiteY221" fmla="*/ 5109442 h 5311470"/>
                <a:gd name="connsiteX222" fmla="*/ 46294 w 4098122"/>
                <a:gd name="connsiteY222" fmla="*/ 5020289 h 5311470"/>
                <a:gd name="connsiteX223" fmla="*/ 35408 w 4098122"/>
                <a:gd name="connsiteY223" fmla="*/ 4826643 h 5311470"/>
                <a:gd name="connsiteX224" fmla="*/ 58557 w 4098122"/>
                <a:gd name="connsiteY224" fmla="*/ 4791919 h 5311470"/>
                <a:gd name="connsiteX225" fmla="*/ 70132 w 4098122"/>
                <a:gd name="connsiteY225" fmla="*/ 4745620 h 5311470"/>
                <a:gd name="connsiteX226" fmla="*/ 35408 w 4098122"/>
                <a:gd name="connsiteY226" fmla="*/ 4676172 h 5311470"/>
                <a:gd name="connsiteX227" fmla="*/ 23833 w 4098122"/>
                <a:gd name="connsiteY227" fmla="*/ 4641448 h 5311470"/>
                <a:gd name="connsiteX228" fmla="*/ 35408 w 4098122"/>
                <a:gd name="connsiteY228" fmla="*/ 4514126 h 5311470"/>
                <a:gd name="connsiteX229" fmla="*/ 46983 w 4098122"/>
                <a:gd name="connsiteY229" fmla="*/ 4467828 h 5311470"/>
                <a:gd name="connsiteX230" fmla="*/ 70132 w 4098122"/>
                <a:gd name="connsiteY230" fmla="*/ 4363655 h 5311470"/>
                <a:gd name="connsiteX231" fmla="*/ 58557 w 4098122"/>
                <a:gd name="connsiteY231" fmla="*/ 4305782 h 5311470"/>
                <a:gd name="connsiteX232" fmla="*/ 46983 w 4098122"/>
                <a:gd name="connsiteY232" fmla="*/ 4236334 h 5311470"/>
                <a:gd name="connsiteX233" fmla="*/ 23833 w 4098122"/>
                <a:gd name="connsiteY233" fmla="*/ 4166886 h 5311470"/>
                <a:gd name="connsiteX234" fmla="*/ 35408 w 4098122"/>
                <a:gd name="connsiteY234" fmla="*/ 3877519 h 5311470"/>
                <a:gd name="connsiteX235" fmla="*/ 46983 w 4098122"/>
                <a:gd name="connsiteY235" fmla="*/ 3819645 h 5311470"/>
                <a:gd name="connsiteX236" fmla="*/ 116431 w 4098122"/>
                <a:gd name="connsiteY236" fmla="*/ 3750197 h 5311470"/>
                <a:gd name="connsiteX237" fmla="*/ 93281 w 4098122"/>
                <a:gd name="connsiteY237" fmla="*/ 3611301 h 5311470"/>
                <a:gd name="connsiteX238" fmla="*/ 70132 w 4098122"/>
                <a:gd name="connsiteY238" fmla="*/ 3576577 h 5311470"/>
                <a:gd name="connsiteX239" fmla="*/ 58557 w 4098122"/>
                <a:gd name="connsiteY239" fmla="*/ 3437681 h 5311470"/>
                <a:gd name="connsiteX240" fmla="*/ 35408 w 4098122"/>
                <a:gd name="connsiteY240" fmla="*/ 3345083 h 5311470"/>
                <a:gd name="connsiteX241" fmla="*/ 12259 w 4098122"/>
                <a:gd name="connsiteY241" fmla="*/ 3264060 h 5311470"/>
                <a:gd name="connsiteX242" fmla="*/ 23833 w 4098122"/>
                <a:gd name="connsiteY242" fmla="*/ 3078866 h 5311470"/>
                <a:gd name="connsiteX243" fmla="*/ 46983 w 4098122"/>
                <a:gd name="connsiteY243" fmla="*/ 3009417 h 5311470"/>
                <a:gd name="connsiteX244" fmla="*/ 58557 w 4098122"/>
                <a:gd name="connsiteY244" fmla="*/ 2974693 h 5311470"/>
                <a:gd name="connsiteX245" fmla="*/ 46983 w 4098122"/>
                <a:gd name="connsiteY245" fmla="*/ 2812648 h 5311470"/>
                <a:gd name="connsiteX246" fmla="*/ 35408 w 4098122"/>
                <a:gd name="connsiteY246" fmla="*/ 2673752 h 5311470"/>
                <a:gd name="connsiteX247" fmla="*/ 46983 w 4098122"/>
                <a:gd name="connsiteY247" fmla="*/ 2523281 h 5311470"/>
                <a:gd name="connsiteX248" fmla="*/ 70132 w 4098122"/>
                <a:gd name="connsiteY248" fmla="*/ 2453833 h 5311470"/>
                <a:gd name="connsiteX249" fmla="*/ 58557 w 4098122"/>
                <a:gd name="connsiteY249" fmla="*/ 2257063 h 5311470"/>
                <a:gd name="connsiteX250" fmla="*/ 46983 w 4098122"/>
                <a:gd name="connsiteY250" fmla="*/ 2210764 h 5311470"/>
                <a:gd name="connsiteX251" fmla="*/ 23833 w 4098122"/>
                <a:gd name="connsiteY251" fmla="*/ 2176040 h 5311470"/>
                <a:gd name="connsiteX252" fmla="*/ 23833 w 4098122"/>
                <a:gd name="connsiteY252" fmla="*/ 1828800 h 5311470"/>
                <a:gd name="connsiteX253" fmla="*/ 35408 w 4098122"/>
                <a:gd name="connsiteY253" fmla="*/ 1713053 h 5311470"/>
                <a:gd name="connsiteX254" fmla="*/ 58557 w 4098122"/>
                <a:gd name="connsiteY254" fmla="*/ 1643605 h 5311470"/>
                <a:gd name="connsiteX255" fmla="*/ 35408 w 4098122"/>
                <a:gd name="connsiteY255" fmla="*/ 1481559 h 5311470"/>
                <a:gd name="connsiteX256" fmla="*/ 23833 w 4098122"/>
                <a:gd name="connsiteY256" fmla="*/ 1446835 h 5311470"/>
                <a:gd name="connsiteX257" fmla="*/ 684 w 4098122"/>
                <a:gd name="connsiteY257" fmla="*/ 1365812 h 5311470"/>
                <a:gd name="connsiteX258" fmla="*/ 12259 w 4098122"/>
                <a:gd name="connsiteY258" fmla="*/ 1192192 h 5311470"/>
                <a:gd name="connsiteX259" fmla="*/ 23833 w 4098122"/>
                <a:gd name="connsiteY259" fmla="*/ 1157468 h 5311470"/>
                <a:gd name="connsiteX260" fmla="*/ 58557 w 4098122"/>
                <a:gd name="connsiteY260" fmla="*/ 1064871 h 5311470"/>
                <a:gd name="connsiteX261" fmla="*/ 46983 w 4098122"/>
                <a:gd name="connsiteY261" fmla="*/ 844952 h 5311470"/>
                <a:gd name="connsiteX262" fmla="*/ 35408 w 4098122"/>
                <a:gd name="connsiteY262" fmla="*/ 787078 h 5311470"/>
                <a:gd name="connsiteX263" fmla="*/ 23833 w 4098122"/>
                <a:gd name="connsiteY263" fmla="*/ 648182 h 5311470"/>
                <a:gd name="connsiteX264" fmla="*/ 12259 w 4098122"/>
                <a:gd name="connsiteY264" fmla="*/ 555585 h 5311470"/>
                <a:gd name="connsiteX265" fmla="*/ 23833 w 4098122"/>
                <a:gd name="connsiteY265" fmla="*/ 115747 h 5311470"/>
                <a:gd name="connsiteX266" fmla="*/ 70132 w 4098122"/>
                <a:gd name="connsiteY266" fmla="*/ 69448 h 5311470"/>
                <a:gd name="connsiteX267" fmla="*/ 428947 w 4098122"/>
                <a:gd name="connsiteY267" fmla="*/ 69448 h 5311470"/>
                <a:gd name="connsiteX268" fmla="*/ 556269 w 4098122"/>
                <a:gd name="connsiteY268" fmla="*/ 81022 h 5311470"/>
                <a:gd name="connsiteX269" fmla="*/ 891935 w 4098122"/>
                <a:gd name="connsiteY269" fmla="*/ 57873 h 5311470"/>
                <a:gd name="connsiteX270" fmla="*/ 926659 w 4098122"/>
                <a:gd name="connsiteY270" fmla="*/ 46298 h 5311470"/>
                <a:gd name="connsiteX271" fmla="*/ 961383 w 4098122"/>
                <a:gd name="connsiteY271" fmla="*/ 23149 h 5311470"/>
                <a:gd name="connsiteX272" fmla="*/ 1007681 w 4098122"/>
                <a:gd name="connsiteY272" fmla="*/ 0 h 5311470"/>
                <a:gd name="connsiteX0-1" fmla="*/ 1042828 w 4098122"/>
                <a:gd name="connsiteY0-2" fmla="*/ 118419 h 5311470"/>
                <a:gd name="connsiteX1-3" fmla="*/ 1010449 w 4098122"/>
                <a:gd name="connsiteY1-4" fmla="*/ 140754 h 5311470"/>
                <a:gd name="connsiteX2-5" fmla="*/ 912755 w 4098122"/>
                <a:gd name="connsiteY2-6" fmla="*/ 151921 h 5311470"/>
                <a:gd name="connsiteX3-7" fmla="*/ 665066 w 4098122"/>
                <a:gd name="connsiteY3-8" fmla="*/ 174258 h 5311470"/>
                <a:gd name="connsiteX4-9" fmla="*/ 546340 w 4098122"/>
                <a:gd name="connsiteY4-10" fmla="*/ 163090 h 5311470"/>
                <a:gd name="connsiteX5-11" fmla="*/ 193938 w 4098122"/>
                <a:gd name="connsiteY5-12" fmla="*/ 169028 h 5311470"/>
                <a:gd name="connsiteX6-13" fmla="*/ 168578 w 4098122"/>
                <a:gd name="connsiteY6-14" fmla="*/ 207762 h 5311470"/>
                <a:gd name="connsiteX7-15" fmla="*/ 187473 w 4098122"/>
                <a:gd name="connsiteY7-16" fmla="*/ 608390 h 5311470"/>
                <a:gd name="connsiteX8-17" fmla="*/ 208505 w 4098122"/>
                <a:gd name="connsiteY8-18" fmla="*/ 760923 h 5311470"/>
                <a:gd name="connsiteX9-19" fmla="*/ 179372 w 4098122"/>
                <a:gd name="connsiteY9-20" fmla="*/ 855496 h 5311470"/>
                <a:gd name="connsiteX10-21" fmla="*/ 190165 w 4098122"/>
                <a:gd name="connsiteY10-22" fmla="*/ 911336 h 5311470"/>
                <a:gd name="connsiteX11-23" fmla="*/ 222545 w 4098122"/>
                <a:gd name="connsiteY11-24" fmla="*/ 1056518 h 5311470"/>
                <a:gd name="connsiteX12-25" fmla="*/ 209587 w 4098122"/>
                <a:gd name="connsiteY12-26" fmla="*/ 1198869 h 5311470"/>
                <a:gd name="connsiteX13-27" fmla="*/ 193411 w 4098122"/>
                <a:gd name="connsiteY13-28" fmla="*/ 1287934 h 5311470"/>
                <a:gd name="connsiteX14-29" fmla="*/ 146992 w 4098122"/>
                <a:gd name="connsiteY14-30" fmla="*/ 1413887 h 5311470"/>
                <a:gd name="connsiteX15-31" fmla="*/ 168578 w 4098122"/>
                <a:gd name="connsiteY15-32" fmla="*/ 1492062 h 5311470"/>
                <a:gd name="connsiteX16-33" fmla="*/ 179372 w 4098122"/>
                <a:gd name="connsiteY16-34" fmla="*/ 1525566 h 5311470"/>
                <a:gd name="connsiteX17-35" fmla="*/ 200958 w 4098122"/>
                <a:gd name="connsiteY17-36" fmla="*/ 1681916 h 5311470"/>
                <a:gd name="connsiteX18-37" fmla="*/ 179372 w 4098122"/>
                <a:gd name="connsiteY18-38" fmla="*/ 1748923 h 5311470"/>
                <a:gd name="connsiteX19-39" fmla="*/ 168578 w 4098122"/>
                <a:gd name="connsiteY19-40" fmla="*/ 1860602 h 5311470"/>
                <a:gd name="connsiteX20-41" fmla="*/ 204205 w 4098122"/>
                <a:gd name="connsiteY20-42" fmla="*/ 2148134 h 5311470"/>
                <a:gd name="connsiteX21-43" fmla="*/ 190165 w 4098122"/>
                <a:gd name="connsiteY21-44" fmla="*/ 2229139 h 5311470"/>
                <a:gd name="connsiteX22-45" fmla="*/ 200958 w 4098122"/>
                <a:gd name="connsiteY22-46" fmla="*/ 2273811 h 5311470"/>
                <a:gd name="connsiteX23-47" fmla="*/ 211751 w 4098122"/>
                <a:gd name="connsiteY23-48" fmla="*/ 2463665 h 5311470"/>
                <a:gd name="connsiteX24-49" fmla="*/ 190165 w 4098122"/>
                <a:gd name="connsiteY24-50" fmla="*/ 2530671 h 5311470"/>
                <a:gd name="connsiteX25-51" fmla="*/ 197184 w 4098122"/>
                <a:gd name="connsiteY25-52" fmla="*/ 2693667 h 5311470"/>
                <a:gd name="connsiteX26-53" fmla="*/ 190165 w 4098122"/>
                <a:gd name="connsiteY26-54" fmla="*/ 2809867 h 5311470"/>
                <a:gd name="connsiteX27-55" fmla="*/ 200958 w 4098122"/>
                <a:gd name="connsiteY27-56" fmla="*/ 2966216 h 5311470"/>
                <a:gd name="connsiteX28-57" fmla="*/ 190165 w 4098122"/>
                <a:gd name="connsiteY28-58" fmla="*/ 2999720 h 5311470"/>
                <a:gd name="connsiteX29-59" fmla="*/ 168578 w 4098122"/>
                <a:gd name="connsiteY29-60" fmla="*/ 3066728 h 5311470"/>
                <a:gd name="connsiteX30-61" fmla="*/ 187473 w 4098122"/>
                <a:gd name="connsiteY30-62" fmla="*/ 3221661 h 5311470"/>
                <a:gd name="connsiteX31-63" fmla="*/ 179372 w 4098122"/>
                <a:gd name="connsiteY31-64" fmla="*/ 3323587 h 5311470"/>
                <a:gd name="connsiteX32-65" fmla="*/ 200958 w 4098122"/>
                <a:gd name="connsiteY32-66" fmla="*/ 3412930 h 5311470"/>
                <a:gd name="connsiteX33-67" fmla="*/ 211751 w 4098122"/>
                <a:gd name="connsiteY33-68" fmla="*/ 3546944 h 5311470"/>
                <a:gd name="connsiteX34-69" fmla="*/ 233337 w 4098122"/>
                <a:gd name="connsiteY34-70" fmla="*/ 3580448 h 5311470"/>
                <a:gd name="connsiteX35-71" fmla="*/ 254924 w 4098122"/>
                <a:gd name="connsiteY35-72" fmla="*/ 3714461 h 5311470"/>
                <a:gd name="connsiteX36-73" fmla="*/ 207978 w 4098122"/>
                <a:gd name="connsiteY36-74" fmla="*/ 3817095 h 5311470"/>
                <a:gd name="connsiteX37-75" fmla="*/ 214443 w 4098122"/>
                <a:gd name="connsiteY37-76" fmla="*/ 3951817 h 5311470"/>
                <a:gd name="connsiteX38-77" fmla="*/ 168578 w 4098122"/>
                <a:gd name="connsiteY38-78" fmla="*/ 4116504 h 5311470"/>
                <a:gd name="connsiteX39-79" fmla="*/ 190165 w 4098122"/>
                <a:gd name="connsiteY39-80" fmla="*/ 4183511 h 5311470"/>
                <a:gd name="connsiteX40-81" fmla="*/ 218216 w 4098122"/>
                <a:gd name="connsiteY40-82" fmla="*/ 4256733 h 5311470"/>
                <a:gd name="connsiteX41-83" fmla="*/ 211751 w 4098122"/>
                <a:gd name="connsiteY41-84" fmla="*/ 4306356 h 5311470"/>
                <a:gd name="connsiteX42-85" fmla="*/ 190165 w 4098122"/>
                <a:gd name="connsiteY42-86" fmla="*/ 4406868 h 5311470"/>
                <a:gd name="connsiteX43-87" fmla="*/ 179372 w 4098122"/>
                <a:gd name="connsiteY43-88" fmla="*/ 4451539 h 5311470"/>
                <a:gd name="connsiteX44-89" fmla="*/ 168578 w 4098122"/>
                <a:gd name="connsiteY44-90" fmla="*/ 4574385 h 5311470"/>
                <a:gd name="connsiteX45-91" fmla="*/ 179372 w 4098122"/>
                <a:gd name="connsiteY45-92" fmla="*/ 4607889 h 5311470"/>
                <a:gd name="connsiteX46-93" fmla="*/ 211751 w 4098122"/>
                <a:gd name="connsiteY46-94" fmla="*/ 4674896 h 5311470"/>
                <a:gd name="connsiteX47-95" fmla="*/ 200958 w 4098122"/>
                <a:gd name="connsiteY47-96" fmla="*/ 4719567 h 5311470"/>
                <a:gd name="connsiteX48-97" fmla="*/ 179372 w 4098122"/>
                <a:gd name="connsiteY48-98" fmla="*/ 4753071 h 5311470"/>
                <a:gd name="connsiteX49-99" fmla="*/ 179372 w 4098122"/>
                <a:gd name="connsiteY49-100" fmla="*/ 5009930 h 5311470"/>
                <a:gd name="connsiteX50-101" fmla="*/ 157786 w 4098122"/>
                <a:gd name="connsiteY50-102" fmla="*/ 5043435 h 5311470"/>
                <a:gd name="connsiteX51-103" fmla="*/ 180935 w 4098122"/>
                <a:gd name="connsiteY51-104" fmla="*/ 5108814 h 5311470"/>
                <a:gd name="connsiteX52-105" fmla="*/ 230213 w 4098122"/>
                <a:gd name="connsiteY52-106" fmla="*/ 5074497 h 5311470"/>
                <a:gd name="connsiteX53-107" fmla="*/ 308890 w 4098122"/>
                <a:gd name="connsiteY53-108" fmla="*/ 5132777 h 5311470"/>
                <a:gd name="connsiteX54-109" fmla="*/ 330477 w 4098122"/>
                <a:gd name="connsiteY54-110" fmla="*/ 5110441 h 5311470"/>
                <a:gd name="connsiteX55-111" fmla="*/ 524754 w 4098122"/>
                <a:gd name="connsiteY55-112" fmla="*/ 5099273 h 5311470"/>
                <a:gd name="connsiteX56-113" fmla="*/ 783791 w 4098122"/>
                <a:gd name="connsiteY56-114" fmla="*/ 5099273 h 5311470"/>
                <a:gd name="connsiteX57-115" fmla="*/ 891723 w 4098122"/>
                <a:gd name="connsiteY57-116" fmla="*/ 5110441 h 5311470"/>
                <a:gd name="connsiteX58-117" fmla="*/ 1107587 w 4098122"/>
                <a:gd name="connsiteY58-118" fmla="*/ 5121609 h 5311470"/>
                <a:gd name="connsiteX59-119" fmla="*/ 1161553 w 4098122"/>
                <a:gd name="connsiteY59-120" fmla="*/ 5110441 h 5311470"/>
                <a:gd name="connsiteX60-121" fmla="*/ 1334244 w 4098122"/>
                <a:gd name="connsiteY60-122" fmla="*/ 5099273 h 5311470"/>
                <a:gd name="connsiteX61-123" fmla="*/ 1388211 w 4098122"/>
                <a:gd name="connsiteY61-124" fmla="*/ 5110441 h 5311470"/>
                <a:gd name="connsiteX62-125" fmla="*/ 1420590 w 4098122"/>
                <a:gd name="connsiteY62-126" fmla="*/ 5121609 h 5311470"/>
                <a:gd name="connsiteX63-127" fmla="*/ 1485349 w 4098122"/>
                <a:gd name="connsiteY63-128" fmla="*/ 5132777 h 5311470"/>
                <a:gd name="connsiteX64-129" fmla="*/ 1517729 w 4098122"/>
                <a:gd name="connsiteY64-130" fmla="*/ 5143945 h 5311470"/>
                <a:gd name="connsiteX65-131" fmla="*/ 1550108 w 4098122"/>
                <a:gd name="connsiteY65-132" fmla="*/ 5155112 h 5311470"/>
                <a:gd name="connsiteX66-133" fmla="*/ 1614868 w 4098122"/>
                <a:gd name="connsiteY66-134" fmla="*/ 5177448 h 5311470"/>
                <a:gd name="connsiteX67-135" fmla="*/ 1776765 w 4098122"/>
                <a:gd name="connsiteY67-136" fmla="*/ 5199784 h 5311470"/>
                <a:gd name="connsiteX68-137" fmla="*/ 1926080 w 4098122"/>
                <a:gd name="connsiteY68-138" fmla="*/ 5173781 h 5311470"/>
                <a:gd name="connsiteX69-139" fmla="*/ 2060390 w 4098122"/>
                <a:gd name="connsiteY69-140" fmla="*/ 5177531 h 5311470"/>
                <a:gd name="connsiteX70-141" fmla="*/ 2100562 w 4098122"/>
                <a:gd name="connsiteY70-142" fmla="*/ 5210952 h 5311470"/>
                <a:gd name="connsiteX71-143" fmla="*/ 2186907 w 4098122"/>
                <a:gd name="connsiteY71-144" fmla="*/ 5199784 h 5311470"/>
                <a:gd name="connsiteX72-145" fmla="*/ 2338012 w 4098122"/>
                <a:gd name="connsiteY72-146" fmla="*/ 5177448 h 5311470"/>
                <a:gd name="connsiteX73-147" fmla="*/ 3471298 w 4098122"/>
                <a:gd name="connsiteY73-148" fmla="*/ 5155112 h 5311470"/>
                <a:gd name="connsiteX74-149" fmla="*/ 3503678 w 4098122"/>
                <a:gd name="connsiteY74-150" fmla="*/ 5143945 h 5311470"/>
                <a:gd name="connsiteX75-151" fmla="*/ 3536058 w 4098122"/>
                <a:gd name="connsiteY75-152" fmla="*/ 5121609 h 5311470"/>
                <a:gd name="connsiteX76-153" fmla="*/ 3643989 w 4098122"/>
                <a:gd name="connsiteY76-154" fmla="*/ 5110441 h 5311470"/>
                <a:gd name="connsiteX77-155" fmla="*/ 3665576 w 4098122"/>
                <a:gd name="connsiteY77-156" fmla="*/ 5132777 h 5311470"/>
                <a:gd name="connsiteX78-157" fmla="*/ 3773508 w 4098122"/>
                <a:gd name="connsiteY78-158" fmla="*/ 5155112 h 5311470"/>
                <a:gd name="connsiteX79-159" fmla="*/ 3816680 w 4098122"/>
                <a:gd name="connsiteY79-160" fmla="*/ 5166280 h 5311470"/>
                <a:gd name="connsiteX80-161" fmla="*/ 3870647 w 4098122"/>
                <a:gd name="connsiteY80-162" fmla="*/ 5177448 h 5311470"/>
                <a:gd name="connsiteX81-163" fmla="*/ 3874975 w 4098122"/>
                <a:gd name="connsiteY81-164" fmla="*/ 5037497 h 5311470"/>
                <a:gd name="connsiteX82-165" fmla="*/ 3913820 w 4098122"/>
                <a:gd name="connsiteY82-166" fmla="*/ 4697231 h 5311470"/>
                <a:gd name="connsiteX83-167" fmla="*/ 3903026 w 4098122"/>
                <a:gd name="connsiteY83-168" fmla="*/ 4663727 h 5311470"/>
                <a:gd name="connsiteX84-169" fmla="*/ 3892233 w 4098122"/>
                <a:gd name="connsiteY84-170" fmla="*/ 4384532 h 5311470"/>
                <a:gd name="connsiteX85-171" fmla="*/ 3881440 w 4098122"/>
                <a:gd name="connsiteY85-172" fmla="*/ 4105336 h 5311470"/>
                <a:gd name="connsiteX86-173" fmla="*/ 3924612 w 4098122"/>
                <a:gd name="connsiteY86-174" fmla="*/ 4071832 h 5311470"/>
                <a:gd name="connsiteX87-175" fmla="*/ 3899780 w 4098122"/>
                <a:gd name="connsiteY87-176" fmla="*/ 3931880 h 5311470"/>
                <a:gd name="connsiteX88-177" fmla="*/ 3872811 w 4098122"/>
                <a:gd name="connsiteY88-178" fmla="*/ 3820202 h 5311470"/>
                <a:gd name="connsiteX89-179" fmla="*/ 3892233 w 4098122"/>
                <a:gd name="connsiteY89-180" fmla="*/ 3602783 h 5311470"/>
                <a:gd name="connsiteX90-181" fmla="*/ 3878749 w 4098122"/>
                <a:gd name="connsiteY90-182" fmla="*/ 3246828 h 5311470"/>
                <a:gd name="connsiteX91-183" fmla="*/ 3913820 w 4098122"/>
                <a:gd name="connsiteY91-184" fmla="*/ 3111398 h 5311470"/>
                <a:gd name="connsiteX92-185" fmla="*/ 3924612 w 4098122"/>
                <a:gd name="connsiteY92-186" fmla="*/ 3055560 h 5311470"/>
                <a:gd name="connsiteX93-187" fmla="*/ 3903026 w 4098122"/>
                <a:gd name="connsiteY93-188" fmla="*/ 2910378 h 5311470"/>
                <a:gd name="connsiteX94-189" fmla="*/ 3897643 w 4098122"/>
                <a:gd name="connsiteY94-190" fmla="*/ 2689852 h 5311470"/>
                <a:gd name="connsiteX95-191" fmla="*/ 3859853 w 4098122"/>
                <a:gd name="connsiteY95-192" fmla="*/ 2564175 h 5311470"/>
                <a:gd name="connsiteX96-193" fmla="*/ 3838267 w 4098122"/>
                <a:gd name="connsiteY96-194" fmla="*/ 2541839 h 5311470"/>
                <a:gd name="connsiteX97-195" fmla="*/ 3827474 w 4098122"/>
                <a:gd name="connsiteY97-196" fmla="*/ 2407825 h 5311470"/>
                <a:gd name="connsiteX98-197" fmla="*/ 3838267 w 4098122"/>
                <a:gd name="connsiteY98-198" fmla="*/ 2374321 h 5311470"/>
                <a:gd name="connsiteX99-199" fmla="*/ 3849060 w 4098122"/>
                <a:gd name="connsiteY99-200" fmla="*/ 2296146 h 5311470"/>
                <a:gd name="connsiteX100-201" fmla="*/ 3870647 w 4098122"/>
                <a:gd name="connsiteY100-202" fmla="*/ 2273811 h 5311470"/>
                <a:gd name="connsiteX101-203" fmla="*/ 3903026 w 4098122"/>
                <a:gd name="connsiteY101-204" fmla="*/ 2184469 h 5311470"/>
                <a:gd name="connsiteX102-205" fmla="*/ 3913820 w 4098122"/>
                <a:gd name="connsiteY102-206" fmla="*/ 2005783 h 5311470"/>
                <a:gd name="connsiteX103-207" fmla="*/ 3935406 w 4098122"/>
                <a:gd name="connsiteY103-208" fmla="*/ 1793595 h 5311470"/>
                <a:gd name="connsiteX104-209" fmla="*/ 3924612 w 4098122"/>
                <a:gd name="connsiteY104-210" fmla="*/ 1648413 h 5311470"/>
                <a:gd name="connsiteX105-211" fmla="*/ 3946199 w 4098122"/>
                <a:gd name="connsiteY105-212" fmla="*/ 1614909 h 5311470"/>
                <a:gd name="connsiteX106-213" fmla="*/ 3940816 w 4098122"/>
                <a:gd name="connsiteY106-214" fmla="*/ 1485848 h 5311470"/>
                <a:gd name="connsiteX107-215" fmla="*/ 3947836 w 4098122"/>
                <a:gd name="connsiteY107-216" fmla="*/ 1378692 h 5311470"/>
                <a:gd name="connsiteX108-217" fmla="*/ 3931105 w 4098122"/>
                <a:gd name="connsiteY108-218" fmla="*/ 1305039 h 5311470"/>
                <a:gd name="connsiteX109-219" fmla="*/ 3913293 w 4098122"/>
                <a:gd name="connsiteY109-220" fmla="*/ 1178655 h 5311470"/>
                <a:gd name="connsiteX110-221" fmla="*/ 3903026 w 4098122"/>
                <a:gd name="connsiteY110-222" fmla="*/ 676810 h 5311470"/>
                <a:gd name="connsiteX111-223" fmla="*/ 3917066 w 4098122"/>
                <a:gd name="connsiteY111-224" fmla="*/ 454869 h 5311470"/>
                <a:gd name="connsiteX112-225" fmla="*/ 3892233 w 4098122"/>
                <a:gd name="connsiteY112-226" fmla="*/ 397615 h 5311470"/>
                <a:gd name="connsiteX113-227" fmla="*/ 3913820 w 4098122"/>
                <a:gd name="connsiteY113-228" fmla="*/ 218929 h 5311470"/>
                <a:gd name="connsiteX114-229" fmla="*/ 3827474 w 4098122"/>
                <a:gd name="connsiteY114-230" fmla="*/ 196594 h 5311470"/>
                <a:gd name="connsiteX115-231" fmla="*/ 3795094 w 4098122"/>
                <a:gd name="connsiteY115-232" fmla="*/ 174258 h 5311470"/>
                <a:gd name="connsiteX116-233" fmla="*/ 3719542 w 4098122"/>
                <a:gd name="connsiteY116-234" fmla="*/ 163090 h 5311470"/>
                <a:gd name="connsiteX117-235" fmla="*/ 3683388 w 4098122"/>
                <a:gd name="connsiteY117-236" fmla="*/ 154045 h 5311470"/>
                <a:gd name="connsiteX118-237" fmla="*/ 3633196 w 4098122"/>
                <a:gd name="connsiteY118-238" fmla="*/ 140754 h 5311470"/>
                <a:gd name="connsiteX119-239" fmla="*/ 3590023 w 4098122"/>
                <a:gd name="connsiteY119-240" fmla="*/ 163090 h 5311470"/>
                <a:gd name="connsiteX120-241" fmla="*/ 3287814 w 4098122"/>
                <a:gd name="connsiteY120-242" fmla="*/ 174258 h 5311470"/>
                <a:gd name="connsiteX121-243" fmla="*/ 3190675 w 4098122"/>
                <a:gd name="connsiteY121-244" fmla="*/ 196594 h 5311470"/>
                <a:gd name="connsiteX122-245" fmla="*/ 3169088 w 4098122"/>
                <a:gd name="connsiteY122-246" fmla="*/ 174258 h 5311470"/>
                <a:gd name="connsiteX123-247" fmla="*/ 3136709 w 4098122"/>
                <a:gd name="connsiteY123-248" fmla="*/ 163090 h 5311470"/>
                <a:gd name="connsiteX124-249" fmla="*/ 3115123 w 4098122"/>
                <a:gd name="connsiteY124-250" fmla="*/ 140754 h 5311470"/>
                <a:gd name="connsiteX125-251" fmla="*/ 3030414 w 4098122"/>
                <a:gd name="connsiteY125-252" fmla="*/ 159276 h 5311470"/>
                <a:gd name="connsiteX126-253" fmla="*/ 2856086 w 4098122"/>
                <a:gd name="connsiteY126-254" fmla="*/ 151922 h 5311470"/>
                <a:gd name="connsiteX127-255" fmla="*/ 2445944 w 4098122"/>
                <a:gd name="connsiteY127-256" fmla="*/ 174258 h 5311470"/>
                <a:gd name="connsiteX128-257" fmla="*/ 2111354 w 4098122"/>
                <a:gd name="connsiteY128-258" fmla="*/ 129587 h 5311470"/>
                <a:gd name="connsiteX129-259" fmla="*/ 1882561 w 4098122"/>
                <a:gd name="connsiteY129-260" fmla="*/ 154045 h 5311470"/>
                <a:gd name="connsiteX130-261" fmla="*/ 1712006 w 4098122"/>
                <a:gd name="connsiteY130-262" fmla="*/ 140754 h 5311470"/>
                <a:gd name="connsiteX131-263" fmla="*/ 1237105 w 4098122"/>
                <a:gd name="connsiteY131-264" fmla="*/ 163090 h 5311470"/>
                <a:gd name="connsiteX132-265" fmla="*/ 1160470 w 4098122"/>
                <a:gd name="connsiteY132-266" fmla="*/ 142170 h 5311470"/>
                <a:gd name="connsiteX133-267" fmla="*/ 1086000 w 4098122"/>
                <a:gd name="connsiteY133-268" fmla="*/ 119834 h 5311470"/>
                <a:gd name="connsiteX134-269" fmla="*/ 1042828 w 4098122"/>
                <a:gd name="connsiteY134-270" fmla="*/ 118419 h 5311470"/>
                <a:gd name="connsiteX135-271" fmla="*/ 1007681 w 4098122"/>
                <a:gd name="connsiteY135-272" fmla="*/ 0 h 5311470"/>
                <a:gd name="connsiteX136-273" fmla="*/ 1100279 w 4098122"/>
                <a:gd name="connsiteY136-274" fmla="*/ 23149 h 5311470"/>
                <a:gd name="connsiteX137-275" fmla="*/ 1169727 w 4098122"/>
                <a:gd name="connsiteY137-276" fmla="*/ 69448 h 5311470"/>
                <a:gd name="connsiteX138-277" fmla="*/ 1679013 w 4098122"/>
                <a:gd name="connsiteY138-278" fmla="*/ 46298 h 5311470"/>
                <a:gd name="connsiteX139-279" fmla="*/ 1760036 w 4098122"/>
                <a:gd name="connsiteY139-280" fmla="*/ 23149 h 5311470"/>
                <a:gd name="connsiteX140-281" fmla="*/ 2107276 w 4098122"/>
                <a:gd name="connsiteY140-282" fmla="*/ 34724 h 5311470"/>
                <a:gd name="connsiteX141-283" fmla="*/ 2466092 w 4098122"/>
                <a:gd name="connsiteY141-284" fmla="*/ 81022 h 5311470"/>
                <a:gd name="connsiteX142-285" fmla="*/ 2905930 w 4098122"/>
                <a:gd name="connsiteY142-286" fmla="*/ 57873 h 5311470"/>
                <a:gd name="connsiteX143-287" fmla="*/ 3010102 w 4098122"/>
                <a:gd name="connsiteY143-288" fmla="*/ 34724 h 5311470"/>
                <a:gd name="connsiteX144-289" fmla="*/ 3183722 w 4098122"/>
                <a:gd name="connsiteY144-290" fmla="*/ 46298 h 5311470"/>
                <a:gd name="connsiteX145-291" fmla="*/ 3206871 w 4098122"/>
                <a:gd name="connsiteY145-292" fmla="*/ 69448 h 5311470"/>
                <a:gd name="connsiteX146-293" fmla="*/ 3241595 w 4098122"/>
                <a:gd name="connsiteY146-294" fmla="*/ 81022 h 5311470"/>
                <a:gd name="connsiteX147-295" fmla="*/ 3264745 w 4098122"/>
                <a:gd name="connsiteY147-296" fmla="*/ 104172 h 5311470"/>
                <a:gd name="connsiteX148-297" fmla="*/ 3368917 w 4098122"/>
                <a:gd name="connsiteY148-298" fmla="*/ 81022 h 5311470"/>
                <a:gd name="connsiteX149-299" fmla="*/ 3693008 w 4098122"/>
                <a:gd name="connsiteY149-300" fmla="*/ 69448 h 5311470"/>
                <a:gd name="connsiteX150-301" fmla="*/ 3739307 w 4098122"/>
                <a:gd name="connsiteY150-302" fmla="*/ 46298 h 5311470"/>
                <a:gd name="connsiteX151-303" fmla="*/ 3774031 w 4098122"/>
                <a:gd name="connsiteY151-304" fmla="*/ 23149 h 5311470"/>
                <a:gd name="connsiteX152-305" fmla="*/ 3831904 w 4098122"/>
                <a:gd name="connsiteY152-306" fmla="*/ 69448 h 5311470"/>
                <a:gd name="connsiteX153-307" fmla="*/ 3912927 w 4098122"/>
                <a:gd name="connsiteY153-308" fmla="*/ 81022 h 5311470"/>
                <a:gd name="connsiteX154-309" fmla="*/ 3947651 w 4098122"/>
                <a:gd name="connsiteY154-310" fmla="*/ 104172 h 5311470"/>
                <a:gd name="connsiteX155-311" fmla="*/ 4040249 w 4098122"/>
                <a:gd name="connsiteY155-312" fmla="*/ 127321 h 5311470"/>
                <a:gd name="connsiteX156-313" fmla="*/ 4017099 w 4098122"/>
                <a:gd name="connsiteY156-314" fmla="*/ 312516 h 5311470"/>
                <a:gd name="connsiteX157-315" fmla="*/ 4005524 w 4098122"/>
                <a:gd name="connsiteY157-316" fmla="*/ 347240 h 5311470"/>
                <a:gd name="connsiteX158-317" fmla="*/ 4028674 w 4098122"/>
                <a:gd name="connsiteY158-318" fmla="*/ 601883 h 5311470"/>
                <a:gd name="connsiteX159-319" fmla="*/ 4040249 w 4098122"/>
                <a:gd name="connsiteY159-320" fmla="*/ 1169043 h 5311470"/>
                <a:gd name="connsiteX160-321" fmla="*/ 4063398 w 4098122"/>
                <a:gd name="connsiteY160-322" fmla="*/ 1238491 h 5311470"/>
                <a:gd name="connsiteX161-323" fmla="*/ 4074973 w 4098122"/>
                <a:gd name="connsiteY161-324" fmla="*/ 1273215 h 5311470"/>
                <a:gd name="connsiteX162-325" fmla="*/ 4098122 w 4098122"/>
                <a:gd name="connsiteY162-326" fmla="*/ 1354238 h 5311470"/>
                <a:gd name="connsiteX163-327" fmla="*/ 4074973 w 4098122"/>
                <a:gd name="connsiteY163-328" fmla="*/ 1574157 h 5311470"/>
                <a:gd name="connsiteX164-329" fmla="*/ 4051823 w 4098122"/>
                <a:gd name="connsiteY164-330" fmla="*/ 1608881 h 5311470"/>
                <a:gd name="connsiteX165-331" fmla="*/ 4063398 w 4098122"/>
                <a:gd name="connsiteY165-332" fmla="*/ 1759352 h 5311470"/>
                <a:gd name="connsiteX166-333" fmla="*/ 4040249 w 4098122"/>
                <a:gd name="connsiteY166-334" fmla="*/ 1979271 h 5311470"/>
                <a:gd name="connsiteX167-335" fmla="*/ 4028674 w 4098122"/>
                <a:gd name="connsiteY167-336" fmla="*/ 2164466 h 5311470"/>
                <a:gd name="connsiteX168-337" fmla="*/ 3993950 w 4098122"/>
                <a:gd name="connsiteY168-338" fmla="*/ 2257063 h 5311470"/>
                <a:gd name="connsiteX169-339" fmla="*/ 3970800 w 4098122"/>
                <a:gd name="connsiteY169-340" fmla="*/ 2280212 h 5311470"/>
                <a:gd name="connsiteX170-341" fmla="*/ 3959226 w 4098122"/>
                <a:gd name="connsiteY170-342" fmla="*/ 2361235 h 5311470"/>
                <a:gd name="connsiteX171-343" fmla="*/ 3947651 w 4098122"/>
                <a:gd name="connsiteY171-344" fmla="*/ 2395959 h 5311470"/>
                <a:gd name="connsiteX172-345" fmla="*/ 3959226 w 4098122"/>
                <a:gd name="connsiteY172-346" fmla="*/ 2534855 h 5311470"/>
                <a:gd name="connsiteX173-347" fmla="*/ 3982375 w 4098122"/>
                <a:gd name="connsiteY173-348" fmla="*/ 2558005 h 5311470"/>
                <a:gd name="connsiteX174-349" fmla="*/ 3993950 w 4098122"/>
                <a:gd name="connsiteY174-350" fmla="*/ 2592729 h 5311470"/>
                <a:gd name="connsiteX175-351" fmla="*/ 4028674 w 4098122"/>
                <a:gd name="connsiteY175-352" fmla="*/ 2916820 h 5311470"/>
                <a:gd name="connsiteX176-353" fmla="*/ 4051823 w 4098122"/>
                <a:gd name="connsiteY176-354" fmla="*/ 3067291 h 5311470"/>
                <a:gd name="connsiteX177-355" fmla="*/ 4040249 w 4098122"/>
                <a:gd name="connsiteY177-356" fmla="*/ 3125164 h 5311470"/>
                <a:gd name="connsiteX178-357" fmla="*/ 4029899 w 4098122"/>
                <a:gd name="connsiteY178-358" fmla="*/ 3164921 h 5311470"/>
                <a:gd name="connsiteX179-359" fmla="*/ 4031149 w 4098122"/>
                <a:gd name="connsiteY179-360" fmla="*/ 3158443 h 5311470"/>
                <a:gd name="connsiteX180-361" fmla="*/ 4029899 w 4098122"/>
                <a:gd name="connsiteY180-362" fmla="*/ 3164921 h 5311470"/>
                <a:gd name="connsiteX181-363" fmla="*/ 4017099 w 4098122"/>
                <a:gd name="connsiteY181-364" fmla="*/ 3229336 h 5311470"/>
                <a:gd name="connsiteX182-365" fmla="*/ 4017099 w 4098122"/>
                <a:gd name="connsiteY182-366" fmla="*/ 3634450 h 5311470"/>
                <a:gd name="connsiteX183-367" fmla="*/ 4051823 w 4098122"/>
                <a:gd name="connsiteY183-368" fmla="*/ 3842795 h 5311470"/>
                <a:gd name="connsiteX184-369" fmla="*/ 4063398 w 4098122"/>
                <a:gd name="connsiteY184-370" fmla="*/ 3981691 h 5311470"/>
                <a:gd name="connsiteX185-371" fmla="*/ 4051823 w 4098122"/>
                <a:gd name="connsiteY185-372" fmla="*/ 4120587 h 5311470"/>
                <a:gd name="connsiteX186-373" fmla="*/ 4040249 w 4098122"/>
                <a:gd name="connsiteY186-374" fmla="*/ 4155311 h 5311470"/>
                <a:gd name="connsiteX187-375" fmla="*/ 4017099 w 4098122"/>
                <a:gd name="connsiteY187-376" fmla="*/ 4444678 h 5311470"/>
                <a:gd name="connsiteX188-377" fmla="*/ 4028674 w 4098122"/>
                <a:gd name="connsiteY188-378" fmla="*/ 4734045 h 5311470"/>
                <a:gd name="connsiteX189-379" fmla="*/ 4040249 w 4098122"/>
                <a:gd name="connsiteY189-380" fmla="*/ 4768769 h 5311470"/>
                <a:gd name="connsiteX190-381" fmla="*/ 4025844 w 4098122"/>
                <a:gd name="connsiteY190-382" fmla="*/ 5150698 h 5311470"/>
                <a:gd name="connsiteX191-383" fmla="*/ 4014270 w 4098122"/>
                <a:gd name="connsiteY191-384" fmla="*/ 5275190 h 5311470"/>
                <a:gd name="connsiteX192-385" fmla="*/ 3936076 w 4098122"/>
                <a:gd name="connsiteY192-386" fmla="*/ 5254906 h 5311470"/>
                <a:gd name="connsiteX193-387" fmla="*/ 3889778 w 4098122"/>
                <a:gd name="connsiteY193-388" fmla="*/ 5243331 h 5311470"/>
                <a:gd name="connsiteX194-389" fmla="*/ 3788546 w 4098122"/>
                <a:gd name="connsiteY194-390" fmla="*/ 5240502 h 5311470"/>
                <a:gd name="connsiteX195-391" fmla="*/ 3713143 w 4098122"/>
                <a:gd name="connsiteY195-392" fmla="*/ 5246382 h 5311470"/>
                <a:gd name="connsiteX196-393" fmla="*/ 3655455 w 4098122"/>
                <a:gd name="connsiteY196-394" fmla="*/ 5234733 h 5311470"/>
                <a:gd name="connsiteX197-395" fmla="*/ 3600411 w 4098122"/>
                <a:gd name="connsiteY197-396" fmla="*/ 5231757 h 5311470"/>
                <a:gd name="connsiteX198-397" fmla="*/ 3565686 w 4098122"/>
                <a:gd name="connsiteY198-398" fmla="*/ 5243331 h 5311470"/>
                <a:gd name="connsiteX199-399" fmla="*/ 2350345 w 4098122"/>
                <a:gd name="connsiteY199-400" fmla="*/ 5266481 h 5311470"/>
                <a:gd name="connsiteX200-401" fmla="*/ 2188299 w 4098122"/>
                <a:gd name="connsiteY200-402" fmla="*/ 5289630 h 5311470"/>
                <a:gd name="connsiteX201-403" fmla="*/ 2095702 w 4098122"/>
                <a:gd name="connsiteY201-404" fmla="*/ 5301205 h 5311470"/>
                <a:gd name="connsiteX202-405" fmla="*/ 2049329 w 4098122"/>
                <a:gd name="connsiteY202-406" fmla="*/ 5306936 h 5311470"/>
                <a:gd name="connsiteX203-407" fmla="*/ 1968380 w 4098122"/>
                <a:gd name="connsiteY203-408" fmla="*/ 5301205 h 5311470"/>
                <a:gd name="connsiteX204-409" fmla="*/ 1748461 w 4098122"/>
                <a:gd name="connsiteY204-410" fmla="*/ 5289630 h 5311470"/>
                <a:gd name="connsiteX205-411" fmla="*/ 1574841 w 4098122"/>
                <a:gd name="connsiteY205-412" fmla="*/ 5266481 h 5311470"/>
                <a:gd name="connsiteX206-413" fmla="*/ 1505393 w 4098122"/>
                <a:gd name="connsiteY206-414" fmla="*/ 5243331 h 5311470"/>
                <a:gd name="connsiteX207-415" fmla="*/ 1470669 w 4098122"/>
                <a:gd name="connsiteY207-416" fmla="*/ 5231757 h 5311470"/>
                <a:gd name="connsiteX208-417" fmla="*/ 1435945 w 4098122"/>
                <a:gd name="connsiteY208-418" fmla="*/ 5220182 h 5311470"/>
                <a:gd name="connsiteX209-419" fmla="*/ 1366497 w 4098122"/>
                <a:gd name="connsiteY209-420" fmla="*/ 5208607 h 5311470"/>
                <a:gd name="connsiteX210-421" fmla="*/ 1331773 w 4098122"/>
                <a:gd name="connsiteY210-422" fmla="*/ 5197033 h 5311470"/>
                <a:gd name="connsiteX211-423" fmla="*/ 1273899 w 4098122"/>
                <a:gd name="connsiteY211-424" fmla="*/ 5185458 h 5311470"/>
                <a:gd name="connsiteX212-425" fmla="*/ 1088704 w 4098122"/>
                <a:gd name="connsiteY212-426" fmla="*/ 5197033 h 5311470"/>
                <a:gd name="connsiteX213-427" fmla="*/ 1030831 w 4098122"/>
                <a:gd name="connsiteY213-428" fmla="*/ 5208607 h 5311470"/>
                <a:gd name="connsiteX214-429" fmla="*/ 799337 w 4098122"/>
                <a:gd name="connsiteY214-430" fmla="*/ 5197033 h 5311470"/>
                <a:gd name="connsiteX215-431" fmla="*/ 648866 w 4098122"/>
                <a:gd name="connsiteY215-432" fmla="*/ 5231757 h 5311470"/>
                <a:gd name="connsiteX216-433" fmla="*/ 452097 w 4098122"/>
                <a:gd name="connsiteY216-434" fmla="*/ 5197033 h 5311470"/>
                <a:gd name="connsiteX217-435" fmla="*/ 244625 w 4098122"/>
                <a:gd name="connsiteY217-436" fmla="*/ 5207919 h 5311470"/>
                <a:gd name="connsiteX218-437" fmla="*/ 174304 w 4098122"/>
                <a:gd name="connsiteY218-438" fmla="*/ 5220182 h 5311470"/>
                <a:gd name="connsiteX219-439" fmla="*/ 117808 w 4098122"/>
                <a:gd name="connsiteY219-440" fmla="*/ 5228128 h 5311470"/>
                <a:gd name="connsiteX220-441" fmla="*/ 12259 w 4098122"/>
                <a:gd name="connsiteY220-442" fmla="*/ 5243331 h 5311470"/>
                <a:gd name="connsiteX221-443" fmla="*/ 23144 w 4098122"/>
                <a:gd name="connsiteY221-444" fmla="*/ 5109442 h 5311470"/>
                <a:gd name="connsiteX222-445" fmla="*/ 46294 w 4098122"/>
                <a:gd name="connsiteY222-446" fmla="*/ 5020289 h 5311470"/>
                <a:gd name="connsiteX223-447" fmla="*/ 35408 w 4098122"/>
                <a:gd name="connsiteY223-448" fmla="*/ 4826643 h 5311470"/>
                <a:gd name="connsiteX224-449" fmla="*/ 58557 w 4098122"/>
                <a:gd name="connsiteY224-450" fmla="*/ 4791919 h 5311470"/>
                <a:gd name="connsiteX225-451" fmla="*/ 70132 w 4098122"/>
                <a:gd name="connsiteY225-452" fmla="*/ 4745620 h 5311470"/>
                <a:gd name="connsiteX226-453" fmla="*/ 35408 w 4098122"/>
                <a:gd name="connsiteY226-454" fmla="*/ 4676172 h 5311470"/>
                <a:gd name="connsiteX227-455" fmla="*/ 23833 w 4098122"/>
                <a:gd name="connsiteY227-456" fmla="*/ 4641448 h 5311470"/>
                <a:gd name="connsiteX228-457" fmla="*/ 35408 w 4098122"/>
                <a:gd name="connsiteY228-458" fmla="*/ 4514126 h 5311470"/>
                <a:gd name="connsiteX229-459" fmla="*/ 46983 w 4098122"/>
                <a:gd name="connsiteY229-460" fmla="*/ 4467828 h 5311470"/>
                <a:gd name="connsiteX230-461" fmla="*/ 70132 w 4098122"/>
                <a:gd name="connsiteY230-462" fmla="*/ 4363655 h 5311470"/>
                <a:gd name="connsiteX231-463" fmla="*/ 58557 w 4098122"/>
                <a:gd name="connsiteY231-464" fmla="*/ 4305782 h 5311470"/>
                <a:gd name="connsiteX232-465" fmla="*/ 46983 w 4098122"/>
                <a:gd name="connsiteY232-466" fmla="*/ 4236334 h 5311470"/>
                <a:gd name="connsiteX233-467" fmla="*/ 23833 w 4098122"/>
                <a:gd name="connsiteY233-468" fmla="*/ 4166886 h 5311470"/>
                <a:gd name="connsiteX234-469" fmla="*/ 35408 w 4098122"/>
                <a:gd name="connsiteY234-470" fmla="*/ 3877519 h 5311470"/>
                <a:gd name="connsiteX235-471" fmla="*/ 46983 w 4098122"/>
                <a:gd name="connsiteY235-472" fmla="*/ 3819645 h 5311470"/>
                <a:gd name="connsiteX236-473" fmla="*/ 116431 w 4098122"/>
                <a:gd name="connsiteY236-474" fmla="*/ 3750197 h 5311470"/>
                <a:gd name="connsiteX237-475" fmla="*/ 93281 w 4098122"/>
                <a:gd name="connsiteY237-476" fmla="*/ 3611301 h 5311470"/>
                <a:gd name="connsiteX238-477" fmla="*/ 70132 w 4098122"/>
                <a:gd name="connsiteY238-478" fmla="*/ 3576577 h 5311470"/>
                <a:gd name="connsiteX239-479" fmla="*/ 58557 w 4098122"/>
                <a:gd name="connsiteY239-480" fmla="*/ 3437681 h 5311470"/>
                <a:gd name="connsiteX240-481" fmla="*/ 35408 w 4098122"/>
                <a:gd name="connsiteY240-482" fmla="*/ 3345083 h 5311470"/>
                <a:gd name="connsiteX241-483" fmla="*/ 12259 w 4098122"/>
                <a:gd name="connsiteY241-484" fmla="*/ 3264060 h 5311470"/>
                <a:gd name="connsiteX242-485" fmla="*/ 23833 w 4098122"/>
                <a:gd name="connsiteY242-486" fmla="*/ 3078866 h 5311470"/>
                <a:gd name="connsiteX243-487" fmla="*/ 46983 w 4098122"/>
                <a:gd name="connsiteY243-488" fmla="*/ 3009417 h 5311470"/>
                <a:gd name="connsiteX244-489" fmla="*/ 58557 w 4098122"/>
                <a:gd name="connsiteY244-490" fmla="*/ 2974693 h 5311470"/>
                <a:gd name="connsiteX245-491" fmla="*/ 46983 w 4098122"/>
                <a:gd name="connsiteY245-492" fmla="*/ 2812648 h 5311470"/>
                <a:gd name="connsiteX246-493" fmla="*/ 35408 w 4098122"/>
                <a:gd name="connsiteY246-494" fmla="*/ 2673752 h 5311470"/>
                <a:gd name="connsiteX247-495" fmla="*/ 46983 w 4098122"/>
                <a:gd name="connsiteY247-496" fmla="*/ 2523281 h 5311470"/>
                <a:gd name="connsiteX248-497" fmla="*/ 70132 w 4098122"/>
                <a:gd name="connsiteY248-498" fmla="*/ 2453833 h 5311470"/>
                <a:gd name="connsiteX249-499" fmla="*/ 58557 w 4098122"/>
                <a:gd name="connsiteY249-500" fmla="*/ 2257063 h 5311470"/>
                <a:gd name="connsiteX250-501" fmla="*/ 46983 w 4098122"/>
                <a:gd name="connsiteY250-502" fmla="*/ 2210764 h 5311470"/>
                <a:gd name="connsiteX251-503" fmla="*/ 23833 w 4098122"/>
                <a:gd name="connsiteY251-504" fmla="*/ 2176040 h 5311470"/>
                <a:gd name="connsiteX252-505" fmla="*/ 23833 w 4098122"/>
                <a:gd name="connsiteY252-506" fmla="*/ 1828800 h 5311470"/>
                <a:gd name="connsiteX253-507" fmla="*/ 35408 w 4098122"/>
                <a:gd name="connsiteY253-508" fmla="*/ 1713053 h 5311470"/>
                <a:gd name="connsiteX254-509" fmla="*/ 58557 w 4098122"/>
                <a:gd name="connsiteY254-510" fmla="*/ 1643605 h 5311470"/>
                <a:gd name="connsiteX255-511" fmla="*/ 35408 w 4098122"/>
                <a:gd name="connsiteY255-512" fmla="*/ 1481559 h 5311470"/>
                <a:gd name="connsiteX256-513" fmla="*/ 23833 w 4098122"/>
                <a:gd name="connsiteY256-514" fmla="*/ 1446835 h 5311470"/>
                <a:gd name="connsiteX257-515" fmla="*/ 684 w 4098122"/>
                <a:gd name="connsiteY257-516" fmla="*/ 1365812 h 5311470"/>
                <a:gd name="connsiteX258-517" fmla="*/ 12259 w 4098122"/>
                <a:gd name="connsiteY258-518" fmla="*/ 1192192 h 5311470"/>
                <a:gd name="connsiteX259-519" fmla="*/ 23833 w 4098122"/>
                <a:gd name="connsiteY259-520" fmla="*/ 1157468 h 5311470"/>
                <a:gd name="connsiteX260-521" fmla="*/ 58557 w 4098122"/>
                <a:gd name="connsiteY260-522" fmla="*/ 1064871 h 5311470"/>
                <a:gd name="connsiteX261-523" fmla="*/ 46983 w 4098122"/>
                <a:gd name="connsiteY261-524" fmla="*/ 844952 h 5311470"/>
                <a:gd name="connsiteX262-525" fmla="*/ 35408 w 4098122"/>
                <a:gd name="connsiteY262-526" fmla="*/ 787078 h 5311470"/>
                <a:gd name="connsiteX263-527" fmla="*/ 23833 w 4098122"/>
                <a:gd name="connsiteY263-528" fmla="*/ 648182 h 5311470"/>
                <a:gd name="connsiteX264-529" fmla="*/ 12259 w 4098122"/>
                <a:gd name="connsiteY264-530" fmla="*/ 555585 h 5311470"/>
                <a:gd name="connsiteX265-531" fmla="*/ 23833 w 4098122"/>
                <a:gd name="connsiteY265-532" fmla="*/ 115747 h 5311470"/>
                <a:gd name="connsiteX266-533" fmla="*/ 70132 w 4098122"/>
                <a:gd name="connsiteY266-534" fmla="*/ 69448 h 5311470"/>
                <a:gd name="connsiteX267-535" fmla="*/ 428947 w 4098122"/>
                <a:gd name="connsiteY267-536" fmla="*/ 69448 h 5311470"/>
                <a:gd name="connsiteX268-537" fmla="*/ 556269 w 4098122"/>
                <a:gd name="connsiteY268-538" fmla="*/ 81022 h 5311470"/>
                <a:gd name="connsiteX269-539" fmla="*/ 891935 w 4098122"/>
                <a:gd name="connsiteY269-540" fmla="*/ 57873 h 5311470"/>
                <a:gd name="connsiteX270-541" fmla="*/ 926659 w 4098122"/>
                <a:gd name="connsiteY270-542" fmla="*/ 46298 h 5311470"/>
                <a:gd name="connsiteX271-543" fmla="*/ 961383 w 4098122"/>
                <a:gd name="connsiteY271-544" fmla="*/ 23149 h 5311470"/>
                <a:gd name="connsiteX272-545" fmla="*/ 1007681 w 4098122"/>
                <a:gd name="connsiteY272-546" fmla="*/ 0 h 5311470"/>
                <a:gd name="connsiteX0-547" fmla="*/ 1042828 w 4098122"/>
                <a:gd name="connsiteY0-548" fmla="*/ 118419 h 5311470"/>
                <a:gd name="connsiteX1-549" fmla="*/ 1010449 w 4098122"/>
                <a:gd name="connsiteY1-550" fmla="*/ 140754 h 5311470"/>
                <a:gd name="connsiteX2-551" fmla="*/ 912755 w 4098122"/>
                <a:gd name="connsiteY2-552" fmla="*/ 151921 h 5311470"/>
                <a:gd name="connsiteX3-553" fmla="*/ 665066 w 4098122"/>
                <a:gd name="connsiteY3-554" fmla="*/ 174258 h 5311470"/>
                <a:gd name="connsiteX4-555" fmla="*/ 546340 w 4098122"/>
                <a:gd name="connsiteY4-556" fmla="*/ 163090 h 5311470"/>
                <a:gd name="connsiteX5-557" fmla="*/ 193938 w 4098122"/>
                <a:gd name="connsiteY5-558" fmla="*/ 169028 h 5311470"/>
                <a:gd name="connsiteX6-559" fmla="*/ 168578 w 4098122"/>
                <a:gd name="connsiteY6-560" fmla="*/ 207762 h 5311470"/>
                <a:gd name="connsiteX7-561" fmla="*/ 187473 w 4098122"/>
                <a:gd name="connsiteY7-562" fmla="*/ 608390 h 5311470"/>
                <a:gd name="connsiteX8-563" fmla="*/ 208505 w 4098122"/>
                <a:gd name="connsiteY8-564" fmla="*/ 760923 h 5311470"/>
                <a:gd name="connsiteX9-565" fmla="*/ 179372 w 4098122"/>
                <a:gd name="connsiteY9-566" fmla="*/ 855496 h 5311470"/>
                <a:gd name="connsiteX10-567" fmla="*/ 190165 w 4098122"/>
                <a:gd name="connsiteY10-568" fmla="*/ 911336 h 5311470"/>
                <a:gd name="connsiteX11-569" fmla="*/ 222545 w 4098122"/>
                <a:gd name="connsiteY11-570" fmla="*/ 1056518 h 5311470"/>
                <a:gd name="connsiteX12-571" fmla="*/ 209587 w 4098122"/>
                <a:gd name="connsiteY12-572" fmla="*/ 1198869 h 5311470"/>
                <a:gd name="connsiteX13-573" fmla="*/ 193411 w 4098122"/>
                <a:gd name="connsiteY13-574" fmla="*/ 1287934 h 5311470"/>
                <a:gd name="connsiteX14-575" fmla="*/ 146992 w 4098122"/>
                <a:gd name="connsiteY14-576" fmla="*/ 1413887 h 5311470"/>
                <a:gd name="connsiteX15-577" fmla="*/ 168578 w 4098122"/>
                <a:gd name="connsiteY15-578" fmla="*/ 1492062 h 5311470"/>
                <a:gd name="connsiteX16-579" fmla="*/ 179372 w 4098122"/>
                <a:gd name="connsiteY16-580" fmla="*/ 1525566 h 5311470"/>
                <a:gd name="connsiteX17-581" fmla="*/ 200958 w 4098122"/>
                <a:gd name="connsiteY17-582" fmla="*/ 1681916 h 5311470"/>
                <a:gd name="connsiteX18-583" fmla="*/ 179372 w 4098122"/>
                <a:gd name="connsiteY18-584" fmla="*/ 1748923 h 5311470"/>
                <a:gd name="connsiteX19-585" fmla="*/ 168578 w 4098122"/>
                <a:gd name="connsiteY19-586" fmla="*/ 1860602 h 5311470"/>
                <a:gd name="connsiteX20-587" fmla="*/ 204205 w 4098122"/>
                <a:gd name="connsiteY20-588" fmla="*/ 2148134 h 5311470"/>
                <a:gd name="connsiteX21-589" fmla="*/ 190165 w 4098122"/>
                <a:gd name="connsiteY21-590" fmla="*/ 2229139 h 5311470"/>
                <a:gd name="connsiteX22-591" fmla="*/ 200958 w 4098122"/>
                <a:gd name="connsiteY22-592" fmla="*/ 2273811 h 5311470"/>
                <a:gd name="connsiteX23-593" fmla="*/ 211751 w 4098122"/>
                <a:gd name="connsiteY23-594" fmla="*/ 2463665 h 5311470"/>
                <a:gd name="connsiteX24-595" fmla="*/ 190165 w 4098122"/>
                <a:gd name="connsiteY24-596" fmla="*/ 2530671 h 5311470"/>
                <a:gd name="connsiteX25-597" fmla="*/ 197184 w 4098122"/>
                <a:gd name="connsiteY25-598" fmla="*/ 2693667 h 5311470"/>
                <a:gd name="connsiteX26-599" fmla="*/ 190165 w 4098122"/>
                <a:gd name="connsiteY26-600" fmla="*/ 2809867 h 5311470"/>
                <a:gd name="connsiteX27-601" fmla="*/ 200958 w 4098122"/>
                <a:gd name="connsiteY27-602" fmla="*/ 2966216 h 5311470"/>
                <a:gd name="connsiteX28-603" fmla="*/ 190165 w 4098122"/>
                <a:gd name="connsiteY28-604" fmla="*/ 2999720 h 5311470"/>
                <a:gd name="connsiteX29-605" fmla="*/ 168578 w 4098122"/>
                <a:gd name="connsiteY29-606" fmla="*/ 3066728 h 5311470"/>
                <a:gd name="connsiteX30-607" fmla="*/ 187473 w 4098122"/>
                <a:gd name="connsiteY30-608" fmla="*/ 3221661 h 5311470"/>
                <a:gd name="connsiteX31-609" fmla="*/ 179372 w 4098122"/>
                <a:gd name="connsiteY31-610" fmla="*/ 3323587 h 5311470"/>
                <a:gd name="connsiteX32-611" fmla="*/ 200958 w 4098122"/>
                <a:gd name="connsiteY32-612" fmla="*/ 3412930 h 5311470"/>
                <a:gd name="connsiteX33-613" fmla="*/ 211751 w 4098122"/>
                <a:gd name="connsiteY33-614" fmla="*/ 3546944 h 5311470"/>
                <a:gd name="connsiteX34-615" fmla="*/ 233337 w 4098122"/>
                <a:gd name="connsiteY34-616" fmla="*/ 3580448 h 5311470"/>
                <a:gd name="connsiteX35-617" fmla="*/ 254924 w 4098122"/>
                <a:gd name="connsiteY35-618" fmla="*/ 3714461 h 5311470"/>
                <a:gd name="connsiteX36-619" fmla="*/ 207978 w 4098122"/>
                <a:gd name="connsiteY36-620" fmla="*/ 3817095 h 5311470"/>
                <a:gd name="connsiteX37-621" fmla="*/ 214443 w 4098122"/>
                <a:gd name="connsiteY37-622" fmla="*/ 3951817 h 5311470"/>
                <a:gd name="connsiteX38-623" fmla="*/ 168578 w 4098122"/>
                <a:gd name="connsiteY38-624" fmla="*/ 4116504 h 5311470"/>
                <a:gd name="connsiteX39-625" fmla="*/ 190165 w 4098122"/>
                <a:gd name="connsiteY39-626" fmla="*/ 4183511 h 5311470"/>
                <a:gd name="connsiteX40-627" fmla="*/ 218216 w 4098122"/>
                <a:gd name="connsiteY40-628" fmla="*/ 4256733 h 5311470"/>
                <a:gd name="connsiteX41-629" fmla="*/ 211751 w 4098122"/>
                <a:gd name="connsiteY41-630" fmla="*/ 4306356 h 5311470"/>
                <a:gd name="connsiteX42-631" fmla="*/ 190165 w 4098122"/>
                <a:gd name="connsiteY42-632" fmla="*/ 4406868 h 5311470"/>
                <a:gd name="connsiteX43-633" fmla="*/ 179372 w 4098122"/>
                <a:gd name="connsiteY43-634" fmla="*/ 4451539 h 5311470"/>
                <a:gd name="connsiteX44-635" fmla="*/ 168578 w 4098122"/>
                <a:gd name="connsiteY44-636" fmla="*/ 4574385 h 5311470"/>
                <a:gd name="connsiteX45-637" fmla="*/ 179372 w 4098122"/>
                <a:gd name="connsiteY45-638" fmla="*/ 4607889 h 5311470"/>
                <a:gd name="connsiteX46-639" fmla="*/ 211751 w 4098122"/>
                <a:gd name="connsiteY46-640" fmla="*/ 4674896 h 5311470"/>
                <a:gd name="connsiteX47-641" fmla="*/ 200958 w 4098122"/>
                <a:gd name="connsiteY47-642" fmla="*/ 4719567 h 5311470"/>
                <a:gd name="connsiteX48-643" fmla="*/ 179372 w 4098122"/>
                <a:gd name="connsiteY48-644" fmla="*/ 4753071 h 5311470"/>
                <a:gd name="connsiteX49-645" fmla="*/ 179372 w 4098122"/>
                <a:gd name="connsiteY49-646" fmla="*/ 5009930 h 5311470"/>
                <a:gd name="connsiteX50-647" fmla="*/ 157786 w 4098122"/>
                <a:gd name="connsiteY50-648" fmla="*/ 5043435 h 5311470"/>
                <a:gd name="connsiteX51-649" fmla="*/ 180935 w 4098122"/>
                <a:gd name="connsiteY51-650" fmla="*/ 5108814 h 5311470"/>
                <a:gd name="connsiteX52-651" fmla="*/ 230213 w 4098122"/>
                <a:gd name="connsiteY52-652" fmla="*/ 5074497 h 5311470"/>
                <a:gd name="connsiteX53-653" fmla="*/ 308890 w 4098122"/>
                <a:gd name="connsiteY53-654" fmla="*/ 5132777 h 5311470"/>
                <a:gd name="connsiteX54-655" fmla="*/ 330477 w 4098122"/>
                <a:gd name="connsiteY54-656" fmla="*/ 5110441 h 5311470"/>
                <a:gd name="connsiteX55-657" fmla="*/ 524754 w 4098122"/>
                <a:gd name="connsiteY55-658" fmla="*/ 5099273 h 5311470"/>
                <a:gd name="connsiteX56-659" fmla="*/ 783791 w 4098122"/>
                <a:gd name="connsiteY56-660" fmla="*/ 5099273 h 5311470"/>
                <a:gd name="connsiteX57-661" fmla="*/ 891723 w 4098122"/>
                <a:gd name="connsiteY57-662" fmla="*/ 5110441 h 5311470"/>
                <a:gd name="connsiteX58-663" fmla="*/ 1107587 w 4098122"/>
                <a:gd name="connsiteY58-664" fmla="*/ 5121609 h 5311470"/>
                <a:gd name="connsiteX59-665" fmla="*/ 1161553 w 4098122"/>
                <a:gd name="connsiteY59-666" fmla="*/ 5110441 h 5311470"/>
                <a:gd name="connsiteX60-667" fmla="*/ 1334244 w 4098122"/>
                <a:gd name="connsiteY60-668" fmla="*/ 5099273 h 5311470"/>
                <a:gd name="connsiteX61-669" fmla="*/ 1388211 w 4098122"/>
                <a:gd name="connsiteY61-670" fmla="*/ 5110441 h 5311470"/>
                <a:gd name="connsiteX62-671" fmla="*/ 1420590 w 4098122"/>
                <a:gd name="connsiteY62-672" fmla="*/ 5121609 h 5311470"/>
                <a:gd name="connsiteX63-673" fmla="*/ 1485349 w 4098122"/>
                <a:gd name="connsiteY63-674" fmla="*/ 5132777 h 5311470"/>
                <a:gd name="connsiteX64-675" fmla="*/ 1517729 w 4098122"/>
                <a:gd name="connsiteY64-676" fmla="*/ 5143945 h 5311470"/>
                <a:gd name="connsiteX65-677" fmla="*/ 1550108 w 4098122"/>
                <a:gd name="connsiteY65-678" fmla="*/ 5155112 h 5311470"/>
                <a:gd name="connsiteX66-679" fmla="*/ 1614868 w 4098122"/>
                <a:gd name="connsiteY66-680" fmla="*/ 5177448 h 5311470"/>
                <a:gd name="connsiteX67-681" fmla="*/ 1802785 w 4098122"/>
                <a:gd name="connsiteY67-682" fmla="*/ 5181199 h 5311470"/>
                <a:gd name="connsiteX68-683" fmla="*/ 1926080 w 4098122"/>
                <a:gd name="connsiteY68-684" fmla="*/ 5173781 h 5311470"/>
                <a:gd name="connsiteX69-685" fmla="*/ 2060390 w 4098122"/>
                <a:gd name="connsiteY69-686" fmla="*/ 5177531 h 5311470"/>
                <a:gd name="connsiteX70-687" fmla="*/ 2100562 w 4098122"/>
                <a:gd name="connsiteY70-688" fmla="*/ 5210952 h 5311470"/>
                <a:gd name="connsiteX71-689" fmla="*/ 2186907 w 4098122"/>
                <a:gd name="connsiteY71-690" fmla="*/ 5199784 h 5311470"/>
                <a:gd name="connsiteX72-691" fmla="*/ 2338012 w 4098122"/>
                <a:gd name="connsiteY72-692" fmla="*/ 5177448 h 5311470"/>
                <a:gd name="connsiteX73-693" fmla="*/ 3471298 w 4098122"/>
                <a:gd name="connsiteY73-694" fmla="*/ 5155112 h 5311470"/>
                <a:gd name="connsiteX74-695" fmla="*/ 3503678 w 4098122"/>
                <a:gd name="connsiteY74-696" fmla="*/ 5143945 h 5311470"/>
                <a:gd name="connsiteX75-697" fmla="*/ 3536058 w 4098122"/>
                <a:gd name="connsiteY75-698" fmla="*/ 5121609 h 5311470"/>
                <a:gd name="connsiteX76-699" fmla="*/ 3643989 w 4098122"/>
                <a:gd name="connsiteY76-700" fmla="*/ 5110441 h 5311470"/>
                <a:gd name="connsiteX77-701" fmla="*/ 3665576 w 4098122"/>
                <a:gd name="connsiteY77-702" fmla="*/ 5132777 h 5311470"/>
                <a:gd name="connsiteX78-703" fmla="*/ 3773508 w 4098122"/>
                <a:gd name="connsiteY78-704" fmla="*/ 5155112 h 5311470"/>
                <a:gd name="connsiteX79-705" fmla="*/ 3816680 w 4098122"/>
                <a:gd name="connsiteY79-706" fmla="*/ 5166280 h 5311470"/>
                <a:gd name="connsiteX80-707" fmla="*/ 3870647 w 4098122"/>
                <a:gd name="connsiteY80-708" fmla="*/ 5177448 h 5311470"/>
                <a:gd name="connsiteX81-709" fmla="*/ 3874975 w 4098122"/>
                <a:gd name="connsiteY81-710" fmla="*/ 5037497 h 5311470"/>
                <a:gd name="connsiteX82-711" fmla="*/ 3913820 w 4098122"/>
                <a:gd name="connsiteY82-712" fmla="*/ 4697231 h 5311470"/>
                <a:gd name="connsiteX83-713" fmla="*/ 3903026 w 4098122"/>
                <a:gd name="connsiteY83-714" fmla="*/ 4663727 h 5311470"/>
                <a:gd name="connsiteX84-715" fmla="*/ 3892233 w 4098122"/>
                <a:gd name="connsiteY84-716" fmla="*/ 4384532 h 5311470"/>
                <a:gd name="connsiteX85-717" fmla="*/ 3881440 w 4098122"/>
                <a:gd name="connsiteY85-718" fmla="*/ 4105336 h 5311470"/>
                <a:gd name="connsiteX86-719" fmla="*/ 3924612 w 4098122"/>
                <a:gd name="connsiteY86-720" fmla="*/ 4071832 h 5311470"/>
                <a:gd name="connsiteX87-721" fmla="*/ 3899780 w 4098122"/>
                <a:gd name="connsiteY87-722" fmla="*/ 3931880 h 5311470"/>
                <a:gd name="connsiteX88-723" fmla="*/ 3872811 w 4098122"/>
                <a:gd name="connsiteY88-724" fmla="*/ 3820202 h 5311470"/>
                <a:gd name="connsiteX89-725" fmla="*/ 3892233 w 4098122"/>
                <a:gd name="connsiteY89-726" fmla="*/ 3602783 h 5311470"/>
                <a:gd name="connsiteX90-727" fmla="*/ 3878749 w 4098122"/>
                <a:gd name="connsiteY90-728" fmla="*/ 3246828 h 5311470"/>
                <a:gd name="connsiteX91-729" fmla="*/ 3913820 w 4098122"/>
                <a:gd name="connsiteY91-730" fmla="*/ 3111398 h 5311470"/>
                <a:gd name="connsiteX92-731" fmla="*/ 3924612 w 4098122"/>
                <a:gd name="connsiteY92-732" fmla="*/ 3055560 h 5311470"/>
                <a:gd name="connsiteX93-733" fmla="*/ 3903026 w 4098122"/>
                <a:gd name="connsiteY93-734" fmla="*/ 2910378 h 5311470"/>
                <a:gd name="connsiteX94-735" fmla="*/ 3897643 w 4098122"/>
                <a:gd name="connsiteY94-736" fmla="*/ 2689852 h 5311470"/>
                <a:gd name="connsiteX95-737" fmla="*/ 3859853 w 4098122"/>
                <a:gd name="connsiteY95-738" fmla="*/ 2564175 h 5311470"/>
                <a:gd name="connsiteX96-739" fmla="*/ 3838267 w 4098122"/>
                <a:gd name="connsiteY96-740" fmla="*/ 2541839 h 5311470"/>
                <a:gd name="connsiteX97-741" fmla="*/ 3827474 w 4098122"/>
                <a:gd name="connsiteY97-742" fmla="*/ 2407825 h 5311470"/>
                <a:gd name="connsiteX98-743" fmla="*/ 3838267 w 4098122"/>
                <a:gd name="connsiteY98-744" fmla="*/ 2374321 h 5311470"/>
                <a:gd name="connsiteX99-745" fmla="*/ 3849060 w 4098122"/>
                <a:gd name="connsiteY99-746" fmla="*/ 2296146 h 5311470"/>
                <a:gd name="connsiteX100-747" fmla="*/ 3870647 w 4098122"/>
                <a:gd name="connsiteY100-748" fmla="*/ 2273811 h 5311470"/>
                <a:gd name="connsiteX101-749" fmla="*/ 3903026 w 4098122"/>
                <a:gd name="connsiteY101-750" fmla="*/ 2184469 h 5311470"/>
                <a:gd name="connsiteX102-751" fmla="*/ 3913820 w 4098122"/>
                <a:gd name="connsiteY102-752" fmla="*/ 2005783 h 5311470"/>
                <a:gd name="connsiteX103-753" fmla="*/ 3935406 w 4098122"/>
                <a:gd name="connsiteY103-754" fmla="*/ 1793595 h 5311470"/>
                <a:gd name="connsiteX104-755" fmla="*/ 3924612 w 4098122"/>
                <a:gd name="connsiteY104-756" fmla="*/ 1648413 h 5311470"/>
                <a:gd name="connsiteX105-757" fmla="*/ 3946199 w 4098122"/>
                <a:gd name="connsiteY105-758" fmla="*/ 1614909 h 5311470"/>
                <a:gd name="connsiteX106-759" fmla="*/ 3940816 w 4098122"/>
                <a:gd name="connsiteY106-760" fmla="*/ 1485848 h 5311470"/>
                <a:gd name="connsiteX107-761" fmla="*/ 3947836 w 4098122"/>
                <a:gd name="connsiteY107-762" fmla="*/ 1378692 h 5311470"/>
                <a:gd name="connsiteX108-763" fmla="*/ 3931105 w 4098122"/>
                <a:gd name="connsiteY108-764" fmla="*/ 1305039 h 5311470"/>
                <a:gd name="connsiteX109-765" fmla="*/ 3913293 w 4098122"/>
                <a:gd name="connsiteY109-766" fmla="*/ 1178655 h 5311470"/>
                <a:gd name="connsiteX110-767" fmla="*/ 3903026 w 4098122"/>
                <a:gd name="connsiteY110-768" fmla="*/ 676810 h 5311470"/>
                <a:gd name="connsiteX111-769" fmla="*/ 3917066 w 4098122"/>
                <a:gd name="connsiteY111-770" fmla="*/ 454869 h 5311470"/>
                <a:gd name="connsiteX112-771" fmla="*/ 3892233 w 4098122"/>
                <a:gd name="connsiteY112-772" fmla="*/ 397615 h 5311470"/>
                <a:gd name="connsiteX113-773" fmla="*/ 3913820 w 4098122"/>
                <a:gd name="connsiteY113-774" fmla="*/ 218929 h 5311470"/>
                <a:gd name="connsiteX114-775" fmla="*/ 3827474 w 4098122"/>
                <a:gd name="connsiteY114-776" fmla="*/ 196594 h 5311470"/>
                <a:gd name="connsiteX115-777" fmla="*/ 3795094 w 4098122"/>
                <a:gd name="connsiteY115-778" fmla="*/ 174258 h 5311470"/>
                <a:gd name="connsiteX116-779" fmla="*/ 3719542 w 4098122"/>
                <a:gd name="connsiteY116-780" fmla="*/ 163090 h 5311470"/>
                <a:gd name="connsiteX117-781" fmla="*/ 3683388 w 4098122"/>
                <a:gd name="connsiteY117-782" fmla="*/ 154045 h 5311470"/>
                <a:gd name="connsiteX118-783" fmla="*/ 3633196 w 4098122"/>
                <a:gd name="connsiteY118-784" fmla="*/ 140754 h 5311470"/>
                <a:gd name="connsiteX119-785" fmla="*/ 3590023 w 4098122"/>
                <a:gd name="connsiteY119-786" fmla="*/ 163090 h 5311470"/>
                <a:gd name="connsiteX120-787" fmla="*/ 3287814 w 4098122"/>
                <a:gd name="connsiteY120-788" fmla="*/ 174258 h 5311470"/>
                <a:gd name="connsiteX121-789" fmla="*/ 3190675 w 4098122"/>
                <a:gd name="connsiteY121-790" fmla="*/ 196594 h 5311470"/>
                <a:gd name="connsiteX122-791" fmla="*/ 3169088 w 4098122"/>
                <a:gd name="connsiteY122-792" fmla="*/ 174258 h 5311470"/>
                <a:gd name="connsiteX123-793" fmla="*/ 3136709 w 4098122"/>
                <a:gd name="connsiteY123-794" fmla="*/ 163090 h 5311470"/>
                <a:gd name="connsiteX124-795" fmla="*/ 3115123 w 4098122"/>
                <a:gd name="connsiteY124-796" fmla="*/ 140754 h 5311470"/>
                <a:gd name="connsiteX125-797" fmla="*/ 3030414 w 4098122"/>
                <a:gd name="connsiteY125-798" fmla="*/ 159276 h 5311470"/>
                <a:gd name="connsiteX126-799" fmla="*/ 2856086 w 4098122"/>
                <a:gd name="connsiteY126-800" fmla="*/ 151922 h 5311470"/>
                <a:gd name="connsiteX127-801" fmla="*/ 2445944 w 4098122"/>
                <a:gd name="connsiteY127-802" fmla="*/ 174258 h 5311470"/>
                <a:gd name="connsiteX128-803" fmla="*/ 2111354 w 4098122"/>
                <a:gd name="connsiteY128-804" fmla="*/ 129587 h 5311470"/>
                <a:gd name="connsiteX129-805" fmla="*/ 1882561 w 4098122"/>
                <a:gd name="connsiteY129-806" fmla="*/ 154045 h 5311470"/>
                <a:gd name="connsiteX130-807" fmla="*/ 1712006 w 4098122"/>
                <a:gd name="connsiteY130-808" fmla="*/ 140754 h 5311470"/>
                <a:gd name="connsiteX131-809" fmla="*/ 1237105 w 4098122"/>
                <a:gd name="connsiteY131-810" fmla="*/ 163090 h 5311470"/>
                <a:gd name="connsiteX132-811" fmla="*/ 1160470 w 4098122"/>
                <a:gd name="connsiteY132-812" fmla="*/ 142170 h 5311470"/>
                <a:gd name="connsiteX133-813" fmla="*/ 1086000 w 4098122"/>
                <a:gd name="connsiteY133-814" fmla="*/ 119834 h 5311470"/>
                <a:gd name="connsiteX134-815" fmla="*/ 1042828 w 4098122"/>
                <a:gd name="connsiteY134-816" fmla="*/ 118419 h 5311470"/>
                <a:gd name="connsiteX135-817" fmla="*/ 1007681 w 4098122"/>
                <a:gd name="connsiteY135-818" fmla="*/ 0 h 5311470"/>
                <a:gd name="connsiteX136-819" fmla="*/ 1100279 w 4098122"/>
                <a:gd name="connsiteY136-820" fmla="*/ 23149 h 5311470"/>
                <a:gd name="connsiteX137-821" fmla="*/ 1169727 w 4098122"/>
                <a:gd name="connsiteY137-822" fmla="*/ 69448 h 5311470"/>
                <a:gd name="connsiteX138-823" fmla="*/ 1679013 w 4098122"/>
                <a:gd name="connsiteY138-824" fmla="*/ 46298 h 5311470"/>
                <a:gd name="connsiteX139-825" fmla="*/ 1760036 w 4098122"/>
                <a:gd name="connsiteY139-826" fmla="*/ 23149 h 5311470"/>
                <a:gd name="connsiteX140-827" fmla="*/ 2107276 w 4098122"/>
                <a:gd name="connsiteY140-828" fmla="*/ 34724 h 5311470"/>
                <a:gd name="connsiteX141-829" fmla="*/ 2466092 w 4098122"/>
                <a:gd name="connsiteY141-830" fmla="*/ 81022 h 5311470"/>
                <a:gd name="connsiteX142-831" fmla="*/ 2905930 w 4098122"/>
                <a:gd name="connsiteY142-832" fmla="*/ 57873 h 5311470"/>
                <a:gd name="connsiteX143-833" fmla="*/ 3010102 w 4098122"/>
                <a:gd name="connsiteY143-834" fmla="*/ 34724 h 5311470"/>
                <a:gd name="connsiteX144-835" fmla="*/ 3183722 w 4098122"/>
                <a:gd name="connsiteY144-836" fmla="*/ 46298 h 5311470"/>
                <a:gd name="connsiteX145-837" fmla="*/ 3206871 w 4098122"/>
                <a:gd name="connsiteY145-838" fmla="*/ 69448 h 5311470"/>
                <a:gd name="connsiteX146-839" fmla="*/ 3241595 w 4098122"/>
                <a:gd name="connsiteY146-840" fmla="*/ 81022 h 5311470"/>
                <a:gd name="connsiteX147-841" fmla="*/ 3264745 w 4098122"/>
                <a:gd name="connsiteY147-842" fmla="*/ 104172 h 5311470"/>
                <a:gd name="connsiteX148-843" fmla="*/ 3368917 w 4098122"/>
                <a:gd name="connsiteY148-844" fmla="*/ 81022 h 5311470"/>
                <a:gd name="connsiteX149-845" fmla="*/ 3693008 w 4098122"/>
                <a:gd name="connsiteY149-846" fmla="*/ 69448 h 5311470"/>
                <a:gd name="connsiteX150-847" fmla="*/ 3739307 w 4098122"/>
                <a:gd name="connsiteY150-848" fmla="*/ 46298 h 5311470"/>
                <a:gd name="connsiteX151-849" fmla="*/ 3774031 w 4098122"/>
                <a:gd name="connsiteY151-850" fmla="*/ 23149 h 5311470"/>
                <a:gd name="connsiteX152-851" fmla="*/ 3831904 w 4098122"/>
                <a:gd name="connsiteY152-852" fmla="*/ 69448 h 5311470"/>
                <a:gd name="connsiteX153-853" fmla="*/ 3912927 w 4098122"/>
                <a:gd name="connsiteY153-854" fmla="*/ 81022 h 5311470"/>
                <a:gd name="connsiteX154-855" fmla="*/ 3947651 w 4098122"/>
                <a:gd name="connsiteY154-856" fmla="*/ 104172 h 5311470"/>
                <a:gd name="connsiteX155-857" fmla="*/ 4040249 w 4098122"/>
                <a:gd name="connsiteY155-858" fmla="*/ 127321 h 5311470"/>
                <a:gd name="connsiteX156-859" fmla="*/ 4017099 w 4098122"/>
                <a:gd name="connsiteY156-860" fmla="*/ 312516 h 5311470"/>
                <a:gd name="connsiteX157-861" fmla="*/ 4005524 w 4098122"/>
                <a:gd name="connsiteY157-862" fmla="*/ 347240 h 5311470"/>
                <a:gd name="connsiteX158-863" fmla="*/ 4028674 w 4098122"/>
                <a:gd name="connsiteY158-864" fmla="*/ 601883 h 5311470"/>
                <a:gd name="connsiteX159-865" fmla="*/ 4040249 w 4098122"/>
                <a:gd name="connsiteY159-866" fmla="*/ 1169043 h 5311470"/>
                <a:gd name="connsiteX160-867" fmla="*/ 4063398 w 4098122"/>
                <a:gd name="connsiteY160-868" fmla="*/ 1238491 h 5311470"/>
                <a:gd name="connsiteX161-869" fmla="*/ 4074973 w 4098122"/>
                <a:gd name="connsiteY161-870" fmla="*/ 1273215 h 5311470"/>
                <a:gd name="connsiteX162-871" fmla="*/ 4098122 w 4098122"/>
                <a:gd name="connsiteY162-872" fmla="*/ 1354238 h 5311470"/>
                <a:gd name="connsiteX163-873" fmla="*/ 4074973 w 4098122"/>
                <a:gd name="connsiteY163-874" fmla="*/ 1574157 h 5311470"/>
                <a:gd name="connsiteX164-875" fmla="*/ 4051823 w 4098122"/>
                <a:gd name="connsiteY164-876" fmla="*/ 1608881 h 5311470"/>
                <a:gd name="connsiteX165-877" fmla="*/ 4063398 w 4098122"/>
                <a:gd name="connsiteY165-878" fmla="*/ 1759352 h 5311470"/>
                <a:gd name="connsiteX166-879" fmla="*/ 4040249 w 4098122"/>
                <a:gd name="connsiteY166-880" fmla="*/ 1979271 h 5311470"/>
                <a:gd name="connsiteX167-881" fmla="*/ 4028674 w 4098122"/>
                <a:gd name="connsiteY167-882" fmla="*/ 2164466 h 5311470"/>
                <a:gd name="connsiteX168-883" fmla="*/ 3993950 w 4098122"/>
                <a:gd name="connsiteY168-884" fmla="*/ 2257063 h 5311470"/>
                <a:gd name="connsiteX169-885" fmla="*/ 3970800 w 4098122"/>
                <a:gd name="connsiteY169-886" fmla="*/ 2280212 h 5311470"/>
                <a:gd name="connsiteX170-887" fmla="*/ 3959226 w 4098122"/>
                <a:gd name="connsiteY170-888" fmla="*/ 2361235 h 5311470"/>
                <a:gd name="connsiteX171-889" fmla="*/ 3947651 w 4098122"/>
                <a:gd name="connsiteY171-890" fmla="*/ 2395959 h 5311470"/>
                <a:gd name="connsiteX172-891" fmla="*/ 3959226 w 4098122"/>
                <a:gd name="connsiteY172-892" fmla="*/ 2534855 h 5311470"/>
                <a:gd name="connsiteX173-893" fmla="*/ 3982375 w 4098122"/>
                <a:gd name="connsiteY173-894" fmla="*/ 2558005 h 5311470"/>
                <a:gd name="connsiteX174-895" fmla="*/ 3993950 w 4098122"/>
                <a:gd name="connsiteY174-896" fmla="*/ 2592729 h 5311470"/>
                <a:gd name="connsiteX175-897" fmla="*/ 4028674 w 4098122"/>
                <a:gd name="connsiteY175-898" fmla="*/ 2916820 h 5311470"/>
                <a:gd name="connsiteX176-899" fmla="*/ 4051823 w 4098122"/>
                <a:gd name="connsiteY176-900" fmla="*/ 3067291 h 5311470"/>
                <a:gd name="connsiteX177-901" fmla="*/ 4040249 w 4098122"/>
                <a:gd name="connsiteY177-902" fmla="*/ 3125164 h 5311470"/>
                <a:gd name="connsiteX178-903" fmla="*/ 4029899 w 4098122"/>
                <a:gd name="connsiteY178-904" fmla="*/ 3164921 h 5311470"/>
                <a:gd name="connsiteX179-905" fmla="*/ 4031149 w 4098122"/>
                <a:gd name="connsiteY179-906" fmla="*/ 3158443 h 5311470"/>
                <a:gd name="connsiteX180-907" fmla="*/ 4029899 w 4098122"/>
                <a:gd name="connsiteY180-908" fmla="*/ 3164921 h 5311470"/>
                <a:gd name="connsiteX181-909" fmla="*/ 4017099 w 4098122"/>
                <a:gd name="connsiteY181-910" fmla="*/ 3229336 h 5311470"/>
                <a:gd name="connsiteX182-911" fmla="*/ 4017099 w 4098122"/>
                <a:gd name="connsiteY182-912" fmla="*/ 3634450 h 5311470"/>
                <a:gd name="connsiteX183-913" fmla="*/ 4051823 w 4098122"/>
                <a:gd name="connsiteY183-914" fmla="*/ 3842795 h 5311470"/>
                <a:gd name="connsiteX184-915" fmla="*/ 4063398 w 4098122"/>
                <a:gd name="connsiteY184-916" fmla="*/ 3981691 h 5311470"/>
                <a:gd name="connsiteX185-917" fmla="*/ 4051823 w 4098122"/>
                <a:gd name="connsiteY185-918" fmla="*/ 4120587 h 5311470"/>
                <a:gd name="connsiteX186-919" fmla="*/ 4040249 w 4098122"/>
                <a:gd name="connsiteY186-920" fmla="*/ 4155311 h 5311470"/>
                <a:gd name="connsiteX187-921" fmla="*/ 4017099 w 4098122"/>
                <a:gd name="connsiteY187-922" fmla="*/ 4444678 h 5311470"/>
                <a:gd name="connsiteX188-923" fmla="*/ 4028674 w 4098122"/>
                <a:gd name="connsiteY188-924" fmla="*/ 4734045 h 5311470"/>
                <a:gd name="connsiteX189-925" fmla="*/ 4040249 w 4098122"/>
                <a:gd name="connsiteY189-926" fmla="*/ 4768769 h 5311470"/>
                <a:gd name="connsiteX190-927" fmla="*/ 4025844 w 4098122"/>
                <a:gd name="connsiteY190-928" fmla="*/ 5150698 h 5311470"/>
                <a:gd name="connsiteX191-929" fmla="*/ 4014270 w 4098122"/>
                <a:gd name="connsiteY191-930" fmla="*/ 5275190 h 5311470"/>
                <a:gd name="connsiteX192-931" fmla="*/ 3936076 w 4098122"/>
                <a:gd name="connsiteY192-932" fmla="*/ 5254906 h 5311470"/>
                <a:gd name="connsiteX193-933" fmla="*/ 3889778 w 4098122"/>
                <a:gd name="connsiteY193-934" fmla="*/ 5243331 h 5311470"/>
                <a:gd name="connsiteX194-935" fmla="*/ 3788546 w 4098122"/>
                <a:gd name="connsiteY194-936" fmla="*/ 5240502 h 5311470"/>
                <a:gd name="connsiteX195-937" fmla="*/ 3713143 w 4098122"/>
                <a:gd name="connsiteY195-938" fmla="*/ 5246382 h 5311470"/>
                <a:gd name="connsiteX196-939" fmla="*/ 3655455 w 4098122"/>
                <a:gd name="connsiteY196-940" fmla="*/ 5234733 h 5311470"/>
                <a:gd name="connsiteX197-941" fmla="*/ 3600411 w 4098122"/>
                <a:gd name="connsiteY197-942" fmla="*/ 5231757 h 5311470"/>
                <a:gd name="connsiteX198-943" fmla="*/ 3565686 w 4098122"/>
                <a:gd name="connsiteY198-944" fmla="*/ 5243331 h 5311470"/>
                <a:gd name="connsiteX199-945" fmla="*/ 2350345 w 4098122"/>
                <a:gd name="connsiteY199-946" fmla="*/ 5266481 h 5311470"/>
                <a:gd name="connsiteX200-947" fmla="*/ 2188299 w 4098122"/>
                <a:gd name="connsiteY200-948" fmla="*/ 5289630 h 5311470"/>
                <a:gd name="connsiteX201-949" fmla="*/ 2095702 w 4098122"/>
                <a:gd name="connsiteY201-950" fmla="*/ 5301205 h 5311470"/>
                <a:gd name="connsiteX202-951" fmla="*/ 2049329 w 4098122"/>
                <a:gd name="connsiteY202-952" fmla="*/ 5306936 h 5311470"/>
                <a:gd name="connsiteX203-953" fmla="*/ 1968380 w 4098122"/>
                <a:gd name="connsiteY203-954" fmla="*/ 5301205 h 5311470"/>
                <a:gd name="connsiteX204-955" fmla="*/ 1748461 w 4098122"/>
                <a:gd name="connsiteY204-956" fmla="*/ 5289630 h 5311470"/>
                <a:gd name="connsiteX205-957" fmla="*/ 1574841 w 4098122"/>
                <a:gd name="connsiteY205-958" fmla="*/ 5266481 h 5311470"/>
                <a:gd name="connsiteX206-959" fmla="*/ 1505393 w 4098122"/>
                <a:gd name="connsiteY206-960" fmla="*/ 5243331 h 5311470"/>
                <a:gd name="connsiteX207-961" fmla="*/ 1470669 w 4098122"/>
                <a:gd name="connsiteY207-962" fmla="*/ 5231757 h 5311470"/>
                <a:gd name="connsiteX208-963" fmla="*/ 1435945 w 4098122"/>
                <a:gd name="connsiteY208-964" fmla="*/ 5220182 h 5311470"/>
                <a:gd name="connsiteX209-965" fmla="*/ 1366497 w 4098122"/>
                <a:gd name="connsiteY209-966" fmla="*/ 5208607 h 5311470"/>
                <a:gd name="connsiteX210-967" fmla="*/ 1331773 w 4098122"/>
                <a:gd name="connsiteY210-968" fmla="*/ 5197033 h 5311470"/>
                <a:gd name="connsiteX211-969" fmla="*/ 1273899 w 4098122"/>
                <a:gd name="connsiteY211-970" fmla="*/ 5185458 h 5311470"/>
                <a:gd name="connsiteX212-971" fmla="*/ 1088704 w 4098122"/>
                <a:gd name="connsiteY212-972" fmla="*/ 5197033 h 5311470"/>
                <a:gd name="connsiteX213-973" fmla="*/ 1030831 w 4098122"/>
                <a:gd name="connsiteY213-974" fmla="*/ 5208607 h 5311470"/>
                <a:gd name="connsiteX214-975" fmla="*/ 799337 w 4098122"/>
                <a:gd name="connsiteY214-976" fmla="*/ 5197033 h 5311470"/>
                <a:gd name="connsiteX215-977" fmla="*/ 648866 w 4098122"/>
                <a:gd name="connsiteY215-978" fmla="*/ 5231757 h 5311470"/>
                <a:gd name="connsiteX216-979" fmla="*/ 452097 w 4098122"/>
                <a:gd name="connsiteY216-980" fmla="*/ 5197033 h 5311470"/>
                <a:gd name="connsiteX217-981" fmla="*/ 244625 w 4098122"/>
                <a:gd name="connsiteY217-982" fmla="*/ 5207919 h 5311470"/>
                <a:gd name="connsiteX218-983" fmla="*/ 174304 w 4098122"/>
                <a:gd name="connsiteY218-984" fmla="*/ 5220182 h 5311470"/>
                <a:gd name="connsiteX219-985" fmla="*/ 117808 w 4098122"/>
                <a:gd name="connsiteY219-986" fmla="*/ 5228128 h 5311470"/>
                <a:gd name="connsiteX220-987" fmla="*/ 12259 w 4098122"/>
                <a:gd name="connsiteY220-988" fmla="*/ 5243331 h 5311470"/>
                <a:gd name="connsiteX221-989" fmla="*/ 23144 w 4098122"/>
                <a:gd name="connsiteY221-990" fmla="*/ 5109442 h 5311470"/>
                <a:gd name="connsiteX222-991" fmla="*/ 46294 w 4098122"/>
                <a:gd name="connsiteY222-992" fmla="*/ 5020289 h 5311470"/>
                <a:gd name="connsiteX223-993" fmla="*/ 35408 w 4098122"/>
                <a:gd name="connsiteY223-994" fmla="*/ 4826643 h 5311470"/>
                <a:gd name="connsiteX224-995" fmla="*/ 58557 w 4098122"/>
                <a:gd name="connsiteY224-996" fmla="*/ 4791919 h 5311470"/>
                <a:gd name="connsiteX225-997" fmla="*/ 70132 w 4098122"/>
                <a:gd name="connsiteY225-998" fmla="*/ 4745620 h 5311470"/>
                <a:gd name="connsiteX226-999" fmla="*/ 35408 w 4098122"/>
                <a:gd name="connsiteY226-1000" fmla="*/ 4676172 h 5311470"/>
                <a:gd name="connsiteX227-1001" fmla="*/ 23833 w 4098122"/>
                <a:gd name="connsiteY227-1002" fmla="*/ 4641448 h 5311470"/>
                <a:gd name="connsiteX228-1003" fmla="*/ 35408 w 4098122"/>
                <a:gd name="connsiteY228-1004" fmla="*/ 4514126 h 5311470"/>
                <a:gd name="connsiteX229-1005" fmla="*/ 46983 w 4098122"/>
                <a:gd name="connsiteY229-1006" fmla="*/ 4467828 h 5311470"/>
                <a:gd name="connsiteX230-1007" fmla="*/ 70132 w 4098122"/>
                <a:gd name="connsiteY230-1008" fmla="*/ 4363655 h 5311470"/>
                <a:gd name="connsiteX231-1009" fmla="*/ 58557 w 4098122"/>
                <a:gd name="connsiteY231-1010" fmla="*/ 4305782 h 5311470"/>
                <a:gd name="connsiteX232-1011" fmla="*/ 46983 w 4098122"/>
                <a:gd name="connsiteY232-1012" fmla="*/ 4236334 h 5311470"/>
                <a:gd name="connsiteX233-1013" fmla="*/ 23833 w 4098122"/>
                <a:gd name="connsiteY233-1014" fmla="*/ 4166886 h 5311470"/>
                <a:gd name="connsiteX234-1015" fmla="*/ 35408 w 4098122"/>
                <a:gd name="connsiteY234-1016" fmla="*/ 3877519 h 5311470"/>
                <a:gd name="connsiteX235-1017" fmla="*/ 46983 w 4098122"/>
                <a:gd name="connsiteY235-1018" fmla="*/ 3819645 h 5311470"/>
                <a:gd name="connsiteX236-1019" fmla="*/ 116431 w 4098122"/>
                <a:gd name="connsiteY236-1020" fmla="*/ 3750197 h 5311470"/>
                <a:gd name="connsiteX237-1021" fmla="*/ 93281 w 4098122"/>
                <a:gd name="connsiteY237-1022" fmla="*/ 3611301 h 5311470"/>
                <a:gd name="connsiteX238-1023" fmla="*/ 70132 w 4098122"/>
                <a:gd name="connsiteY238-1024" fmla="*/ 3576577 h 5311470"/>
                <a:gd name="connsiteX239-1025" fmla="*/ 58557 w 4098122"/>
                <a:gd name="connsiteY239-1026" fmla="*/ 3437681 h 5311470"/>
                <a:gd name="connsiteX240-1027" fmla="*/ 35408 w 4098122"/>
                <a:gd name="connsiteY240-1028" fmla="*/ 3345083 h 5311470"/>
                <a:gd name="connsiteX241-1029" fmla="*/ 12259 w 4098122"/>
                <a:gd name="connsiteY241-1030" fmla="*/ 3264060 h 5311470"/>
                <a:gd name="connsiteX242-1031" fmla="*/ 23833 w 4098122"/>
                <a:gd name="connsiteY242-1032" fmla="*/ 3078866 h 5311470"/>
                <a:gd name="connsiteX243-1033" fmla="*/ 46983 w 4098122"/>
                <a:gd name="connsiteY243-1034" fmla="*/ 3009417 h 5311470"/>
                <a:gd name="connsiteX244-1035" fmla="*/ 58557 w 4098122"/>
                <a:gd name="connsiteY244-1036" fmla="*/ 2974693 h 5311470"/>
                <a:gd name="connsiteX245-1037" fmla="*/ 46983 w 4098122"/>
                <a:gd name="connsiteY245-1038" fmla="*/ 2812648 h 5311470"/>
                <a:gd name="connsiteX246-1039" fmla="*/ 35408 w 4098122"/>
                <a:gd name="connsiteY246-1040" fmla="*/ 2673752 h 5311470"/>
                <a:gd name="connsiteX247-1041" fmla="*/ 46983 w 4098122"/>
                <a:gd name="connsiteY247-1042" fmla="*/ 2523281 h 5311470"/>
                <a:gd name="connsiteX248-1043" fmla="*/ 70132 w 4098122"/>
                <a:gd name="connsiteY248-1044" fmla="*/ 2453833 h 5311470"/>
                <a:gd name="connsiteX249-1045" fmla="*/ 58557 w 4098122"/>
                <a:gd name="connsiteY249-1046" fmla="*/ 2257063 h 5311470"/>
                <a:gd name="connsiteX250-1047" fmla="*/ 46983 w 4098122"/>
                <a:gd name="connsiteY250-1048" fmla="*/ 2210764 h 5311470"/>
                <a:gd name="connsiteX251-1049" fmla="*/ 23833 w 4098122"/>
                <a:gd name="connsiteY251-1050" fmla="*/ 2176040 h 5311470"/>
                <a:gd name="connsiteX252-1051" fmla="*/ 23833 w 4098122"/>
                <a:gd name="connsiteY252-1052" fmla="*/ 1828800 h 5311470"/>
                <a:gd name="connsiteX253-1053" fmla="*/ 35408 w 4098122"/>
                <a:gd name="connsiteY253-1054" fmla="*/ 1713053 h 5311470"/>
                <a:gd name="connsiteX254-1055" fmla="*/ 58557 w 4098122"/>
                <a:gd name="connsiteY254-1056" fmla="*/ 1643605 h 5311470"/>
                <a:gd name="connsiteX255-1057" fmla="*/ 35408 w 4098122"/>
                <a:gd name="connsiteY255-1058" fmla="*/ 1481559 h 5311470"/>
                <a:gd name="connsiteX256-1059" fmla="*/ 23833 w 4098122"/>
                <a:gd name="connsiteY256-1060" fmla="*/ 1446835 h 5311470"/>
                <a:gd name="connsiteX257-1061" fmla="*/ 684 w 4098122"/>
                <a:gd name="connsiteY257-1062" fmla="*/ 1365812 h 5311470"/>
                <a:gd name="connsiteX258-1063" fmla="*/ 12259 w 4098122"/>
                <a:gd name="connsiteY258-1064" fmla="*/ 1192192 h 5311470"/>
                <a:gd name="connsiteX259-1065" fmla="*/ 23833 w 4098122"/>
                <a:gd name="connsiteY259-1066" fmla="*/ 1157468 h 5311470"/>
                <a:gd name="connsiteX260-1067" fmla="*/ 58557 w 4098122"/>
                <a:gd name="connsiteY260-1068" fmla="*/ 1064871 h 5311470"/>
                <a:gd name="connsiteX261-1069" fmla="*/ 46983 w 4098122"/>
                <a:gd name="connsiteY261-1070" fmla="*/ 844952 h 5311470"/>
                <a:gd name="connsiteX262-1071" fmla="*/ 35408 w 4098122"/>
                <a:gd name="connsiteY262-1072" fmla="*/ 787078 h 5311470"/>
                <a:gd name="connsiteX263-1073" fmla="*/ 23833 w 4098122"/>
                <a:gd name="connsiteY263-1074" fmla="*/ 648182 h 5311470"/>
                <a:gd name="connsiteX264-1075" fmla="*/ 12259 w 4098122"/>
                <a:gd name="connsiteY264-1076" fmla="*/ 555585 h 5311470"/>
                <a:gd name="connsiteX265-1077" fmla="*/ 23833 w 4098122"/>
                <a:gd name="connsiteY265-1078" fmla="*/ 115747 h 5311470"/>
                <a:gd name="connsiteX266-1079" fmla="*/ 70132 w 4098122"/>
                <a:gd name="connsiteY266-1080" fmla="*/ 69448 h 5311470"/>
                <a:gd name="connsiteX267-1081" fmla="*/ 428947 w 4098122"/>
                <a:gd name="connsiteY267-1082" fmla="*/ 69448 h 5311470"/>
                <a:gd name="connsiteX268-1083" fmla="*/ 556269 w 4098122"/>
                <a:gd name="connsiteY268-1084" fmla="*/ 81022 h 5311470"/>
                <a:gd name="connsiteX269-1085" fmla="*/ 891935 w 4098122"/>
                <a:gd name="connsiteY269-1086" fmla="*/ 57873 h 5311470"/>
                <a:gd name="connsiteX270-1087" fmla="*/ 926659 w 4098122"/>
                <a:gd name="connsiteY270-1088" fmla="*/ 46298 h 5311470"/>
                <a:gd name="connsiteX271-1089" fmla="*/ 961383 w 4098122"/>
                <a:gd name="connsiteY271-1090" fmla="*/ 23149 h 5311470"/>
                <a:gd name="connsiteX272-1091" fmla="*/ 1007681 w 4098122"/>
                <a:gd name="connsiteY272-1092" fmla="*/ 0 h 5311470"/>
                <a:gd name="connsiteX0-1093" fmla="*/ 1042828 w 4098122"/>
                <a:gd name="connsiteY0-1094" fmla="*/ 118419 h 5311470"/>
                <a:gd name="connsiteX1-1095" fmla="*/ 1010449 w 4098122"/>
                <a:gd name="connsiteY1-1096" fmla="*/ 140754 h 5311470"/>
                <a:gd name="connsiteX2-1097" fmla="*/ 912755 w 4098122"/>
                <a:gd name="connsiteY2-1098" fmla="*/ 151921 h 5311470"/>
                <a:gd name="connsiteX3-1099" fmla="*/ 665066 w 4098122"/>
                <a:gd name="connsiteY3-1100" fmla="*/ 174258 h 5311470"/>
                <a:gd name="connsiteX4-1101" fmla="*/ 546340 w 4098122"/>
                <a:gd name="connsiteY4-1102" fmla="*/ 163090 h 5311470"/>
                <a:gd name="connsiteX5-1103" fmla="*/ 193938 w 4098122"/>
                <a:gd name="connsiteY5-1104" fmla="*/ 169028 h 5311470"/>
                <a:gd name="connsiteX6-1105" fmla="*/ 168578 w 4098122"/>
                <a:gd name="connsiteY6-1106" fmla="*/ 207762 h 5311470"/>
                <a:gd name="connsiteX7-1107" fmla="*/ 187473 w 4098122"/>
                <a:gd name="connsiteY7-1108" fmla="*/ 608390 h 5311470"/>
                <a:gd name="connsiteX8-1109" fmla="*/ 208505 w 4098122"/>
                <a:gd name="connsiteY8-1110" fmla="*/ 760923 h 5311470"/>
                <a:gd name="connsiteX9-1111" fmla="*/ 179372 w 4098122"/>
                <a:gd name="connsiteY9-1112" fmla="*/ 855496 h 5311470"/>
                <a:gd name="connsiteX10-1113" fmla="*/ 190165 w 4098122"/>
                <a:gd name="connsiteY10-1114" fmla="*/ 911336 h 5311470"/>
                <a:gd name="connsiteX11-1115" fmla="*/ 222545 w 4098122"/>
                <a:gd name="connsiteY11-1116" fmla="*/ 1056518 h 5311470"/>
                <a:gd name="connsiteX12-1117" fmla="*/ 209587 w 4098122"/>
                <a:gd name="connsiteY12-1118" fmla="*/ 1198869 h 5311470"/>
                <a:gd name="connsiteX13-1119" fmla="*/ 193411 w 4098122"/>
                <a:gd name="connsiteY13-1120" fmla="*/ 1287934 h 5311470"/>
                <a:gd name="connsiteX14-1121" fmla="*/ 146992 w 4098122"/>
                <a:gd name="connsiteY14-1122" fmla="*/ 1413887 h 5311470"/>
                <a:gd name="connsiteX15-1123" fmla="*/ 168578 w 4098122"/>
                <a:gd name="connsiteY15-1124" fmla="*/ 1492062 h 5311470"/>
                <a:gd name="connsiteX16-1125" fmla="*/ 179372 w 4098122"/>
                <a:gd name="connsiteY16-1126" fmla="*/ 1525566 h 5311470"/>
                <a:gd name="connsiteX17-1127" fmla="*/ 200958 w 4098122"/>
                <a:gd name="connsiteY17-1128" fmla="*/ 1681916 h 5311470"/>
                <a:gd name="connsiteX18-1129" fmla="*/ 179372 w 4098122"/>
                <a:gd name="connsiteY18-1130" fmla="*/ 1748923 h 5311470"/>
                <a:gd name="connsiteX19-1131" fmla="*/ 168578 w 4098122"/>
                <a:gd name="connsiteY19-1132" fmla="*/ 1860602 h 5311470"/>
                <a:gd name="connsiteX20-1133" fmla="*/ 204205 w 4098122"/>
                <a:gd name="connsiteY20-1134" fmla="*/ 2148134 h 5311470"/>
                <a:gd name="connsiteX21-1135" fmla="*/ 190165 w 4098122"/>
                <a:gd name="connsiteY21-1136" fmla="*/ 2229139 h 5311470"/>
                <a:gd name="connsiteX22-1137" fmla="*/ 200958 w 4098122"/>
                <a:gd name="connsiteY22-1138" fmla="*/ 2273811 h 5311470"/>
                <a:gd name="connsiteX23-1139" fmla="*/ 211751 w 4098122"/>
                <a:gd name="connsiteY23-1140" fmla="*/ 2463665 h 5311470"/>
                <a:gd name="connsiteX24-1141" fmla="*/ 190165 w 4098122"/>
                <a:gd name="connsiteY24-1142" fmla="*/ 2530671 h 5311470"/>
                <a:gd name="connsiteX25-1143" fmla="*/ 197184 w 4098122"/>
                <a:gd name="connsiteY25-1144" fmla="*/ 2693667 h 5311470"/>
                <a:gd name="connsiteX26-1145" fmla="*/ 190165 w 4098122"/>
                <a:gd name="connsiteY26-1146" fmla="*/ 2809867 h 5311470"/>
                <a:gd name="connsiteX27-1147" fmla="*/ 200958 w 4098122"/>
                <a:gd name="connsiteY27-1148" fmla="*/ 2966216 h 5311470"/>
                <a:gd name="connsiteX28-1149" fmla="*/ 190165 w 4098122"/>
                <a:gd name="connsiteY28-1150" fmla="*/ 2999720 h 5311470"/>
                <a:gd name="connsiteX29-1151" fmla="*/ 168578 w 4098122"/>
                <a:gd name="connsiteY29-1152" fmla="*/ 3066728 h 5311470"/>
                <a:gd name="connsiteX30-1153" fmla="*/ 187473 w 4098122"/>
                <a:gd name="connsiteY30-1154" fmla="*/ 3221661 h 5311470"/>
                <a:gd name="connsiteX31-1155" fmla="*/ 179372 w 4098122"/>
                <a:gd name="connsiteY31-1156" fmla="*/ 3323587 h 5311470"/>
                <a:gd name="connsiteX32-1157" fmla="*/ 200958 w 4098122"/>
                <a:gd name="connsiteY32-1158" fmla="*/ 3412930 h 5311470"/>
                <a:gd name="connsiteX33-1159" fmla="*/ 211751 w 4098122"/>
                <a:gd name="connsiteY33-1160" fmla="*/ 3546944 h 5311470"/>
                <a:gd name="connsiteX34-1161" fmla="*/ 233337 w 4098122"/>
                <a:gd name="connsiteY34-1162" fmla="*/ 3580448 h 5311470"/>
                <a:gd name="connsiteX35-1163" fmla="*/ 254924 w 4098122"/>
                <a:gd name="connsiteY35-1164" fmla="*/ 3714461 h 5311470"/>
                <a:gd name="connsiteX36-1165" fmla="*/ 207978 w 4098122"/>
                <a:gd name="connsiteY36-1166" fmla="*/ 3817095 h 5311470"/>
                <a:gd name="connsiteX37-1167" fmla="*/ 214443 w 4098122"/>
                <a:gd name="connsiteY37-1168" fmla="*/ 3951817 h 5311470"/>
                <a:gd name="connsiteX38-1169" fmla="*/ 168578 w 4098122"/>
                <a:gd name="connsiteY38-1170" fmla="*/ 4116504 h 5311470"/>
                <a:gd name="connsiteX39-1171" fmla="*/ 190165 w 4098122"/>
                <a:gd name="connsiteY39-1172" fmla="*/ 4183511 h 5311470"/>
                <a:gd name="connsiteX40-1173" fmla="*/ 218216 w 4098122"/>
                <a:gd name="connsiteY40-1174" fmla="*/ 4256733 h 5311470"/>
                <a:gd name="connsiteX41-1175" fmla="*/ 211751 w 4098122"/>
                <a:gd name="connsiteY41-1176" fmla="*/ 4306356 h 5311470"/>
                <a:gd name="connsiteX42-1177" fmla="*/ 190165 w 4098122"/>
                <a:gd name="connsiteY42-1178" fmla="*/ 4406868 h 5311470"/>
                <a:gd name="connsiteX43-1179" fmla="*/ 179372 w 4098122"/>
                <a:gd name="connsiteY43-1180" fmla="*/ 4451539 h 5311470"/>
                <a:gd name="connsiteX44-1181" fmla="*/ 168578 w 4098122"/>
                <a:gd name="connsiteY44-1182" fmla="*/ 4574385 h 5311470"/>
                <a:gd name="connsiteX45-1183" fmla="*/ 179372 w 4098122"/>
                <a:gd name="connsiteY45-1184" fmla="*/ 4607889 h 5311470"/>
                <a:gd name="connsiteX46-1185" fmla="*/ 211751 w 4098122"/>
                <a:gd name="connsiteY46-1186" fmla="*/ 4674896 h 5311470"/>
                <a:gd name="connsiteX47-1187" fmla="*/ 200958 w 4098122"/>
                <a:gd name="connsiteY47-1188" fmla="*/ 4719567 h 5311470"/>
                <a:gd name="connsiteX48-1189" fmla="*/ 179372 w 4098122"/>
                <a:gd name="connsiteY48-1190" fmla="*/ 4753071 h 5311470"/>
                <a:gd name="connsiteX49-1191" fmla="*/ 179372 w 4098122"/>
                <a:gd name="connsiteY49-1192" fmla="*/ 5009930 h 5311470"/>
                <a:gd name="connsiteX50-1193" fmla="*/ 157786 w 4098122"/>
                <a:gd name="connsiteY50-1194" fmla="*/ 5043435 h 5311470"/>
                <a:gd name="connsiteX51-1195" fmla="*/ 180935 w 4098122"/>
                <a:gd name="connsiteY51-1196" fmla="*/ 5108814 h 5311470"/>
                <a:gd name="connsiteX52-1197" fmla="*/ 230213 w 4098122"/>
                <a:gd name="connsiteY52-1198" fmla="*/ 5074497 h 5311470"/>
                <a:gd name="connsiteX53-1199" fmla="*/ 308890 w 4098122"/>
                <a:gd name="connsiteY53-1200" fmla="*/ 5132777 h 5311470"/>
                <a:gd name="connsiteX54-1201" fmla="*/ 330477 w 4098122"/>
                <a:gd name="connsiteY54-1202" fmla="*/ 5110441 h 5311470"/>
                <a:gd name="connsiteX55-1203" fmla="*/ 524754 w 4098122"/>
                <a:gd name="connsiteY55-1204" fmla="*/ 5099273 h 5311470"/>
                <a:gd name="connsiteX56-1205" fmla="*/ 783791 w 4098122"/>
                <a:gd name="connsiteY56-1206" fmla="*/ 5099273 h 5311470"/>
                <a:gd name="connsiteX57-1207" fmla="*/ 891723 w 4098122"/>
                <a:gd name="connsiteY57-1208" fmla="*/ 5110441 h 5311470"/>
                <a:gd name="connsiteX58-1209" fmla="*/ 1107587 w 4098122"/>
                <a:gd name="connsiteY58-1210" fmla="*/ 5121609 h 5311470"/>
                <a:gd name="connsiteX59-1211" fmla="*/ 1161553 w 4098122"/>
                <a:gd name="connsiteY59-1212" fmla="*/ 5110441 h 5311470"/>
                <a:gd name="connsiteX60-1213" fmla="*/ 1334244 w 4098122"/>
                <a:gd name="connsiteY60-1214" fmla="*/ 5099273 h 5311470"/>
                <a:gd name="connsiteX61-1215" fmla="*/ 1388211 w 4098122"/>
                <a:gd name="connsiteY61-1216" fmla="*/ 5110441 h 5311470"/>
                <a:gd name="connsiteX62-1217" fmla="*/ 1420590 w 4098122"/>
                <a:gd name="connsiteY62-1218" fmla="*/ 5121609 h 5311470"/>
                <a:gd name="connsiteX63-1219" fmla="*/ 1485349 w 4098122"/>
                <a:gd name="connsiteY63-1220" fmla="*/ 5132777 h 5311470"/>
                <a:gd name="connsiteX64-1221" fmla="*/ 1517729 w 4098122"/>
                <a:gd name="connsiteY64-1222" fmla="*/ 5143945 h 5311470"/>
                <a:gd name="connsiteX65-1223" fmla="*/ 1550108 w 4098122"/>
                <a:gd name="connsiteY65-1224" fmla="*/ 5155112 h 5311470"/>
                <a:gd name="connsiteX66-1225" fmla="*/ 1614868 w 4098122"/>
                <a:gd name="connsiteY66-1226" fmla="*/ 5177448 h 5311470"/>
                <a:gd name="connsiteX67-1227" fmla="*/ 1802785 w 4098122"/>
                <a:gd name="connsiteY67-1228" fmla="*/ 5181199 h 5311470"/>
                <a:gd name="connsiteX68-1229" fmla="*/ 1926080 w 4098122"/>
                <a:gd name="connsiteY68-1230" fmla="*/ 5173781 h 5311470"/>
                <a:gd name="connsiteX69-1231" fmla="*/ 2060390 w 4098122"/>
                <a:gd name="connsiteY69-1232" fmla="*/ 5177531 h 5311470"/>
                <a:gd name="connsiteX70-1233" fmla="*/ 2137733 w 4098122"/>
                <a:gd name="connsiteY70-1234" fmla="*/ 5177498 h 5311470"/>
                <a:gd name="connsiteX71-1235" fmla="*/ 2186907 w 4098122"/>
                <a:gd name="connsiteY71-1236" fmla="*/ 5199784 h 5311470"/>
                <a:gd name="connsiteX72-1237" fmla="*/ 2338012 w 4098122"/>
                <a:gd name="connsiteY72-1238" fmla="*/ 5177448 h 5311470"/>
                <a:gd name="connsiteX73-1239" fmla="*/ 3471298 w 4098122"/>
                <a:gd name="connsiteY73-1240" fmla="*/ 5155112 h 5311470"/>
                <a:gd name="connsiteX74-1241" fmla="*/ 3503678 w 4098122"/>
                <a:gd name="connsiteY74-1242" fmla="*/ 5143945 h 5311470"/>
                <a:gd name="connsiteX75-1243" fmla="*/ 3536058 w 4098122"/>
                <a:gd name="connsiteY75-1244" fmla="*/ 5121609 h 5311470"/>
                <a:gd name="connsiteX76-1245" fmla="*/ 3643989 w 4098122"/>
                <a:gd name="connsiteY76-1246" fmla="*/ 5110441 h 5311470"/>
                <a:gd name="connsiteX77-1247" fmla="*/ 3665576 w 4098122"/>
                <a:gd name="connsiteY77-1248" fmla="*/ 5132777 h 5311470"/>
                <a:gd name="connsiteX78-1249" fmla="*/ 3773508 w 4098122"/>
                <a:gd name="connsiteY78-1250" fmla="*/ 5155112 h 5311470"/>
                <a:gd name="connsiteX79-1251" fmla="*/ 3816680 w 4098122"/>
                <a:gd name="connsiteY79-1252" fmla="*/ 5166280 h 5311470"/>
                <a:gd name="connsiteX80-1253" fmla="*/ 3870647 w 4098122"/>
                <a:gd name="connsiteY80-1254" fmla="*/ 5177448 h 5311470"/>
                <a:gd name="connsiteX81-1255" fmla="*/ 3874975 w 4098122"/>
                <a:gd name="connsiteY81-1256" fmla="*/ 5037497 h 5311470"/>
                <a:gd name="connsiteX82-1257" fmla="*/ 3913820 w 4098122"/>
                <a:gd name="connsiteY82-1258" fmla="*/ 4697231 h 5311470"/>
                <a:gd name="connsiteX83-1259" fmla="*/ 3903026 w 4098122"/>
                <a:gd name="connsiteY83-1260" fmla="*/ 4663727 h 5311470"/>
                <a:gd name="connsiteX84-1261" fmla="*/ 3892233 w 4098122"/>
                <a:gd name="connsiteY84-1262" fmla="*/ 4384532 h 5311470"/>
                <a:gd name="connsiteX85-1263" fmla="*/ 3881440 w 4098122"/>
                <a:gd name="connsiteY85-1264" fmla="*/ 4105336 h 5311470"/>
                <a:gd name="connsiteX86-1265" fmla="*/ 3924612 w 4098122"/>
                <a:gd name="connsiteY86-1266" fmla="*/ 4071832 h 5311470"/>
                <a:gd name="connsiteX87-1267" fmla="*/ 3899780 w 4098122"/>
                <a:gd name="connsiteY87-1268" fmla="*/ 3931880 h 5311470"/>
                <a:gd name="connsiteX88-1269" fmla="*/ 3872811 w 4098122"/>
                <a:gd name="connsiteY88-1270" fmla="*/ 3820202 h 5311470"/>
                <a:gd name="connsiteX89-1271" fmla="*/ 3892233 w 4098122"/>
                <a:gd name="connsiteY89-1272" fmla="*/ 3602783 h 5311470"/>
                <a:gd name="connsiteX90-1273" fmla="*/ 3878749 w 4098122"/>
                <a:gd name="connsiteY90-1274" fmla="*/ 3246828 h 5311470"/>
                <a:gd name="connsiteX91-1275" fmla="*/ 3913820 w 4098122"/>
                <a:gd name="connsiteY91-1276" fmla="*/ 3111398 h 5311470"/>
                <a:gd name="connsiteX92-1277" fmla="*/ 3924612 w 4098122"/>
                <a:gd name="connsiteY92-1278" fmla="*/ 3055560 h 5311470"/>
                <a:gd name="connsiteX93-1279" fmla="*/ 3903026 w 4098122"/>
                <a:gd name="connsiteY93-1280" fmla="*/ 2910378 h 5311470"/>
                <a:gd name="connsiteX94-1281" fmla="*/ 3897643 w 4098122"/>
                <a:gd name="connsiteY94-1282" fmla="*/ 2689852 h 5311470"/>
                <a:gd name="connsiteX95-1283" fmla="*/ 3859853 w 4098122"/>
                <a:gd name="connsiteY95-1284" fmla="*/ 2564175 h 5311470"/>
                <a:gd name="connsiteX96-1285" fmla="*/ 3838267 w 4098122"/>
                <a:gd name="connsiteY96-1286" fmla="*/ 2541839 h 5311470"/>
                <a:gd name="connsiteX97-1287" fmla="*/ 3827474 w 4098122"/>
                <a:gd name="connsiteY97-1288" fmla="*/ 2407825 h 5311470"/>
                <a:gd name="connsiteX98-1289" fmla="*/ 3838267 w 4098122"/>
                <a:gd name="connsiteY98-1290" fmla="*/ 2374321 h 5311470"/>
                <a:gd name="connsiteX99-1291" fmla="*/ 3849060 w 4098122"/>
                <a:gd name="connsiteY99-1292" fmla="*/ 2296146 h 5311470"/>
                <a:gd name="connsiteX100-1293" fmla="*/ 3870647 w 4098122"/>
                <a:gd name="connsiteY100-1294" fmla="*/ 2273811 h 5311470"/>
                <a:gd name="connsiteX101-1295" fmla="*/ 3903026 w 4098122"/>
                <a:gd name="connsiteY101-1296" fmla="*/ 2184469 h 5311470"/>
                <a:gd name="connsiteX102-1297" fmla="*/ 3913820 w 4098122"/>
                <a:gd name="connsiteY102-1298" fmla="*/ 2005783 h 5311470"/>
                <a:gd name="connsiteX103-1299" fmla="*/ 3935406 w 4098122"/>
                <a:gd name="connsiteY103-1300" fmla="*/ 1793595 h 5311470"/>
                <a:gd name="connsiteX104-1301" fmla="*/ 3924612 w 4098122"/>
                <a:gd name="connsiteY104-1302" fmla="*/ 1648413 h 5311470"/>
                <a:gd name="connsiteX105-1303" fmla="*/ 3946199 w 4098122"/>
                <a:gd name="connsiteY105-1304" fmla="*/ 1614909 h 5311470"/>
                <a:gd name="connsiteX106-1305" fmla="*/ 3940816 w 4098122"/>
                <a:gd name="connsiteY106-1306" fmla="*/ 1485848 h 5311470"/>
                <a:gd name="connsiteX107-1307" fmla="*/ 3947836 w 4098122"/>
                <a:gd name="connsiteY107-1308" fmla="*/ 1378692 h 5311470"/>
                <a:gd name="connsiteX108-1309" fmla="*/ 3931105 w 4098122"/>
                <a:gd name="connsiteY108-1310" fmla="*/ 1305039 h 5311470"/>
                <a:gd name="connsiteX109-1311" fmla="*/ 3913293 w 4098122"/>
                <a:gd name="connsiteY109-1312" fmla="*/ 1178655 h 5311470"/>
                <a:gd name="connsiteX110-1313" fmla="*/ 3903026 w 4098122"/>
                <a:gd name="connsiteY110-1314" fmla="*/ 676810 h 5311470"/>
                <a:gd name="connsiteX111-1315" fmla="*/ 3917066 w 4098122"/>
                <a:gd name="connsiteY111-1316" fmla="*/ 454869 h 5311470"/>
                <a:gd name="connsiteX112-1317" fmla="*/ 3892233 w 4098122"/>
                <a:gd name="connsiteY112-1318" fmla="*/ 397615 h 5311470"/>
                <a:gd name="connsiteX113-1319" fmla="*/ 3913820 w 4098122"/>
                <a:gd name="connsiteY113-1320" fmla="*/ 218929 h 5311470"/>
                <a:gd name="connsiteX114-1321" fmla="*/ 3827474 w 4098122"/>
                <a:gd name="connsiteY114-1322" fmla="*/ 196594 h 5311470"/>
                <a:gd name="connsiteX115-1323" fmla="*/ 3795094 w 4098122"/>
                <a:gd name="connsiteY115-1324" fmla="*/ 174258 h 5311470"/>
                <a:gd name="connsiteX116-1325" fmla="*/ 3719542 w 4098122"/>
                <a:gd name="connsiteY116-1326" fmla="*/ 163090 h 5311470"/>
                <a:gd name="connsiteX117-1327" fmla="*/ 3683388 w 4098122"/>
                <a:gd name="connsiteY117-1328" fmla="*/ 154045 h 5311470"/>
                <a:gd name="connsiteX118-1329" fmla="*/ 3633196 w 4098122"/>
                <a:gd name="connsiteY118-1330" fmla="*/ 140754 h 5311470"/>
                <a:gd name="connsiteX119-1331" fmla="*/ 3590023 w 4098122"/>
                <a:gd name="connsiteY119-1332" fmla="*/ 163090 h 5311470"/>
                <a:gd name="connsiteX120-1333" fmla="*/ 3287814 w 4098122"/>
                <a:gd name="connsiteY120-1334" fmla="*/ 174258 h 5311470"/>
                <a:gd name="connsiteX121-1335" fmla="*/ 3190675 w 4098122"/>
                <a:gd name="connsiteY121-1336" fmla="*/ 196594 h 5311470"/>
                <a:gd name="connsiteX122-1337" fmla="*/ 3169088 w 4098122"/>
                <a:gd name="connsiteY122-1338" fmla="*/ 174258 h 5311470"/>
                <a:gd name="connsiteX123-1339" fmla="*/ 3136709 w 4098122"/>
                <a:gd name="connsiteY123-1340" fmla="*/ 163090 h 5311470"/>
                <a:gd name="connsiteX124-1341" fmla="*/ 3115123 w 4098122"/>
                <a:gd name="connsiteY124-1342" fmla="*/ 140754 h 5311470"/>
                <a:gd name="connsiteX125-1343" fmla="*/ 3030414 w 4098122"/>
                <a:gd name="connsiteY125-1344" fmla="*/ 159276 h 5311470"/>
                <a:gd name="connsiteX126-1345" fmla="*/ 2856086 w 4098122"/>
                <a:gd name="connsiteY126-1346" fmla="*/ 151922 h 5311470"/>
                <a:gd name="connsiteX127-1347" fmla="*/ 2445944 w 4098122"/>
                <a:gd name="connsiteY127-1348" fmla="*/ 174258 h 5311470"/>
                <a:gd name="connsiteX128-1349" fmla="*/ 2111354 w 4098122"/>
                <a:gd name="connsiteY128-1350" fmla="*/ 129587 h 5311470"/>
                <a:gd name="connsiteX129-1351" fmla="*/ 1882561 w 4098122"/>
                <a:gd name="connsiteY129-1352" fmla="*/ 154045 h 5311470"/>
                <a:gd name="connsiteX130-1353" fmla="*/ 1712006 w 4098122"/>
                <a:gd name="connsiteY130-1354" fmla="*/ 140754 h 5311470"/>
                <a:gd name="connsiteX131-1355" fmla="*/ 1237105 w 4098122"/>
                <a:gd name="connsiteY131-1356" fmla="*/ 163090 h 5311470"/>
                <a:gd name="connsiteX132-1357" fmla="*/ 1160470 w 4098122"/>
                <a:gd name="connsiteY132-1358" fmla="*/ 142170 h 5311470"/>
                <a:gd name="connsiteX133-1359" fmla="*/ 1086000 w 4098122"/>
                <a:gd name="connsiteY133-1360" fmla="*/ 119834 h 5311470"/>
                <a:gd name="connsiteX134-1361" fmla="*/ 1042828 w 4098122"/>
                <a:gd name="connsiteY134-1362" fmla="*/ 118419 h 5311470"/>
                <a:gd name="connsiteX135-1363" fmla="*/ 1007681 w 4098122"/>
                <a:gd name="connsiteY135-1364" fmla="*/ 0 h 5311470"/>
                <a:gd name="connsiteX136-1365" fmla="*/ 1100279 w 4098122"/>
                <a:gd name="connsiteY136-1366" fmla="*/ 23149 h 5311470"/>
                <a:gd name="connsiteX137-1367" fmla="*/ 1169727 w 4098122"/>
                <a:gd name="connsiteY137-1368" fmla="*/ 69448 h 5311470"/>
                <a:gd name="connsiteX138-1369" fmla="*/ 1679013 w 4098122"/>
                <a:gd name="connsiteY138-1370" fmla="*/ 46298 h 5311470"/>
                <a:gd name="connsiteX139-1371" fmla="*/ 1760036 w 4098122"/>
                <a:gd name="connsiteY139-1372" fmla="*/ 23149 h 5311470"/>
                <a:gd name="connsiteX140-1373" fmla="*/ 2107276 w 4098122"/>
                <a:gd name="connsiteY140-1374" fmla="*/ 34724 h 5311470"/>
                <a:gd name="connsiteX141-1375" fmla="*/ 2466092 w 4098122"/>
                <a:gd name="connsiteY141-1376" fmla="*/ 81022 h 5311470"/>
                <a:gd name="connsiteX142-1377" fmla="*/ 2905930 w 4098122"/>
                <a:gd name="connsiteY142-1378" fmla="*/ 57873 h 5311470"/>
                <a:gd name="connsiteX143-1379" fmla="*/ 3010102 w 4098122"/>
                <a:gd name="connsiteY143-1380" fmla="*/ 34724 h 5311470"/>
                <a:gd name="connsiteX144-1381" fmla="*/ 3183722 w 4098122"/>
                <a:gd name="connsiteY144-1382" fmla="*/ 46298 h 5311470"/>
                <a:gd name="connsiteX145-1383" fmla="*/ 3206871 w 4098122"/>
                <a:gd name="connsiteY145-1384" fmla="*/ 69448 h 5311470"/>
                <a:gd name="connsiteX146-1385" fmla="*/ 3241595 w 4098122"/>
                <a:gd name="connsiteY146-1386" fmla="*/ 81022 h 5311470"/>
                <a:gd name="connsiteX147-1387" fmla="*/ 3264745 w 4098122"/>
                <a:gd name="connsiteY147-1388" fmla="*/ 104172 h 5311470"/>
                <a:gd name="connsiteX148-1389" fmla="*/ 3368917 w 4098122"/>
                <a:gd name="connsiteY148-1390" fmla="*/ 81022 h 5311470"/>
                <a:gd name="connsiteX149-1391" fmla="*/ 3693008 w 4098122"/>
                <a:gd name="connsiteY149-1392" fmla="*/ 69448 h 5311470"/>
                <a:gd name="connsiteX150-1393" fmla="*/ 3739307 w 4098122"/>
                <a:gd name="connsiteY150-1394" fmla="*/ 46298 h 5311470"/>
                <a:gd name="connsiteX151-1395" fmla="*/ 3774031 w 4098122"/>
                <a:gd name="connsiteY151-1396" fmla="*/ 23149 h 5311470"/>
                <a:gd name="connsiteX152-1397" fmla="*/ 3831904 w 4098122"/>
                <a:gd name="connsiteY152-1398" fmla="*/ 69448 h 5311470"/>
                <a:gd name="connsiteX153-1399" fmla="*/ 3912927 w 4098122"/>
                <a:gd name="connsiteY153-1400" fmla="*/ 81022 h 5311470"/>
                <a:gd name="connsiteX154-1401" fmla="*/ 3947651 w 4098122"/>
                <a:gd name="connsiteY154-1402" fmla="*/ 104172 h 5311470"/>
                <a:gd name="connsiteX155-1403" fmla="*/ 4040249 w 4098122"/>
                <a:gd name="connsiteY155-1404" fmla="*/ 127321 h 5311470"/>
                <a:gd name="connsiteX156-1405" fmla="*/ 4017099 w 4098122"/>
                <a:gd name="connsiteY156-1406" fmla="*/ 312516 h 5311470"/>
                <a:gd name="connsiteX157-1407" fmla="*/ 4005524 w 4098122"/>
                <a:gd name="connsiteY157-1408" fmla="*/ 347240 h 5311470"/>
                <a:gd name="connsiteX158-1409" fmla="*/ 4028674 w 4098122"/>
                <a:gd name="connsiteY158-1410" fmla="*/ 601883 h 5311470"/>
                <a:gd name="connsiteX159-1411" fmla="*/ 4040249 w 4098122"/>
                <a:gd name="connsiteY159-1412" fmla="*/ 1169043 h 5311470"/>
                <a:gd name="connsiteX160-1413" fmla="*/ 4063398 w 4098122"/>
                <a:gd name="connsiteY160-1414" fmla="*/ 1238491 h 5311470"/>
                <a:gd name="connsiteX161-1415" fmla="*/ 4074973 w 4098122"/>
                <a:gd name="connsiteY161-1416" fmla="*/ 1273215 h 5311470"/>
                <a:gd name="connsiteX162-1417" fmla="*/ 4098122 w 4098122"/>
                <a:gd name="connsiteY162-1418" fmla="*/ 1354238 h 5311470"/>
                <a:gd name="connsiteX163-1419" fmla="*/ 4074973 w 4098122"/>
                <a:gd name="connsiteY163-1420" fmla="*/ 1574157 h 5311470"/>
                <a:gd name="connsiteX164-1421" fmla="*/ 4051823 w 4098122"/>
                <a:gd name="connsiteY164-1422" fmla="*/ 1608881 h 5311470"/>
                <a:gd name="connsiteX165-1423" fmla="*/ 4063398 w 4098122"/>
                <a:gd name="connsiteY165-1424" fmla="*/ 1759352 h 5311470"/>
                <a:gd name="connsiteX166-1425" fmla="*/ 4040249 w 4098122"/>
                <a:gd name="connsiteY166-1426" fmla="*/ 1979271 h 5311470"/>
                <a:gd name="connsiteX167-1427" fmla="*/ 4028674 w 4098122"/>
                <a:gd name="connsiteY167-1428" fmla="*/ 2164466 h 5311470"/>
                <a:gd name="connsiteX168-1429" fmla="*/ 3993950 w 4098122"/>
                <a:gd name="connsiteY168-1430" fmla="*/ 2257063 h 5311470"/>
                <a:gd name="connsiteX169-1431" fmla="*/ 3970800 w 4098122"/>
                <a:gd name="connsiteY169-1432" fmla="*/ 2280212 h 5311470"/>
                <a:gd name="connsiteX170-1433" fmla="*/ 3959226 w 4098122"/>
                <a:gd name="connsiteY170-1434" fmla="*/ 2361235 h 5311470"/>
                <a:gd name="connsiteX171-1435" fmla="*/ 3947651 w 4098122"/>
                <a:gd name="connsiteY171-1436" fmla="*/ 2395959 h 5311470"/>
                <a:gd name="connsiteX172-1437" fmla="*/ 3959226 w 4098122"/>
                <a:gd name="connsiteY172-1438" fmla="*/ 2534855 h 5311470"/>
                <a:gd name="connsiteX173-1439" fmla="*/ 3982375 w 4098122"/>
                <a:gd name="connsiteY173-1440" fmla="*/ 2558005 h 5311470"/>
                <a:gd name="connsiteX174-1441" fmla="*/ 3993950 w 4098122"/>
                <a:gd name="connsiteY174-1442" fmla="*/ 2592729 h 5311470"/>
                <a:gd name="connsiteX175-1443" fmla="*/ 4028674 w 4098122"/>
                <a:gd name="connsiteY175-1444" fmla="*/ 2916820 h 5311470"/>
                <a:gd name="connsiteX176-1445" fmla="*/ 4051823 w 4098122"/>
                <a:gd name="connsiteY176-1446" fmla="*/ 3067291 h 5311470"/>
                <a:gd name="connsiteX177-1447" fmla="*/ 4040249 w 4098122"/>
                <a:gd name="connsiteY177-1448" fmla="*/ 3125164 h 5311470"/>
                <a:gd name="connsiteX178-1449" fmla="*/ 4029899 w 4098122"/>
                <a:gd name="connsiteY178-1450" fmla="*/ 3164921 h 5311470"/>
                <a:gd name="connsiteX179-1451" fmla="*/ 4031149 w 4098122"/>
                <a:gd name="connsiteY179-1452" fmla="*/ 3158443 h 5311470"/>
                <a:gd name="connsiteX180-1453" fmla="*/ 4029899 w 4098122"/>
                <a:gd name="connsiteY180-1454" fmla="*/ 3164921 h 5311470"/>
                <a:gd name="connsiteX181-1455" fmla="*/ 4017099 w 4098122"/>
                <a:gd name="connsiteY181-1456" fmla="*/ 3229336 h 5311470"/>
                <a:gd name="connsiteX182-1457" fmla="*/ 4017099 w 4098122"/>
                <a:gd name="connsiteY182-1458" fmla="*/ 3634450 h 5311470"/>
                <a:gd name="connsiteX183-1459" fmla="*/ 4051823 w 4098122"/>
                <a:gd name="connsiteY183-1460" fmla="*/ 3842795 h 5311470"/>
                <a:gd name="connsiteX184-1461" fmla="*/ 4063398 w 4098122"/>
                <a:gd name="connsiteY184-1462" fmla="*/ 3981691 h 5311470"/>
                <a:gd name="connsiteX185-1463" fmla="*/ 4051823 w 4098122"/>
                <a:gd name="connsiteY185-1464" fmla="*/ 4120587 h 5311470"/>
                <a:gd name="connsiteX186-1465" fmla="*/ 4040249 w 4098122"/>
                <a:gd name="connsiteY186-1466" fmla="*/ 4155311 h 5311470"/>
                <a:gd name="connsiteX187-1467" fmla="*/ 4017099 w 4098122"/>
                <a:gd name="connsiteY187-1468" fmla="*/ 4444678 h 5311470"/>
                <a:gd name="connsiteX188-1469" fmla="*/ 4028674 w 4098122"/>
                <a:gd name="connsiteY188-1470" fmla="*/ 4734045 h 5311470"/>
                <a:gd name="connsiteX189-1471" fmla="*/ 4040249 w 4098122"/>
                <a:gd name="connsiteY189-1472" fmla="*/ 4768769 h 5311470"/>
                <a:gd name="connsiteX190-1473" fmla="*/ 4025844 w 4098122"/>
                <a:gd name="connsiteY190-1474" fmla="*/ 5150698 h 5311470"/>
                <a:gd name="connsiteX191-1475" fmla="*/ 4014270 w 4098122"/>
                <a:gd name="connsiteY191-1476" fmla="*/ 5275190 h 5311470"/>
                <a:gd name="connsiteX192-1477" fmla="*/ 3936076 w 4098122"/>
                <a:gd name="connsiteY192-1478" fmla="*/ 5254906 h 5311470"/>
                <a:gd name="connsiteX193-1479" fmla="*/ 3889778 w 4098122"/>
                <a:gd name="connsiteY193-1480" fmla="*/ 5243331 h 5311470"/>
                <a:gd name="connsiteX194-1481" fmla="*/ 3788546 w 4098122"/>
                <a:gd name="connsiteY194-1482" fmla="*/ 5240502 h 5311470"/>
                <a:gd name="connsiteX195-1483" fmla="*/ 3713143 w 4098122"/>
                <a:gd name="connsiteY195-1484" fmla="*/ 5246382 h 5311470"/>
                <a:gd name="connsiteX196-1485" fmla="*/ 3655455 w 4098122"/>
                <a:gd name="connsiteY196-1486" fmla="*/ 5234733 h 5311470"/>
                <a:gd name="connsiteX197-1487" fmla="*/ 3600411 w 4098122"/>
                <a:gd name="connsiteY197-1488" fmla="*/ 5231757 h 5311470"/>
                <a:gd name="connsiteX198-1489" fmla="*/ 3565686 w 4098122"/>
                <a:gd name="connsiteY198-1490" fmla="*/ 5243331 h 5311470"/>
                <a:gd name="connsiteX199-1491" fmla="*/ 2350345 w 4098122"/>
                <a:gd name="connsiteY199-1492" fmla="*/ 5266481 h 5311470"/>
                <a:gd name="connsiteX200-1493" fmla="*/ 2188299 w 4098122"/>
                <a:gd name="connsiteY200-1494" fmla="*/ 5289630 h 5311470"/>
                <a:gd name="connsiteX201-1495" fmla="*/ 2095702 w 4098122"/>
                <a:gd name="connsiteY201-1496" fmla="*/ 5301205 h 5311470"/>
                <a:gd name="connsiteX202-1497" fmla="*/ 2049329 w 4098122"/>
                <a:gd name="connsiteY202-1498" fmla="*/ 5306936 h 5311470"/>
                <a:gd name="connsiteX203-1499" fmla="*/ 1968380 w 4098122"/>
                <a:gd name="connsiteY203-1500" fmla="*/ 5301205 h 5311470"/>
                <a:gd name="connsiteX204-1501" fmla="*/ 1748461 w 4098122"/>
                <a:gd name="connsiteY204-1502" fmla="*/ 5289630 h 5311470"/>
                <a:gd name="connsiteX205-1503" fmla="*/ 1574841 w 4098122"/>
                <a:gd name="connsiteY205-1504" fmla="*/ 5266481 h 5311470"/>
                <a:gd name="connsiteX206-1505" fmla="*/ 1505393 w 4098122"/>
                <a:gd name="connsiteY206-1506" fmla="*/ 5243331 h 5311470"/>
                <a:gd name="connsiteX207-1507" fmla="*/ 1470669 w 4098122"/>
                <a:gd name="connsiteY207-1508" fmla="*/ 5231757 h 5311470"/>
                <a:gd name="connsiteX208-1509" fmla="*/ 1435945 w 4098122"/>
                <a:gd name="connsiteY208-1510" fmla="*/ 5220182 h 5311470"/>
                <a:gd name="connsiteX209-1511" fmla="*/ 1366497 w 4098122"/>
                <a:gd name="connsiteY209-1512" fmla="*/ 5208607 h 5311470"/>
                <a:gd name="connsiteX210-1513" fmla="*/ 1331773 w 4098122"/>
                <a:gd name="connsiteY210-1514" fmla="*/ 5197033 h 5311470"/>
                <a:gd name="connsiteX211-1515" fmla="*/ 1273899 w 4098122"/>
                <a:gd name="connsiteY211-1516" fmla="*/ 5185458 h 5311470"/>
                <a:gd name="connsiteX212-1517" fmla="*/ 1088704 w 4098122"/>
                <a:gd name="connsiteY212-1518" fmla="*/ 5197033 h 5311470"/>
                <a:gd name="connsiteX213-1519" fmla="*/ 1030831 w 4098122"/>
                <a:gd name="connsiteY213-1520" fmla="*/ 5208607 h 5311470"/>
                <a:gd name="connsiteX214-1521" fmla="*/ 799337 w 4098122"/>
                <a:gd name="connsiteY214-1522" fmla="*/ 5197033 h 5311470"/>
                <a:gd name="connsiteX215-1523" fmla="*/ 648866 w 4098122"/>
                <a:gd name="connsiteY215-1524" fmla="*/ 5231757 h 5311470"/>
                <a:gd name="connsiteX216-1525" fmla="*/ 452097 w 4098122"/>
                <a:gd name="connsiteY216-1526" fmla="*/ 5197033 h 5311470"/>
                <a:gd name="connsiteX217-1527" fmla="*/ 244625 w 4098122"/>
                <a:gd name="connsiteY217-1528" fmla="*/ 5207919 h 5311470"/>
                <a:gd name="connsiteX218-1529" fmla="*/ 174304 w 4098122"/>
                <a:gd name="connsiteY218-1530" fmla="*/ 5220182 h 5311470"/>
                <a:gd name="connsiteX219-1531" fmla="*/ 117808 w 4098122"/>
                <a:gd name="connsiteY219-1532" fmla="*/ 5228128 h 5311470"/>
                <a:gd name="connsiteX220-1533" fmla="*/ 12259 w 4098122"/>
                <a:gd name="connsiteY220-1534" fmla="*/ 5243331 h 5311470"/>
                <a:gd name="connsiteX221-1535" fmla="*/ 23144 w 4098122"/>
                <a:gd name="connsiteY221-1536" fmla="*/ 5109442 h 5311470"/>
                <a:gd name="connsiteX222-1537" fmla="*/ 46294 w 4098122"/>
                <a:gd name="connsiteY222-1538" fmla="*/ 5020289 h 5311470"/>
                <a:gd name="connsiteX223-1539" fmla="*/ 35408 w 4098122"/>
                <a:gd name="connsiteY223-1540" fmla="*/ 4826643 h 5311470"/>
                <a:gd name="connsiteX224-1541" fmla="*/ 58557 w 4098122"/>
                <a:gd name="connsiteY224-1542" fmla="*/ 4791919 h 5311470"/>
                <a:gd name="connsiteX225-1543" fmla="*/ 70132 w 4098122"/>
                <a:gd name="connsiteY225-1544" fmla="*/ 4745620 h 5311470"/>
                <a:gd name="connsiteX226-1545" fmla="*/ 35408 w 4098122"/>
                <a:gd name="connsiteY226-1546" fmla="*/ 4676172 h 5311470"/>
                <a:gd name="connsiteX227-1547" fmla="*/ 23833 w 4098122"/>
                <a:gd name="connsiteY227-1548" fmla="*/ 4641448 h 5311470"/>
                <a:gd name="connsiteX228-1549" fmla="*/ 35408 w 4098122"/>
                <a:gd name="connsiteY228-1550" fmla="*/ 4514126 h 5311470"/>
                <a:gd name="connsiteX229-1551" fmla="*/ 46983 w 4098122"/>
                <a:gd name="connsiteY229-1552" fmla="*/ 4467828 h 5311470"/>
                <a:gd name="connsiteX230-1553" fmla="*/ 70132 w 4098122"/>
                <a:gd name="connsiteY230-1554" fmla="*/ 4363655 h 5311470"/>
                <a:gd name="connsiteX231-1555" fmla="*/ 58557 w 4098122"/>
                <a:gd name="connsiteY231-1556" fmla="*/ 4305782 h 5311470"/>
                <a:gd name="connsiteX232-1557" fmla="*/ 46983 w 4098122"/>
                <a:gd name="connsiteY232-1558" fmla="*/ 4236334 h 5311470"/>
                <a:gd name="connsiteX233-1559" fmla="*/ 23833 w 4098122"/>
                <a:gd name="connsiteY233-1560" fmla="*/ 4166886 h 5311470"/>
                <a:gd name="connsiteX234-1561" fmla="*/ 35408 w 4098122"/>
                <a:gd name="connsiteY234-1562" fmla="*/ 3877519 h 5311470"/>
                <a:gd name="connsiteX235-1563" fmla="*/ 46983 w 4098122"/>
                <a:gd name="connsiteY235-1564" fmla="*/ 3819645 h 5311470"/>
                <a:gd name="connsiteX236-1565" fmla="*/ 116431 w 4098122"/>
                <a:gd name="connsiteY236-1566" fmla="*/ 3750197 h 5311470"/>
                <a:gd name="connsiteX237-1567" fmla="*/ 93281 w 4098122"/>
                <a:gd name="connsiteY237-1568" fmla="*/ 3611301 h 5311470"/>
                <a:gd name="connsiteX238-1569" fmla="*/ 70132 w 4098122"/>
                <a:gd name="connsiteY238-1570" fmla="*/ 3576577 h 5311470"/>
                <a:gd name="connsiteX239-1571" fmla="*/ 58557 w 4098122"/>
                <a:gd name="connsiteY239-1572" fmla="*/ 3437681 h 5311470"/>
                <a:gd name="connsiteX240-1573" fmla="*/ 35408 w 4098122"/>
                <a:gd name="connsiteY240-1574" fmla="*/ 3345083 h 5311470"/>
                <a:gd name="connsiteX241-1575" fmla="*/ 12259 w 4098122"/>
                <a:gd name="connsiteY241-1576" fmla="*/ 3264060 h 5311470"/>
                <a:gd name="connsiteX242-1577" fmla="*/ 23833 w 4098122"/>
                <a:gd name="connsiteY242-1578" fmla="*/ 3078866 h 5311470"/>
                <a:gd name="connsiteX243-1579" fmla="*/ 46983 w 4098122"/>
                <a:gd name="connsiteY243-1580" fmla="*/ 3009417 h 5311470"/>
                <a:gd name="connsiteX244-1581" fmla="*/ 58557 w 4098122"/>
                <a:gd name="connsiteY244-1582" fmla="*/ 2974693 h 5311470"/>
                <a:gd name="connsiteX245-1583" fmla="*/ 46983 w 4098122"/>
                <a:gd name="connsiteY245-1584" fmla="*/ 2812648 h 5311470"/>
                <a:gd name="connsiteX246-1585" fmla="*/ 35408 w 4098122"/>
                <a:gd name="connsiteY246-1586" fmla="*/ 2673752 h 5311470"/>
                <a:gd name="connsiteX247-1587" fmla="*/ 46983 w 4098122"/>
                <a:gd name="connsiteY247-1588" fmla="*/ 2523281 h 5311470"/>
                <a:gd name="connsiteX248-1589" fmla="*/ 70132 w 4098122"/>
                <a:gd name="connsiteY248-1590" fmla="*/ 2453833 h 5311470"/>
                <a:gd name="connsiteX249-1591" fmla="*/ 58557 w 4098122"/>
                <a:gd name="connsiteY249-1592" fmla="*/ 2257063 h 5311470"/>
                <a:gd name="connsiteX250-1593" fmla="*/ 46983 w 4098122"/>
                <a:gd name="connsiteY250-1594" fmla="*/ 2210764 h 5311470"/>
                <a:gd name="connsiteX251-1595" fmla="*/ 23833 w 4098122"/>
                <a:gd name="connsiteY251-1596" fmla="*/ 2176040 h 5311470"/>
                <a:gd name="connsiteX252-1597" fmla="*/ 23833 w 4098122"/>
                <a:gd name="connsiteY252-1598" fmla="*/ 1828800 h 5311470"/>
                <a:gd name="connsiteX253-1599" fmla="*/ 35408 w 4098122"/>
                <a:gd name="connsiteY253-1600" fmla="*/ 1713053 h 5311470"/>
                <a:gd name="connsiteX254-1601" fmla="*/ 58557 w 4098122"/>
                <a:gd name="connsiteY254-1602" fmla="*/ 1643605 h 5311470"/>
                <a:gd name="connsiteX255-1603" fmla="*/ 35408 w 4098122"/>
                <a:gd name="connsiteY255-1604" fmla="*/ 1481559 h 5311470"/>
                <a:gd name="connsiteX256-1605" fmla="*/ 23833 w 4098122"/>
                <a:gd name="connsiteY256-1606" fmla="*/ 1446835 h 5311470"/>
                <a:gd name="connsiteX257-1607" fmla="*/ 684 w 4098122"/>
                <a:gd name="connsiteY257-1608" fmla="*/ 1365812 h 5311470"/>
                <a:gd name="connsiteX258-1609" fmla="*/ 12259 w 4098122"/>
                <a:gd name="connsiteY258-1610" fmla="*/ 1192192 h 5311470"/>
                <a:gd name="connsiteX259-1611" fmla="*/ 23833 w 4098122"/>
                <a:gd name="connsiteY259-1612" fmla="*/ 1157468 h 5311470"/>
                <a:gd name="connsiteX260-1613" fmla="*/ 58557 w 4098122"/>
                <a:gd name="connsiteY260-1614" fmla="*/ 1064871 h 5311470"/>
                <a:gd name="connsiteX261-1615" fmla="*/ 46983 w 4098122"/>
                <a:gd name="connsiteY261-1616" fmla="*/ 844952 h 5311470"/>
                <a:gd name="connsiteX262-1617" fmla="*/ 35408 w 4098122"/>
                <a:gd name="connsiteY262-1618" fmla="*/ 787078 h 5311470"/>
                <a:gd name="connsiteX263-1619" fmla="*/ 23833 w 4098122"/>
                <a:gd name="connsiteY263-1620" fmla="*/ 648182 h 5311470"/>
                <a:gd name="connsiteX264-1621" fmla="*/ 12259 w 4098122"/>
                <a:gd name="connsiteY264-1622" fmla="*/ 555585 h 5311470"/>
                <a:gd name="connsiteX265-1623" fmla="*/ 23833 w 4098122"/>
                <a:gd name="connsiteY265-1624" fmla="*/ 115747 h 5311470"/>
                <a:gd name="connsiteX266-1625" fmla="*/ 70132 w 4098122"/>
                <a:gd name="connsiteY266-1626" fmla="*/ 69448 h 5311470"/>
                <a:gd name="connsiteX267-1627" fmla="*/ 428947 w 4098122"/>
                <a:gd name="connsiteY267-1628" fmla="*/ 69448 h 5311470"/>
                <a:gd name="connsiteX268-1629" fmla="*/ 556269 w 4098122"/>
                <a:gd name="connsiteY268-1630" fmla="*/ 81022 h 5311470"/>
                <a:gd name="connsiteX269-1631" fmla="*/ 891935 w 4098122"/>
                <a:gd name="connsiteY269-1632" fmla="*/ 57873 h 5311470"/>
                <a:gd name="connsiteX270-1633" fmla="*/ 926659 w 4098122"/>
                <a:gd name="connsiteY270-1634" fmla="*/ 46298 h 5311470"/>
                <a:gd name="connsiteX271-1635" fmla="*/ 961383 w 4098122"/>
                <a:gd name="connsiteY271-1636" fmla="*/ 23149 h 5311470"/>
                <a:gd name="connsiteX272-1637" fmla="*/ 1007681 w 4098122"/>
                <a:gd name="connsiteY272-1638" fmla="*/ 0 h 5311470"/>
                <a:gd name="connsiteX0-1639" fmla="*/ 1042828 w 4098122"/>
                <a:gd name="connsiteY0-1640" fmla="*/ 118419 h 5311470"/>
                <a:gd name="connsiteX1-1641" fmla="*/ 1010449 w 4098122"/>
                <a:gd name="connsiteY1-1642" fmla="*/ 140754 h 5311470"/>
                <a:gd name="connsiteX2-1643" fmla="*/ 912755 w 4098122"/>
                <a:gd name="connsiteY2-1644" fmla="*/ 151921 h 5311470"/>
                <a:gd name="connsiteX3-1645" fmla="*/ 665066 w 4098122"/>
                <a:gd name="connsiteY3-1646" fmla="*/ 174258 h 5311470"/>
                <a:gd name="connsiteX4-1647" fmla="*/ 546340 w 4098122"/>
                <a:gd name="connsiteY4-1648" fmla="*/ 163090 h 5311470"/>
                <a:gd name="connsiteX5-1649" fmla="*/ 193938 w 4098122"/>
                <a:gd name="connsiteY5-1650" fmla="*/ 169028 h 5311470"/>
                <a:gd name="connsiteX6-1651" fmla="*/ 168578 w 4098122"/>
                <a:gd name="connsiteY6-1652" fmla="*/ 207762 h 5311470"/>
                <a:gd name="connsiteX7-1653" fmla="*/ 187473 w 4098122"/>
                <a:gd name="connsiteY7-1654" fmla="*/ 608390 h 5311470"/>
                <a:gd name="connsiteX8-1655" fmla="*/ 208505 w 4098122"/>
                <a:gd name="connsiteY8-1656" fmla="*/ 760923 h 5311470"/>
                <a:gd name="connsiteX9-1657" fmla="*/ 179372 w 4098122"/>
                <a:gd name="connsiteY9-1658" fmla="*/ 855496 h 5311470"/>
                <a:gd name="connsiteX10-1659" fmla="*/ 190165 w 4098122"/>
                <a:gd name="connsiteY10-1660" fmla="*/ 911336 h 5311470"/>
                <a:gd name="connsiteX11-1661" fmla="*/ 222545 w 4098122"/>
                <a:gd name="connsiteY11-1662" fmla="*/ 1056518 h 5311470"/>
                <a:gd name="connsiteX12-1663" fmla="*/ 209587 w 4098122"/>
                <a:gd name="connsiteY12-1664" fmla="*/ 1198869 h 5311470"/>
                <a:gd name="connsiteX13-1665" fmla="*/ 193411 w 4098122"/>
                <a:gd name="connsiteY13-1666" fmla="*/ 1287934 h 5311470"/>
                <a:gd name="connsiteX14-1667" fmla="*/ 146992 w 4098122"/>
                <a:gd name="connsiteY14-1668" fmla="*/ 1413887 h 5311470"/>
                <a:gd name="connsiteX15-1669" fmla="*/ 168578 w 4098122"/>
                <a:gd name="connsiteY15-1670" fmla="*/ 1492062 h 5311470"/>
                <a:gd name="connsiteX16-1671" fmla="*/ 179372 w 4098122"/>
                <a:gd name="connsiteY16-1672" fmla="*/ 1525566 h 5311470"/>
                <a:gd name="connsiteX17-1673" fmla="*/ 200958 w 4098122"/>
                <a:gd name="connsiteY17-1674" fmla="*/ 1681916 h 5311470"/>
                <a:gd name="connsiteX18-1675" fmla="*/ 179372 w 4098122"/>
                <a:gd name="connsiteY18-1676" fmla="*/ 1748923 h 5311470"/>
                <a:gd name="connsiteX19-1677" fmla="*/ 168578 w 4098122"/>
                <a:gd name="connsiteY19-1678" fmla="*/ 1860602 h 5311470"/>
                <a:gd name="connsiteX20-1679" fmla="*/ 204205 w 4098122"/>
                <a:gd name="connsiteY20-1680" fmla="*/ 2148134 h 5311470"/>
                <a:gd name="connsiteX21-1681" fmla="*/ 190165 w 4098122"/>
                <a:gd name="connsiteY21-1682" fmla="*/ 2229139 h 5311470"/>
                <a:gd name="connsiteX22-1683" fmla="*/ 200958 w 4098122"/>
                <a:gd name="connsiteY22-1684" fmla="*/ 2273811 h 5311470"/>
                <a:gd name="connsiteX23-1685" fmla="*/ 211751 w 4098122"/>
                <a:gd name="connsiteY23-1686" fmla="*/ 2463665 h 5311470"/>
                <a:gd name="connsiteX24-1687" fmla="*/ 190165 w 4098122"/>
                <a:gd name="connsiteY24-1688" fmla="*/ 2530671 h 5311470"/>
                <a:gd name="connsiteX25-1689" fmla="*/ 197184 w 4098122"/>
                <a:gd name="connsiteY25-1690" fmla="*/ 2693667 h 5311470"/>
                <a:gd name="connsiteX26-1691" fmla="*/ 190165 w 4098122"/>
                <a:gd name="connsiteY26-1692" fmla="*/ 2809867 h 5311470"/>
                <a:gd name="connsiteX27-1693" fmla="*/ 200958 w 4098122"/>
                <a:gd name="connsiteY27-1694" fmla="*/ 2966216 h 5311470"/>
                <a:gd name="connsiteX28-1695" fmla="*/ 190165 w 4098122"/>
                <a:gd name="connsiteY28-1696" fmla="*/ 2999720 h 5311470"/>
                <a:gd name="connsiteX29-1697" fmla="*/ 168578 w 4098122"/>
                <a:gd name="connsiteY29-1698" fmla="*/ 3066728 h 5311470"/>
                <a:gd name="connsiteX30-1699" fmla="*/ 187473 w 4098122"/>
                <a:gd name="connsiteY30-1700" fmla="*/ 3221661 h 5311470"/>
                <a:gd name="connsiteX31-1701" fmla="*/ 179372 w 4098122"/>
                <a:gd name="connsiteY31-1702" fmla="*/ 3323587 h 5311470"/>
                <a:gd name="connsiteX32-1703" fmla="*/ 200958 w 4098122"/>
                <a:gd name="connsiteY32-1704" fmla="*/ 3412930 h 5311470"/>
                <a:gd name="connsiteX33-1705" fmla="*/ 211751 w 4098122"/>
                <a:gd name="connsiteY33-1706" fmla="*/ 3546944 h 5311470"/>
                <a:gd name="connsiteX34-1707" fmla="*/ 233337 w 4098122"/>
                <a:gd name="connsiteY34-1708" fmla="*/ 3580448 h 5311470"/>
                <a:gd name="connsiteX35-1709" fmla="*/ 254924 w 4098122"/>
                <a:gd name="connsiteY35-1710" fmla="*/ 3714461 h 5311470"/>
                <a:gd name="connsiteX36-1711" fmla="*/ 207978 w 4098122"/>
                <a:gd name="connsiteY36-1712" fmla="*/ 3817095 h 5311470"/>
                <a:gd name="connsiteX37-1713" fmla="*/ 214443 w 4098122"/>
                <a:gd name="connsiteY37-1714" fmla="*/ 3951817 h 5311470"/>
                <a:gd name="connsiteX38-1715" fmla="*/ 168578 w 4098122"/>
                <a:gd name="connsiteY38-1716" fmla="*/ 4116504 h 5311470"/>
                <a:gd name="connsiteX39-1717" fmla="*/ 190165 w 4098122"/>
                <a:gd name="connsiteY39-1718" fmla="*/ 4183511 h 5311470"/>
                <a:gd name="connsiteX40-1719" fmla="*/ 218216 w 4098122"/>
                <a:gd name="connsiteY40-1720" fmla="*/ 4256733 h 5311470"/>
                <a:gd name="connsiteX41-1721" fmla="*/ 211751 w 4098122"/>
                <a:gd name="connsiteY41-1722" fmla="*/ 4306356 h 5311470"/>
                <a:gd name="connsiteX42-1723" fmla="*/ 190165 w 4098122"/>
                <a:gd name="connsiteY42-1724" fmla="*/ 4406868 h 5311470"/>
                <a:gd name="connsiteX43-1725" fmla="*/ 179372 w 4098122"/>
                <a:gd name="connsiteY43-1726" fmla="*/ 4451539 h 5311470"/>
                <a:gd name="connsiteX44-1727" fmla="*/ 168578 w 4098122"/>
                <a:gd name="connsiteY44-1728" fmla="*/ 4574385 h 5311470"/>
                <a:gd name="connsiteX45-1729" fmla="*/ 179372 w 4098122"/>
                <a:gd name="connsiteY45-1730" fmla="*/ 4607889 h 5311470"/>
                <a:gd name="connsiteX46-1731" fmla="*/ 211751 w 4098122"/>
                <a:gd name="connsiteY46-1732" fmla="*/ 4674896 h 5311470"/>
                <a:gd name="connsiteX47-1733" fmla="*/ 200958 w 4098122"/>
                <a:gd name="connsiteY47-1734" fmla="*/ 4719567 h 5311470"/>
                <a:gd name="connsiteX48-1735" fmla="*/ 179372 w 4098122"/>
                <a:gd name="connsiteY48-1736" fmla="*/ 4753071 h 5311470"/>
                <a:gd name="connsiteX49-1737" fmla="*/ 179372 w 4098122"/>
                <a:gd name="connsiteY49-1738" fmla="*/ 5009930 h 5311470"/>
                <a:gd name="connsiteX50-1739" fmla="*/ 157786 w 4098122"/>
                <a:gd name="connsiteY50-1740" fmla="*/ 5043435 h 5311470"/>
                <a:gd name="connsiteX51-1741" fmla="*/ 180935 w 4098122"/>
                <a:gd name="connsiteY51-1742" fmla="*/ 5108814 h 5311470"/>
                <a:gd name="connsiteX52-1743" fmla="*/ 230213 w 4098122"/>
                <a:gd name="connsiteY52-1744" fmla="*/ 5074497 h 5311470"/>
                <a:gd name="connsiteX53-1745" fmla="*/ 308890 w 4098122"/>
                <a:gd name="connsiteY53-1746" fmla="*/ 5132777 h 5311470"/>
                <a:gd name="connsiteX54-1747" fmla="*/ 330477 w 4098122"/>
                <a:gd name="connsiteY54-1748" fmla="*/ 5110441 h 5311470"/>
                <a:gd name="connsiteX55-1749" fmla="*/ 524754 w 4098122"/>
                <a:gd name="connsiteY55-1750" fmla="*/ 5099273 h 5311470"/>
                <a:gd name="connsiteX56-1751" fmla="*/ 783791 w 4098122"/>
                <a:gd name="connsiteY56-1752" fmla="*/ 5099273 h 5311470"/>
                <a:gd name="connsiteX57-1753" fmla="*/ 891723 w 4098122"/>
                <a:gd name="connsiteY57-1754" fmla="*/ 5110441 h 5311470"/>
                <a:gd name="connsiteX58-1755" fmla="*/ 1107587 w 4098122"/>
                <a:gd name="connsiteY58-1756" fmla="*/ 5121609 h 5311470"/>
                <a:gd name="connsiteX59-1757" fmla="*/ 1161553 w 4098122"/>
                <a:gd name="connsiteY59-1758" fmla="*/ 5110441 h 5311470"/>
                <a:gd name="connsiteX60-1759" fmla="*/ 1334244 w 4098122"/>
                <a:gd name="connsiteY60-1760" fmla="*/ 5099273 h 5311470"/>
                <a:gd name="connsiteX61-1761" fmla="*/ 1388211 w 4098122"/>
                <a:gd name="connsiteY61-1762" fmla="*/ 5110441 h 5311470"/>
                <a:gd name="connsiteX62-1763" fmla="*/ 1420590 w 4098122"/>
                <a:gd name="connsiteY62-1764" fmla="*/ 5121609 h 5311470"/>
                <a:gd name="connsiteX63-1765" fmla="*/ 1485349 w 4098122"/>
                <a:gd name="connsiteY63-1766" fmla="*/ 5132777 h 5311470"/>
                <a:gd name="connsiteX64-1767" fmla="*/ 1517729 w 4098122"/>
                <a:gd name="connsiteY64-1768" fmla="*/ 5143945 h 5311470"/>
                <a:gd name="connsiteX65-1769" fmla="*/ 1550108 w 4098122"/>
                <a:gd name="connsiteY65-1770" fmla="*/ 5155112 h 5311470"/>
                <a:gd name="connsiteX66-1771" fmla="*/ 1614868 w 4098122"/>
                <a:gd name="connsiteY66-1772" fmla="*/ 5177448 h 5311470"/>
                <a:gd name="connsiteX67-1773" fmla="*/ 1802785 w 4098122"/>
                <a:gd name="connsiteY67-1774" fmla="*/ 5181199 h 5311470"/>
                <a:gd name="connsiteX68-1775" fmla="*/ 1926080 w 4098122"/>
                <a:gd name="connsiteY68-1776" fmla="*/ 5173781 h 5311470"/>
                <a:gd name="connsiteX69-1777" fmla="*/ 2060390 w 4098122"/>
                <a:gd name="connsiteY69-1778" fmla="*/ 5177531 h 5311470"/>
                <a:gd name="connsiteX70-1779" fmla="*/ 2137733 w 4098122"/>
                <a:gd name="connsiteY70-1780" fmla="*/ 5177498 h 5311470"/>
                <a:gd name="connsiteX71-1781" fmla="*/ 2216643 w 4098122"/>
                <a:gd name="connsiteY71-1782" fmla="*/ 5170047 h 5311470"/>
                <a:gd name="connsiteX72-1783" fmla="*/ 2338012 w 4098122"/>
                <a:gd name="connsiteY72-1784" fmla="*/ 5177448 h 5311470"/>
                <a:gd name="connsiteX73-1785" fmla="*/ 3471298 w 4098122"/>
                <a:gd name="connsiteY73-1786" fmla="*/ 5155112 h 5311470"/>
                <a:gd name="connsiteX74-1787" fmla="*/ 3503678 w 4098122"/>
                <a:gd name="connsiteY74-1788" fmla="*/ 5143945 h 5311470"/>
                <a:gd name="connsiteX75-1789" fmla="*/ 3536058 w 4098122"/>
                <a:gd name="connsiteY75-1790" fmla="*/ 5121609 h 5311470"/>
                <a:gd name="connsiteX76-1791" fmla="*/ 3643989 w 4098122"/>
                <a:gd name="connsiteY76-1792" fmla="*/ 5110441 h 5311470"/>
                <a:gd name="connsiteX77-1793" fmla="*/ 3665576 w 4098122"/>
                <a:gd name="connsiteY77-1794" fmla="*/ 5132777 h 5311470"/>
                <a:gd name="connsiteX78-1795" fmla="*/ 3773508 w 4098122"/>
                <a:gd name="connsiteY78-1796" fmla="*/ 5155112 h 5311470"/>
                <a:gd name="connsiteX79-1797" fmla="*/ 3816680 w 4098122"/>
                <a:gd name="connsiteY79-1798" fmla="*/ 5166280 h 5311470"/>
                <a:gd name="connsiteX80-1799" fmla="*/ 3870647 w 4098122"/>
                <a:gd name="connsiteY80-1800" fmla="*/ 5177448 h 5311470"/>
                <a:gd name="connsiteX81-1801" fmla="*/ 3874975 w 4098122"/>
                <a:gd name="connsiteY81-1802" fmla="*/ 5037497 h 5311470"/>
                <a:gd name="connsiteX82-1803" fmla="*/ 3913820 w 4098122"/>
                <a:gd name="connsiteY82-1804" fmla="*/ 4697231 h 5311470"/>
                <a:gd name="connsiteX83-1805" fmla="*/ 3903026 w 4098122"/>
                <a:gd name="connsiteY83-1806" fmla="*/ 4663727 h 5311470"/>
                <a:gd name="connsiteX84-1807" fmla="*/ 3892233 w 4098122"/>
                <a:gd name="connsiteY84-1808" fmla="*/ 4384532 h 5311470"/>
                <a:gd name="connsiteX85-1809" fmla="*/ 3881440 w 4098122"/>
                <a:gd name="connsiteY85-1810" fmla="*/ 4105336 h 5311470"/>
                <a:gd name="connsiteX86-1811" fmla="*/ 3924612 w 4098122"/>
                <a:gd name="connsiteY86-1812" fmla="*/ 4071832 h 5311470"/>
                <a:gd name="connsiteX87-1813" fmla="*/ 3899780 w 4098122"/>
                <a:gd name="connsiteY87-1814" fmla="*/ 3931880 h 5311470"/>
                <a:gd name="connsiteX88-1815" fmla="*/ 3872811 w 4098122"/>
                <a:gd name="connsiteY88-1816" fmla="*/ 3820202 h 5311470"/>
                <a:gd name="connsiteX89-1817" fmla="*/ 3892233 w 4098122"/>
                <a:gd name="connsiteY89-1818" fmla="*/ 3602783 h 5311470"/>
                <a:gd name="connsiteX90-1819" fmla="*/ 3878749 w 4098122"/>
                <a:gd name="connsiteY90-1820" fmla="*/ 3246828 h 5311470"/>
                <a:gd name="connsiteX91-1821" fmla="*/ 3913820 w 4098122"/>
                <a:gd name="connsiteY91-1822" fmla="*/ 3111398 h 5311470"/>
                <a:gd name="connsiteX92-1823" fmla="*/ 3924612 w 4098122"/>
                <a:gd name="connsiteY92-1824" fmla="*/ 3055560 h 5311470"/>
                <a:gd name="connsiteX93-1825" fmla="*/ 3903026 w 4098122"/>
                <a:gd name="connsiteY93-1826" fmla="*/ 2910378 h 5311470"/>
                <a:gd name="connsiteX94-1827" fmla="*/ 3897643 w 4098122"/>
                <a:gd name="connsiteY94-1828" fmla="*/ 2689852 h 5311470"/>
                <a:gd name="connsiteX95-1829" fmla="*/ 3859853 w 4098122"/>
                <a:gd name="connsiteY95-1830" fmla="*/ 2564175 h 5311470"/>
                <a:gd name="connsiteX96-1831" fmla="*/ 3838267 w 4098122"/>
                <a:gd name="connsiteY96-1832" fmla="*/ 2541839 h 5311470"/>
                <a:gd name="connsiteX97-1833" fmla="*/ 3827474 w 4098122"/>
                <a:gd name="connsiteY97-1834" fmla="*/ 2407825 h 5311470"/>
                <a:gd name="connsiteX98-1835" fmla="*/ 3838267 w 4098122"/>
                <a:gd name="connsiteY98-1836" fmla="*/ 2374321 h 5311470"/>
                <a:gd name="connsiteX99-1837" fmla="*/ 3849060 w 4098122"/>
                <a:gd name="connsiteY99-1838" fmla="*/ 2296146 h 5311470"/>
                <a:gd name="connsiteX100-1839" fmla="*/ 3870647 w 4098122"/>
                <a:gd name="connsiteY100-1840" fmla="*/ 2273811 h 5311470"/>
                <a:gd name="connsiteX101-1841" fmla="*/ 3903026 w 4098122"/>
                <a:gd name="connsiteY101-1842" fmla="*/ 2184469 h 5311470"/>
                <a:gd name="connsiteX102-1843" fmla="*/ 3913820 w 4098122"/>
                <a:gd name="connsiteY102-1844" fmla="*/ 2005783 h 5311470"/>
                <a:gd name="connsiteX103-1845" fmla="*/ 3935406 w 4098122"/>
                <a:gd name="connsiteY103-1846" fmla="*/ 1793595 h 5311470"/>
                <a:gd name="connsiteX104-1847" fmla="*/ 3924612 w 4098122"/>
                <a:gd name="connsiteY104-1848" fmla="*/ 1648413 h 5311470"/>
                <a:gd name="connsiteX105-1849" fmla="*/ 3946199 w 4098122"/>
                <a:gd name="connsiteY105-1850" fmla="*/ 1614909 h 5311470"/>
                <a:gd name="connsiteX106-1851" fmla="*/ 3940816 w 4098122"/>
                <a:gd name="connsiteY106-1852" fmla="*/ 1485848 h 5311470"/>
                <a:gd name="connsiteX107-1853" fmla="*/ 3947836 w 4098122"/>
                <a:gd name="connsiteY107-1854" fmla="*/ 1378692 h 5311470"/>
                <a:gd name="connsiteX108-1855" fmla="*/ 3931105 w 4098122"/>
                <a:gd name="connsiteY108-1856" fmla="*/ 1305039 h 5311470"/>
                <a:gd name="connsiteX109-1857" fmla="*/ 3913293 w 4098122"/>
                <a:gd name="connsiteY109-1858" fmla="*/ 1178655 h 5311470"/>
                <a:gd name="connsiteX110-1859" fmla="*/ 3903026 w 4098122"/>
                <a:gd name="connsiteY110-1860" fmla="*/ 676810 h 5311470"/>
                <a:gd name="connsiteX111-1861" fmla="*/ 3917066 w 4098122"/>
                <a:gd name="connsiteY111-1862" fmla="*/ 454869 h 5311470"/>
                <a:gd name="connsiteX112-1863" fmla="*/ 3892233 w 4098122"/>
                <a:gd name="connsiteY112-1864" fmla="*/ 397615 h 5311470"/>
                <a:gd name="connsiteX113-1865" fmla="*/ 3913820 w 4098122"/>
                <a:gd name="connsiteY113-1866" fmla="*/ 218929 h 5311470"/>
                <a:gd name="connsiteX114-1867" fmla="*/ 3827474 w 4098122"/>
                <a:gd name="connsiteY114-1868" fmla="*/ 196594 h 5311470"/>
                <a:gd name="connsiteX115-1869" fmla="*/ 3795094 w 4098122"/>
                <a:gd name="connsiteY115-1870" fmla="*/ 174258 h 5311470"/>
                <a:gd name="connsiteX116-1871" fmla="*/ 3719542 w 4098122"/>
                <a:gd name="connsiteY116-1872" fmla="*/ 163090 h 5311470"/>
                <a:gd name="connsiteX117-1873" fmla="*/ 3683388 w 4098122"/>
                <a:gd name="connsiteY117-1874" fmla="*/ 154045 h 5311470"/>
                <a:gd name="connsiteX118-1875" fmla="*/ 3633196 w 4098122"/>
                <a:gd name="connsiteY118-1876" fmla="*/ 140754 h 5311470"/>
                <a:gd name="connsiteX119-1877" fmla="*/ 3590023 w 4098122"/>
                <a:gd name="connsiteY119-1878" fmla="*/ 163090 h 5311470"/>
                <a:gd name="connsiteX120-1879" fmla="*/ 3287814 w 4098122"/>
                <a:gd name="connsiteY120-1880" fmla="*/ 174258 h 5311470"/>
                <a:gd name="connsiteX121-1881" fmla="*/ 3190675 w 4098122"/>
                <a:gd name="connsiteY121-1882" fmla="*/ 196594 h 5311470"/>
                <a:gd name="connsiteX122-1883" fmla="*/ 3169088 w 4098122"/>
                <a:gd name="connsiteY122-1884" fmla="*/ 174258 h 5311470"/>
                <a:gd name="connsiteX123-1885" fmla="*/ 3136709 w 4098122"/>
                <a:gd name="connsiteY123-1886" fmla="*/ 163090 h 5311470"/>
                <a:gd name="connsiteX124-1887" fmla="*/ 3115123 w 4098122"/>
                <a:gd name="connsiteY124-1888" fmla="*/ 140754 h 5311470"/>
                <a:gd name="connsiteX125-1889" fmla="*/ 3030414 w 4098122"/>
                <a:gd name="connsiteY125-1890" fmla="*/ 159276 h 5311470"/>
                <a:gd name="connsiteX126-1891" fmla="*/ 2856086 w 4098122"/>
                <a:gd name="connsiteY126-1892" fmla="*/ 151922 h 5311470"/>
                <a:gd name="connsiteX127-1893" fmla="*/ 2445944 w 4098122"/>
                <a:gd name="connsiteY127-1894" fmla="*/ 174258 h 5311470"/>
                <a:gd name="connsiteX128-1895" fmla="*/ 2111354 w 4098122"/>
                <a:gd name="connsiteY128-1896" fmla="*/ 129587 h 5311470"/>
                <a:gd name="connsiteX129-1897" fmla="*/ 1882561 w 4098122"/>
                <a:gd name="connsiteY129-1898" fmla="*/ 154045 h 5311470"/>
                <a:gd name="connsiteX130-1899" fmla="*/ 1712006 w 4098122"/>
                <a:gd name="connsiteY130-1900" fmla="*/ 140754 h 5311470"/>
                <a:gd name="connsiteX131-1901" fmla="*/ 1237105 w 4098122"/>
                <a:gd name="connsiteY131-1902" fmla="*/ 163090 h 5311470"/>
                <a:gd name="connsiteX132-1903" fmla="*/ 1160470 w 4098122"/>
                <a:gd name="connsiteY132-1904" fmla="*/ 142170 h 5311470"/>
                <a:gd name="connsiteX133-1905" fmla="*/ 1086000 w 4098122"/>
                <a:gd name="connsiteY133-1906" fmla="*/ 119834 h 5311470"/>
                <a:gd name="connsiteX134-1907" fmla="*/ 1042828 w 4098122"/>
                <a:gd name="connsiteY134-1908" fmla="*/ 118419 h 5311470"/>
                <a:gd name="connsiteX135-1909" fmla="*/ 1007681 w 4098122"/>
                <a:gd name="connsiteY135-1910" fmla="*/ 0 h 5311470"/>
                <a:gd name="connsiteX136-1911" fmla="*/ 1100279 w 4098122"/>
                <a:gd name="connsiteY136-1912" fmla="*/ 23149 h 5311470"/>
                <a:gd name="connsiteX137-1913" fmla="*/ 1169727 w 4098122"/>
                <a:gd name="connsiteY137-1914" fmla="*/ 69448 h 5311470"/>
                <a:gd name="connsiteX138-1915" fmla="*/ 1679013 w 4098122"/>
                <a:gd name="connsiteY138-1916" fmla="*/ 46298 h 5311470"/>
                <a:gd name="connsiteX139-1917" fmla="*/ 1760036 w 4098122"/>
                <a:gd name="connsiteY139-1918" fmla="*/ 23149 h 5311470"/>
                <a:gd name="connsiteX140-1919" fmla="*/ 2107276 w 4098122"/>
                <a:gd name="connsiteY140-1920" fmla="*/ 34724 h 5311470"/>
                <a:gd name="connsiteX141-1921" fmla="*/ 2466092 w 4098122"/>
                <a:gd name="connsiteY141-1922" fmla="*/ 81022 h 5311470"/>
                <a:gd name="connsiteX142-1923" fmla="*/ 2905930 w 4098122"/>
                <a:gd name="connsiteY142-1924" fmla="*/ 57873 h 5311470"/>
                <a:gd name="connsiteX143-1925" fmla="*/ 3010102 w 4098122"/>
                <a:gd name="connsiteY143-1926" fmla="*/ 34724 h 5311470"/>
                <a:gd name="connsiteX144-1927" fmla="*/ 3183722 w 4098122"/>
                <a:gd name="connsiteY144-1928" fmla="*/ 46298 h 5311470"/>
                <a:gd name="connsiteX145-1929" fmla="*/ 3206871 w 4098122"/>
                <a:gd name="connsiteY145-1930" fmla="*/ 69448 h 5311470"/>
                <a:gd name="connsiteX146-1931" fmla="*/ 3241595 w 4098122"/>
                <a:gd name="connsiteY146-1932" fmla="*/ 81022 h 5311470"/>
                <a:gd name="connsiteX147-1933" fmla="*/ 3264745 w 4098122"/>
                <a:gd name="connsiteY147-1934" fmla="*/ 104172 h 5311470"/>
                <a:gd name="connsiteX148-1935" fmla="*/ 3368917 w 4098122"/>
                <a:gd name="connsiteY148-1936" fmla="*/ 81022 h 5311470"/>
                <a:gd name="connsiteX149-1937" fmla="*/ 3693008 w 4098122"/>
                <a:gd name="connsiteY149-1938" fmla="*/ 69448 h 5311470"/>
                <a:gd name="connsiteX150-1939" fmla="*/ 3739307 w 4098122"/>
                <a:gd name="connsiteY150-1940" fmla="*/ 46298 h 5311470"/>
                <a:gd name="connsiteX151-1941" fmla="*/ 3774031 w 4098122"/>
                <a:gd name="connsiteY151-1942" fmla="*/ 23149 h 5311470"/>
                <a:gd name="connsiteX152-1943" fmla="*/ 3831904 w 4098122"/>
                <a:gd name="connsiteY152-1944" fmla="*/ 69448 h 5311470"/>
                <a:gd name="connsiteX153-1945" fmla="*/ 3912927 w 4098122"/>
                <a:gd name="connsiteY153-1946" fmla="*/ 81022 h 5311470"/>
                <a:gd name="connsiteX154-1947" fmla="*/ 3947651 w 4098122"/>
                <a:gd name="connsiteY154-1948" fmla="*/ 104172 h 5311470"/>
                <a:gd name="connsiteX155-1949" fmla="*/ 4040249 w 4098122"/>
                <a:gd name="connsiteY155-1950" fmla="*/ 127321 h 5311470"/>
                <a:gd name="connsiteX156-1951" fmla="*/ 4017099 w 4098122"/>
                <a:gd name="connsiteY156-1952" fmla="*/ 312516 h 5311470"/>
                <a:gd name="connsiteX157-1953" fmla="*/ 4005524 w 4098122"/>
                <a:gd name="connsiteY157-1954" fmla="*/ 347240 h 5311470"/>
                <a:gd name="connsiteX158-1955" fmla="*/ 4028674 w 4098122"/>
                <a:gd name="connsiteY158-1956" fmla="*/ 601883 h 5311470"/>
                <a:gd name="connsiteX159-1957" fmla="*/ 4040249 w 4098122"/>
                <a:gd name="connsiteY159-1958" fmla="*/ 1169043 h 5311470"/>
                <a:gd name="connsiteX160-1959" fmla="*/ 4063398 w 4098122"/>
                <a:gd name="connsiteY160-1960" fmla="*/ 1238491 h 5311470"/>
                <a:gd name="connsiteX161-1961" fmla="*/ 4074973 w 4098122"/>
                <a:gd name="connsiteY161-1962" fmla="*/ 1273215 h 5311470"/>
                <a:gd name="connsiteX162-1963" fmla="*/ 4098122 w 4098122"/>
                <a:gd name="connsiteY162-1964" fmla="*/ 1354238 h 5311470"/>
                <a:gd name="connsiteX163-1965" fmla="*/ 4074973 w 4098122"/>
                <a:gd name="connsiteY163-1966" fmla="*/ 1574157 h 5311470"/>
                <a:gd name="connsiteX164-1967" fmla="*/ 4051823 w 4098122"/>
                <a:gd name="connsiteY164-1968" fmla="*/ 1608881 h 5311470"/>
                <a:gd name="connsiteX165-1969" fmla="*/ 4063398 w 4098122"/>
                <a:gd name="connsiteY165-1970" fmla="*/ 1759352 h 5311470"/>
                <a:gd name="connsiteX166-1971" fmla="*/ 4040249 w 4098122"/>
                <a:gd name="connsiteY166-1972" fmla="*/ 1979271 h 5311470"/>
                <a:gd name="connsiteX167-1973" fmla="*/ 4028674 w 4098122"/>
                <a:gd name="connsiteY167-1974" fmla="*/ 2164466 h 5311470"/>
                <a:gd name="connsiteX168-1975" fmla="*/ 3993950 w 4098122"/>
                <a:gd name="connsiteY168-1976" fmla="*/ 2257063 h 5311470"/>
                <a:gd name="connsiteX169-1977" fmla="*/ 3970800 w 4098122"/>
                <a:gd name="connsiteY169-1978" fmla="*/ 2280212 h 5311470"/>
                <a:gd name="connsiteX170-1979" fmla="*/ 3959226 w 4098122"/>
                <a:gd name="connsiteY170-1980" fmla="*/ 2361235 h 5311470"/>
                <a:gd name="connsiteX171-1981" fmla="*/ 3947651 w 4098122"/>
                <a:gd name="connsiteY171-1982" fmla="*/ 2395959 h 5311470"/>
                <a:gd name="connsiteX172-1983" fmla="*/ 3959226 w 4098122"/>
                <a:gd name="connsiteY172-1984" fmla="*/ 2534855 h 5311470"/>
                <a:gd name="connsiteX173-1985" fmla="*/ 3982375 w 4098122"/>
                <a:gd name="connsiteY173-1986" fmla="*/ 2558005 h 5311470"/>
                <a:gd name="connsiteX174-1987" fmla="*/ 3993950 w 4098122"/>
                <a:gd name="connsiteY174-1988" fmla="*/ 2592729 h 5311470"/>
                <a:gd name="connsiteX175-1989" fmla="*/ 4028674 w 4098122"/>
                <a:gd name="connsiteY175-1990" fmla="*/ 2916820 h 5311470"/>
                <a:gd name="connsiteX176-1991" fmla="*/ 4051823 w 4098122"/>
                <a:gd name="connsiteY176-1992" fmla="*/ 3067291 h 5311470"/>
                <a:gd name="connsiteX177-1993" fmla="*/ 4040249 w 4098122"/>
                <a:gd name="connsiteY177-1994" fmla="*/ 3125164 h 5311470"/>
                <a:gd name="connsiteX178-1995" fmla="*/ 4029899 w 4098122"/>
                <a:gd name="connsiteY178-1996" fmla="*/ 3164921 h 5311470"/>
                <a:gd name="connsiteX179-1997" fmla="*/ 4031149 w 4098122"/>
                <a:gd name="connsiteY179-1998" fmla="*/ 3158443 h 5311470"/>
                <a:gd name="connsiteX180-1999" fmla="*/ 4029899 w 4098122"/>
                <a:gd name="connsiteY180-2000" fmla="*/ 3164921 h 5311470"/>
                <a:gd name="connsiteX181-2001" fmla="*/ 4017099 w 4098122"/>
                <a:gd name="connsiteY181-2002" fmla="*/ 3229336 h 5311470"/>
                <a:gd name="connsiteX182-2003" fmla="*/ 4017099 w 4098122"/>
                <a:gd name="connsiteY182-2004" fmla="*/ 3634450 h 5311470"/>
                <a:gd name="connsiteX183-2005" fmla="*/ 4051823 w 4098122"/>
                <a:gd name="connsiteY183-2006" fmla="*/ 3842795 h 5311470"/>
                <a:gd name="connsiteX184-2007" fmla="*/ 4063398 w 4098122"/>
                <a:gd name="connsiteY184-2008" fmla="*/ 3981691 h 5311470"/>
                <a:gd name="connsiteX185-2009" fmla="*/ 4051823 w 4098122"/>
                <a:gd name="connsiteY185-2010" fmla="*/ 4120587 h 5311470"/>
                <a:gd name="connsiteX186-2011" fmla="*/ 4040249 w 4098122"/>
                <a:gd name="connsiteY186-2012" fmla="*/ 4155311 h 5311470"/>
                <a:gd name="connsiteX187-2013" fmla="*/ 4017099 w 4098122"/>
                <a:gd name="connsiteY187-2014" fmla="*/ 4444678 h 5311470"/>
                <a:gd name="connsiteX188-2015" fmla="*/ 4028674 w 4098122"/>
                <a:gd name="connsiteY188-2016" fmla="*/ 4734045 h 5311470"/>
                <a:gd name="connsiteX189-2017" fmla="*/ 4040249 w 4098122"/>
                <a:gd name="connsiteY189-2018" fmla="*/ 4768769 h 5311470"/>
                <a:gd name="connsiteX190-2019" fmla="*/ 4025844 w 4098122"/>
                <a:gd name="connsiteY190-2020" fmla="*/ 5150698 h 5311470"/>
                <a:gd name="connsiteX191-2021" fmla="*/ 4014270 w 4098122"/>
                <a:gd name="connsiteY191-2022" fmla="*/ 5275190 h 5311470"/>
                <a:gd name="connsiteX192-2023" fmla="*/ 3936076 w 4098122"/>
                <a:gd name="connsiteY192-2024" fmla="*/ 5254906 h 5311470"/>
                <a:gd name="connsiteX193-2025" fmla="*/ 3889778 w 4098122"/>
                <a:gd name="connsiteY193-2026" fmla="*/ 5243331 h 5311470"/>
                <a:gd name="connsiteX194-2027" fmla="*/ 3788546 w 4098122"/>
                <a:gd name="connsiteY194-2028" fmla="*/ 5240502 h 5311470"/>
                <a:gd name="connsiteX195-2029" fmla="*/ 3713143 w 4098122"/>
                <a:gd name="connsiteY195-2030" fmla="*/ 5246382 h 5311470"/>
                <a:gd name="connsiteX196-2031" fmla="*/ 3655455 w 4098122"/>
                <a:gd name="connsiteY196-2032" fmla="*/ 5234733 h 5311470"/>
                <a:gd name="connsiteX197-2033" fmla="*/ 3600411 w 4098122"/>
                <a:gd name="connsiteY197-2034" fmla="*/ 5231757 h 5311470"/>
                <a:gd name="connsiteX198-2035" fmla="*/ 3565686 w 4098122"/>
                <a:gd name="connsiteY198-2036" fmla="*/ 5243331 h 5311470"/>
                <a:gd name="connsiteX199-2037" fmla="*/ 2350345 w 4098122"/>
                <a:gd name="connsiteY199-2038" fmla="*/ 5266481 h 5311470"/>
                <a:gd name="connsiteX200-2039" fmla="*/ 2188299 w 4098122"/>
                <a:gd name="connsiteY200-2040" fmla="*/ 5289630 h 5311470"/>
                <a:gd name="connsiteX201-2041" fmla="*/ 2095702 w 4098122"/>
                <a:gd name="connsiteY201-2042" fmla="*/ 5301205 h 5311470"/>
                <a:gd name="connsiteX202-2043" fmla="*/ 2049329 w 4098122"/>
                <a:gd name="connsiteY202-2044" fmla="*/ 5306936 h 5311470"/>
                <a:gd name="connsiteX203-2045" fmla="*/ 1968380 w 4098122"/>
                <a:gd name="connsiteY203-2046" fmla="*/ 5301205 h 5311470"/>
                <a:gd name="connsiteX204-2047" fmla="*/ 1748461 w 4098122"/>
                <a:gd name="connsiteY204-2048" fmla="*/ 5289630 h 5311470"/>
                <a:gd name="connsiteX205-2049" fmla="*/ 1574841 w 4098122"/>
                <a:gd name="connsiteY205-2050" fmla="*/ 5266481 h 5311470"/>
                <a:gd name="connsiteX206-2051" fmla="*/ 1505393 w 4098122"/>
                <a:gd name="connsiteY206-2052" fmla="*/ 5243331 h 5311470"/>
                <a:gd name="connsiteX207-2053" fmla="*/ 1470669 w 4098122"/>
                <a:gd name="connsiteY207-2054" fmla="*/ 5231757 h 5311470"/>
                <a:gd name="connsiteX208-2055" fmla="*/ 1435945 w 4098122"/>
                <a:gd name="connsiteY208-2056" fmla="*/ 5220182 h 5311470"/>
                <a:gd name="connsiteX209-2057" fmla="*/ 1366497 w 4098122"/>
                <a:gd name="connsiteY209-2058" fmla="*/ 5208607 h 5311470"/>
                <a:gd name="connsiteX210-2059" fmla="*/ 1331773 w 4098122"/>
                <a:gd name="connsiteY210-2060" fmla="*/ 5197033 h 5311470"/>
                <a:gd name="connsiteX211-2061" fmla="*/ 1273899 w 4098122"/>
                <a:gd name="connsiteY211-2062" fmla="*/ 5185458 h 5311470"/>
                <a:gd name="connsiteX212-2063" fmla="*/ 1088704 w 4098122"/>
                <a:gd name="connsiteY212-2064" fmla="*/ 5197033 h 5311470"/>
                <a:gd name="connsiteX213-2065" fmla="*/ 1030831 w 4098122"/>
                <a:gd name="connsiteY213-2066" fmla="*/ 5208607 h 5311470"/>
                <a:gd name="connsiteX214-2067" fmla="*/ 799337 w 4098122"/>
                <a:gd name="connsiteY214-2068" fmla="*/ 5197033 h 5311470"/>
                <a:gd name="connsiteX215-2069" fmla="*/ 648866 w 4098122"/>
                <a:gd name="connsiteY215-2070" fmla="*/ 5231757 h 5311470"/>
                <a:gd name="connsiteX216-2071" fmla="*/ 452097 w 4098122"/>
                <a:gd name="connsiteY216-2072" fmla="*/ 5197033 h 5311470"/>
                <a:gd name="connsiteX217-2073" fmla="*/ 244625 w 4098122"/>
                <a:gd name="connsiteY217-2074" fmla="*/ 5207919 h 5311470"/>
                <a:gd name="connsiteX218-2075" fmla="*/ 174304 w 4098122"/>
                <a:gd name="connsiteY218-2076" fmla="*/ 5220182 h 5311470"/>
                <a:gd name="connsiteX219-2077" fmla="*/ 117808 w 4098122"/>
                <a:gd name="connsiteY219-2078" fmla="*/ 5228128 h 5311470"/>
                <a:gd name="connsiteX220-2079" fmla="*/ 12259 w 4098122"/>
                <a:gd name="connsiteY220-2080" fmla="*/ 5243331 h 5311470"/>
                <a:gd name="connsiteX221-2081" fmla="*/ 23144 w 4098122"/>
                <a:gd name="connsiteY221-2082" fmla="*/ 5109442 h 5311470"/>
                <a:gd name="connsiteX222-2083" fmla="*/ 46294 w 4098122"/>
                <a:gd name="connsiteY222-2084" fmla="*/ 5020289 h 5311470"/>
                <a:gd name="connsiteX223-2085" fmla="*/ 35408 w 4098122"/>
                <a:gd name="connsiteY223-2086" fmla="*/ 4826643 h 5311470"/>
                <a:gd name="connsiteX224-2087" fmla="*/ 58557 w 4098122"/>
                <a:gd name="connsiteY224-2088" fmla="*/ 4791919 h 5311470"/>
                <a:gd name="connsiteX225-2089" fmla="*/ 70132 w 4098122"/>
                <a:gd name="connsiteY225-2090" fmla="*/ 4745620 h 5311470"/>
                <a:gd name="connsiteX226-2091" fmla="*/ 35408 w 4098122"/>
                <a:gd name="connsiteY226-2092" fmla="*/ 4676172 h 5311470"/>
                <a:gd name="connsiteX227-2093" fmla="*/ 23833 w 4098122"/>
                <a:gd name="connsiteY227-2094" fmla="*/ 4641448 h 5311470"/>
                <a:gd name="connsiteX228-2095" fmla="*/ 35408 w 4098122"/>
                <a:gd name="connsiteY228-2096" fmla="*/ 4514126 h 5311470"/>
                <a:gd name="connsiteX229-2097" fmla="*/ 46983 w 4098122"/>
                <a:gd name="connsiteY229-2098" fmla="*/ 4467828 h 5311470"/>
                <a:gd name="connsiteX230-2099" fmla="*/ 70132 w 4098122"/>
                <a:gd name="connsiteY230-2100" fmla="*/ 4363655 h 5311470"/>
                <a:gd name="connsiteX231-2101" fmla="*/ 58557 w 4098122"/>
                <a:gd name="connsiteY231-2102" fmla="*/ 4305782 h 5311470"/>
                <a:gd name="connsiteX232-2103" fmla="*/ 46983 w 4098122"/>
                <a:gd name="connsiteY232-2104" fmla="*/ 4236334 h 5311470"/>
                <a:gd name="connsiteX233-2105" fmla="*/ 23833 w 4098122"/>
                <a:gd name="connsiteY233-2106" fmla="*/ 4166886 h 5311470"/>
                <a:gd name="connsiteX234-2107" fmla="*/ 35408 w 4098122"/>
                <a:gd name="connsiteY234-2108" fmla="*/ 3877519 h 5311470"/>
                <a:gd name="connsiteX235-2109" fmla="*/ 46983 w 4098122"/>
                <a:gd name="connsiteY235-2110" fmla="*/ 3819645 h 5311470"/>
                <a:gd name="connsiteX236-2111" fmla="*/ 116431 w 4098122"/>
                <a:gd name="connsiteY236-2112" fmla="*/ 3750197 h 5311470"/>
                <a:gd name="connsiteX237-2113" fmla="*/ 93281 w 4098122"/>
                <a:gd name="connsiteY237-2114" fmla="*/ 3611301 h 5311470"/>
                <a:gd name="connsiteX238-2115" fmla="*/ 70132 w 4098122"/>
                <a:gd name="connsiteY238-2116" fmla="*/ 3576577 h 5311470"/>
                <a:gd name="connsiteX239-2117" fmla="*/ 58557 w 4098122"/>
                <a:gd name="connsiteY239-2118" fmla="*/ 3437681 h 5311470"/>
                <a:gd name="connsiteX240-2119" fmla="*/ 35408 w 4098122"/>
                <a:gd name="connsiteY240-2120" fmla="*/ 3345083 h 5311470"/>
                <a:gd name="connsiteX241-2121" fmla="*/ 12259 w 4098122"/>
                <a:gd name="connsiteY241-2122" fmla="*/ 3264060 h 5311470"/>
                <a:gd name="connsiteX242-2123" fmla="*/ 23833 w 4098122"/>
                <a:gd name="connsiteY242-2124" fmla="*/ 3078866 h 5311470"/>
                <a:gd name="connsiteX243-2125" fmla="*/ 46983 w 4098122"/>
                <a:gd name="connsiteY243-2126" fmla="*/ 3009417 h 5311470"/>
                <a:gd name="connsiteX244-2127" fmla="*/ 58557 w 4098122"/>
                <a:gd name="connsiteY244-2128" fmla="*/ 2974693 h 5311470"/>
                <a:gd name="connsiteX245-2129" fmla="*/ 46983 w 4098122"/>
                <a:gd name="connsiteY245-2130" fmla="*/ 2812648 h 5311470"/>
                <a:gd name="connsiteX246-2131" fmla="*/ 35408 w 4098122"/>
                <a:gd name="connsiteY246-2132" fmla="*/ 2673752 h 5311470"/>
                <a:gd name="connsiteX247-2133" fmla="*/ 46983 w 4098122"/>
                <a:gd name="connsiteY247-2134" fmla="*/ 2523281 h 5311470"/>
                <a:gd name="connsiteX248-2135" fmla="*/ 70132 w 4098122"/>
                <a:gd name="connsiteY248-2136" fmla="*/ 2453833 h 5311470"/>
                <a:gd name="connsiteX249-2137" fmla="*/ 58557 w 4098122"/>
                <a:gd name="connsiteY249-2138" fmla="*/ 2257063 h 5311470"/>
                <a:gd name="connsiteX250-2139" fmla="*/ 46983 w 4098122"/>
                <a:gd name="connsiteY250-2140" fmla="*/ 2210764 h 5311470"/>
                <a:gd name="connsiteX251-2141" fmla="*/ 23833 w 4098122"/>
                <a:gd name="connsiteY251-2142" fmla="*/ 2176040 h 5311470"/>
                <a:gd name="connsiteX252-2143" fmla="*/ 23833 w 4098122"/>
                <a:gd name="connsiteY252-2144" fmla="*/ 1828800 h 5311470"/>
                <a:gd name="connsiteX253-2145" fmla="*/ 35408 w 4098122"/>
                <a:gd name="connsiteY253-2146" fmla="*/ 1713053 h 5311470"/>
                <a:gd name="connsiteX254-2147" fmla="*/ 58557 w 4098122"/>
                <a:gd name="connsiteY254-2148" fmla="*/ 1643605 h 5311470"/>
                <a:gd name="connsiteX255-2149" fmla="*/ 35408 w 4098122"/>
                <a:gd name="connsiteY255-2150" fmla="*/ 1481559 h 5311470"/>
                <a:gd name="connsiteX256-2151" fmla="*/ 23833 w 4098122"/>
                <a:gd name="connsiteY256-2152" fmla="*/ 1446835 h 5311470"/>
                <a:gd name="connsiteX257-2153" fmla="*/ 684 w 4098122"/>
                <a:gd name="connsiteY257-2154" fmla="*/ 1365812 h 5311470"/>
                <a:gd name="connsiteX258-2155" fmla="*/ 12259 w 4098122"/>
                <a:gd name="connsiteY258-2156" fmla="*/ 1192192 h 5311470"/>
                <a:gd name="connsiteX259-2157" fmla="*/ 23833 w 4098122"/>
                <a:gd name="connsiteY259-2158" fmla="*/ 1157468 h 5311470"/>
                <a:gd name="connsiteX260-2159" fmla="*/ 58557 w 4098122"/>
                <a:gd name="connsiteY260-2160" fmla="*/ 1064871 h 5311470"/>
                <a:gd name="connsiteX261-2161" fmla="*/ 46983 w 4098122"/>
                <a:gd name="connsiteY261-2162" fmla="*/ 844952 h 5311470"/>
                <a:gd name="connsiteX262-2163" fmla="*/ 35408 w 4098122"/>
                <a:gd name="connsiteY262-2164" fmla="*/ 787078 h 5311470"/>
                <a:gd name="connsiteX263-2165" fmla="*/ 23833 w 4098122"/>
                <a:gd name="connsiteY263-2166" fmla="*/ 648182 h 5311470"/>
                <a:gd name="connsiteX264-2167" fmla="*/ 12259 w 4098122"/>
                <a:gd name="connsiteY264-2168" fmla="*/ 555585 h 5311470"/>
                <a:gd name="connsiteX265-2169" fmla="*/ 23833 w 4098122"/>
                <a:gd name="connsiteY265-2170" fmla="*/ 115747 h 5311470"/>
                <a:gd name="connsiteX266-2171" fmla="*/ 70132 w 4098122"/>
                <a:gd name="connsiteY266-2172" fmla="*/ 69448 h 5311470"/>
                <a:gd name="connsiteX267-2173" fmla="*/ 428947 w 4098122"/>
                <a:gd name="connsiteY267-2174" fmla="*/ 69448 h 5311470"/>
                <a:gd name="connsiteX268-2175" fmla="*/ 556269 w 4098122"/>
                <a:gd name="connsiteY268-2176" fmla="*/ 81022 h 5311470"/>
                <a:gd name="connsiteX269-2177" fmla="*/ 891935 w 4098122"/>
                <a:gd name="connsiteY269-2178" fmla="*/ 57873 h 5311470"/>
                <a:gd name="connsiteX270-2179" fmla="*/ 926659 w 4098122"/>
                <a:gd name="connsiteY270-2180" fmla="*/ 46298 h 5311470"/>
                <a:gd name="connsiteX271-2181" fmla="*/ 961383 w 4098122"/>
                <a:gd name="connsiteY271-2182" fmla="*/ 23149 h 5311470"/>
                <a:gd name="connsiteX272-2183" fmla="*/ 1007681 w 4098122"/>
                <a:gd name="connsiteY272-2184" fmla="*/ 0 h 5311470"/>
                <a:gd name="connsiteX0-2185" fmla="*/ 1042828 w 4098122"/>
                <a:gd name="connsiteY0-2186" fmla="*/ 118419 h 5311470"/>
                <a:gd name="connsiteX1-2187" fmla="*/ 1010449 w 4098122"/>
                <a:gd name="connsiteY1-2188" fmla="*/ 140754 h 5311470"/>
                <a:gd name="connsiteX2-2189" fmla="*/ 912755 w 4098122"/>
                <a:gd name="connsiteY2-2190" fmla="*/ 151921 h 5311470"/>
                <a:gd name="connsiteX3-2191" fmla="*/ 665066 w 4098122"/>
                <a:gd name="connsiteY3-2192" fmla="*/ 174258 h 5311470"/>
                <a:gd name="connsiteX4-2193" fmla="*/ 546340 w 4098122"/>
                <a:gd name="connsiteY4-2194" fmla="*/ 163090 h 5311470"/>
                <a:gd name="connsiteX5-2195" fmla="*/ 193938 w 4098122"/>
                <a:gd name="connsiteY5-2196" fmla="*/ 169028 h 5311470"/>
                <a:gd name="connsiteX6-2197" fmla="*/ 168578 w 4098122"/>
                <a:gd name="connsiteY6-2198" fmla="*/ 207762 h 5311470"/>
                <a:gd name="connsiteX7-2199" fmla="*/ 187473 w 4098122"/>
                <a:gd name="connsiteY7-2200" fmla="*/ 608390 h 5311470"/>
                <a:gd name="connsiteX8-2201" fmla="*/ 208505 w 4098122"/>
                <a:gd name="connsiteY8-2202" fmla="*/ 760923 h 5311470"/>
                <a:gd name="connsiteX9-2203" fmla="*/ 179372 w 4098122"/>
                <a:gd name="connsiteY9-2204" fmla="*/ 855496 h 5311470"/>
                <a:gd name="connsiteX10-2205" fmla="*/ 190165 w 4098122"/>
                <a:gd name="connsiteY10-2206" fmla="*/ 911336 h 5311470"/>
                <a:gd name="connsiteX11-2207" fmla="*/ 222545 w 4098122"/>
                <a:gd name="connsiteY11-2208" fmla="*/ 1056518 h 5311470"/>
                <a:gd name="connsiteX12-2209" fmla="*/ 209587 w 4098122"/>
                <a:gd name="connsiteY12-2210" fmla="*/ 1198869 h 5311470"/>
                <a:gd name="connsiteX13-2211" fmla="*/ 193411 w 4098122"/>
                <a:gd name="connsiteY13-2212" fmla="*/ 1287934 h 5311470"/>
                <a:gd name="connsiteX14-2213" fmla="*/ 146992 w 4098122"/>
                <a:gd name="connsiteY14-2214" fmla="*/ 1413887 h 5311470"/>
                <a:gd name="connsiteX15-2215" fmla="*/ 168578 w 4098122"/>
                <a:gd name="connsiteY15-2216" fmla="*/ 1492062 h 5311470"/>
                <a:gd name="connsiteX16-2217" fmla="*/ 179372 w 4098122"/>
                <a:gd name="connsiteY16-2218" fmla="*/ 1525566 h 5311470"/>
                <a:gd name="connsiteX17-2219" fmla="*/ 200958 w 4098122"/>
                <a:gd name="connsiteY17-2220" fmla="*/ 1681916 h 5311470"/>
                <a:gd name="connsiteX18-2221" fmla="*/ 179372 w 4098122"/>
                <a:gd name="connsiteY18-2222" fmla="*/ 1748923 h 5311470"/>
                <a:gd name="connsiteX19-2223" fmla="*/ 168578 w 4098122"/>
                <a:gd name="connsiteY19-2224" fmla="*/ 1860602 h 5311470"/>
                <a:gd name="connsiteX20-2225" fmla="*/ 204205 w 4098122"/>
                <a:gd name="connsiteY20-2226" fmla="*/ 2148134 h 5311470"/>
                <a:gd name="connsiteX21-2227" fmla="*/ 190165 w 4098122"/>
                <a:gd name="connsiteY21-2228" fmla="*/ 2229139 h 5311470"/>
                <a:gd name="connsiteX22-2229" fmla="*/ 200958 w 4098122"/>
                <a:gd name="connsiteY22-2230" fmla="*/ 2273811 h 5311470"/>
                <a:gd name="connsiteX23-2231" fmla="*/ 211751 w 4098122"/>
                <a:gd name="connsiteY23-2232" fmla="*/ 2463665 h 5311470"/>
                <a:gd name="connsiteX24-2233" fmla="*/ 190165 w 4098122"/>
                <a:gd name="connsiteY24-2234" fmla="*/ 2530671 h 5311470"/>
                <a:gd name="connsiteX25-2235" fmla="*/ 197184 w 4098122"/>
                <a:gd name="connsiteY25-2236" fmla="*/ 2693667 h 5311470"/>
                <a:gd name="connsiteX26-2237" fmla="*/ 190165 w 4098122"/>
                <a:gd name="connsiteY26-2238" fmla="*/ 2809867 h 5311470"/>
                <a:gd name="connsiteX27-2239" fmla="*/ 200958 w 4098122"/>
                <a:gd name="connsiteY27-2240" fmla="*/ 2966216 h 5311470"/>
                <a:gd name="connsiteX28-2241" fmla="*/ 190165 w 4098122"/>
                <a:gd name="connsiteY28-2242" fmla="*/ 2999720 h 5311470"/>
                <a:gd name="connsiteX29-2243" fmla="*/ 168578 w 4098122"/>
                <a:gd name="connsiteY29-2244" fmla="*/ 3066728 h 5311470"/>
                <a:gd name="connsiteX30-2245" fmla="*/ 187473 w 4098122"/>
                <a:gd name="connsiteY30-2246" fmla="*/ 3221661 h 5311470"/>
                <a:gd name="connsiteX31-2247" fmla="*/ 179372 w 4098122"/>
                <a:gd name="connsiteY31-2248" fmla="*/ 3323587 h 5311470"/>
                <a:gd name="connsiteX32-2249" fmla="*/ 200958 w 4098122"/>
                <a:gd name="connsiteY32-2250" fmla="*/ 3412930 h 5311470"/>
                <a:gd name="connsiteX33-2251" fmla="*/ 211751 w 4098122"/>
                <a:gd name="connsiteY33-2252" fmla="*/ 3546944 h 5311470"/>
                <a:gd name="connsiteX34-2253" fmla="*/ 233337 w 4098122"/>
                <a:gd name="connsiteY34-2254" fmla="*/ 3580448 h 5311470"/>
                <a:gd name="connsiteX35-2255" fmla="*/ 254924 w 4098122"/>
                <a:gd name="connsiteY35-2256" fmla="*/ 3714461 h 5311470"/>
                <a:gd name="connsiteX36-2257" fmla="*/ 207978 w 4098122"/>
                <a:gd name="connsiteY36-2258" fmla="*/ 3817095 h 5311470"/>
                <a:gd name="connsiteX37-2259" fmla="*/ 214443 w 4098122"/>
                <a:gd name="connsiteY37-2260" fmla="*/ 3951817 h 5311470"/>
                <a:gd name="connsiteX38-2261" fmla="*/ 168578 w 4098122"/>
                <a:gd name="connsiteY38-2262" fmla="*/ 4116504 h 5311470"/>
                <a:gd name="connsiteX39-2263" fmla="*/ 190165 w 4098122"/>
                <a:gd name="connsiteY39-2264" fmla="*/ 4183511 h 5311470"/>
                <a:gd name="connsiteX40-2265" fmla="*/ 218216 w 4098122"/>
                <a:gd name="connsiteY40-2266" fmla="*/ 4256733 h 5311470"/>
                <a:gd name="connsiteX41-2267" fmla="*/ 211751 w 4098122"/>
                <a:gd name="connsiteY41-2268" fmla="*/ 4306356 h 5311470"/>
                <a:gd name="connsiteX42-2269" fmla="*/ 190165 w 4098122"/>
                <a:gd name="connsiteY42-2270" fmla="*/ 4406868 h 5311470"/>
                <a:gd name="connsiteX43-2271" fmla="*/ 179372 w 4098122"/>
                <a:gd name="connsiteY43-2272" fmla="*/ 4451539 h 5311470"/>
                <a:gd name="connsiteX44-2273" fmla="*/ 168578 w 4098122"/>
                <a:gd name="connsiteY44-2274" fmla="*/ 4574385 h 5311470"/>
                <a:gd name="connsiteX45-2275" fmla="*/ 179372 w 4098122"/>
                <a:gd name="connsiteY45-2276" fmla="*/ 4607889 h 5311470"/>
                <a:gd name="connsiteX46-2277" fmla="*/ 211751 w 4098122"/>
                <a:gd name="connsiteY46-2278" fmla="*/ 4674896 h 5311470"/>
                <a:gd name="connsiteX47-2279" fmla="*/ 200958 w 4098122"/>
                <a:gd name="connsiteY47-2280" fmla="*/ 4719567 h 5311470"/>
                <a:gd name="connsiteX48-2281" fmla="*/ 179372 w 4098122"/>
                <a:gd name="connsiteY48-2282" fmla="*/ 4753071 h 5311470"/>
                <a:gd name="connsiteX49-2283" fmla="*/ 179372 w 4098122"/>
                <a:gd name="connsiteY49-2284" fmla="*/ 5009930 h 5311470"/>
                <a:gd name="connsiteX50-2285" fmla="*/ 157786 w 4098122"/>
                <a:gd name="connsiteY50-2286" fmla="*/ 5043435 h 5311470"/>
                <a:gd name="connsiteX51-2287" fmla="*/ 180935 w 4098122"/>
                <a:gd name="connsiteY51-2288" fmla="*/ 5108814 h 5311470"/>
                <a:gd name="connsiteX52-2289" fmla="*/ 230213 w 4098122"/>
                <a:gd name="connsiteY52-2290" fmla="*/ 5074497 h 5311470"/>
                <a:gd name="connsiteX53-2291" fmla="*/ 308890 w 4098122"/>
                <a:gd name="connsiteY53-2292" fmla="*/ 5132777 h 5311470"/>
                <a:gd name="connsiteX54-2293" fmla="*/ 330477 w 4098122"/>
                <a:gd name="connsiteY54-2294" fmla="*/ 5110441 h 5311470"/>
                <a:gd name="connsiteX55-2295" fmla="*/ 524754 w 4098122"/>
                <a:gd name="connsiteY55-2296" fmla="*/ 5099273 h 5311470"/>
                <a:gd name="connsiteX56-2297" fmla="*/ 783791 w 4098122"/>
                <a:gd name="connsiteY56-2298" fmla="*/ 5099273 h 5311470"/>
                <a:gd name="connsiteX57-2299" fmla="*/ 891723 w 4098122"/>
                <a:gd name="connsiteY57-2300" fmla="*/ 5110441 h 5311470"/>
                <a:gd name="connsiteX58-2301" fmla="*/ 1107587 w 4098122"/>
                <a:gd name="connsiteY58-2302" fmla="*/ 5121609 h 5311470"/>
                <a:gd name="connsiteX59-2303" fmla="*/ 1161553 w 4098122"/>
                <a:gd name="connsiteY59-2304" fmla="*/ 5110441 h 5311470"/>
                <a:gd name="connsiteX60-2305" fmla="*/ 1334244 w 4098122"/>
                <a:gd name="connsiteY60-2306" fmla="*/ 5099273 h 5311470"/>
                <a:gd name="connsiteX61-2307" fmla="*/ 1388211 w 4098122"/>
                <a:gd name="connsiteY61-2308" fmla="*/ 5110441 h 5311470"/>
                <a:gd name="connsiteX62-2309" fmla="*/ 1420590 w 4098122"/>
                <a:gd name="connsiteY62-2310" fmla="*/ 5121609 h 5311470"/>
                <a:gd name="connsiteX63-2311" fmla="*/ 1485349 w 4098122"/>
                <a:gd name="connsiteY63-2312" fmla="*/ 5132777 h 5311470"/>
                <a:gd name="connsiteX64-2313" fmla="*/ 1517729 w 4098122"/>
                <a:gd name="connsiteY64-2314" fmla="*/ 5143945 h 5311470"/>
                <a:gd name="connsiteX65-2315" fmla="*/ 1550108 w 4098122"/>
                <a:gd name="connsiteY65-2316" fmla="*/ 5155112 h 5311470"/>
                <a:gd name="connsiteX66-2317" fmla="*/ 1614868 w 4098122"/>
                <a:gd name="connsiteY66-2318" fmla="*/ 5177448 h 5311470"/>
                <a:gd name="connsiteX67-2319" fmla="*/ 1802785 w 4098122"/>
                <a:gd name="connsiteY67-2320" fmla="*/ 5181199 h 5311470"/>
                <a:gd name="connsiteX68-2321" fmla="*/ 1926080 w 4098122"/>
                <a:gd name="connsiteY68-2322" fmla="*/ 5173781 h 5311470"/>
                <a:gd name="connsiteX69-2323" fmla="*/ 2060390 w 4098122"/>
                <a:gd name="connsiteY69-2324" fmla="*/ 5177531 h 5311470"/>
                <a:gd name="connsiteX70-2325" fmla="*/ 2137733 w 4098122"/>
                <a:gd name="connsiteY70-2326" fmla="*/ 5177498 h 5311470"/>
                <a:gd name="connsiteX71-2327" fmla="*/ 2216643 w 4098122"/>
                <a:gd name="connsiteY71-2328" fmla="*/ 5170047 h 5311470"/>
                <a:gd name="connsiteX72-2329" fmla="*/ 2338012 w 4098122"/>
                <a:gd name="connsiteY72-2330" fmla="*/ 5177448 h 5311470"/>
                <a:gd name="connsiteX73-2331" fmla="*/ 3426693 w 4098122"/>
                <a:gd name="connsiteY73-2332" fmla="*/ 5140244 h 5311470"/>
                <a:gd name="connsiteX74-2333" fmla="*/ 3503678 w 4098122"/>
                <a:gd name="connsiteY74-2334" fmla="*/ 5143945 h 5311470"/>
                <a:gd name="connsiteX75-2335" fmla="*/ 3536058 w 4098122"/>
                <a:gd name="connsiteY75-2336" fmla="*/ 5121609 h 5311470"/>
                <a:gd name="connsiteX76-2337" fmla="*/ 3643989 w 4098122"/>
                <a:gd name="connsiteY76-2338" fmla="*/ 5110441 h 5311470"/>
                <a:gd name="connsiteX77-2339" fmla="*/ 3665576 w 4098122"/>
                <a:gd name="connsiteY77-2340" fmla="*/ 5132777 h 5311470"/>
                <a:gd name="connsiteX78-2341" fmla="*/ 3773508 w 4098122"/>
                <a:gd name="connsiteY78-2342" fmla="*/ 5155112 h 5311470"/>
                <a:gd name="connsiteX79-2343" fmla="*/ 3816680 w 4098122"/>
                <a:gd name="connsiteY79-2344" fmla="*/ 5166280 h 5311470"/>
                <a:gd name="connsiteX80-2345" fmla="*/ 3870647 w 4098122"/>
                <a:gd name="connsiteY80-2346" fmla="*/ 5177448 h 5311470"/>
                <a:gd name="connsiteX81-2347" fmla="*/ 3874975 w 4098122"/>
                <a:gd name="connsiteY81-2348" fmla="*/ 5037497 h 5311470"/>
                <a:gd name="connsiteX82-2349" fmla="*/ 3913820 w 4098122"/>
                <a:gd name="connsiteY82-2350" fmla="*/ 4697231 h 5311470"/>
                <a:gd name="connsiteX83-2351" fmla="*/ 3903026 w 4098122"/>
                <a:gd name="connsiteY83-2352" fmla="*/ 4663727 h 5311470"/>
                <a:gd name="connsiteX84-2353" fmla="*/ 3892233 w 4098122"/>
                <a:gd name="connsiteY84-2354" fmla="*/ 4384532 h 5311470"/>
                <a:gd name="connsiteX85-2355" fmla="*/ 3881440 w 4098122"/>
                <a:gd name="connsiteY85-2356" fmla="*/ 4105336 h 5311470"/>
                <a:gd name="connsiteX86-2357" fmla="*/ 3924612 w 4098122"/>
                <a:gd name="connsiteY86-2358" fmla="*/ 4071832 h 5311470"/>
                <a:gd name="connsiteX87-2359" fmla="*/ 3899780 w 4098122"/>
                <a:gd name="connsiteY87-2360" fmla="*/ 3931880 h 5311470"/>
                <a:gd name="connsiteX88-2361" fmla="*/ 3872811 w 4098122"/>
                <a:gd name="connsiteY88-2362" fmla="*/ 3820202 h 5311470"/>
                <a:gd name="connsiteX89-2363" fmla="*/ 3892233 w 4098122"/>
                <a:gd name="connsiteY89-2364" fmla="*/ 3602783 h 5311470"/>
                <a:gd name="connsiteX90-2365" fmla="*/ 3878749 w 4098122"/>
                <a:gd name="connsiteY90-2366" fmla="*/ 3246828 h 5311470"/>
                <a:gd name="connsiteX91-2367" fmla="*/ 3913820 w 4098122"/>
                <a:gd name="connsiteY91-2368" fmla="*/ 3111398 h 5311470"/>
                <a:gd name="connsiteX92-2369" fmla="*/ 3924612 w 4098122"/>
                <a:gd name="connsiteY92-2370" fmla="*/ 3055560 h 5311470"/>
                <a:gd name="connsiteX93-2371" fmla="*/ 3903026 w 4098122"/>
                <a:gd name="connsiteY93-2372" fmla="*/ 2910378 h 5311470"/>
                <a:gd name="connsiteX94-2373" fmla="*/ 3897643 w 4098122"/>
                <a:gd name="connsiteY94-2374" fmla="*/ 2689852 h 5311470"/>
                <a:gd name="connsiteX95-2375" fmla="*/ 3859853 w 4098122"/>
                <a:gd name="connsiteY95-2376" fmla="*/ 2564175 h 5311470"/>
                <a:gd name="connsiteX96-2377" fmla="*/ 3838267 w 4098122"/>
                <a:gd name="connsiteY96-2378" fmla="*/ 2541839 h 5311470"/>
                <a:gd name="connsiteX97-2379" fmla="*/ 3827474 w 4098122"/>
                <a:gd name="connsiteY97-2380" fmla="*/ 2407825 h 5311470"/>
                <a:gd name="connsiteX98-2381" fmla="*/ 3838267 w 4098122"/>
                <a:gd name="connsiteY98-2382" fmla="*/ 2374321 h 5311470"/>
                <a:gd name="connsiteX99-2383" fmla="*/ 3849060 w 4098122"/>
                <a:gd name="connsiteY99-2384" fmla="*/ 2296146 h 5311470"/>
                <a:gd name="connsiteX100-2385" fmla="*/ 3870647 w 4098122"/>
                <a:gd name="connsiteY100-2386" fmla="*/ 2273811 h 5311470"/>
                <a:gd name="connsiteX101-2387" fmla="*/ 3903026 w 4098122"/>
                <a:gd name="connsiteY101-2388" fmla="*/ 2184469 h 5311470"/>
                <a:gd name="connsiteX102-2389" fmla="*/ 3913820 w 4098122"/>
                <a:gd name="connsiteY102-2390" fmla="*/ 2005783 h 5311470"/>
                <a:gd name="connsiteX103-2391" fmla="*/ 3935406 w 4098122"/>
                <a:gd name="connsiteY103-2392" fmla="*/ 1793595 h 5311470"/>
                <a:gd name="connsiteX104-2393" fmla="*/ 3924612 w 4098122"/>
                <a:gd name="connsiteY104-2394" fmla="*/ 1648413 h 5311470"/>
                <a:gd name="connsiteX105-2395" fmla="*/ 3946199 w 4098122"/>
                <a:gd name="connsiteY105-2396" fmla="*/ 1614909 h 5311470"/>
                <a:gd name="connsiteX106-2397" fmla="*/ 3940816 w 4098122"/>
                <a:gd name="connsiteY106-2398" fmla="*/ 1485848 h 5311470"/>
                <a:gd name="connsiteX107-2399" fmla="*/ 3947836 w 4098122"/>
                <a:gd name="connsiteY107-2400" fmla="*/ 1378692 h 5311470"/>
                <a:gd name="connsiteX108-2401" fmla="*/ 3931105 w 4098122"/>
                <a:gd name="connsiteY108-2402" fmla="*/ 1305039 h 5311470"/>
                <a:gd name="connsiteX109-2403" fmla="*/ 3913293 w 4098122"/>
                <a:gd name="connsiteY109-2404" fmla="*/ 1178655 h 5311470"/>
                <a:gd name="connsiteX110-2405" fmla="*/ 3903026 w 4098122"/>
                <a:gd name="connsiteY110-2406" fmla="*/ 676810 h 5311470"/>
                <a:gd name="connsiteX111-2407" fmla="*/ 3917066 w 4098122"/>
                <a:gd name="connsiteY111-2408" fmla="*/ 454869 h 5311470"/>
                <a:gd name="connsiteX112-2409" fmla="*/ 3892233 w 4098122"/>
                <a:gd name="connsiteY112-2410" fmla="*/ 397615 h 5311470"/>
                <a:gd name="connsiteX113-2411" fmla="*/ 3913820 w 4098122"/>
                <a:gd name="connsiteY113-2412" fmla="*/ 218929 h 5311470"/>
                <a:gd name="connsiteX114-2413" fmla="*/ 3827474 w 4098122"/>
                <a:gd name="connsiteY114-2414" fmla="*/ 196594 h 5311470"/>
                <a:gd name="connsiteX115-2415" fmla="*/ 3795094 w 4098122"/>
                <a:gd name="connsiteY115-2416" fmla="*/ 174258 h 5311470"/>
                <a:gd name="connsiteX116-2417" fmla="*/ 3719542 w 4098122"/>
                <a:gd name="connsiteY116-2418" fmla="*/ 163090 h 5311470"/>
                <a:gd name="connsiteX117-2419" fmla="*/ 3683388 w 4098122"/>
                <a:gd name="connsiteY117-2420" fmla="*/ 154045 h 5311470"/>
                <a:gd name="connsiteX118-2421" fmla="*/ 3633196 w 4098122"/>
                <a:gd name="connsiteY118-2422" fmla="*/ 140754 h 5311470"/>
                <a:gd name="connsiteX119-2423" fmla="*/ 3590023 w 4098122"/>
                <a:gd name="connsiteY119-2424" fmla="*/ 163090 h 5311470"/>
                <a:gd name="connsiteX120-2425" fmla="*/ 3287814 w 4098122"/>
                <a:gd name="connsiteY120-2426" fmla="*/ 174258 h 5311470"/>
                <a:gd name="connsiteX121-2427" fmla="*/ 3190675 w 4098122"/>
                <a:gd name="connsiteY121-2428" fmla="*/ 196594 h 5311470"/>
                <a:gd name="connsiteX122-2429" fmla="*/ 3169088 w 4098122"/>
                <a:gd name="connsiteY122-2430" fmla="*/ 174258 h 5311470"/>
                <a:gd name="connsiteX123-2431" fmla="*/ 3136709 w 4098122"/>
                <a:gd name="connsiteY123-2432" fmla="*/ 163090 h 5311470"/>
                <a:gd name="connsiteX124-2433" fmla="*/ 3115123 w 4098122"/>
                <a:gd name="connsiteY124-2434" fmla="*/ 140754 h 5311470"/>
                <a:gd name="connsiteX125-2435" fmla="*/ 3030414 w 4098122"/>
                <a:gd name="connsiteY125-2436" fmla="*/ 159276 h 5311470"/>
                <a:gd name="connsiteX126-2437" fmla="*/ 2856086 w 4098122"/>
                <a:gd name="connsiteY126-2438" fmla="*/ 151922 h 5311470"/>
                <a:gd name="connsiteX127-2439" fmla="*/ 2445944 w 4098122"/>
                <a:gd name="connsiteY127-2440" fmla="*/ 174258 h 5311470"/>
                <a:gd name="connsiteX128-2441" fmla="*/ 2111354 w 4098122"/>
                <a:gd name="connsiteY128-2442" fmla="*/ 129587 h 5311470"/>
                <a:gd name="connsiteX129-2443" fmla="*/ 1882561 w 4098122"/>
                <a:gd name="connsiteY129-2444" fmla="*/ 154045 h 5311470"/>
                <a:gd name="connsiteX130-2445" fmla="*/ 1712006 w 4098122"/>
                <a:gd name="connsiteY130-2446" fmla="*/ 140754 h 5311470"/>
                <a:gd name="connsiteX131-2447" fmla="*/ 1237105 w 4098122"/>
                <a:gd name="connsiteY131-2448" fmla="*/ 163090 h 5311470"/>
                <a:gd name="connsiteX132-2449" fmla="*/ 1160470 w 4098122"/>
                <a:gd name="connsiteY132-2450" fmla="*/ 142170 h 5311470"/>
                <a:gd name="connsiteX133-2451" fmla="*/ 1086000 w 4098122"/>
                <a:gd name="connsiteY133-2452" fmla="*/ 119834 h 5311470"/>
                <a:gd name="connsiteX134-2453" fmla="*/ 1042828 w 4098122"/>
                <a:gd name="connsiteY134-2454" fmla="*/ 118419 h 5311470"/>
                <a:gd name="connsiteX135-2455" fmla="*/ 1007681 w 4098122"/>
                <a:gd name="connsiteY135-2456" fmla="*/ 0 h 5311470"/>
                <a:gd name="connsiteX136-2457" fmla="*/ 1100279 w 4098122"/>
                <a:gd name="connsiteY136-2458" fmla="*/ 23149 h 5311470"/>
                <a:gd name="connsiteX137-2459" fmla="*/ 1169727 w 4098122"/>
                <a:gd name="connsiteY137-2460" fmla="*/ 69448 h 5311470"/>
                <a:gd name="connsiteX138-2461" fmla="*/ 1679013 w 4098122"/>
                <a:gd name="connsiteY138-2462" fmla="*/ 46298 h 5311470"/>
                <a:gd name="connsiteX139-2463" fmla="*/ 1760036 w 4098122"/>
                <a:gd name="connsiteY139-2464" fmla="*/ 23149 h 5311470"/>
                <a:gd name="connsiteX140-2465" fmla="*/ 2107276 w 4098122"/>
                <a:gd name="connsiteY140-2466" fmla="*/ 34724 h 5311470"/>
                <a:gd name="connsiteX141-2467" fmla="*/ 2466092 w 4098122"/>
                <a:gd name="connsiteY141-2468" fmla="*/ 81022 h 5311470"/>
                <a:gd name="connsiteX142-2469" fmla="*/ 2905930 w 4098122"/>
                <a:gd name="connsiteY142-2470" fmla="*/ 57873 h 5311470"/>
                <a:gd name="connsiteX143-2471" fmla="*/ 3010102 w 4098122"/>
                <a:gd name="connsiteY143-2472" fmla="*/ 34724 h 5311470"/>
                <a:gd name="connsiteX144-2473" fmla="*/ 3183722 w 4098122"/>
                <a:gd name="connsiteY144-2474" fmla="*/ 46298 h 5311470"/>
                <a:gd name="connsiteX145-2475" fmla="*/ 3206871 w 4098122"/>
                <a:gd name="connsiteY145-2476" fmla="*/ 69448 h 5311470"/>
                <a:gd name="connsiteX146-2477" fmla="*/ 3241595 w 4098122"/>
                <a:gd name="connsiteY146-2478" fmla="*/ 81022 h 5311470"/>
                <a:gd name="connsiteX147-2479" fmla="*/ 3264745 w 4098122"/>
                <a:gd name="connsiteY147-2480" fmla="*/ 104172 h 5311470"/>
                <a:gd name="connsiteX148-2481" fmla="*/ 3368917 w 4098122"/>
                <a:gd name="connsiteY148-2482" fmla="*/ 81022 h 5311470"/>
                <a:gd name="connsiteX149-2483" fmla="*/ 3693008 w 4098122"/>
                <a:gd name="connsiteY149-2484" fmla="*/ 69448 h 5311470"/>
                <a:gd name="connsiteX150-2485" fmla="*/ 3739307 w 4098122"/>
                <a:gd name="connsiteY150-2486" fmla="*/ 46298 h 5311470"/>
                <a:gd name="connsiteX151-2487" fmla="*/ 3774031 w 4098122"/>
                <a:gd name="connsiteY151-2488" fmla="*/ 23149 h 5311470"/>
                <a:gd name="connsiteX152-2489" fmla="*/ 3831904 w 4098122"/>
                <a:gd name="connsiteY152-2490" fmla="*/ 69448 h 5311470"/>
                <a:gd name="connsiteX153-2491" fmla="*/ 3912927 w 4098122"/>
                <a:gd name="connsiteY153-2492" fmla="*/ 81022 h 5311470"/>
                <a:gd name="connsiteX154-2493" fmla="*/ 3947651 w 4098122"/>
                <a:gd name="connsiteY154-2494" fmla="*/ 104172 h 5311470"/>
                <a:gd name="connsiteX155-2495" fmla="*/ 4040249 w 4098122"/>
                <a:gd name="connsiteY155-2496" fmla="*/ 127321 h 5311470"/>
                <a:gd name="connsiteX156-2497" fmla="*/ 4017099 w 4098122"/>
                <a:gd name="connsiteY156-2498" fmla="*/ 312516 h 5311470"/>
                <a:gd name="connsiteX157-2499" fmla="*/ 4005524 w 4098122"/>
                <a:gd name="connsiteY157-2500" fmla="*/ 347240 h 5311470"/>
                <a:gd name="connsiteX158-2501" fmla="*/ 4028674 w 4098122"/>
                <a:gd name="connsiteY158-2502" fmla="*/ 601883 h 5311470"/>
                <a:gd name="connsiteX159-2503" fmla="*/ 4040249 w 4098122"/>
                <a:gd name="connsiteY159-2504" fmla="*/ 1169043 h 5311470"/>
                <a:gd name="connsiteX160-2505" fmla="*/ 4063398 w 4098122"/>
                <a:gd name="connsiteY160-2506" fmla="*/ 1238491 h 5311470"/>
                <a:gd name="connsiteX161-2507" fmla="*/ 4074973 w 4098122"/>
                <a:gd name="connsiteY161-2508" fmla="*/ 1273215 h 5311470"/>
                <a:gd name="connsiteX162-2509" fmla="*/ 4098122 w 4098122"/>
                <a:gd name="connsiteY162-2510" fmla="*/ 1354238 h 5311470"/>
                <a:gd name="connsiteX163-2511" fmla="*/ 4074973 w 4098122"/>
                <a:gd name="connsiteY163-2512" fmla="*/ 1574157 h 5311470"/>
                <a:gd name="connsiteX164-2513" fmla="*/ 4051823 w 4098122"/>
                <a:gd name="connsiteY164-2514" fmla="*/ 1608881 h 5311470"/>
                <a:gd name="connsiteX165-2515" fmla="*/ 4063398 w 4098122"/>
                <a:gd name="connsiteY165-2516" fmla="*/ 1759352 h 5311470"/>
                <a:gd name="connsiteX166-2517" fmla="*/ 4040249 w 4098122"/>
                <a:gd name="connsiteY166-2518" fmla="*/ 1979271 h 5311470"/>
                <a:gd name="connsiteX167-2519" fmla="*/ 4028674 w 4098122"/>
                <a:gd name="connsiteY167-2520" fmla="*/ 2164466 h 5311470"/>
                <a:gd name="connsiteX168-2521" fmla="*/ 3993950 w 4098122"/>
                <a:gd name="connsiteY168-2522" fmla="*/ 2257063 h 5311470"/>
                <a:gd name="connsiteX169-2523" fmla="*/ 3970800 w 4098122"/>
                <a:gd name="connsiteY169-2524" fmla="*/ 2280212 h 5311470"/>
                <a:gd name="connsiteX170-2525" fmla="*/ 3959226 w 4098122"/>
                <a:gd name="connsiteY170-2526" fmla="*/ 2361235 h 5311470"/>
                <a:gd name="connsiteX171-2527" fmla="*/ 3947651 w 4098122"/>
                <a:gd name="connsiteY171-2528" fmla="*/ 2395959 h 5311470"/>
                <a:gd name="connsiteX172-2529" fmla="*/ 3959226 w 4098122"/>
                <a:gd name="connsiteY172-2530" fmla="*/ 2534855 h 5311470"/>
                <a:gd name="connsiteX173-2531" fmla="*/ 3982375 w 4098122"/>
                <a:gd name="connsiteY173-2532" fmla="*/ 2558005 h 5311470"/>
                <a:gd name="connsiteX174-2533" fmla="*/ 3993950 w 4098122"/>
                <a:gd name="connsiteY174-2534" fmla="*/ 2592729 h 5311470"/>
                <a:gd name="connsiteX175-2535" fmla="*/ 4028674 w 4098122"/>
                <a:gd name="connsiteY175-2536" fmla="*/ 2916820 h 5311470"/>
                <a:gd name="connsiteX176-2537" fmla="*/ 4051823 w 4098122"/>
                <a:gd name="connsiteY176-2538" fmla="*/ 3067291 h 5311470"/>
                <a:gd name="connsiteX177-2539" fmla="*/ 4040249 w 4098122"/>
                <a:gd name="connsiteY177-2540" fmla="*/ 3125164 h 5311470"/>
                <a:gd name="connsiteX178-2541" fmla="*/ 4029899 w 4098122"/>
                <a:gd name="connsiteY178-2542" fmla="*/ 3164921 h 5311470"/>
                <a:gd name="connsiteX179-2543" fmla="*/ 4031149 w 4098122"/>
                <a:gd name="connsiteY179-2544" fmla="*/ 3158443 h 5311470"/>
                <a:gd name="connsiteX180-2545" fmla="*/ 4029899 w 4098122"/>
                <a:gd name="connsiteY180-2546" fmla="*/ 3164921 h 5311470"/>
                <a:gd name="connsiteX181-2547" fmla="*/ 4017099 w 4098122"/>
                <a:gd name="connsiteY181-2548" fmla="*/ 3229336 h 5311470"/>
                <a:gd name="connsiteX182-2549" fmla="*/ 4017099 w 4098122"/>
                <a:gd name="connsiteY182-2550" fmla="*/ 3634450 h 5311470"/>
                <a:gd name="connsiteX183-2551" fmla="*/ 4051823 w 4098122"/>
                <a:gd name="connsiteY183-2552" fmla="*/ 3842795 h 5311470"/>
                <a:gd name="connsiteX184-2553" fmla="*/ 4063398 w 4098122"/>
                <a:gd name="connsiteY184-2554" fmla="*/ 3981691 h 5311470"/>
                <a:gd name="connsiteX185-2555" fmla="*/ 4051823 w 4098122"/>
                <a:gd name="connsiteY185-2556" fmla="*/ 4120587 h 5311470"/>
                <a:gd name="connsiteX186-2557" fmla="*/ 4040249 w 4098122"/>
                <a:gd name="connsiteY186-2558" fmla="*/ 4155311 h 5311470"/>
                <a:gd name="connsiteX187-2559" fmla="*/ 4017099 w 4098122"/>
                <a:gd name="connsiteY187-2560" fmla="*/ 4444678 h 5311470"/>
                <a:gd name="connsiteX188-2561" fmla="*/ 4028674 w 4098122"/>
                <a:gd name="connsiteY188-2562" fmla="*/ 4734045 h 5311470"/>
                <a:gd name="connsiteX189-2563" fmla="*/ 4040249 w 4098122"/>
                <a:gd name="connsiteY189-2564" fmla="*/ 4768769 h 5311470"/>
                <a:gd name="connsiteX190-2565" fmla="*/ 4025844 w 4098122"/>
                <a:gd name="connsiteY190-2566" fmla="*/ 5150698 h 5311470"/>
                <a:gd name="connsiteX191-2567" fmla="*/ 4014270 w 4098122"/>
                <a:gd name="connsiteY191-2568" fmla="*/ 5275190 h 5311470"/>
                <a:gd name="connsiteX192-2569" fmla="*/ 3936076 w 4098122"/>
                <a:gd name="connsiteY192-2570" fmla="*/ 5254906 h 5311470"/>
                <a:gd name="connsiteX193-2571" fmla="*/ 3889778 w 4098122"/>
                <a:gd name="connsiteY193-2572" fmla="*/ 5243331 h 5311470"/>
                <a:gd name="connsiteX194-2573" fmla="*/ 3788546 w 4098122"/>
                <a:gd name="connsiteY194-2574" fmla="*/ 5240502 h 5311470"/>
                <a:gd name="connsiteX195-2575" fmla="*/ 3713143 w 4098122"/>
                <a:gd name="connsiteY195-2576" fmla="*/ 5246382 h 5311470"/>
                <a:gd name="connsiteX196-2577" fmla="*/ 3655455 w 4098122"/>
                <a:gd name="connsiteY196-2578" fmla="*/ 5234733 h 5311470"/>
                <a:gd name="connsiteX197-2579" fmla="*/ 3600411 w 4098122"/>
                <a:gd name="connsiteY197-2580" fmla="*/ 5231757 h 5311470"/>
                <a:gd name="connsiteX198-2581" fmla="*/ 3565686 w 4098122"/>
                <a:gd name="connsiteY198-2582" fmla="*/ 5243331 h 5311470"/>
                <a:gd name="connsiteX199-2583" fmla="*/ 2350345 w 4098122"/>
                <a:gd name="connsiteY199-2584" fmla="*/ 5266481 h 5311470"/>
                <a:gd name="connsiteX200-2585" fmla="*/ 2188299 w 4098122"/>
                <a:gd name="connsiteY200-2586" fmla="*/ 5289630 h 5311470"/>
                <a:gd name="connsiteX201-2587" fmla="*/ 2095702 w 4098122"/>
                <a:gd name="connsiteY201-2588" fmla="*/ 5301205 h 5311470"/>
                <a:gd name="connsiteX202-2589" fmla="*/ 2049329 w 4098122"/>
                <a:gd name="connsiteY202-2590" fmla="*/ 5306936 h 5311470"/>
                <a:gd name="connsiteX203-2591" fmla="*/ 1968380 w 4098122"/>
                <a:gd name="connsiteY203-2592" fmla="*/ 5301205 h 5311470"/>
                <a:gd name="connsiteX204-2593" fmla="*/ 1748461 w 4098122"/>
                <a:gd name="connsiteY204-2594" fmla="*/ 5289630 h 5311470"/>
                <a:gd name="connsiteX205-2595" fmla="*/ 1574841 w 4098122"/>
                <a:gd name="connsiteY205-2596" fmla="*/ 5266481 h 5311470"/>
                <a:gd name="connsiteX206-2597" fmla="*/ 1505393 w 4098122"/>
                <a:gd name="connsiteY206-2598" fmla="*/ 5243331 h 5311470"/>
                <a:gd name="connsiteX207-2599" fmla="*/ 1470669 w 4098122"/>
                <a:gd name="connsiteY207-2600" fmla="*/ 5231757 h 5311470"/>
                <a:gd name="connsiteX208-2601" fmla="*/ 1435945 w 4098122"/>
                <a:gd name="connsiteY208-2602" fmla="*/ 5220182 h 5311470"/>
                <a:gd name="connsiteX209-2603" fmla="*/ 1366497 w 4098122"/>
                <a:gd name="connsiteY209-2604" fmla="*/ 5208607 h 5311470"/>
                <a:gd name="connsiteX210-2605" fmla="*/ 1331773 w 4098122"/>
                <a:gd name="connsiteY210-2606" fmla="*/ 5197033 h 5311470"/>
                <a:gd name="connsiteX211-2607" fmla="*/ 1273899 w 4098122"/>
                <a:gd name="connsiteY211-2608" fmla="*/ 5185458 h 5311470"/>
                <a:gd name="connsiteX212-2609" fmla="*/ 1088704 w 4098122"/>
                <a:gd name="connsiteY212-2610" fmla="*/ 5197033 h 5311470"/>
                <a:gd name="connsiteX213-2611" fmla="*/ 1030831 w 4098122"/>
                <a:gd name="connsiteY213-2612" fmla="*/ 5208607 h 5311470"/>
                <a:gd name="connsiteX214-2613" fmla="*/ 799337 w 4098122"/>
                <a:gd name="connsiteY214-2614" fmla="*/ 5197033 h 5311470"/>
                <a:gd name="connsiteX215-2615" fmla="*/ 648866 w 4098122"/>
                <a:gd name="connsiteY215-2616" fmla="*/ 5231757 h 5311470"/>
                <a:gd name="connsiteX216-2617" fmla="*/ 452097 w 4098122"/>
                <a:gd name="connsiteY216-2618" fmla="*/ 5197033 h 5311470"/>
                <a:gd name="connsiteX217-2619" fmla="*/ 244625 w 4098122"/>
                <a:gd name="connsiteY217-2620" fmla="*/ 5207919 h 5311470"/>
                <a:gd name="connsiteX218-2621" fmla="*/ 174304 w 4098122"/>
                <a:gd name="connsiteY218-2622" fmla="*/ 5220182 h 5311470"/>
                <a:gd name="connsiteX219-2623" fmla="*/ 117808 w 4098122"/>
                <a:gd name="connsiteY219-2624" fmla="*/ 5228128 h 5311470"/>
                <a:gd name="connsiteX220-2625" fmla="*/ 12259 w 4098122"/>
                <a:gd name="connsiteY220-2626" fmla="*/ 5243331 h 5311470"/>
                <a:gd name="connsiteX221-2627" fmla="*/ 23144 w 4098122"/>
                <a:gd name="connsiteY221-2628" fmla="*/ 5109442 h 5311470"/>
                <a:gd name="connsiteX222-2629" fmla="*/ 46294 w 4098122"/>
                <a:gd name="connsiteY222-2630" fmla="*/ 5020289 h 5311470"/>
                <a:gd name="connsiteX223-2631" fmla="*/ 35408 w 4098122"/>
                <a:gd name="connsiteY223-2632" fmla="*/ 4826643 h 5311470"/>
                <a:gd name="connsiteX224-2633" fmla="*/ 58557 w 4098122"/>
                <a:gd name="connsiteY224-2634" fmla="*/ 4791919 h 5311470"/>
                <a:gd name="connsiteX225-2635" fmla="*/ 70132 w 4098122"/>
                <a:gd name="connsiteY225-2636" fmla="*/ 4745620 h 5311470"/>
                <a:gd name="connsiteX226-2637" fmla="*/ 35408 w 4098122"/>
                <a:gd name="connsiteY226-2638" fmla="*/ 4676172 h 5311470"/>
                <a:gd name="connsiteX227-2639" fmla="*/ 23833 w 4098122"/>
                <a:gd name="connsiteY227-2640" fmla="*/ 4641448 h 5311470"/>
                <a:gd name="connsiteX228-2641" fmla="*/ 35408 w 4098122"/>
                <a:gd name="connsiteY228-2642" fmla="*/ 4514126 h 5311470"/>
                <a:gd name="connsiteX229-2643" fmla="*/ 46983 w 4098122"/>
                <a:gd name="connsiteY229-2644" fmla="*/ 4467828 h 5311470"/>
                <a:gd name="connsiteX230-2645" fmla="*/ 70132 w 4098122"/>
                <a:gd name="connsiteY230-2646" fmla="*/ 4363655 h 5311470"/>
                <a:gd name="connsiteX231-2647" fmla="*/ 58557 w 4098122"/>
                <a:gd name="connsiteY231-2648" fmla="*/ 4305782 h 5311470"/>
                <a:gd name="connsiteX232-2649" fmla="*/ 46983 w 4098122"/>
                <a:gd name="connsiteY232-2650" fmla="*/ 4236334 h 5311470"/>
                <a:gd name="connsiteX233-2651" fmla="*/ 23833 w 4098122"/>
                <a:gd name="connsiteY233-2652" fmla="*/ 4166886 h 5311470"/>
                <a:gd name="connsiteX234-2653" fmla="*/ 35408 w 4098122"/>
                <a:gd name="connsiteY234-2654" fmla="*/ 3877519 h 5311470"/>
                <a:gd name="connsiteX235-2655" fmla="*/ 46983 w 4098122"/>
                <a:gd name="connsiteY235-2656" fmla="*/ 3819645 h 5311470"/>
                <a:gd name="connsiteX236-2657" fmla="*/ 116431 w 4098122"/>
                <a:gd name="connsiteY236-2658" fmla="*/ 3750197 h 5311470"/>
                <a:gd name="connsiteX237-2659" fmla="*/ 93281 w 4098122"/>
                <a:gd name="connsiteY237-2660" fmla="*/ 3611301 h 5311470"/>
                <a:gd name="connsiteX238-2661" fmla="*/ 70132 w 4098122"/>
                <a:gd name="connsiteY238-2662" fmla="*/ 3576577 h 5311470"/>
                <a:gd name="connsiteX239-2663" fmla="*/ 58557 w 4098122"/>
                <a:gd name="connsiteY239-2664" fmla="*/ 3437681 h 5311470"/>
                <a:gd name="connsiteX240-2665" fmla="*/ 35408 w 4098122"/>
                <a:gd name="connsiteY240-2666" fmla="*/ 3345083 h 5311470"/>
                <a:gd name="connsiteX241-2667" fmla="*/ 12259 w 4098122"/>
                <a:gd name="connsiteY241-2668" fmla="*/ 3264060 h 5311470"/>
                <a:gd name="connsiteX242-2669" fmla="*/ 23833 w 4098122"/>
                <a:gd name="connsiteY242-2670" fmla="*/ 3078866 h 5311470"/>
                <a:gd name="connsiteX243-2671" fmla="*/ 46983 w 4098122"/>
                <a:gd name="connsiteY243-2672" fmla="*/ 3009417 h 5311470"/>
                <a:gd name="connsiteX244-2673" fmla="*/ 58557 w 4098122"/>
                <a:gd name="connsiteY244-2674" fmla="*/ 2974693 h 5311470"/>
                <a:gd name="connsiteX245-2675" fmla="*/ 46983 w 4098122"/>
                <a:gd name="connsiteY245-2676" fmla="*/ 2812648 h 5311470"/>
                <a:gd name="connsiteX246-2677" fmla="*/ 35408 w 4098122"/>
                <a:gd name="connsiteY246-2678" fmla="*/ 2673752 h 5311470"/>
                <a:gd name="connsiteX247-2679" fmla="*/ 46983 w 4098122"/>
                <a:gd name="connsiteY247-2680" fmla="*/ 2523281 h 5311470"/>
                <a:gd name="connsiteX248-2681" fmla="*/ 70132 w 4098122"/>
                <a:gd name="connsiteY248-2682" fmla="*/ 2453833 h 5311470"/>
                <a:gd name="connsiteX249-2683" fmla="*/ 58557 w 4098122"/>
                <a:gd name="connsiteY249-2684" fmla="*/ 2257063 h 5311470"/>
                <a:gd name="connsiteX250-2685" fmla="*/ 46983 w 4098122"/>
                <a:gd name="connsiteY250-2686" fmla="*/ 2210764 h 5311470"/>
                <a:gd name="connsiteX251-2687" fmla="*/ 23833 w 4098122"/>
                <a:gd name="connsiteY251-2688" fmla="*/ 2176040 h 5311470"/>
                <a:gd name="connsiteX252-2689" fmla="*/ 23833 w 4098122"/>
                <a:gd name="connsiteY252-2690" fmla="*/ 1828800 h 5311470"/>
                <a:gd name="connsiteX253-2691" fmla="*/ 35408 w 4098122"/>
                <a:gd name="connsiteY253-2692" fmla="*/ 1713053 h 5311470"/>
                <a:gd name="connsiteX254-2693" fmla="*/ 58557 w 4098122"/>
                <a:gd name="connsiteY254-2694" fmla="*/ 1643605 h 5311470"/>
                <a:gd name="connsiteX255-2695" fmla="*/ 35408 w 4098122"/>
                <a:gd name="connsiteY255-2696" fmla="*/ 1481559 h 5311470"/>
                <a:gd name="connsiteX256-2697" fmla="*/ 23833 w 4098122"/>
                <a:gd name="connsiteY256-2698" fmla="*/ 1446835 h 5311470"/>
                <a:gd name="connsiteX257-2699" fmla="*/ 684 w 4098122"/>
                <a:gd name="connsiteY257-2700" fmla="*/ 1365812 h 5311470"/>
                <a:gd name="connsiteX258-2701" fmla="*/ 12259 w 4098122"/>
                <a:gd name="connsiteY258-2702" fmla="*/ 1192192 h 5311470"/>
                <a:gd name="connsiteX259-2703" fmla="*/ 23833 w 4098122"/>
                <a:gd name="connsiteY259-2704" fmla="*/ 1157468 h 5311470"/>
                <a:gd name="connsiteX260-2705" fmla="*/ 58557 w 4098122"/>
                <a:gd name="connsiteY260-2706" fmla="*/ 1064871 h 5311470"/>
                <a:gd name="connsiteX261-2707" fmla="*/ 46983 w 4098122"/>
                <a:gd name="connsiteY261-2708" fmla="*/ 844952 h 5311470"/>
                <a:gd name="connsiteX262-2709" fmla="*/ 35408 w 4098122"/>
                <a:gd name="connsiteY262-2710" fmla="*/ 787078 h 5311470"/>
                <a:gd name="connsiteX263-2711" fmla="*/ 23833 w 4098122"/>
                <a:gd name="connsiteY263-2712" fmla="*/ 648182 h 5311470"/>
                <a:gd name="connsiteX264-2713" fmla="*/ 12259 w 4098122"/>
                <a:gd name="connsiteY264-2714" fmla="*/ 555585 h 5311470"/>
                <a:gd name="connsiteX265-2715" fmla="*/ 23833 w 4098122"/>
                <a:gd name="connsiteY265-2716" fmla="*/ 115747 h 5311470"/>
                <a:gd name="connsiteX266-2717" fmla="*/ 70132 w 4098122"/>
                <a:gd name="connsiteY266-2718" fmla="*/ 69448 h 5311470"/>
                <a:gd name="connsiteX267-2719" fmla="*/ 428947 w 4098122"/>
                <a:gd name="connsiteY267-2720" fmla="*/ 69448 h 5311470"/>
                <a:gd name="connsiteX268-2721" fmla="*/ 556269 w 4098122"/>
                <a:gd name="connsiteY268-2722" fmla="*/ 81022 h 5311470"/>
                <a:gd name="connsiteX269-2723" fmla="*/ 891935 w 4098122"/>
                <a:gd name="connsiteY269-2724" fmla="*/ 57873 h 5311470"/>
                <a:gd name="connsiteX270-2725" fmla="*/ 926659 w 4098122"/>
                <a:gd name="connsiteY270-2726" fmla="*/ 46298 h 5311470"/>
                <a:gd name="connsiteX271-2727" fmla="*/ 961383 w 4098122"/>
                <a:gd name="connsiteY271-2728" fmla="*/ 23149 h 5311470"/>
                <a:gd name="connsiteX272-2729" fmla="*/ 1007681 w 4098122"/>
                <a:gd name="connsiteY272-2730" fmla="*/ 0 h 5311470"/>
                <a:gd name="connsiteX0-2731" fmla="*/ 1042828 w 4098122"/>
                <a:gd name="connsiteY0-2732" fmla="*/ 118419 h 5311470"/>
                <a:gd name="connsiteX1-2733" fmla="*/ 1010449 w 4098122"/>
                <a:gd name="connsiteY1-2734" fmla="*/ 140754 h 5311470"/>
                <a:gd name="connsiteX2-2735" fmla="*/ 912755 w 4098122"/>
                <a:gd name="connsiteY2-2736" fmla="*/ 151921 h 5311470"/>
                <a:gd name="connsiteX3-2737" fmla="*/ 665066 w 4098122"/>
                <a:gd name="connsiteY3-2738" fmla="*/ 174258 h 5311470"/>
                <a:gd name="connsiteX4-2739" fmla="*/ 546340 w 4098122"/>
                <a:gd name="connsiteY4-2740" fmla="*/ 163090 h 5311470"/>
                <a:gd name="connsiteX5-2741" fmla="*/ 193938 w 4098122"/>
                <a:gd name="connsiteY5-2742" fmla="*/ 169028 h 5311470"/>
                <a:gd name="connsiteX6-2743" fmla="*/ 168578 w 4098122"/>
                <a:gd name="connsiteY6-2744" fmla="*/ 207762 h 5311470"/>
                <a:gd name="connsiteX7-2745" fmla="*/ 187473 w 4098122"/>
                <a:gd name="connsiteY7-2746" fmla="*/ 608390 h 5311470"/>
                <a:gd name="connsiteX8-2747" fmla="*/ 208505 w 4098122"/>
                <a:gd name="connsiteY8-2748" fmla="*/ 760923 h 5311470"/>
                <a:gd name="connsiteX9-2749" fmla="*/ 179372 w 4098122"/>
                <a:gd name="connsiteY9-2750" fmla="*/ 855496 h 5311470"/>
                <a:gd name="connsiteX10-2751" fmla="*/ 190165 w 4098122"/>
                <a:gd name="connsiteY10-2752" fmla="*/ 911336 h 5311470"/>
                <a:gd name="connsiteX11-2753" fmla="*/ 222545 w 4098122"/>
                <a:gd name="connsiteY11-2754" fmla="*/ 1056518 h 5311470"/>
                <a:gd name="connsiteX12-2755" fmla="*/ 209587 w 4098122"/>
                <a:gd name="connsiteY12-2756" fmla="*/ 1198869 h 5311470"/>
                <a:gd name="connsiteX13-2757" fmla="*/ 193411 w 4098122"/>
                <a:gd name="connsiteY13-2758" fmla="*/ 1287934 h 5311470"/>
                <a:gd name="connsiteX14-2759" fmla="*/ 146992 w 4098122"/>
                <a:gd name="connsiteY14-2760" fmla="*/ 1413887 h 5311470"/>
                <a:gd name="connsiteX15-2761" fmla="*/ 168578 w 4098122"/>
                <a:gd name="connsiteY15-2762" fmla="*/ 1492062 h 5311470"/>
                <a:gd name="connsiteX16-2763" fmla="*/ 179372 w 4098122"/>
                <a:gd name="connsiteY16-2764" fmla="*/ 1525566 h 5311470"/>
                <a:gd name="connsiteX17-2765" fmla="*/ 200958 w 4098122"/>
                <a:gd name="connsiteY17-2766" fmla="*/ 1681916 h 5311470"/>
                <a:gd name="connsiteX18-2767" fmla="*/ 179372 w 4098122"/>
                <a:gd name="connsiteY18-2768" fmla="*/ 1748923 h 5311470"/>
                <a:gd name="connsiteX19-2769" fmla="*/ 168578 w 4098122"/>
                <a:gd name="connsiteY19-2770" fmla="*/ 1860602 h 5311470"/>
                <a:gd name="connsiteX20-2771" fmla="*/ 204205 w 4098122"/>
                <a:gd name="connsiteY20-2772" fmla="*/ 2148134 h 5311470"/>
                <a:gd name="connsiteX21-2773" fmla="*/ 190165 w 4098122"/>
                <a:gd name="connsiteY21-2774" fmla="*/ 2229139 h 5311470"/>
                <a:gd name="connsiteX22-2775" fmla="*/ 200958 w 4098122"/>
                <a:gd name="connsiteY22-2776" fmla="*/ 2273811 h 5311470"/>
                <a:gd name="connsiteX23-2777" fmla="*/ 211751 w 4098122"/>
                <a:gd name="connsiteY23-2778" fmla="*/ 2463665 h 5311470"/>
                <a:gd name="connsiteX24-2779" fmla="*/ 190165 w 4098122"/>
                <a:gd name="connsiteY24-2780" fmla="*/ 2530671 h 5311470"/>
                <a:gd name="connsiteX25-2781" fmla="*/ 197184 w 4098122"/>
                <a:gd name="connsiteY25-2782" fmla="*/ 2693667 h 5311470"/>
                <a:gd name="connsiteX26-2783" fmla="*/ 190165 w 4098122"/>
                <a:gd name="connsiteY26-2784" fmla="*/ 2809867 h 5311470"/>
                <a:gd name="connsiteX27-2785" fmla="*/ 200958 w 4098122"/>
                <a:gd name="connsiteY27-2786" fmla="*/ 2966216 h 5311470"/>
                <a:gd name="connsiteX28-2787" fmla="*/ 190165 w 4098122"/>
                <a:gd name="connsiteY28-2788" fmla="*/ 2999720 h 5311470"/>
                <a:gd name="connsiteX29-2789" fmla="*/ 168578 w 4098122"/>
                <a:gd name="connsiteY29-2790" fmla="*/ 3066728 h 5311470"/>
                <a:gd name="connsiteX30-2791" fmla="*/ 187473 w 4098122"/>
                <a:gd name="connsiteY30-2792" fmla="*/ 3221661 h 5311470"/>
                <a:gd name="connsiteX31-2793" fmla="*/ 179372 w 4098122"/>
                <a:gd name="connsiteY31-2794" fmla="*/ 3323587 h 5311470"/>
                <a:gd name="connsiteX32-2795" fmla="*/ 200958 w 4098122"/>
                <a:gd name="connsiteY32-2796" fmla="*/ 3412930 h 5311470"/>
                <a:gd name="connsiteX33-2797" fmla="*/ 211751 w 4098122"/>
                <a:gd name="connsiteY33-2798" fmla="*/ 3546944 h 5311470"/>
                <a:gd name="connsiteX34-2799" fmla="*/ 233337 w 4098122"/>
                <a:gd name="connsiteY34-2800" fmla="*/ 3580448 h 5311470"/>
                <a:gd name="connsiteX35-2801" fmla="*/ 254924 w 4098122"/>
                <a:gd name="connsiteY35-2802" fmla="*/ 3714461 h 5311470"/>
                <a:gd name="connsiteX36-2803" fmla="*/ 207978 w 4098122"/>
                <a:gd name="connsiteY36-2804" fmla="*/ 3817095 h 5311470"/>
                <a:gd name="connsiteX37-2805" fmla="*/ 214443 w 4098122"/>
                <a:gd name="connsiteY37-2806" fmla="*/ 3951817 h 5311470"/>
                <a:gd name="connsiteX38-2807" fmla="*/ 168578 w 4098122"/>
                <a:gd name="connsiteY38-2808" fmla="*/ 4116504 h 5311470"/>
                <a:gd name="connsiteX39-2809" fmla="*/ 190165 w 4098122"/>
                <a:gd name="connsiteY39-2810" fmla="*/ 4183511 h 5311470"/>
                <a:gd name="connsiteX40-2811" fmla="*/ 218216 w 4098122"/>
                <a:gd name="connsiteY40-2812" fmla="*/ 4256733 h 5311470"/>
                <a:gd name="connsiteX41-2813" fmla="*/ 211751 w 4098122"/>
                <a:gd name="connsiteY41-2814" fmla="*/ 4306356 h 5311470"/>
                <a:gd name="connsiteX42-2815" fmla="*/ 190165 w 4098122"/>
                <a:gd name="connsiteY42-2816" fmla="*/ 4406868 h 5311470"/>
                <a:gd name="connsiteX43-2817" fmla="*/ 179372 w 4098122"/>
                <a:gd name="connsiteY43-2818" fmla="*/ 4451539 h 5311470"/>
                <a:gd name="connsiteX44-2819" fmla="*/ 168578 w 4098122"/>
                <a:gd name="connsiteY44-2820" fmla="*/ 4574385 h 5311470"/>
                <a:gd name="connsiteX45-2821" fmla="*/ 179372 w 4098122"/>
                <a:gd name="connsiteY45-2822" fmla="*/ 4607889 h 5311470"/>
                <a:gd name="connsiteX46-2823" fmla="*/ 211751 w 4098122"/>
                <a:gd name="connsiteY46-2824" fmla="*/ 4674896 h 5311470"/>
                <a:gd name="connsiteX47-2825" fmla="*/ 200958 w 4098122"/>
                <a:gd name="connsiteY47-2826" fmla="*/ 4719567 h 5311470"/>
                <a:gd name="connsiteX48-2827" fmla="*/ 179372 w 4098122"/>
                <a:gd name="connsiteY48-2828" fmla="*/ 4753071 h 5311470"/>
                <a:gd name="connsiteX49-2829" fmla="*/ 179372 w 4098122"/>
                <a:gd name="connsiteY49-2830" fmla="*/ 5009930 h 5311470"/>
                <a:gd name="connsiteX50-2831" fmla="*/ 157786 w 4098122"/>
                <a:gd name="connsiteY50-2832" fmla="*/ 5043435 h 5311470"/>
                <a:gd name="connsiteX51-2833" fmla="*/ 180935 w 4098122"/>
                <a:gd name="connsiteY51-2834" fmla="*/ 5108814 h 5311470"/>
                <a:gd name="connsiteX52-2835" fmla="*/ 230213 w 4098122"/>
                <a:gd name="connsiteY52-2836" fmla="*/ 5074497 h 5311470"/>
                <a:gd name="connsiteX53-2837" fmla="*/ 308890 w 4098122"/>
                <a:gd name="connsiteY53-2838" fmla="*/ 5132777 h 5311470"/>
                <a:gd name="connsiteX54-2839" fmla="*/ 330477 w 4098122"/>
                <a:gd name="connsiteY54-2840" fmla="*/ 5110441 h 5311470"/>
                <a:gd name="connsiteX55-2841" fmla="*/ 524754 w 4098122"/>
                <a:gd name="connsiteY55-2842" fmla="*/ 5099273 h 5311470"/>
                <a:gd name="connsiteX56-2843" fmla="*/ 783791 w 4098122"/>
                <a:gd name="connsiteY56-2844" fmla="*/ 5099273 h 5311470"/>
                <a:gd name="connsiteX57-2845" fmla="*/ 891723 w 4098122"/>
                <a:gd name="connsiteY57-2846" fmla="*/ 5110441 h 5311470"/>
                <a:gd name="connsiteX58-2847" fmla="*/ 1107587 w 4098122"/>
                <a:gd name="connsiteY58-2848" fmla="*/ 5121609 h 5311470"/>
                <a:gd name="connsiteX59-2849" fmla="*/ 1161553 w 4098122"/>
                <a:gd name="connsiteY59-2850" fmla="*/ 5110441 h 5311470"/>
                <a:gd name="connsiteX60-2851" fmla="*/ 1334244 w 4098122"/>
                <a:gd name="connsiteY60-2852" fmla="*/ 5099273 h 5311470"/>
                <a:gd name="connsiteX61-2853" fmla="*/ 1388211 w 4098122"/>
                <a:gd name="connsiteY61-2854" fmla="*/ 5110441 h 5311470"/>
                <a:gd name="connsiteX62-2855" fmla="*/ 1420590 w 4098122"/>
                <a:gd name="connsiteY62-2856" fmla="*/ 5121609 h 5311470"/>
                <a:gd name="connsiteX63-2857" fmla="*/ 1485349 w 4098122"/>
                <a:gd name="connsiteY63-2858" fmla="*/ 5132777 h 5311470"/>
                <a:gd name="connsiteX64-2859" fmla="*/ 1517729 w 4098122"/>
                <a:gd name="connsiteY64-2860" fmla="*/ 5143945 h 5311470"/>
                <a:gd name="connsiteX65-2861" fmla="*/ 1550108 w 4098122"/>
                <a:gd name="connsiteY65-2862" fmla="*/ 5155112 h 5311470"/>
                <a:gd name="connsiteX66-2863" fmla="*/ 1614868 w 4098122"/>
                <a:gd name="connsiteY66-2864" fmla="*/ 5177448 h 5311470"/>
                <a:gd name="connsiteX67-2865" fmla="*/ 1802785 w 4098122"/>
                <a:gd name="connsiteY67-2866" fmla="*/ 5181199 h 5311470"/>
                <a:gd name="connsiteX68-2867" fmla="*/ 1926080 w 4098122"/>
                <a:gd name="connsiteY68-2868" fmla="*/ 5173781 h 5311470"/>
                <a:gd name="connsiteX69-2869" fmla="*/ 2060390 w 4098122"/>
                <a:gd name="connsiteY69-2870" fmla="*/ 5177531 h 5311470"/>
                <a:gd name="connsiteX70-2871" fmla="*/ 2137733 w 4098122"/>
                <a:gd name="connsiteY70-2872" fmla="*/ 5177498 h 5311470"/>
                <a:gd name="connsiteX71-2873" fmla="*/ 2216643 w 4098122"/>
                <a:gd name="connsiteY71-2874" fmla="*/ 5170047 h 5311470"/>
                <a:gd name="connsiteX72-2875" fmla="*/ 2338012 w 4098122"/>
                <a:gd name="connsiteY72-2876" fmla="*/ 5177448 h 5311470"/>
                <a:gd name="connsiteX73-2877" fmla="*/ 3426693 w 4098122"/>
                <a:gd name="connsiteY73-2878" fmla="*/ 5140244 h 5311470"/>
                <a:gd name="connsiteX74-2879" fmla="*/ 3485092 w 4098122"/>
                <a:gd name="connsiteY74-2880" fmla="*/ 5129077 h 5311470"/>
                <a:gd name="connsiteX75-2881" fmla="*/ 3536058 w 4098122"/>
                <a:gd name="connsiteY75-2882" fmla="*/ 5121609 h 5311470"/>
                <a:gd name="connsiteX76-2883" fmla="*/ 3643989 w 4098122"/>
                <a:gd name="connsiteY76-2884" fmla="*/ 5110441 h 5311470"/>
                <a:gd name="connsiteX77-2885" fmla="*/ 3665576 w 4098122"/>
                <a:gd name="connsiteY77-2886" fmla="*/ 5132777 h 5311470"/>
                <a:gd name="connsiteX78-2887" fmla="*/ 3773508 w 4098122"/>
                <a:gd name="connsiteY78-2888" fmla="*/ 5155112 h 5311470"/>
                <a:gd name="connsiteX79-2889" fmla="*/ 3816680 w 4098122"/>
                <a:gd name="connsiteY79-2890" fmla="*/ 5166280 h 5311470"/>
                <a:gd name="connsiteX80-2891" fmla="*/ 3870647 w 4098122"/>
                <a:gd name="connsiteY80-2892" fmla="*/ 5177448 h 5311470"/>
                <a:gd name="connsiteX81-2893" fmla="*/ 3874975 w 4098122"/>
                <a:gd name="connsiteY81-2894" fmla="*/ 5037497 h 5311470"/>
                <a:gd name="connsiteX82-2895" fmla="*/ 3913820 w 4098122"/>
                <a:gd name="connsiteY82-2896" fmla="*/ 4697231 h 5311470"/>
                <a:gd name="connsiteX83-2897" fmla="*/ 3903026 w 4098122"/>
                <a:gd name="connsiteY83-2898" fmla="*/ 4663727 h 5311470"/>
                <a:gd name="connsiteX84-2899" fmla="*/ 3892233 w 4098122"/>
                <a:gd name="connsiteY84-2900" fmla="*/ 4384532 h 5311470"/>
                <a:gd name="connsiteX85-2901" fmla="*/ 3881440 w 4098122"/>
                <a:gd name="connsiteY85-2902" fmla="*/ 4105336 h 5311470"/>
                <a:gd name="connsiteX86-2903" fmla="*/ 3924612 w 4098122"/>
                <a:gd name="connsiteY86-2904" fmla="*/ 4071832 h 5311470"/>
                <a:gd name="connsiteX87-2905" fmla="*/ 3899780 w 4098122"/>
                <a:gd name="connsiteY87-2906" fmla="*/ 3931880 h 5311470"/>
                <a:gd name="connsiteX88-2907" fmla="*/ 3872811 w 4098122"/>
                <a:gd name="connsiteY88-2908" fmla="*/ 3820202 h 5311470"/>
                <a:gd name="connsiteX89-2909" fmla="*/ 3892233 w 4098122"/>
                <a:gd name="connsiteY89-2910" fmla="*/ 3602783 h 5311470"/>
                <a:gd name="connsiteX90-2911" fmla="*/ 3878749 w 4098122"/>
                <a:gd name="connsiteY90-2912" fmla="*/ 3246828 h 5311470"/>
                <a:gd name="connsiteX91-2913" fmla="*/ 3913820 w 4098122"/>
                <a:gd name="connsiteY91-2914" fmla="*/ 3111398 h 5311470"/>
                <a:gd name="connsiteX92-2915" fmla="*/ 3924612 w 4098122"/>
                <a:gd name="connsiteY92-2916" fmla="*/ 3055560 h 5311470"/>
                <a:gd name="connsiteX93-2917" fmla="*/ 3903026 w 4098122"/>
                <a:gd name="connsiteY93-2918" fmla="*/ 2910378 h 5311470"/>
                <a:gd name="connsiteX94-2919" fmla="*/ 3897643 w 4098122"/>
                <a:gd name="connsiteY94-2920" fmla="*/ 2689852 h 5311470"/>
                <a:gd name="connsiteX95-2921" fmla="*/ 3859853 w 4098122"/>
                <a:gd name="connsiteY95-2922" fmla="*/ 2564175 h 5311470"/>
                <a:gd name="connsiteX96-2923" fmla="*/ 3838267 w 4098122"/>
                <a:gd name="connsiteY96-2924" fmla="*/ 2541839 h 5311470"/>
                <a:gd name="connsiteX97-2925" fmla="*/ 3827474 w 4098122"/>
                <a:gd name="connsiteY97-2926" fmla="*/ 2407825 h 5311470"/>
                <a:gd name="connsiteX98-2927" fmla="*/ 3838267 w 4098122"/>
                <a:gd name="connsiteY98-2928" fmla="*/ 2374321 h 5311470"/>
                <a:gd name="connsiteX99-2929" fmla="*/ 3849060 w 4098122"/>
                <a:gd name="connsiteY99-2930" fmla="*/ 2296146 h 5311470"/>
                <a:gd name="connsiteX100-2931" fmla="*/ 3870647 w 4098122"/>
                <a:gd name="connsiteY100-2932" fmla="*/ 2273811 h 5311470"/>
                <a:gd name="connsiteX101-2933" fmla="*/ 3903026 w 4098122"/>
                <a:gd name="connsiteY101-2934" fmla="*/ 2184469 h 5311470"/>
                <a:gd name="connsiteX102-2935" fmla="*/ 3913820 w 4098122"/>
                <a:gd name="connsiteY102-2936" fmla="*/ 2005783 h 5311470"/>
                <a:gd name="connsiteX103-2937" fmla="*/ 3935406 w 4098122"/>
                <a:gd name="connsiteY103-2938" fmla="*/ 1793595 h 5311470"/>
                <a:gd name="connsiteX104-2939" fmla="*/ 3924612 w 4098122"/>
                <a:gd name="connsiteY104-2940" fmla="*/ 1648413 h 5311470"/>
                <a:gd name="connsiteX105-2941" fmla="*/ 3946199 w 4098122"/>
                <a:gd name="connsiteY105-2942" fmla="*/ 1614909 h 5311470"/>
                <a:gd name="connsiteX106-2943" fmla="*/ 3940816 w 4098122"/>
                <a:gd name="connsiteY106-2944" fmla="*/ 1485848 h 5311470"/>
                <a:gd name="connsiteX107-2945" fmla="*/ 3947836 w 4098122"/>
                <a:gd name="connsiteY107-2946" fmla="*/ 1378692 h 5311470"/>
                <a:gd name="connsiteX108-2947" fmla="*/ 3931105 w 4098122"/>
                <a:gd name="connsiteY108-2948" fmla="*/ 1305039 h 5311470"/>
                <a:gd name="connsiteX109-2949" fmla="*/ 3913293 w 4098122"/>
                <a:gd name="connsiteY109-2950" fmla="*/ 1178655 h 5311470"/>
                <a:gd name="connsiteX110-2951" fmla="*/ 3903026 w 4098122"/>
                <a:gd name="connsiteY110-2952" fmla="*/ 676810 h 5311470"/>
                <a:gd name="connsiteX111-2953" fmla="*/ 3917066 w 4098122"/>
                <a:gd name="connsiteY111-2954" fmla="*/ 454869 h 5311470"/>
                <a:gd name="connsiteX112-2955" fmla="*/ 3892233 w 4098122"/>
                <a:gd name="connsiteY112-2956" fmla="*/ 397615 h 5311470"/>
                <a:gd name="connsiteX113-2957" fmla="*/ 3913820 w 4098122"/>
                <a:gd name="connsiteY113-2958" fmla="*/ 218929 h 5311470"/>
                <a:gd name="connsiteX114-2959" fmla="*/ 3827474 w 4098122"/>
                <a:gd name="connsiteY114-2960" fmla="*/ 196594 h 5311470"/>
                <a:gd name="connsiteX115-2961" fmla="*/ 3795094 w 4098122"/>
                <a:gd name="connsiteY115-2962" fmla="*/ 174258 h 5311470"/>
                <a:gd name="connsiteX116-2963" fmla="*/ 3719542 w 4098122"/>
                <a:gd name="connsiteY116-2964" fmla="*/ 163090 h 5311470"/>
                <a:gd name="connsiteX117-2965" fmla="*/ 3683388 w 4098122"/>
                <a:gd name="connsiteY117-2966" fmla="*/ 154045 h 5311470"/>
                <a:gd name="connsiteX118-2967" fmla="*/ 3633196 w 4098122"/>
                <a:gd name="connsiteY118-2968" fmla="*/ 140754 h 5311470"/>
                <a:gd name="connsiteX119-2969" fmla="*/ 3590023 w 4098122"/>
                <a:gd name="connsiteY119-2970" fmla="*/ 163090 h 5311470"/>
                <a:gd name="connsiteX120-2971" fmla="*/ 3287814 w 4098122"/>
                <a:gd name="connsiteY120-2972" fmla="*/ 174258 h 5311470"/>
                <a:gd name="connsiteX121-2973" fmla="*/ 3190675 w 4098122"/>
                <a:gd name="connsiteY121-2974" fmla="*/ 196594 h 5311470"/>
                <a:gd name="connsiteX122-2975" fmla="*/ 3169088 w 4098122"/>
                <a:gd name="connsiteY122-2976" fmla="*/ 174258 h 5311470"/>
                <a:gd name="connsiteX123-2977" fmla="*/ 3136709 w 4098122"/>
                <a:gd name="connsiteY123-2978" fmla="*/ 163090 h 5311470"/>
                <a:gd name="connsiteX124-2979" fmla="*/ 3115123 w 4098122"/>
                <a:gd name="connsiteY124-2980" fmla="*/ 140754 h 5311470"/>
                <a:gd name="connsiteX125-2981" fmla="*/ 3030414 w 4098122"/>
                <a:gd name="connsiteY125-2982" fmla="*/ 159276 h 5311470"/>
                <a:gd name="connsiteX126-2983" fmla="*/ 2856086 w 4098122"/>
                <a:gd name="connsiteY126-2984" fmla="*/ 151922 h 5311470"/>
                <a:gd name="connsiteX127-2985" fmla="*/ 2445944 w 4098122"/>
                <a:gd name="connsiteY127-2986" fmla="*/ 174258 h 5311470"/>
                <a:gd name="connsiteX128-2987" fmla="*/ 2111354 w 4098122"/>
                <a:gd name="connsiteY128-2988" fmla="*/ 129587 h 5311470"/>
                <a:gd name="connsiteX129-2989" fmla="*/ 1882561 w 4098122"/>
                <a:gd name="connsiteY129-2990" fmla="*/ 154045 h 5311470"/>
                <a:gd name="connsiteX130-2991" fmla="*/ 1712006 w 4098122"/>
                <a:gd name="connsiteY130-2992" fmla="*/ 140754 h 5311470"/>
                <a:gd name="connsiteX131-2993" fmla="*/ 1237105 w 4098122"/>
                <a:gd name="connsiteY131-2994" fmla="*/ 163090 h 5311470"/>
                <a:gd name="connsiteX132-2995" fmla="*/ 1160470 w 4098122"/>
                <a:gd name="connsiteY132-2996" fmla="*/ 142170 h 5311470"/>
                <a:gd name="connsiteX133-2997" fmla="*/ 1086000 w 4098122"/>
                <a:gd name="connsiteY133-2998" fmla="*/ 119834 h 5311470"/>
                <a:gd name="connsiteX134-2999" fmla="*/ 1042828 w 4098122"/>
                <a:gd name="connsiteY134-3000" fmla="*/ 118419 h 5311470"/>
                <a:gd name="connsiteX135-3001" fmla="*/ 1007681 w 4098122"/>
                <a:gd name="connsiteY135-3002" fmla="*/ 0 h 5311470"/>
                <a:gd name="connsiteX136-3003" fmla="*/ 1100279 w 4098122"/>
                <a:gd name="connsiteY136-3004" fmla="*/ 23149 h 5311470"/>
                <a:gd name="connsiteX137-3005" fmla="*/ 1169727 w 4098122"/>
                <a:gd name="connsiteY137-3006" fmla="*/ 69448 h 5311470"/>
                <a:gd name="connsiteX138-3007" fmla="*/ 1679013 w 4098122"/>
                <a:gd name="connsiteY138-3008" fmla="*/ 46298 h 5311470"/>
                <a:gd name="connsiteX139-3009" fmla="*/ 1760036 w 4098122"/>
                <a:gd name="connsiteY139-3010" fmla="*/ 23149 h 5311470"/>
                <a:gd name="connsiteX140-3011" fmla="*/ 2107276 w 4098122"/>
                <a:gd name="connsiteY140-3012" fmla="*/ 34724 h 5311470"/>
                <a:gd name="connsiteX141-3013" fmla="*/ 2466092 w 4098122"/>
                <a:gd name="connsiteY141-3014" fmla="*/ 81022 h 5311470"/>
                <a:gd name="connsiteX142-3015" fmla="*/ 2905930 w 4098122"/>
                <a:gd name="connsiteY142-3016" fmla="*/ 57873 h 5311470"/>
                <a:gd name="connsiteX143-3017" fmla="*/ 3010102 w 4098122"/>
                <a:gd name="connsiteY143-3018" fmla="*/ 34724 h 5311470"/>
                <a:gd name="connsiteX144-3019" fmla="*/ 3183722 w 4098122"/>
                <a:gd name="connsiteY144-3020" fmla="*/ 46298 h 5311470"/>
                <a:gd name="connsiteX145-3021" fmla="*/ 3206871 w 4098122"/>
                <a:gd name="connsiteY145-3022" fmla="*/ 69448 h 5311470"/>
                <a:gd name="connsiteX146-3023" fmla="*/ 3241595 w 4098122"/>
                <a:gd name="connsiteY146-3024" fmla="*/ 81022 h 5311470"/>
                <a:gd name="connsiteX147-3025" fmla="*/ 3264745 w 4098122"/>
                <a:gd name="connsiteY147-3026" fmla="*/ 104172 h 5311470"/>
                <a:gd name="connsiteX148-3027" fmla="*/ 3368917 w 4098122"/>
                <a:gd name="connsiteY148-3028" fmla="*/ 81022 h 5311470"/>
                <a:gd name="connsiteX149-3029" fmla="*/ 3693008 w 4098122"/>
                <a:gd name="connsiteY149-3030" fmla="*/ 69448 h 5311470"/>
                <a:gd name="connsiteX150-3031" fmla="*/ 3739307 w 4098122"/>
                <a:gd name="connsiteY150-3032" fmla="*/ 46298 h 5311470"/>
                <a:gd name="connsiteX151-3033" fmla="*/ 3774031 w 4098122"/>
                <a:gd name="connsiteY151-3034" fmla="*/ 23149 h 5311470"/>
                <a:gd name="connsiteX152-3035" fmla="*/ 3831904 w 4098122"/>
                <a:gd name="connsiteY152-3036" fmla="*/ 69448 h 5311470"/>
                <a:gd name="connsiteX153-3037" fmla="*/ 3912927 w 4098122"/>
                <a:gd name="connsiteY153-3038" fmla="*/ 81022 h 5311470"/>
                <a:gd name="connsiteX154-3039" fmla="*/ 3947651 w 4098122"/>
                <a:gd name="connsiteY154-3040" fmla="*/ 104172 h 5311470"/>
                <a:gd name="connsiteX155-3041" fmla="*/ 4040249 w 4098122"/>
                <a:gd name="connsiteY155-3042" fmla="*/ 127321 h 5311470"/>
                <a:gd name="connsiteX156-3043" fmla="*/ 4017099 w 4098122"/>
                <a:gd name="connsiteY156-3044" fmla="*/ 312516 h 5311470"/>
                <a:gd name="connsiteX157-3045" fmla="*/ 4005524 w 4098122"/>
                <a:gd name="connsiteY157-3046" fmla="*/ 347240 h 5311470"/>
                <a:gd name="connsiteX158-3047" fmla="*/ 4028674 w 4098122"/>
                <a:gd name="connsiteY158-3048" fmla="*/ 601883 h 5311470"/>
                <a:gd name="connsiteX159-3049" fmla="*/ 4040249 w 4098122"/>
                <a:gd name="connsiteY159-3050" fmla="*/ 1169043 h 5311470"/>
                <a:gd name="connsiteX160-3051" fmla="*/ 4063398 w 4098122"/>
                <a:gd name="connsiteY160-3052" fmla="*/ 1238491 h 5311470"/>
                <a:gd name="connsiteX161-3053" fmla="*/ 4074973 w 4098122"/>
                <a:gd name="connsiteY161-3054" fmla="*/ 1273215 h 5311470"/>
                <a:gd name="connsiteX162-3055" fmla="*/ 4098122 w 4098122"/>
                <a:gd name="connsiteY162-3056" fmla="*/ 1354238 h 5311470"/>
                <a:gd name="connsiteX163-3057" fmla="*/ 4074973 w 4098122"/>
                <a:gd name="connsiteY163-3058" fmla="*/ 1574157 h 5311470"/>
                <a:gd name="connsiteX164-3059" fmla="*/ 4051823 w 4098122"/>
                <a:gd name="connsiteY164-3060" fmla="*/ 1608881 h 5311470"/>
                <a:gd name="connsiteX165-3061" fmla="*/ 4063398 w 4098122"/>
                <a:gd name="connsiteY165-3062" fmla="*/ 1759352 h 5311470"/>
                <a:gd name="connsiteX166-3063" fmla="*/ 4040249 w 4098122"/>
                <a:gd name="connsiteY166-3064" fmla="*/ 1979271 h 5311470"/>
                <a:gd name="connsiteX167-3065" fmla="*/ 4028674 w 4098122"/>
                <a:gd name="connsiteY167-3066" fmla="*/ 2164466 h 5311470"/>
                <a:gd name="connsiteX168-3067" fmla="*/ 3993950 w 4098122"/>
                <a:gd name="connsiteY168-3068" fmla="*/ 2257063 h 5311470"/>
                <a:gd name="connsiteX169-3069" fmla="*/ 3970800 w 4098122"/>
                <a:gd name="connsiteY169-3070" fmla="*/ 2280212 h 5311470"/>
                <a:gd name="connsiteX170-3071" fmla="*/ 3959226 w 4098122"/>
                <a:gd name="connsiteY170-3072" fmla="*/ 2361235 h 5311470"/>
                <a:gd name="connsiteX171-3073" fmla="*/ 3947651 w 4098122"/>
                <a:gd name="connsiteY171-3074" fmla="*/ 2395959 h 5311470"/>
                <a:gd name="connsiteX172-3075" fmla="*/ 3959226 w 4098122"/>
                <a:gd name="connsiteY172-3076" fmla="*/ 2534855 h 5311470"/>
                <a:gd name="connsiteX173-3077" fmla="*/ 3982375 w 4098122"/>
                <a:gd name="connsiteY173-3078" fmla="*/ 2558005 h 5311470"/>
                <a:gd name="connsiteX174-3079" fmla="*/ 3993950 w 4098122"/>
                <a:gd name="connsiteY174-3080" fmla="*/ 2592729 h 5311470"/>
                <a:gd name="connsiteX175-3081" fmla="*/ 4028674 w 4098122"/>
                <a:gd name="connsiteY175-3082" fmla="*/ 2916820 h 5311470"/>
                <a:gd name="connsiteX176-3083" fmla="*/ 4051823 w 4098122"/>
                <a:gd name="connsiteY176-3084" fmla="*/ 3067291 h 5311470"/>
                <a:gd name="connsiteX177-3085" fmla="*/ 4040249 w 4098122"/>
                <a:gd name="connsiteY177-3086" fmla="*/ 3125164 h 5311470"/>
                <a:gd name="connsiteX178-3087" fmla="*/ 4029899 w 4098122"/>
                <a:gd name="connsiteY178-3088" fmla="*/ 3164921 h 5311470"/>
                <a:gd name="connsiteX179-3089" fmla="*/ 4031149 w 4098122"/>
                <a:gd name="connsiteY179-3090" fmla="*/ 3158443 h 5311470"/>
                <a:gd name="connsiteX180-3091" fmla="*/ 4029899 w 4098122"/>
                <a:gd name="connsiteY180-3092" fmla="*/ 3164921 h 5311470"/>
                <a:gd name="connsiteX181-3093" fmla="*/ 4017099 w 4098122"/>
                <a:gd name="connsiteY181-3094" fmla="*/ 3229336 h 5311470"/>
                <a:gd name="connsiteX182-3095" fmla="*/ 4017099 w 4098122"/>
                <a:gd name="connsiteY182-3096" fmla="*/ 3634450 h 5311470"/>
                <a:gd name="connsiteX183-3097" fmla="*/ 4051823 w 4098122"/>
                <a:gd name="connsiteY183-3098" fmla="*/ 3842795 h 5311470"/>
                <a:gd name="connsiteX184-3099" fmla="*/ 4063398 w 4098122"/>
                <a:gd name="connsiteY184-3100" fmla="*/ 3981691 h 5311470"/>
                <a:gd name="connsiteX185-3101" fmla="*/ 4051823 w 4098122"/>
                <a:gd name="connsiteY185-3102" fmla="*/ 4120587 h 5311470"/>
                <a:gd name="connsiteX186-3103" fmla="*/ 4040249 w 4098122"/>
                <a:gd name="connsiteY186-3104" fmla="*/ 4155311 h 5311470"/>
                <a:gd name="connsiteX187-3105" fmla="*/ 4017099 w 4098122"/>
                <a:gd name="connsiteY187-3106" fmla="*/ 4444678 h 5311470"/>
                <a:gd name="connsiteX188-3107" fmla="*/ 4028674 w 4098122"/>
                <a:gd name="connsiteY188-3108" fmla="*/ 4734045 h 5311470"/>
                <a:gd name="connsiteX189-3109" fmla="*/ 4040249 w 4098122"/>
                <a:gd name="connsiteY189-3110" fmla="*/ 4768769 h 5311470"/>
                <a:gd name="connsiteX190-3111" fmla="*/ 4025844 w 4098122"/>
                <a:gd name="connsiteY190-3112" fmla="*/ 5150698 h 5311470"/>
                <a:gd name="connsiteX191-3113" fmla="*/ 4014270 w 4098122"/>
                <a:gd name="connsiteY191-3114" fmla="*/ 5275190 h 5311470"/>
                <a:gd name="connsiteX192-3115" fmla="*/ 3936076 w 4098122"/>
                <a:gd name="connsiteY192-3116" fmla="*/ 5254906 h 5311470"/>
                <a:gd name="connsiteX193-3117" fmla="*/ 3889778 w 4098122"/>
                <a:gd name="connsiteY193-3118" fmla="*/ 5243331 h 5311470"/>
                <a:gd name="connsiteX194-3119" fmla="*/ 3788546 w 4098122"/>
                <a:gd name="connsiteY194-3120" fmla="*/ 5240502 h 5311470"/>
                <a:gd name="connsiteX195-3121" fmla="*/ 3713143 w 4098122"/>
                <a:gd name="connsiteY195-3122" fmla="*/ 5246382 h 5311470"/>
                <a:gd name="connsiteX196-3123" fmla="*/ 3655455 w 4098122"/>
                <a:gd name="connsiteY196-3124" fmla="*/ 5234733 h 5311470"/>
                <a:gd name="connsiteX197-3125" fmla="*/ 3600411 w 4098122"/>
                <a:gd name="connsiteY197-3126" fmla="*/ 5231757 h 5311470"/>
                <a:gd name="connsiteX198-3127" fmla="*/ 3565686 w 4098122"/>
                <a:gd name="connsiteY198-3128" fmla="*/ 5243331 h 5311470"/>
                <a:gd name="connsiteX199-3129" fmla="*/ 2350345 w 4098122"/>
                <a:gd name="connsiteY199-3130" fmla="*/ 5266481 h 5311470"/>
                <a:gd name="connsiteX200-3131" fmla="*/ 2188299 w 4098122"/>
                <a:gd name="connsiteY200-3132" fmla="*/ 5289630 h 5311470"/>
                <a:gd name="connsiteX201-3133" fmla="*/ 2095702 w 4098122"/>
                <a:gd name="connsiteY201-3134" fmla="*/ 5301205 h 5311470"/>
                <a:gd name="connsiteX202-3135" fmla="*/ 2049329 w 4098122"/>
                <a:gd name="connsiteY202-3136" fmla="*/ 5306936 h 5311470"/>
                <a:gd name="connsiteX203-3137" fmla="*/ 1968380 w 4098122"/>
                <a:gd name="connsiteY203-3138" fmla="*/ 5301205 h 5311470"/>
                <a:gd name="connsiteX204-3139" fmla="*/ 1748461 w 4098122"/>
                <a:gd name="connsiteY204-3140" fmla="*/ 5289630 h 5311470"/>
                <a:gd name="connsiteX205-3141" fmla="*/ 1574841 w 4098122"/>
                <a:gd name="connsiteY205-3142" fmla="*/ 5266481 h 5311470"/>
                <a:gd name="connsiteX206-3143" fmla="*/ 1505393 w 4098122"/>
                <a:gd name="connsiteY206-3144" fmla="*/ 5243331 h 5311470"/>
                <a:gd name="connsiteX207-3145" fmla="*/ 1470669 w 4098122"/>
                <a:gd name="connsiteY207-3146" fmla="*/ 5231757 h 5311470"/>
                <a:gd name="connsiteX208-3147" fmla="*/ 1435945 w 4098122"/>
                <a:gd name="connsiteY208-3148" fmla="*/ 5220182 h 5311470"/>
                <a:gd name="connsiteX209-3149" fmla="*/ 1366497 w 4098122"/>
                <a:gd name="connsiteY209-3150" fmla="*/ 5208607 h 5311470"/>
                <a:gd name="connsiteX210-3151" fmla="*/ 1331773 w 4098122"/>
                <a:gd name="connsiteY210-3152" fmla="*/ 5197033 h 5311470"/>
                <a:gd name="connsiteX211-3153" fmla="*/ 1273899 w 4098122"/>
                <a:gd name="connsiteY211-3154" fmla="*/ 5185458 h 5311470"/>
                <a:gd name="connsiteX212-3155" fmla="*/ 1088704 w 4098122"/>
                <a:gd name="connsiteY212-3156" fmla="*/ 5197033 h 5311470"/>
                <a:gd name="connsiteX213-3157" fmla="*/ 1030831 w 4098122"/>
                <a:gd name="connsiteY213-3158" fmla="*/ 5208607 h 5311470"/>
                <a:gd name="connsiteX214-3159" fmla="*/ 799337 w 4098122"/>
                <a:gd name="connsiteY214-3160" fmla="*/ 5197033 h 5311470"/>
                <a:gd name="connsiteX215-3161" fmla="*/ 648866 w 4098122"/>
                <a:gd name="connsiteY215-3162" fmla="*/ 5231757 h 5311470"/>
                <a:gd name="connsiteX216-3163" fmla="*/ 452097 w 4098122"/>
                <a:gd name="connsiteY216-3164" fmla="*/ 5197033 h 5311470"/>
                <a:gd name="connsiteX217-3165" fmla="*/ 244625 w 4098122"/>
                <a:gd name="connsiteY217-3166" fmla="*/ 5207919 h 5311470"/>
                <a:gd name="connsiteX218-3167" fmla="*/ 174304 w 4098122"/>
                <a:gd name="connsiteY218-3168" fmla="*/ 5220182 h 5311470"/>
                <a:gd name="connsiteX219-3169" fmla="*/ 117808 w 4098122"/>
                <a:gd name="connsiteY219-3170" fmla="*/ 5228128 h 5311470"/>
                <a:gd name="connsiteX220-3171" fmla="*/ 12259 w 4098122"/>
                <a:gd name="connsiteY220-3172" fmla="*/ 5243331 h 5311470"/>
                <a:gd name="connsiteX221-3173" fmla="*/ 23144 w 4098122"/>
                <a:gd name="connsiteY221-3174" fmla="*/ 5109442 h 5311470"/>
                <a:gd name="connsiteX222-3175" fmla="*/ 46294 w 4098122"/>
                <a:gd name="connsiteY222-3176" fmla="*/ 5020289 h 5311470"/>
                <a:gd name="connsiteX223-3177" fmla="*/ 35408 w 4098122"/>
                <a:gd name="connsiteY223-3178" fmla="*/ 4826643 h 5311470"/>
                <a:gd name="connsiteX224-3179" fmla="*/ 58557 w 4098122"/>
                <a:gd name="connsiteY224-3180" fmla="*/ 4791919 h 5311470"/>
                <a:gd name="connsiteX225-3181" fmla="*/ 70132 w 4098122"/>
                <a:gd name="connsiteY225-3182" fmla="*/ 4745620 h 5311470"/>
                <a:gd name="connsiteX226-3183" fmla="*/ 35408 w 4098122"/>
                <a:gd name="connsiteY226-3184" fmla="*/ 4676172 h 5311470"/>
                <a:gd name="connsiteX227-3185" fmla="*/ 23833 w 4098122"/>
                <a:gd name="connsiteY227-3186" fmla="*/ 4641448 h 5311470"/>
                <a:gd name="connsiteX228-3187" fmla="*/ 35408 w 4098122"/>
                <a:gd name="connsiteY228-3188" fmla="*/ 4514126 h 5311470"/>
                <a:gd name="connsiteX229-3189" fmla="*/ 46983 w 4098122"/>
                <a:gd name="connsiteY229-3190" fmla="*/ 4467828 h 5311470"/>
                <a:gd name="connsiteX230-3191" fmla="*/ 70132 w 4098122"/>
                <a:gd name="connsiteY230-3192" fmla="*/ 4363655 h 5311470"/>
                <a:gd name="connsiteX231-3193" fmla="*/ 58557 w 4098122"/>
                <a:gd name="connsiteY231-3194" fmla="*/ 4305782 h 5311470"/>
                <a:gd name="connsiteX232-3195" fmla="*/ 46983 w 4098122"/>
                <a:gd name="connsiteY232-3196" fmla="*/ 4236334 h 5311470"/>
                <a:gd name="connsiteX233-3197" fmla="*/ 23833 w 4098122"/>
                <a:gd name="connsiteY233-3198" fmla="*/ 4166886 h 5311470"/>
                <a:gd name="connsiteX234-3199" fmla="*/ 35408 w 4098122"/>
                <a:gd name="connsiteY234-3200" fmla="*/ 3877519 h 5311470"/>
                <a:gd name="connsiteX235-3201" fmla="*/ 46983 w 4098122"/>
                <a:gd name="connsiteY235-3202" fmla="*/ 3819645 h 5311470"/>
                <a:gd name="connsiteX236-3203" fmla="*/ 116431 w 4098122"/>
                <a:gd name="connsiteY236-3204" fmla="*/ 3750197 h 5311470"/>
                <a:gd name="connsiteX237-3205" fmla="*/ 93281 w 4098122"/>
                <a:gd name="connsiteY237-3206" fmla="*/ 3611301 h 5311470"/>
                <a:gd name="connsiteX238-3207" fmla="*/ 70132 w 4098122"/>
                <a:gd name="connsiteY238-3208" fmla="*/ 3576577 h 5311470"/>
                <a:gd name="connsiteX239-3209" fmla="*/ 58557 w 4098122"/>
                <a:gd name="connsiteY239-3210" fmla="*/ 3437681 h 5311470"/>
                <a:gd name="connsiteX240-3211" fmla="*/ 35408 w 4098122"/>
                <a:gd name="connsiteY240-3212" fmla="*/ 3345083 h 5311470"/>
                <a:gd name="connsiteX241-3213" fmla="*/ 12259 w 4098122"/>
                <a:gd name="connsiteY241-3214" fmla="*/ 3264060 h 5311470"/>
                <a:gd name="connsiteX242-3215" fmla="*/ 23833 w 4098122"/>
                <a:gd name="connsiteY242-3216" fmla="*/ 3078866 h 5311470"/>
                <a:gd name="connsiteX243-3217" fmla="*/ 46983 w 4098122"/>
                <a:gd name="connsiteY243-3218" fmla="*/ 3009417 h 5311470"/>
                <a:gd name="connsiteX244-3219" fmla="*/ 58557 w 4098122"/>
                <a:gd name="connsiteY244-3220" fmla="*/ 2974693 h 5311470"/>
                <a:gd name="connsiteX245-3221" fmla="*/ 46983 w 4098122"/>
                <a:gd name="connsiteY245-3222" fmla="*/ 2812648 h 5311470"/>
                <a:gd name="connsiteX246-3223" fmla="*/ 35408 w 4098122"/>
                <a:gd name="connsiteY246-3224" fmla="*/ 2673752 h 5311470"/>
                <a:gd name="connsiteX247-3225" fmla="*/ 46983 w 4098122"/>
                <a:gd name="connsiteY247-3226" fmla="*/ 2523281 h 5311470"/>
                <a:gd name="connsiteX248-3227" fmla="*/ 70132 w 4098122"/>
                <a:gd name="connsiteY248-3228" fmla="*/ 2453833 h 5311470"/>
                <a:gd name="connsiteX249-3229" fmla="*/ 58557 w 4098122"/>
                <a:gd name="connsiteY249-3230" fmla="*/ 2257063 h 5311470"/>
                <a:gd name="connsiteX250-3231" fmla="*/ 46983 w 4098122"/>
                <a:gd name="connsiteY250-3232" fmla="*/ 2210764 h 5311470"/>
                <a:gd name="connsiteX251-3233" fmla="*/ 23833 w 4098122"/>
                <a:gd name="connsiteY251-3234" fmla="*/ 2176040 h 5311470"/>
                <a:gd name="connsiteX252-3235" fmla="*/ 23833 w 4098122"/>
                <a:gd name="connsiteY252-3236" fmla="*/ 1828800 h 5311470"/>
                <a:gd name="connsiteX253-3237" fmla="*/ 35408 w 4098122"/>
                <a:gd name="connsiteY253-3238" fmla="*/ 1713053 h 5311470"/>
                <a:gd name="connsiteX254-3239" fmla="*/ 58557 w 4098122"/>
                <a:gd name="connsiteY254-3240" fmla="*/ 1643605 h 5311470"/>
                <a:gd name="connsiteX255-3241" fmla="*/ 35408 w 4098122"/>
                <a:gd name="connsiteY255-3242" fmla="*/ 1481559 h 5311470"/>
                <a:gd name="connsiteX256-3243" fmla="*/ 23833 w 4098122"/>
                <a:gd name="connsiteY256-3244" fmla="*/ 1446835 h 5311470"/>
                <a:gd name="connsiteX257-3245" fmla="*/ 684 w 4098122"/>
                <a:gd name="connsiteY257-3246" fmla="*/ 1365812 h 5311470"/>
                <a:gd name="connsiteX258-3247" fmla="*/ 12259 w 4098122"/>
                <a:gd name="connsiteY258-3248" fmla="*/ 1192192 h 5311470"/>
                <a:gd name="connsiteX259-3249" fmla="*/ 23833 w 4098122"/>
                <a:gd name="connsiteY259-3250" fmla="*/ 1157468 h 5311470"/>
                <a:gd name="connsiteX260-3251" fmla="*/ 58557 w 4098122"/>
                <a:gd name="connsiteY260-3252" fmla="*/ 1064871 h 5311470"/>
                <a:gd name="connsiteX261-3253" fmla="*/ 46983 w 4098122"/>
                <a:gd name="connsiteY261-3254" fmla="*/ 844952 h 5311470"/>
                <a:gd name="connsiteX262-3255" fmla="*/ 35408 w 4098122"/>
                <a:gd name="connsiteY262-3256" fmla="*/ 787078 h 5311470"/>
                <a:gd name="connsiteX263-3257" fmla="*/ 23833 w 4098122"/>
                <a:gd name="connsiteY263-3258" fmla="*/ 648182 h 5311470"/>
                <a:gd name="connsiteX264-3259" fmla="*/ 12259 w 4098122"/>
                <a:gd name="connsiteY264-3260" fmla="*/ 555585 h 5311470"/>
                <a:gd name="connsiteX265-3261" fmla="*/ 23833 w 4098122"/>
                <a:gd name="connsiteY265-3262" fmla="*/ 115747 h 5311470"/>
                <a:gd name="connsiteX266-3263" fmla="*/ 70132 w 4098122"/>
                <a:gd name="connsiteY266-3264" fmla="*/ 69448 h 5311470"/>
                <a:gd name="connsiteX267-3265" fmla="*/ 428947 w 4098122"/>
                <a:gd name="connsiteY267-3266" fmla="*/ 69448 h 5311470"/>
                <a:gd name="connsiteX268-3267" fmla="*/ 556269 w 4098122"/>
                <a:gd name="connsiteY268-3268" fmla="*/ 81022 h 5311470"/>
                <a:gd name="connsiteX269-3269" fmla="*/ 891935 w 4098122"/>
                <a:gd name="connsiteY269-3270" fmla="*/ 57873 h 5311470"/>
                <a:gd name="connsiteX270-3271" fmla="*/ 926659 w 4098122"/>
                <a:gd name="connsiteY270-3272" fmla="*/ 46298 h 5311470"/>
                <a:gd name="connsiteX271-3273" fmla="*/ 961383 w 4098122"/>
                <a:gd name="connsiteY271-3274" fmla="*/ 23149 h 5311470"/>
                <a:gd name="connsiteX272-3275" fmla="*/ 1007681 w 4098122"/>
                <a:gd name="connsiteY272-3276" fmla="*/ 0 h 5311470"/>
                <a:gd name="connsiteX0-3277" fmla="*/ 1042828 w 4098122"/>
                <a:gd name="connsiteY0-3278" fmla="*/ 118419 h 5311470"/>
                <a:gd name="connsiteX1-3279" fmla="*/ 1010449 w 4098122"/>
                <a:gd name="connsiteY1-3280" fmla="*/ 140754 h 5311470"/>
                <a:gd name="connsiteX2-3281" fmla="*/ 912755 w 4098122"/>
                <a:gd name="connsiteY2-3282" fmla="*/ 151921 h 5311470"/>
                <a:gd name="connsiteX3-3283" fmla="*/ 665066 w 4098122"/>
                <a:gd name="connsiteY3-3284" fmla="*/ 174258 h 5311470"/>
                <a:gd name="connsiteX4-3285" fmla="*/ 546340 w 4098122"/>
                <a:gd name="connsiteY4-3286" fmla="*/ 163090 h 5311470"/>
                <a:gd name="connsiteX5-3287" fmla="*/ 193938 w 4098122"/>
                <a:gd name="connsiteY5-3288" fmla="*/ 169028 h 5311470"/>
                <a:gd name="connsiteX6-3289" fmla="*/ 168578 w 4098122"/>
                <a:gd name="connsiteY6-3290" fmla="*/ 207762 h 5311470"/>
                <a:gd name="connsiteX7-3291" fmla="*/ 187473 w 4098122"/>
                <a:gd name="connsiteY7-3292" fmla="*/ 608390 h 5311470"/>
                <a:gd name="connsiteX8-3293" fmla="*/ 208505 w 4098122"/>
                <a:gd name="connsiteY8-3294" fmla="*/ 760923 h 5311470"/>
                <a:gd name="connsiteX9-3295" fmla="*/ 179372 w 4098122"/>
                <a:gd name="connsiteY9-3296" fmla="*/ 855496 h 5311470"/>
                <a:gd name="connsiteX10-3297" fmla="*/ 190165 w 4098122"/>
                <a:gd name="connsiteY10-3298" fmla="*/ 911336 h 5311470"/>
                <a:gd name="connsiteX11-3299" fmla="*/ 222545 w 4098122"/>
                <a:gd name="connsiteY11-3300" fmla="*/ 1056518 h 5311470"/>
                <a:gd name="connsiteX12-3301" fmla="*/ 209587 w 4098122"/>
                <a:gd name="connsiteY12-3302" fmla="*/ 1198869 h 5311470"/>
                <a:gd name="connsiteX13-3303" fmla="*/ 193411 w 4098122"/>
                <a:gd name="connsiteY13-3304" fmla="*/ 1287934 h 5311470"/>
                <a:gd name="connsiteX14-3305" fmla="*/ 146992 w 4098122"/>
                <a:gd name="connsiteY14-3306" fmla="*/ 1413887 h 5311470"/>
                <a:gd name="connsiteX15-3307" fmla="*/ 168578 w 4098122"/>
                <a:gd name="connsiteY15-3308" fmla="*/ 1492062 h 5311470"/>
                <a:gd name="connsiteX16-3309" fmla="*/ 179372 w 4098122"/>
                <a:gd name="connsiteY16-3310" fmla="*/ 1525566 h 5311470"/>
                <a:gd name="connsiteX17-3311" fmla="*/ 200958 w 4098122"/>
                <a:gd name="connsiteY17-3312" fmla="*/ 1681916 h 5311470"/>
                <a:gd name="connsiteX18-3313" fmla="*/ 179372 w 4098122"/>
                <a:gd name="connsiteY18-3314" fmla="*/ 1748923 h 5311470"/>
                <a:gd name="connsiteX19-3315" fmla="*/ 168578 w 4098122"/>
                <a:gd name="connsiteY19-3316" fmla="*/ 1860602 h 5311470"/>
                <a:gd name="connsiteX20-3317" fmla="*/ 204205 w 4098122"/>
                <a:gd name="connsiteY20-3318" fmla="*/ 2148134 h 5311470"/>
                <a:gd name="connsiteX21-3319" fmla="*/ 190165 w 4098122"/>
                <a:gd name="connsiteY21-3320" fmla="*/ 2229139 h 5311470"/>
                <a:gd name="connsiteX22-3321" fmla="*/ 200958 w 4098122"/>
                <a:gd name="connsiteY22-3322" fmla="*/ 2273811 h 5311470"/>
                <a:gd name="connsiteX23-3323" fmla="*/ 211751 w 4098122"/>
                <a:gd name="connsiteY23-3324" fmla="*/ 2463665 h 5311470"/>
                <a:gd name="connsiteX24-3325" fmla="*/ 190165 w 4098122"/>
                <a:gd name="connsiteY24-3326" fmla="*/ 2530671 h 5311470"/>
                <a:gd name="connsiteX25-3327" fmla="*/ 197184 w 4098122"/>
                <a:gd name="connsiteY25-3328" fmla="*/ 2693667 h 5311470"/>
                <a:gd name="connsiteX26-3329" fmla="*/ 190165 w 4098122"/>
                <a:gd name="connsiteY26-3330" fmla="*/ 2809867 h 5311470"/>
                <a:gd name="connsiteX27-3331" fmla="*/ 200958 w 4098122"/>
                <a:gd name="connsiteY27-3332" fmla="*/ 2966216 h 5311470"/>
                <a:gd name="connsiteX28-3333" fmla="*/ 190165 w 4098122"/>
                <a:gd name="connsiteY28-3334" fmla="*/ 2999720 h 5311470"/>
                <a:gd name="connsiteX29-3335" fmla="*/ 168578 w 4098122"/>
                <a:gd name="connsiteY29-3336" fmla="*/ 3066728 h 5311470"/>
                <a:gd name="connsiteX30-3337" fmla="*/ 187473 w 4098122"/>
                <a:gd name="connsiteY30-3338" fmla="*/ 3221661 h 5311470"/>
                <a:gd name="connsiteX31-3339" fmla="*/ 179372 w 4098122"/>
                <a:gd name="connsiteY31-3340" fmla="*/ 3323587 h 5311470"/>
                <a:gd name="connsiteX32-3341" fmla="*/ 200958 w 4098122"/>
                <a:gd name="connsiteY32-3342" fmla="*/ 3412930 h 5311470"/>
                <a:gd name="connsiteX33-3343" fmla="*/ 211751 w 4098122"/>
                <a:gd name="connsiteY33-3344" fmla="*/ 3546944 h 5311470"/>
                <a:gd name="connsiteX34-3345" fmla="*/ 233337 w 4098122"/>
                <a:gd name="connsiteY34-3346" fmla="*/ 3580448 h 5311470"/>
                <a:gd name="connsiteX35-3347" fmla="*/ 254924 w 4098122"/>
                <a:gd name="connsiteY35-3348" fmla="*/ 3714461 h 5311470"/>
                <a:gd name="connsiteX36-3349" fmla="*/ 207978 w 4098122"/>
                <a:gd name="connsiteY36-3350" fmla="*/ 3817095 h 5311470"/>
                <a:gd name="connsiteX37-3351" fmla="*/ 214443 w 4098122"/>
                <a:gd name="connsiteY37-3352" fmla="*/ 3951817 h 5311470"/>
                <a:gd name="connsiteX38-3353" fmla="*/ 168578 w 4098122"/>
                <a:gd name="connsiteY38-3354" fmla="*/ 4116504 h 5311470"/>
                <a:gd name="connsiteX39-3355" fmla="*/ 190165 w 4098122"/>
                <a:gd name="connsiteY39-3356" fmla="*/ 4183511 h 5311470"/>
                <a:gd name="connsiteX40-3357" fmla="*/ 218216 w 4098122"/>
                <a:gd name="connsiteY40-3358" fmla="*/ 4256733 h 5311470"/>
                <a:gd name="connsiteX41-3359" fmla="*/ 211751 w 4098122"/>
                <a:gd name="connsiteY41-3360" fmla="*/ 4306356 h 5311470"/>
                <a:gd name="connsiteX42-3361" fmla="*/ 190165 w 4098122"/>
                <a:gd name="connsiteY42-3362" fmla="*/ 4406868 h 5311470"/>
                <a:gd name="connsiteX43-3363" fmla="*/ 179372 w 4098122"/>
                <a:gd name="connsiteY43-3364" fmla="*/ 4451539 h 5311470"/>
                <a:gd name="connsiteX44-3365" fmla="*/ 168578 w 4098122"/>
                <a:gd name="connsiteY44-3366" fmla="*/ 4574385 h 5311470"/>
                <a:gd name="connsiteX45-3367" fmla="*/ 179372 w 4098122"/>
                <a:gd name="connsiteY45-3368" fmla="*/ 4607889 h 5311470"/>
                <a:gd name="connsiteX46-3369" fmla="*/ 211751 w 4098122"/>
                <a:gd name="connsiteY46-3370" fmla="*/ 4674896 h 5311470"/>
                <a:gd name="connsiteX47-3371" fmla="*/ 200958 w 4098122"/>
                <a:gd name="connsiteY47-3372" fmla="*/ 4719567 h 5311470"/>
                <a:gd name="connsiteX48-3373" fmla="*/ 179372 w 4098122"/>
                <a:gd name="connsiteY48-3374" fmla="*/ 4753071 h 5311470"/>
                <a:gd name="connsiteX49-3375" fmla="*/ 179372 w 4098122"/>
                <a:gd name="connsiteY49-3376" fmla="*/ 5009930 h 5311470"/>
                <a:gd name="connsiteX50-3377" fmla="*/ 157786 w 4098122"/>
                <a:gd name="connsiteY50-3378" fmla="*/ 5043435 h 5311470"/>
                <a:gd name="connsiteX51-3379" fmla="*/ 180935 w 4098122"/>
                <a:gd name="connsiteY51-3380" fmla="*/ 5108814 h 5311470"/>
                <a:gd name="connsiteX52-3381" fmla="*/ 230213 w 4098122"/>
                <a:gd name="connsiteY52-3382" fmla="*/ 5074497 h 5311470"/>
                <a:gd name="connsiteX53-3383" fmla="*/ 308890 w 4098122"/>
                <a:gd name="connsiteY53-3384" fmla="*/ 5132777 h 5311470"/>
                <a:gd name="connsiteX54-3385" fmla="*/ 330477 w 4098122"/>
                <a:gd name="connsiteY54-3386" fmla="*/ 5110441 h 5311470"/>
                <a:gd name="connsiteX55-3387" fmla="*/ 524754 w 4098122"/>
                <a:gd name="connsiteY55-3388" fmla="*/ 5099273 h 5311470"/>
                <a:gd name="connsiteX56-3389" fmla="*/ 783791 w 4098122"/>
                <a:gd name="connsiteY56-3390" fmla="*/ 5099273 h 5311470"/>
                <a:gd name="connsiteX57-3391" fmla="*/ 891723 w 4098122"/>
                <a:gd name="connsiteY57-3392" fmla="*/ 5110441 h 5311470"/>
                <a:gd name="connsiteX58-3393" fmla="*/ 1107587 w 4098122"/>
                <a:gd name="connsiteY58-3394" fmla="*/ 5121609 h 5311470"/>
                <a:gd name="connsiteX59-3395" fmla="*/ 1161553 w 4098122"/>
                <a:gd name="connsiteY59-3396" fmla="*/ 5110441 h 5311470"/>
                <a:gd name="connsiteX60-3397" fmla="*/ 1334244 w 4098122"/>
                <a:gd name="connsiteY60-3398" fmla="*/ 5099273 h 5311470"/>
                <a:gd name="connsiteX61-3399" fmla="*/ 1388211 w 4098122"/>
                <a:gd name="connsiteY61-3400" fmla="*/ 5110441 h 5311470"/>
                <a:gd name="connsiteX62-3401" fmla="*/ 1420590 w 4098122"/>
                <a:gd name="connsiteY62-3402" fmla="*/ 5121609 h 5311470"/>
                <a:gd name="connsiteX63-3403" fmla="*/ 1485349 w 4098122"/>
                <a:gd name="connsiteY63-3404" fmla="*/ 5132777 h 5311470"/>
                <a:gd name="connsiteX64-3405" fmla="*/ 1517729 w 4098122"/>
                <a:gd name="connsiteY64-3406" fmla="*/ 5143945 h 5311470"/>
                <a:gd name="connsiteX65-3407" fmla="*/ 1550108 w 4098122"/>
                <a:gd name="connsiteY65-3408" fmla="*/ 5155112 h 5311470"/>
                <a:gd name="connsiteX66-3409" fmla="*/ 1614868 w 4098122"/>
                <a:gd name="connsiteY66-3410" fmla="*/ 5177448 h 5311470"/>
                <a:gd name="connsiteX67-3411" fmla="*/ 1802785 w 4098122"/>
                <a:gd name="connsiteY67-3412" fmla="*/ 5181199 h 5311470"/>
                <a:gd name="connsiteX68-3413" fmla="*/ 1926080 w 4098122"/>
                <a:gd name="connsiteY68-3414" fmla="*/ 5173781 h 5311470"/>
                <a:gd name="connsiteX69-3415" fmla="*/ 2060390 w 4098122"/>
                <a:gd name="connsiteY69-3416" fmla="*/ 5177531 h 5311470"/>
                <a:gd name="connsiteX70-3417" fmla="*/ 2137733 w 4098122"/>
                <a:gd name="connsiteY70-3418" fmla="*/ 5177498 h 5311470"/>
                <a:gd name="connsiteX71-3419" fmla="*/ 2216643 w 4098122"/>
                <a:gd name="connsiteY71-3420" fmla="*/ 5170047 h 5311470"/>
                <a:gd name="connsiteX72-3421" fmla="*/ 2338012 w 4098122"/>
                <a:gd name="connsiteY72-3422" fmla="*/ 5177448 h 5311470"/>
                <a:gd name="connsiteX73-3423" fmla="*/ 3426693 w 4098122"/>
                <a:gd name="connsiteY73-3424" fmla="*/ 5140244 h 5311470"/>
                <a:gd name="connsiteX74-3425" fmla="*/ 3485092 w 4098122"/>
                <a:gd name="connsiteY74-3426" fmla="*/ 5129077 h 5311470"/>
                <a:gd name="connsiteX75-3427" fmla="*/ 3536058 w 4098122"/>
                <a:gd name="connsiteY75-3428" fmla="*/ 5121609 h 5311470"/>
                <a:gd name="connsiteX76-3429" fmla="*/ 3606819 w 4098122"/>
                <a:gd name="connsiteY76-3430" fmla="*/ 5129026 h 5311470"/>
                <a:gd name="connsiteX77-3431" fmla="*/ 3665576 w 4098122"/>
                <a:gd name="connsiteY77-3432" fmla="*/ 5132777 h 5311470"/>
                <a:gd name="connsiteX78-3433" fmla="*/ 3773508 w 4098122"/>
                <a:gd name="connsiteY78-3434" fmla="*/ 5155112 h 5311470"/>
                <a:gd name="connsiteX79-3435" fmla="*/ 3816680 w 4098122"/>
                <a:gd name="connsiteY79-3436" fmla="*/ 5166280 h 5311470"/>
                <a:gd name="connsiteX80-3437" fmla="*/ 3870647 w 4098122"/>
                <a:gd name="connsiteY80-3438" fmla="*/ 5177448 h 5311470"/>
                <a:gd name="connsiteX81-3439" fmla="*/ 3874975 w 4098122"/>
                <a:gd name="connsiteY81-3440" fmla="*/ 5037497 h 5311470"/>
                <a:gd name="connsiteX82-3441" fmla="*/ 3913820 w 4098122"/>
                <a:gd name="connsiteY82-3442" fmla="*/ 4697231 h 5311470"/>
                <a:gd name="connsiteX83-3443" fmla="*/ 3903026 w 4098122"/>
                <a:gd name="connsiteY83-3444" fmla="*/ 4663727 h 5311470"/>
                <a:gd name="connsiteX84-3445" fmla="*/ 3892233 w 4098122"/>
                <a:gd name="connsiteY84-3446" fmla="*/ 4384532 h 5311470"/>
                <a:gd name="connsiteX85-3447" fmla="*/ 3881440 w 4098122"/>
                <a:gd name="connsiteY85-3448" fmla="*/ 4105336 h 5311470"/>
                <a:gd name="connsiteX86-3449" fmla="*/ 3924612 w 4098122"/>
                <a:gd name="connsiteY86-3450" fmla="*/ 4071832 h 5311470"/>
                <a:gd name="connsiteX87-3451" fmla="*/ 3899780 w 4098122"/>
                <a:gd name="connsiteY87-3452" fmla="*/ 3931880 h 5311470"/>
                <a:gd name="connsiteX88-3453" fmla="*/ 3872811 w 4098122"/>
                <a:gd name="connsiteY88-3454" fmla="*/ 3820202 h 5311470"/>
                <a:gd name="connsiteX89-3455" fmla="*/ 3892233 w 4098122"/>
                <a:gd name="connsiteY89-3456" fmla="*/ 3602783 h 5311470"/>
                <a:gd name="connsiteX90-3457" fmla="*/ 3878749 w 4098122"/>
                <a:gd name="connsiteY90-3458" fmla="*/ 3246828 h 5311470"/>
                <a:gd name="connsiteX91-3459" fmla="*/ 3913820 w 4098122"/>
                <a:gd name="connsiteY91-3460" fmla="*/ 3111398 h 5311470"/>
                <a:gd name="connsiteX92-3461" fmla="*/ 3924612 w 4098122"/>
                <a:gd name="connsiteY92-3462" fmla="*/ 3055560 h 5311470"/>
                <a:gd name="connsiteX93-3463" fmla="*/ 3903026 w 4098122"/>
                <a:gd name="connsiteY93-3464" fmla="*/ 2910378 h 5311470"/>
                <a:gd name="connsiteX94-3465" fmla="*/ 3897643 w 4098122"/>
                <a:gd name="connsiteY94-3466" fmla="*/ 2689852 h 5311470"/>
                <a:gd name="connsiteX95-3467" fmla="*/ 3859853 w 4098122"/>
                <a:gd name="connsiteY95-3468" fmla="*/ 2564175 h 5311470"/>
                <a:gd name="connsiteX96-3469" fmla="*/ 3838267 w 4098122"/>
                <a:gd name="connsiteY96-3470" fmla="*/ 2541839 h 5311470"/>
                <a:gd name="connsiteX97-3471" fmla="*/ 3827474 w 4098122"/>
                <a:gd name="connsiteY97-3472" fmla="*/ 2407825 h 5311470"/>
                <a:gd name="connsiteX98-3473" fmla="*/ 3838267 w 4098122"/>
                <a:gd name="connsiteY98-3474" fmla="*/ 2374321 h 5311470"/>
                <a:gd name="connsiteX99-3475" fmla="*/ 3849060 w 4098122"/>
                <a:gd name="connsiteY99-3476" fmla="*/ 2296146 h 5311470"/>
                <a:gd name="connsiteX100-3477" fmla="*/ 3870647 w 4098122"/>
                <a:gd name="connsiteY100-3478" fmla="*/ 2273811 h 5311470"/>
                <a:gd name="connsiteX101-3479" fmla="*/ 3903026 w 4098122"/>
                <a:gd name="connsiteY101-3480" fmla="*/ 2184469 h 5311470"/>
                <a:gd name="connsiteX102-3481" fmla="*/ 3913820 w 4098122"/>
                <a:gd name="connsiteY102-3482" fmla="*/ 2005783 h 5311470"/>
                <a:gd name="connsiteX103-3483" fmla="*/ 3935406 w 4098122"/>
                <a:gd name="connsiteY103-3484" fmla="*/ 1793595 h 5311470"/>
                <a:gd name="connsiteX104-3485" fmla="*/ 3924612 w 4098122"/>
                <a:gd name="connsiteY104-3486" fmla="*/ 1648413 h 5311470"/>
                <a:gd name="connsiteX105-3487" fmla="*/ 3946199 w 4098122"/>
                <a:gd name="connsiteY105-3488" fmla="*/ 1614909 h 5311470"/>
                <a:gd name="connsiteX106-3489" fmla="*/ 3940816 w 4098122"/>
                <a:gd name="connsiteY106-3490" fmla="*/ 1485848 h 5311470"/>
                <a:gd name="connsiteX107-3491" fmla="*/ 3947836 w 4098122"/>
                <a:gd name="connsiteY107-3492" fmla="*/ 1378692 h 5311470"/>
                <a:gd name="connsiteX108-3493" fmla="*/ 3931105 w 4098122"/>
                <a:gd name="connsiteY108-3494" fmla="*/ 1305039 h 5311470"/>
                <a:gd name="connsiteX109-3495" fmla="*/ 3913293 w 4098122"/>
                <a:gd name="connsiteY109-3496" fmla="*/ 1178655 h 5311470"/>
                <a:gd name="connsiteX110-3497" fmla="*/ 3903026 w 4098122"/>
                <a:gd name="connsiteY110-3498" fmla="*/ 676810 h 5311470"/>
                <a:gd name="connsiteX111-3499" fmla="*/ 3917066 w 4098122"/>
                <a:gd name="connsiteY111-3500" fmla="*/ 454869 h 5311470"/>
                <a:gd name="connsiteX112-3501" fmla="*/ 3892233 w 4098122"/>
                <a:gd name="connsiteY112-3502" fmla="*/ 397615 h 5311470"/>
                <a:gd name="connsiteX113-3503" fmla="*/ 3913820 w 4098122"/>
                <a:gd name="connsiteY113-3504" fmla="*/ 218929 h 5311470"/>
                <a:gd name="connsiteX114-3505" fmla="*/ 3827474 w 4098122"/>
                <a:gd name="connsiteY114-3506" fmla="*/ 196594 h 5311470"/>
                <a:gd name="connsiteX115-3507" fmla="*/ 3795094 w 4098122"/>
                <a:gd name="connsiteY115-3508" fmla="*/ 174258 h 5311470"/>
                <a:gd name="connsiteX116-3509" fmla="*/ 3719542 w 4098122"/>
                <a:gd name="connsiteY116-3510" fmla="*/ 163090 h 5311470"/>
                <a:gd name="connsiteX117-3511" fmla="*/ 3683388 w 4098122"/>
                <a:gd name="connsiteY117-3512" fmla="*/ 154045 h 5311470"/>
                <a:gd name="connsiteX118-3513" fmla="*/ 3633196 w 4098122"/>
                <a:gd name="connsiteY118-3514" fmla="*/ 140754 h 5311470"/>
                <a:gd name="connsiteX119-3515" fmla="*/ 3590023 w 4098122"/>
                <a:gd name="connsiteY119-3516" fmla="*/ 163090 h 5311470"/>
                <a:gd name="connsiteX120-3517" fmla="*/ 3287814 w 4098122"/>
                <a:gd name="connsiteY120-3518" fmla="*/ 174258 h 5311470"/>
                <a:gd name="connsiteX121-3519" fmla="*/ 3190675 w 4098122"/>
                <a:gd name="connsiteY121-3520" fmla="*/ 196594 h 5311470"/>
                <a:gd name="connsiteX122-3521" fmla="*/ 3169088 w 4098122"/>
                <a:gd name="connsiteY122-3522" fmla="*/ 174258 h 5311470"/>
                <a:gd name="connsiteX123-3523" fmla="*/ 3136709 w 4098122"/>
                <a:gd name="connsiteY123-3524" fmla="*/ 163090 h 5311470"/>
                <a:gd name="connsiteX124-3525" fmla="*/ 3115123 w 4098122"/>
                <a:gd name="connsiteY124-3526" fmla="*/ 140754 h 5311470"/>
                <a:gd name="connsiteX125-3527" fmla="*/ 3030414 w 4098122"/>
                <a:gd name="connsiteY125-3528" fmla="*/ 159276 h 5311470"/>
                <a:gd name="connsiteX126-3529" fmla="*/ 2856086 w 4098122"/>
                <a:gd name="connsiteY126-3530" fmla="*/ 151922 h 5311470"/>
                <a:gd name="connsiteX127-3531" fmla="*/ 2445944 w 4098122"/>
                <a:gd name="connsiteY127-3532" fmla="*/ 174258 h 5311470"/>
                <a:gd name="connsiteX128-3533" fmla="*/ 2111354 w 4098122"/>
                <a:gd name="connsiteY128-3534" fmla="*/ 129587 h 5311470"/>
                <a:gd name="connsiteX129-3535" fmla="*/ 1882561 w 4098122"/>
                <a:gd name="connsiteY129-3536" fmla="*/ 154045 h 5311470"/>
                <a:gd name="connsiteX130-3537" fmla="*/ 1712006 w 4098122"/>
                <a:gd name="connsiteY130-3538" fmla="*/ 140754 h 5311470"/>
                <a:gd name="connsiteX131-3539" fmla="*/ 1237105 w 4098122"/>
                <a:gd name="connsiteY131-3540" fmla="*/ 163090 h 5311470"/>
                <a:gd name="connsiteX132-3541" fmla="*/ 1160470 w 4098122"/>
                <a:gd name="connsiteY132-3542" fmla="*/ 142170 h 5311470"/>
                <a:gd name="connsiteX133-3543" fmla="*/ 1086000 w 4098122"/>
                <a:gd name="connsiteY133-3544" fmla="*/ 119834 h 5311470"/>
                <a:gd name="connsiteX134-3545" fmla="*/ 1042828 w 4098122"/>
                <a:gd name="connsiteY134-3546" fmla="*/ 118419 h 5311470"/>
                <a:gd name="connsiteX135-3547" fmla="*/ 1007681 w 4098122"/>
                <a:gd name="connsiteY135-3548" fmla="*/ 0 h 5311470"/>
                <a:gd name="connsiteX136-3549" fmla="*/ 1100279 w 4098122"/>
                <a:gd name="connsiteY136-3550" fmla="*/ 23149 h 5311470"/>
                <a:gd name="connsiteX137-3551" fmla="*/ 1169727 w 4098122"/>
                <a:gd name="connsiteY137-3552" fmla="*/ 69448 h 5311470"/>
                <a:gd name="connsiteX138-3553" fmla="*/ 1679013 w 4098122"/>
                <a:gd name="connsiteY138-3554" fmla="*/ 46298 h 5311470"/>
                <a:gd name="connsiteX139-3555" fmla="*/ 1760036 w 4098122"/>
                <a:gd name="connsiteY139-3556" fmla="*/ 23149 h 5311470"/>
                <a:gd name="connsiteX140-3557" fmla="*/ 2107276 w 4098122"/>
                <a:gd name="connsiteY140-3558" fmla="*/ 34724 h 5311470"/>
                <a:gd name="connsiteX141-3559" fmla="*/ 2466092 w 4098122"/>
                <a:gd name="connsiteY141-3560" fmla="*/ 81022 h 5311470"/>
                <a:gd name="connsiteX142-3561" fmla="*/ 2905930 w 4098122"/>
                <a:gd name="connsiteY142-3562" fmla="*/ 57873 h 5311470"/>
                <a:gd name="connsiteX143-3563" fmla="*/ 3010102 w 4098122"/>
                <a:gd name="connsiteY143-3564" fmla="*/ 34724 h 5311470"/>
                <a:gd name="connsiteX144-3565" fmla="*/ 3183722 w 4098122"/>
                <a:gd name="connsiteY144-3566" fmla="*/ 46298 h 5311470"/>
                <a:gd name="connsiteX145-3567" fmla="*/ 3206871 w 4098122"/>
                <a:gd name="connsiteY145-3568" fmla="*/ 69448 h 5311470"/>
                <a:gd name="connsiteX146-3569" fmla="*/ 3241595 w 4098122"/>
                <a:gd name="connsiteY146-3570" fmla="*/ 81022 h 5311470"/>
                <a:gd name="connsiteX147-3571" fmla="*/ 3264745 w 4098122"/>
                <a:gd name="connsiteY147-3572" fmla="*/ 104172 h 5311470"/>
                <a:gd name="connsiteX148-3573" fmla="*/ 3368917 w 4098122"/>
                <a:gd name="connsiteY148-3574" fmla="*/ 81022 h 5311470"/>
                <a:gd name="connsiteX149-3575" fmla="*/ 3693008 w 4098122"/>
                <a:gd name="connsiteY149-3576" fmla="*/ 69448 h 5311470"/>
                <a:gd name="connsiteX150-3577" fmla="*/ 3739307 w 4098122"/>
                <a:gd name="connsiteY150-3578" fmla="*/ 46298 h 5311470"/>
                <a:gd name="connsiteX151-3579" fmla="*/ 3774031 w 4098122"/>
                <a:gd name="connsiteY151-3580" fmla="*/ 23149 h 5311470"/>
                <a:gd name="connsiteX152-3581" fmla="*/ 3831904 w 4098122"/>
                <a:gd name="connsiteY152-3582" fmla="*/ 69448 h 5311470"/>
                <a:gd name="connsiteX153-3583" fmla="*/ 3912927 w 4098122"/>
                <a:gd name="connsiteY153-3584" fmla="*/ 81022 h 5311470"/>
                <a:gd name="connsiteX154-3585" fmla="*/ 3947651 w 4098122"/>
                <a:gd name="connsiteY154-3586" fmla="*/ 104172 h 5311470"/>
                <a:gd name="connsiteX155-3587" fmla="*/ 4040249 w 4098122"/>
                <a:gd name="connsiteY155-3588" fmla="*/ 127321 h 5311470"/>
                <a:gd name="connsiteX156-3589" fmla="*/ 4017099 w 4098122"/>
                <a:gd name="connsiteY156-3590" fmla="*/ 312516 h 5311470"/>
                <a:gd name="connsiteX157-3591" fmla="*/ 4005524 w 4098122"/>
                <a:gd name="connsiteY157-3592" fmla="*/ 347240 h 5311470"/>
                <a:gd name="connsiteX158-3593" fmla="*/ 4028674 w 4098122"/>
                <a:gd name="connsiteY158-3594" fmla="*/ 601883 h 5311470"/>
                <a:gd name="connsiteX159-3595" fmla="*/ 4040249 w 4098122"/>
                <a:gd name="connsiteY159-3596" fmla="*/ 1169043 h 5311470"/>
                <a:gd name="connsiteX160-3597" fmla="*/ 4063398 w 4098122"/>
                <a:gd name="connsiteY160-3598" fmla="*/ 1238491 h 5311470"/>
                <a:gd name="connsiteX161-3599" fmla="*/ 4074973 w 4098122"/>
                <a:gd name="connsiteY161-3600" fmla="*/ 1273215 h 5311470"/>
                <a:gd name="connsiteX162-3601" fmla="*/ 4098122 w 4098122"/>
                <a:gd name="connsiteY162-3602" fmla="*/ 1354238 h 5311470"/>
                <a:gd name="connsiteX163-3603" fmla="*/ 4074973 w 4098122"/>
                <a:gd name="connsiteY163-3604" fmla="*/ 1574157 h 5311470"/>
                <a:gd name="connsiteX164-3605" fmla="*/ 4051823 w 4098122"/>
                <a:gd name="connsiteY164-3606" fmla="*/ 1608881 h 5311470"/>
                <a:gd name="connsiteX165-3607" fmla="*/ 4063398 w 4098122"/>
                <a:gd name="connsiteY165-3608" fmla="*/ 1759352 h 5311470"/>
                <a:gd name="connsiteX166-3609" fmla="*/ 4040249 w 4098122"/>
                <a:gd name="connsiteY166-3610" fmla="*/ 1979271 h 5311470"/>
                <a:gd name="connsiteX167-3611" fmla="*/ 4028674 w 4098122"/>
                <a:gd name="connsiteY167-3612" fmla="*/ 2164466 h 5311470"/>
                <a:gd name="connsiteX168-3613" fmla="*/ 3993950 w 4098122"/>
                <a:gd name="connsiteY168-3614" fmla="*/ 2257063 h 5311470"/>
                <a:gd name="connsiteX169-3615" fmla="*/ 3970800 w 4098122"/>
                <a:gd name="connsiteY169-3616" fmla="*/ 2280212 h 5311470"/>
                <a:gd name="connsiteX170-3617" fmla="*/ 3959226 w 4098122"/>
                <a:gd name="connsiteY170-3618" fmla="*/ 2361235 h 5311470"/>
                <a:gd name="connsiteX171-3619" fmla="*/ 3947651 w 4098122"/>
                <a:gd name="connsiteY171-3620" fmla="*/ 2395959 h 5311470"/>
                <a:gd name="connsiteX172-3621" fmla="*/ 3959226 w 4098122"/>
                <a:gd name="connsiteY172-3622" fmla="*/ 2534855 h 5311470"/>
                <a:gd name="connsiteX173-3623" fmla="*/ 3982375 w 4098122"/>
                <a:gd name="connsiteY173-3624" fmla="*/ 2558005 h 5311470"/>
                <a:gd name="connsiteX174-3625" fmla="*/ 3993950 w 4098122"/>
                <a:gd name="connsiteY174-3626" fmla="*/ 2592729 h 5311470"/>
                <a:gd name="connsiteX175-3627" fmla="*/ 4028674 w 4098122"/>
                <a:gd name="connsiteY175-3628" fmla="*/ 2916820 h 5311470"/>
                <a:gd name="connsiteX176-3629" fmla="*/ 4051823 w 4098122"/>
                <a:gd name="connsiteY176-3630" fmla="*/ 3067291 h 5311470"/>
                <a:gd name="connsiteX177-3631" fmla="*/ 4040249 w 4098122"/>
                <a:gd name="connsiteY177-3632" fmla="*/ 3125164 h 5311470"/>
                <a:gd name="connsiteX178-3633" fmla="*/ 4029899 w 4098122"/>
                <a:gd name="connsiteY178-3634" fmla="*/ 3164921 h 5311470"/>
                <a:gd name="connsiteX179-3635" fmla="*/ 4031149 w 4098122"/>
                <a:gd name="connsiteY179-3636" fmla="*/ 3158443 h 5311470"/>
                <a:gd name="connsiteX180-3637" fmla="*/ 4029899 w 4098122"/>
                <a:gd name="connsiteY180-3638" fmla="*/ 3164921 h 5311470"/>
                <a:gd name="connsiteX181-3639" fmla="*/ 4017099 w 4098122"/>
                <a:gd name="connsiteY181-3640" fmla="*/ 3229336 h 5311470"/>
                <a:gd name="connsiteX182-3641" fmla="*/ 4017099 w 4098122"/>
                <a:gd name="connsiteY182-3642" fmla="*/ 3634450 h 5311470"/>
                <a:gd name="connsiteX183-3643" fmla="*/ 4051823 w 4098122"/>
                <a:gd name="connsiteY183-3644" fmla="*/ 3842795 h 5311470"/>
                <a:gd name="connsiteX184-3645" fmla="*/ 4063398 w 4098122"/>
                <a:gd name="connsiteY184-3646" fmla="*/ 3981691 h 5311470"/>
                <a:gd name="connsiteX185-3647" fmla="*/ 4051823 w 4098122"/>
                <a:gd name="connsiteY185-3648" fmla="*/ 4120587 h 5311470"/>
                <a:gd name="connsiteX186-3649" fmla="*/ 4040249 w 4098122"/>
                <a:gd name="connsiteY186-3650" fmla="*/ 4155311 h 5311470"/>
                <a:gd name="connsiteX187-3651" fmla="*/ 4017099 w 4098122"/>
                <a:gd name="connsiteY187-3652" fmla="*/ 4444678 h 5311470"/>
                <a:gd name="connsiteX188-3653" fmla="*/ 4028674 w 4098122"/>
                <a:gd name="connsiteY188-3654" fmla="*/ 4734045 h 5311470"/>
                <a:gd name="connsiteX189-3655" fmla="*/ 4040249 w 4098122"/>
                <a:gd name="connsiteY189-3656" fmla="*/ 4768769 h 5311470"/>
                <a:gd name="connsiteX190-3657" fmla="*/ 4025844 w 4098122"/>
                <a:gd name="connsiteY190-3658" fmla="*/ 5150698 h 5311470"/>
                <a:gd name="connsiteX191-3659" fmla="*/ 4014270 w 4098122"/>
                <a:gd name="connsiteY191-3660" fmla="*/ 5275190 h 5311470"/>
                <a:gd name="connsiteX192-3661" fmla="*/ 3936076 w 4098122"/>
                <a:gd name="connsiteY192-3662" fmla="*/ 5254906 h 5311470"/>
                <a:gd name="connsiteX193-3663" fmla="*/ 3889778 w 4098122"/>
                <a:gd name="connsiteY193-3664" fmla="*/ 5243331 h 5311470"/>
                <a:gd name="connsiteX194-3665" fmla="*/ 3788546 w 4098122"/>
                <a:gd name="connsiteY194-3666" fmla="*/ 5240502 h 5311470"/>
                <a:gd name="connsiteX195-3667" fmla="*/ 3713143 w 4098122"/>
                <a:gd name="connsiteY195-3668" fmla="*/ 5246382 h 5311470"/>
                <a:gd name="connsiteX196-3669" fmla="*/ 3655455 w 4098122"/>
                <a:gd name="connsiteY196-3670" fmla="*/ 5234733 h 5311470"/>
                <a:gd name="connsiteX197-3671" fmla="*/ 3600411 w 4098122"/>
                <a:gd name="connsiteY197-3672" fmla="*/ 5231757 h 5311470"/>
                <a:gd name="connsiteX198-3673" fmla="*/ 3565686 w 4098122"/>
                <a:gd name="connsiteY198-3674" fmla="*/ 5243331 h 5311470"/>
                <a:gd name="connsiteX199-3675" fmla="*/ 2350345 w 4098122"/>
                <a:gd name="connsiteY199-3676" fmla="*/ 5266481 h 5311470"/>
                <a:gd name="connsiteX200-3677" fmla="*/ 2188299 w 4098122"/>
                <a:gd name="connsiteY200-3678" fmla="*/ 5289630 h 5311470"/>
                <a:gd name="connsiteX201-3679" fmla="*/ 2095702 w 4098122"/>
                <a:gd name="connsiteY201-3680" fmla="*/ 5301205 h 5311470"/>
                <a:gd name="connsiteX202-3681" fmla="*/ 2049329 w 4098122"/>
                <a:gd name="connsiteY202-3682" fmla="*/ 5306936 h 5311470"/>
                <a:gd name="connsiteX203-3683" fmla="*/ 1968380 w 4098122"/>
                <a:gd name="connsiteY203-3684" fmla="*/ 5301205 h 5311470"/>
                <a:gd name="connsiteX204-3685" fmla="*/ 1748461 w 4098122"/>
                <a:gd name="connsiteY204-3686" fmla="*/ 5289630 h 5311470"/>
                <a:gd name="connsiteX205-3687" fmla="*/ 1574841 w 4098122"/>
                <a:gd name="connsiteY205-3688" fmla="*/ 5266481 h 5311470"/>
                <a:gd name="connsiteX206-3689" fmla="*/ 1505393 w 4098122"/>
                <a:gd name="connsiteY206-3690" fmla="*/ 5243331 h 5311470"/>
                <a:gd name="connsiteX207-3691" fmla="*/ 1470669 w 4098122"/>
                <a:gd name="connsiteY207-3692" fmla="*/ 5231757 h 5311470"/>
                <a:gd name="connsiteX208-3693" fmla="*/ 1435945 w 4098122"/>
                <a:gd name="connsiteY208-3694" fmla="*/ 5220182 h 5311470"/>
                <a:gd name="connsiteX209-3695" fmla="*/ 1366497 w 4098122"/>
                <a:gd name="connsiteY209-3696" fmla="*/ 5208607 h 5311470"/>
                <a:gd name="connsiteX210-3697" fmla="*/ 1331773 w 4098122"/>
                <a:gd name="connsiteY210-3698" fmla="*/ 5197033 h 5311470"/>
                <a:gd name="connsiteX211-3699" fmla="*/ 1273899 w 4098122"/>
                <a:gd name="connsiteY211-3700" fmla="*/ 5185458 h 5311470"/>
                <a:gd name="connsiteX212-3701" fmla="*/ 1088704 w 4098122"/>
                <a:gd name="connsiteY212-3702" fmla="*/ 5197033 h 5311470"/>
                <a:gd name="connsiteX213-3703" fmla="*/ 1030831 w 4098122"/>
                <a:gd name="connsiteY213-3704" fmla="*/ 5208607 h 5311470"/>
                <a:gd name="connsiteX214-3705" fmla="*/ 799337 w 4098122"/>
                <a:gd name="connsiteY214-3706" fmla="*/ 5197033 h 5311470"/>
                <a:gd name="connsiteX215-3707" fmla="*/ 648866 w 4098122"/>
                <a:gd name="connsiteY215-3708" fmla="*/ 5231757 h 5311470"/>
                <a:gd name="connsiteX216-3709" fmla="*/ 452097 w 4098122"/>
                <a:gd name="connsiteY216-3710" fmla="*/ 5197033 h 5311470"/>
                <a:gd name="connsiteX217-3711" fmla="*/ 244625 w 4098122"/>
                <a:gd name="connsiteY217-3712" fmla="*/ 5207919 h 5311470"/>
                <a:gd name="connsiteX218-3713" fmla="*/ 174304 w 4098122"/>
                <a:gd name="connsiteY218-3714" fmla="*/ 5220182 h 5311470"/>
                <a:gd name="connsiteX219-3715" fmla="*/ 117808 w 4098122"/>
                <a:gd name="connsiteY219-3716" fmla="*/ 5228128 h 5311470"/>
                <a:gd name="connsiteX220-3717" fmla="*/ 12259 w 4098122"/>
                <a:gd name="connsiteY220-3718" fmla="*/ 5243331 h 5311470"/>
                <a:gd name="connsiteX221-3719" fmla="*/ 23144 w 4098122"/>
                <a:gd name="connsiteY221-3720" fmla="*/ 5109442 h 5311470"/>
                <a:gd name="connsiteX222-3721" fmla="*/ 46294 w 4098122"/>
                <a:gd name="connsiteY222-3722" fmla="*/ 5020289 h 5311470"/>
                <a:gd name="connsiteX223-3723" fmla="*/ 35408 w 4098122"/>
                <a:gd name="connsiteY223-3724" fmla="*/ 4826643 h 5311470"/>
                <a:gd name="connsiteX224-3725" fmla="*/ 58557 w 4098122"/>
                <a:gd name="connsiteY224-3726" fmla="*/ 4791919 h 5311470"/>
                <a:gd name="connsiteX225-3727" fmla="*/ 70132 w 4098122"/>
                <a:gd name="connsiteY225-3728" fmla="*/ 4745620 h 5311470"/>
                <a:gd name="connsiteX226-3729" fmla="*/ 35408 w 4098122"/>
                <a:gd name="connsiteY226-3730" fmla="*/ 4676172 h 5311470"/>
                <a:gd name="connsiteX227-3731" fmla="*/ 23833 w 4098122"/>
                <a:gd name="connsiteY227-3732" fmla="*/ 4641448 h 5311470"/>
                <a:gd name="connsiteX228-3733" fmla="*/ 35408 w 4098122"/>
                <a:gd name="connsiteY228-3734" fmla="*/ 4514126 h 5311470"/>
                <a:gd name="connsiteX229-3735" fmla="*/ 46983 w 4098122"/>
                <a:gd name="connsiteY229-3736" fmla="*/ 4467828 h 5311470"/>
                <a:gd name="connsiteX230-3737" fmla="*/ 70132 w 4098122"/>
                <a:gd name="connsiteY230-3738" fmla="*/ 4363655 h 5311470"/>
                <a:gd name="connsiteX231-3739" fmla="*/ 58557 w 4098122"/>
                <a:gd name="connsiteY231-3740" fmla="*/ 4305782 h 5311470"/>
                <a:gd name="connsiteX232-3741" fmla="*/ 46983 w 4098122"/>
                <a:gd name="connsiteY232-3742" fmla="*/ 4236334 h 5311470"/>
                <a:gd name="connsiteX233-3743" fmla="*/ 23833 w 4098122"/>
                <a:gd name="connsiteY233-3744" fmla="*/ 4166886 h 5311470"/>
                <a:gd name="connsiteX234-3745" fmla="*/ 35408 w 4098122"/>
                <a:gd name="connsiteY234-3746" fmla="*/ 3877519 h 5311470"/>
                <a:gd name="connsiteX235-3747" fmla="*/ 46983 w 4098122"/>
                <a:gd name="connsiteY235-3748" fmla="*/ 3819645 h 5311470"/>
                <a:gd name="connsiteX236-3749" fmla="*/ 116431 w 4098122"/>
                <a:gd name="connsiteY236-3750" fmla="*/ 3750197 h 5311470"/>
                <a:gd name="connsiteX237-3751" fmla="*/ 93281 w 4098122"/>
                <a:gd name="connsiteY237-3752" fmla="*/ 3611301 h 5311470"/>
                <a:gd name="connsiteX238-3753" fmla="*/ 70132 w 4098122"/>
                <a:gd name="connsiteY238-3754" fmla="*/ 3576577 h 5311470"/>
                <a:gd name="connsiteX239-3755" fmla="*/ 58557 w 4098122"/>
                <a:gd name="connsiteY239-3756" fmla="*/ 3437681 h 5311470"/>
                <a:gd name="connsiteX240-3757" fmla="*/ 35408 w 4098122"/>
                <a:gd name="connsiteY240-3758" fmla="*/ 3345083 h 5311470"/>
                <a:gd name="connsiteX241-3759" fmla="*/ 12259 w 4098122"/>
                <a:gd name="connsiteY241-3760" fmla="*/ 3264060 h 5311470"/>
                <a:gd name="connsiteX242-3761" fmla="*/ 23833 w 4098122"/>
                <a:gd name="connsiteY242-3762" fmla="*/ 3078866 h 5311470"/>
                <a:gd name="connsiteX243-3763" fmla="*/ 46983 w 4098122"/>
                <a:gd name="connsiteY243-3764" fmla="*/ 3009417 h 5311470"/>
                <a:gd name="connsiteX244-3765" fmla="*/ 58557 w 4098122"/>
                <a:gd name="connsiteY244-3766" fmla="*/ 2974693 h 5311470"/>
                <a:gd name="connsiteX245-3767" fmla="*/ 46983 w 4098122"/>
                <a:gd name="connsiteY245-3768" fmla="*/ 2812648 h 5311470"/>
                <a:gd name="connsiteX246-3769" fmla="*/ 35408 w 4098122"/>
                <a:gd name="connsiteY246-3770" fmla="*/ 2673752 h 5311470"/>
                <a:gd name="connsiteX247-3771" fmla="*/ 46983 w 4098122"/>
                <a:gd name="connsiteY247-3772" fmla="*/ 2523281 h 5311470"/>
                <a:gd name="connsiteX248-3773" fmla="*/ 70132 w 4098122"/>
                <a:gd name="connsiteY248-3774" fmla="*/ 2453833 h 5311470"/>
                <a:gd name="connsiteX249-3775" fmla="*/ 58557 w 4098122"/>
                <a:gd name="connsiteY249-3776" fmla="*/ 2257063 h 5311470"/>
                <a:gd name="connsiteX250-3777" fmla="*/ 46983 w 4098122"/>
                <a:gd name="connsiteY250-3778" fmla="*/ 2210764 h 5311470"/>
                <a:gd name="connsiteX251-3779" fmla="*/ 23833 w 4098122"/>
                <a:gd name="connsiteY251-3780" fmla="*/ 2176040 h 5311470"/>
                <a:gd name="connsiteX252-3781" fmla="*/ 23833 w 4098122"/>
                <a:gd name="connsiteY252-3782" fmla="*/ 1828800 h 5311470"/>
                <a:gd name="connsiteX253-3783" fmla="*/ 35408 w 4098122"/>
                <a:gd name="connsiteY253-3784" fmla="*/ 1713053 h 5311470"/>
                <a:gd name="connsiteX254-3785" fmla="*/ 58557 w 4098122"/>
                <a:gd name="connsiteY254-3786" fmla="*/ 1643605 h 5311470"/>
                <a:gd name="connsiteX255-3787" fmla="*/ 35408 w 4098122"/>
                <a:gd name="connsiteY255-3788" fmla="*/ 1481559 h 5311470"/>
                <a:gd name="connsiteX256-3789" fmla="*/ 23833 w 4098122"/>
                <a:gd name="connsiteY256-3790" fmla="*/ 1446835 h 5311470"/>
                <a:gd name="connsiteX257-3791" fmla="*/ 684 w 4098122"/>
                <a:gd name="connsiteY257-3792" fmla="*/ 1365812 h 5311470"/>
                <a:gd name="connsiteX258-3793" fmla="*/ 12259 w 4098122"/>
                <a:gd name="connsiteY258-3794" fmla="*/ 1192192 h 5311470"/>
                <a:gd name="connsiteX259-3795" fmla="*/ 23833 w 4098122"/>
                <a:gd name="connsiteY259-3796" fmla="*/ 1157468 h 5311470"/>
                <a:gd name="connsiteX260-3797" fmla="*/ 58557 w 4098122"/>
                <a:gd name="connsiteY260-3798" fmla="*/ 1064871 h 5311470"/>
                <a:gd name="connsiteX261-3799" fmla="*/ 46983 w 4098122"/>
                <a:gd name="connsiteY261-3800" fmla="*/ 844952 h 5311470"/>
                <a:gd name="connsiteX262-3801" fmla="*/ 35408 w 4098122"/>
                <a:gd name="connsiteY262-3802" fmla="*/ 787078 h 5311470"/>
                <a:gd name="connsiteX263-3803" fmla="*/ 23833 w 4098122"/>
                <a:gd name="connsiteY263-3804" fmla="*/ 648182 h 5311470"/>
                <a:gd name="connsiteX264-3805" fmla="*/ 12259 w 4098122"/>
                <a:gd name="connsiteY264-3806" fmla="*/ 555585 h 5311470"/>
                <a:gd name="connsiteX265-3807" fmla="*/ 23833 w 4098122"/>
                <a:gd name="connsiteY265-3808" fmla="*/ 115747 h 5311470"/>
                <a:gd name="connsiteX266-3809" fmla="*/ 70132 w 4098122"/>
                <a:gd name="connsiteY266-3810" fmla="*/ 69448 h 5311470"/>
                <a:gd name="connsiteX267-3811" fmla="*/ 428947 w 4098122"/>
                <a:gd name="connsiteY267-3812" fmla="*/ 69448 h 5311470"/>
                <a:gd name="connsiteX268-3813" fmla="*/ 556269 w 4098122"/>
                <a:gd name="connsiteY268-3814" fmla="*/ 81022 h 5311470"/>
                <a:gd name="connsiteX269-3815" fmla="*/ 891935 w 4098122"/>
                <a:gd name="connsiteY269-3816" fmla="*/ 57873 h 5311470"/>
                <a:gd name="connsiteX270-3817" fmla="*/ 926659 w 4098122"/>
                <a:gd name="connsiteY270-3818" fmla="*/ 46298 h 5311470"/>
                <a:gd name="connsiteX271-3819" fmla="*/ 961383 w 4098122"/>
                <a:gd name="connsiteY271-3820" fmla="*/ 23149 h 5311470"/>
                <a:gd name="connsiteX272-3821" fmla="*/ 1007681 w 4098122"/>
                <a:gd name="connsiteY272-3822" fmla="*/ 0 h 5311470"/>
                <a:gd name="connsiteX0-3823" fmla="*/ 1056735 w 4098122"/>
                <a:gd name="connsiteY0-3824" fmla="*/ 149710 h 5311470"/>
                <a:gd name="connsiteX1-3825" fmla="*/ 1010449 w 4098122"/>
                <a:gd name="connsiteY1-3826" fmla="*/ 140754 h 5311470"/>
                <a:gd name="connsiteX2-3827" fmla="*/ 912755 w 4098122"/>
                <a:gd name="connsiteY2-3828" fmla="*/ 151921 h 5311470"/>
                <a:gd name="connsiteX3-3829" fmla="*/ 665066 w 4098122"/>
                <a:gd name="connsiteY3-3830" fmla="*/ 174258 h 5311470"/>
                <a:gd name="connsiteX4-3831" fmla="*/ 546340 w 4098122"/>
                <a:gd name="connsiteY4-3832" fmla="*/ 163090 h 5311470"/>
                <a:gd name="connsiteX5-3833" fmla="*/ 193938 w 4098122"/>
                <a:gd name="connsiteY5-3834" fmla="*/ 169028 h 5311470"/>
                <a:gd name="connsiteX6-3835" fmla="*/ 168578 w 4098122"/>
                <a:gd name="connsiteY6-3836" fmla="*/ 207762 h 5311470"/>
                <a:gd name="connsiteX7-3837" fmla="*/ 187473 w 4098122"/>
                <a:gd name="connsiteY7-3838" fmla="*/ 608390 h 5311470"/>
                <a:gd name="connsiteX8-3839" fmla="*/ 208505 w 4098122"/>
                <a:gd name="connsiteY8-3840" fmla="*/ 760923 h 5311470"/>
                <a:gd name="connsiteX9-3841" fmla="*/ 179372 w 4098122"/>
                <a:gd name="connsiteY9-3842" fmla="*/ 855496 h 5311470"/>
                <a:gd name="connsiteX10-3843" fmla="*/ 190165 w 4098122"/>
                <a:gd name="connsiteY10-3844" fmla="*/ 911336 h 5311470"/>
                <a:gd name="connsiteX11-3845" fmla="*/ 222545 w 4098122"/>
                <a:gd name="connsiteY11-3846" fmla="*/ 1056518 h 5311470"/>
                <a:gd name="connsiteX12-3847" fmla="*/ 209587 w 4098122"/>
                <a:gd name="connsiteY12-3848" fmla="*/ 1198869 h 5311470"/>
                <a:gd name="connsiteX13-3849" fmla="*/ 193411 w 4098122"/>
                <a:gd name="connsiteY13-3850" fmla="*/ 1287934 h 5311470"/>
                <a:gd name="connsiteX14-3851" fmla="*/ 146992 w 4098122"/>
                <a:gd name="connsiteY14-3852" fmla="*/ 1413887 h 5311470"/>
                <a:gd name="connsiteX15-3853" fmla="*/ 168578 w 4098122"/>
                <a:gd name="connsiteY15-3854" fmla="*/ 1492062 h 5311470"/>
                <a:gd name="connsiteX16-3855" fmla="*/ 179372 w 4098122"/>
                <a:gd name="connsiteY16-3856" fmla="*/ 1525566 h 5311470"/>
                <a:gd name="connsiteX17-3857" fmla="*/ 200958 w 4098122"/>
                <a:gd name="connsiteY17-3858" fmla="*/ 1681916 h 5311470"/>
                <a:gd name="connsiteX18-3859" fmla="*/ 179372 w 4098122"/>
                <a:gd name="connsiteY18-3860" fmla="*/ 1748923 h 5311470"/>
                <a:gd name="connsiteX19-3861" fmla="*/ 168578 w 4098122"/>
                <a:gd name="connsiteY19-3862" fmla="*/ 1860602 h 5311470"/>
                <a:gd name="connsiteX20-3863" fmla="*/ 204205 w 4098122"/>
                <a:gd name="connsiteY20-3864" fmla="*/ 2148134 h 5311470"/>
                <a:gd name="connsiteX21-3865" fmla="*/ 190165 w 4098122"/>
                <a:gd name="connsiteY21-3866" fmla="*/ 2229139 h 5311470"/>
                <a:gd name="connsiteX22-3867" fmla="*/ 200958 w 4098122"/>
                <a:gd name="connsiteY22-3868" fmla="*/ 2273811 h 5311470"/>
                <a:gd name="connsiteX23-3869" fmla="*/ 211751 w 4098122"/>
                <a:gd name="connsiteY23-3870" fmla="*/ 2463665 h 5311470"/>
                <a:gd name="connsiteX24-3871" fmla="*/ 190165 w 4098122"/>
                <a:gd name="connsiteY24-3872" fmla="*/ 2530671 h 5311470"/>
                <a:gd name="connsiteX25-3873" fmla="*/ 197184 w 4098122"/>
                <a:gd name="connsiteY25-3874" fmla="*/ 2693667 h 5311470"/>
                <a:gd name="connsiteX26-3875" fmla="*/ 190165 w 4098122"/>
                <a:gd name="connsiteY26-3876" fmla="*/ 2809867 h 5311470"/>
                <a:gd name="connsiteX27-3877" fmla="*/ 200958 w 4098122"/>
                <a:gd name="connsiteY27-3878" fmla="*/ 2966216 h 5311470"/>
                <a:gd name="connsiteX28-3879" fmla="*/ 190165 w 4098122"/>
                <a:gd name="connsiteY28-3880" fmla="*/ 2999720 h 5311470"/>
                <a:gd name="connsiteX29-3881" fmla="*/ 168578 w 4098122"/>
                <a:gd name="connsiteY29-3882" fmla="*/ 3066728 h 5311470"/>
                <a:gd name="connsiteX30-3883" fmla="*/ 187473 w 4098122"/>
                <a:gd name="connsiteY30-3884" fmla="*/ 3221661 h 5311470"/>
                <a:gd name="connsiteX31-3885" fmla="*/ 179372 w 4098122"/>
                <a:gd name="connsiteY31-3886" fmla="*/ 3323587 h 5311470"/>
                <a:gd name="connsiteX32-3887" fmla="*/ 200958 w 4098122"/>
                <a:gd name="connsiteY32-3888" fmla="*/ 3412930 h 5311470"/>
                <a:gd name="connsiteX33-3889" fmla="*/ 211751 w 4098122"/>
                <a:gd name="connsiteY33-3890" fmla="*/ 3546944 h 5311470"/>
                <a:gd name="connsiteX34-3891" fmla="*/ 233337 w 4098122"/>
                <a:gd name="connsiteY34-3892" fmla="*/ 3580448 h 5311470"/>
                <a:gd name="connsiteX35-3893" fmla="*/ 254924 w 4098122"/>
                <a:gd name="connsiteY35-3894" fmla="*/ 3714461 h 5311470"/>
                <a:gd name="connsiteX36-3895" fmla="*/ 207978 w 4098122"/>
                <a:gd name="connsiteY36-3896" fmla="*/ 3817095 h 5311470"/>
                <a:gd name="connsiteX37-3897" fmla="*/ 214443 w 4098122"/>
                <a:gd name="connsiteY37-3898" fmla="*/ 3951817 h 5311470"/>
                <a:gd name="connsiteX38-3899" fmla="*/ 168578 w 4098122"/>
                <a:gd name="connsiteY38-3900" fmla="*/ 4116504 h 5311470"/>
                <a:gd name="connsiteX39-3901" fmla="*/ 190165 w 4098122"/>
                <a:gd name="connsiteY39-3902" fmla="*/ 4183511 h 5311470"/>
                <a:gd name="connsiteX40-3903" fmla="*/ 218216 w 4098122"/>
                <a:gd name="connsiteY40-3904" fmla="*/ 4256733 h 5311470"/>
                <a:gd name="connsiteX41-3905" fmla="*/ 211751 w 4098122"/>
                <a:gd name="connsiteY41-3906" fmla="*/ 4306356 h 5311470"/>
                <a:gd name="connsiteX42-3907" fmla="*/ 190165 w 4098122"/>
                <a:gd name="connsiteY42-3908" fmla="*/ 4406868 h 5311470"/>
                <a:gd name="connsiteX43-3909" fmla="*/ 179372 w 4098122"/>
                <a:gd name="connsiteY43-3910" fmla="*/ 4451539 h 5311470"/>
                <a:gd name="connsiteX44-3911" fmla="*/ 168578 w 4098122"/>
                <a:gd name="connsiteY44-3912" fmla="*/ 4574385 h 5311470"/>
                <a:gd name="connsiteX45-3913" fmla="*/ 179372 w 4098122"/>
                <a:gd name="connsiteY45-3914" fmla="*/ 4607889 h 5311470"/>
                <a:gd name="connsiteX46-3915" fmla="*/ 211751 w 4098122"/>
                <a:gd name="connsiteY46-3916" fmla="*/ 4674896 h 5311470"/>
                <a:gd name="connsiteX47-3917" fmla="*/ 200958 w 4098122"/>
                <a:gd name="connsiteY47-3918" fmla="*/ 4719567 h 5311470"/>
                <a:gd name="connsiteX48-3919" fmla="*/ 179372 w 4098122"/>
                <a:gd name="connsiteY48-3920" fmla="*/ 4753071 h 5311470"/>
                <a:gd name="connsiteX49-3921" fmla="*/ 179372 w 4098122"/>
                <a:gd name="connsiteY49-3922" fmla="*/ 5009930 h 5311470"/>
                <a:gd name="connsiteX50-3923" fmla="*/ 157786 w 4098122"/>
                <a:gd name="connsiteY50-3924" fmla="*/ 5043435 h 5311470"/>
                <a:gd name="connsiteX51-3925" fmla="*/ 180935 w 4098122"/>
                <a:gd name="connsiteY51-3926" fmla="*/ 5108814 h 5311470"/>
                <a:gd name="connsiteX52-3927" fmla="*/ 230213 w 4098122"/>
                <a:gd name="connsiteY52-3928" fmla="*/ 5074497 h 5311470"/>
                <a:gd name="connsiteX53-3929" fmla="*/ 308890 w 4098122"/>
                <a:gd name="connsiteY53-3930" fmla="*/ 5132777 h 5311470"/>
                <a:gd name="connsiteX54-3931" fmla="*/ 330477 w 4098122"/>
                <a:gd name="connsiteY54-3932" fmla="*/ 5110441 h 5311470"/>
                <a:gd name="connsiteX55-3933" fmla="*/ 524754 w 4098122"/>
                <a:gd name="connsiteY55-3934" fmla="*/ 5099273 h 5311470"/>
                <a:gd name="connsiteX56-3935" fmla="*/ 783791 w 4098122"/>
                <a:gd name="connsiteY56-3936" fmla="*/ 5099273 h 5311470"/>
                <a:gd name="connsiteX57-3937" fmla="*/ 891723 w 4098122"/>
                <a:gd name="connsiteY57-3938" fmla="*/ 5110441 h 5311470"/>
                <a:gd name="connsiteX58-3939" fmla="*/ 1107587 w 4098122"/>
                <a:gd name="connsiteY58-3940" fmla="*/ 5121609 h 5311470"/>
                <a:gd name="connsiteX59-3941" fmla="*/ 1161553 w 4098122"/>
                <a:gd name="connsiteY59-3942" fmla="*/ 5110441 h 5311470"/>
                <a:gd name="connsiteX60-3943" fmla="*/ 1334244 w 4098122"/>
                <a:gd name="connsiteY60-3944" fmla="*/ 5099273 h 5311470"/>
                <a:gd name="connsiteX61-3945" fmla="*/ 1388211 w 4098122"/>
                <a:gd name="connsiteY61-3946" fmla="*/ 5110441 h 5311470"/>
                <a:gd name="connsiteX62-3947" fmla="*/ 1420590 w 4098122"/>
                <a:gd name="connsiteY62-3948" fmla="*/ 5121609 h 5311470"/>
                <a:gd name="connsiteX63-3949" fmla="*/ 1485349 w 4098122"/>
                <a:gd name="connsiteY63-3950" fmla="*/ 5132777 h 5311470"/>
                <a:gd name="connsiteX64-3951" fmla="*/ 1517729 w 4098122"/>
                <a:gd name="connsiteY64-3952" fmla="*/ 5143945 h 5311470"/>
                <a:gd name="connsiteX65-3953" fmla="*/ 1550108 w 4098122"/>
                <a:gd name="connsiteY65-3954" fmla="*/ 5155112 h 5311470"/>
                <a:gd name="connsiteX66-3955" fmla="*/ 1614868 w 4098122"/>
                <a:gd name="connsiteY66-3956" fmla="*/ 5177448 h 5311470"/>
                <a:gd name="connsiteX67-3957" fmla="*/ 1802785 w 4098122"/>
                <a:gd name="connsiteY67-3958" fmla="*/ 5181199 h 5311470"/>
                <a:gd name="connsiteX68-3959" fmla="*/ 1926080 w 4098122"/>
                <a:gd name="connsiteY68-3960" fmla="*/ 5173781 h 5311470"/>
                <a:gd name="connsiteX69-3961" fmla="*/ 2060390 w 4098122"/>
                <a:gd name="connsiteY69-3962" fmla="*/ 5177531 h 5311470"/>
                <a:gd name="connsiteX70-3963" fmla="*/ 2137733 w 4098122"/>
                <a:gd name="connsiteY70-3964" fmla="*/ 5177498 h 5311470"/>
                <a:gd name="connsiteX71-3965" fmla="*/ 2216643 w 4098122"/>
                <a:gd name="connsiteY71-3966" fmla="*/ 5170047 h 5311470"/>
                <a:gd name="connsiteX72-3967" fmla="*/ 2338012 w 4098122"/>
                <a:gd name="connsiteY72-3968" fmla="*/ 5177448 h 5311470"/>
                <a:gd name="connsiteX73-3969" fmla="*/ 3426693 w 4098122"/>
                <a:gd name="connsiteY73-3970" fmla="*/ 5140244 h 5311470"/>
                <a:gd name="connsiteX74-3971" fmla="*/ 3485092 w 4098122"/>
                <a:gd name="connsiteY74-3972" fmla="*/ 5129077 h 5311470"/>
                <a:gd name="connsiteX75-3973" fmla="*/ 3536058 w 4098122"/>
                <a:gd name="connsiteY75-3974" fmla="*/ 5121609 h 5311470"/>
                <a:gd name="connsiteX76-3975" fmla="*/ 3606819 w 4098122"/>
                <a:gd name="connsiteY76-3976" fmla="*/ 5129026 h 5311470"/>
                <a:gd name="connsiteX77-3977" fmla="*/ 3665576 w 4098122"/>
                <a:gd name="connsiteY77-3978" fmla="*/ 5132777 h 5311470"/>
                <a:gd name="connsiteX78-3979" fmla="*/ 3773508 w 4098122"/>
                <a:gd name="connsiteY78-3980" fmla="*/ 5155112 h 5311470"/>
                <a:gd name="connsiteX79-3981" fmla="*/ 3816680 w 4098122"/>
                <a:gd name="connsiteY79-3982" fmla="*/ 5166280 h 5311470"/>
                <a:gd name="connsiteX80-3983" fmla="*/ 3870647 w 4098122"/>
                <a:gd name="connsiteY80-3984" fmla="*/ 5177448 h 5311470"/>
                <a:gd name="connsiteX81-3985" fmla="*/ 3874975 w 4098122"/>
                <a:gd name="connsiteY81-3986" fmla="*/ 5037497 h 5311470"/>
                <a:gd name="connsiteX82-3987" fmla="*/ 3913820 w 4098122"/>
                <a:gd name="connsiteY82-3988" fmla="*/ 4697231 h 5311470"/>
                <a:gd name="connsiteX83-3989" fmla="*/ 3903026 w 4098122"/>
                <a:gd name="connsiteY83-3990" fmla="*/ 4663727 h 5311470"/>
                <a:gd name="connsiteX84-3991" fmla="*/ 3892233 w 4098122"/>
                <a:gd name="connsiteY84-3992" fmla="*/ 4384532 h 5311470"/>
                <a:gd name="connsiteX85-3993" fmla="*/ 3881440 w 4098122"/>
                <a:gd name="connsiteY85-3994" fmla="*/ 4105336 h 5311470"/>
                <a:gd name="connsiteX86-3995" fmla="*/ 3924612 w 4098122"/>
                <a:gd name="connsiteY86-3996" fmla="*/ 4071832 h 5311470"/>
                <a:gd name="connsiteX87-3997" fmla="*/ 3899780 w 4098122"/>
                <a:gd name="connsiteY87-3998" fmla="*/ 3931880 h 5311470"/>
                <a:gd name="connsiteX88-3999" fmla="*/ 3872811 w 4098122"/>
                <a:gd name="connsiteY88-4000" fmla="*/ 3820202 h 5311470"/>
                <a:gd name="connsiteX89-4001" fmla="*/ 3892233 w 4098122"/>
                <a:gd name="connsiteY89-4002" fmla="*/ 3602783 h 5311470"/>
                <a:gd name="connsiteX90-4003" fmla="*/ 3878749 w 4098122"/>
                <a:gd name="connsiteY90-4004" fmla="*/ 3246828 h 5311470"/>
                <a:gd name="connsiteX91-4005" fmla="*/ 3913820 w 4098122"/>
                <a:gd name="connsiteY91-4006" fmla="*/ 3111398 h 5311470"/>
                <a:gd name="connsiteX92-4007" fmla="*/ 3924612 w 4098122"/>
                <a:gd name="connsiteY92-4008" fmla="*/ 3055560 h 5311470"/>
                <a:gd name="connsiteX93-4009" fmla="*/ 3903026 w 4098122"/>
                <a:gd name="connsiteY93-4010" fmla="*/ 2910378 h 5311470"/>
                <a:gd name="connsiteX94-4011" fmla="*/ 3897643 w 4098122"/>
                <a:gd name="connsiteY94-4012" fmla="*/ 2689852 h 5311470"/>
                <a:gd name="connsiteX95-4013" fmla="*/ 3859853 w 4098122"/>
                <a:gd name="connsiteY95-4014" fmla="*/ 2564175 h 5311470"/>
                <a:gd name="connsiteX96-4015" fmla="*/ 3838267 w 4098122"/>
                <a:gd name="connsiteY96-4016" fmla="*/ 2541839 h 5311470"/>
                <a:gd name="connsiteX97-4017" fmla="*/ 3827474 w 4098122"/>
                <a:gd name="connsiteY97-4018" fmla="*/ 2407825 h 5311470"/>
                <a:gd name="connsiteX98-4019" fmla="*/ 3838267 w 4098122"/>
                <a:gd name="connsiteY98-4020" fmla="*/ 2374321 h 5311470"/>
                <a:gd name="connsiteX99-4021" fmla="*/ 3849060 w 4098122"/>
                <a:gd name="connsiteY99-4022" fmla="*/ 2296146 h 5311470"/>
                <a:gd name="connsiteX100-4023" fmla="*/ 3870647 w 4098122"/>
                <a:gd name="connsiteY100-4024" fmla="*/ 2273811 h 5311470"/>
                <a:gd name="connsiteX101-4025" fmla="*/ 3903026 w 4098122"/>
                <a:gd name="connsiteY101-4026" fmla="*/ 2184469 h 5311470"/>
                <a:gd name="connsiteX102-4027" fmla="*/ 3913820 w 4098122"/>
                <a:gd name="connsiteY102-4028" fmla="*/ 2005783 h 5311470"/>
                <a:gd name="connsiteX103-4029" fmla="*/ 3935406 w 4098122"/>
                <a:gd name="connsiteY103-4030" fmla="*/ 1793595 h 5311470"/>
                <a:gd name="connsiteX104-4031" fmla="*/ 3924612 w 4098122"/>
                <a:gd name="connsiteY104-4032" fmla="*/ 1648413 h 5311470"/>
                <a:gd name="connsiteX105-4033" fmla="*/ 3946199 w 4098122"/>
                <a:gd name="connsiteY105-4034" fmla="*/ 1614909 h 5311470"/>
                <a:gd name="connsiteX106-4035" fmla="*/ 3940816 w 4098122"/>
                <a:gd name="connsiteY106-4036" fmla="*/ 1485848 h 5311470"/>
                <a:gd name="connsiteX107-4037" fmla="*/ 3947836 w 4098122"/>
                <a:gd name="connsiteY107-4038" fmla="*/ 1378692 h 5311470"/>
                <a:gd name="connsiteX108-4039" fmla="*/ 3931105 w 4098122"/>
                <a:gd name="connsiteY108-4040" fmla="*/ 1305039 h 5311470"/>
                <a:gd name="connsiteX109-4041" fmla="*/ 3913293 w 4098122"/>
                <a:gd name="connsiteY109-4042" fmla="*/ 1178655 h 5311470"/>
                <a:gd name="connsiteX110-4043" fmla="*/ 3903026 w 4098122"/>
                <a:gd name="connsiteY110-4044" fmla="*/ 676810 h 5311470"/>
                <a:gd name="connsiteX111-4045" fmla="*/ 3917066 w 4098122"/>
                <a:gd name="connsiteY111-4046" fmla="*/ 454869 h 5311470"/>
                <a:gd name="connsiteX112-4047" fmla="*/ 3892233 w 4098122"/>
                <a:gd name="connsiteY112-4048" fmla="*/ 397615 h 5311470"/>
                <a:gd name="connsiteX113-4049" fmla="*/ 3913820 w 4098122"/>
                <a:gd name="connsiteY113-4050" fmla="*/ 218929 h 5311470"/>
                <a:gd name="connsiteX114-4051" fmla="*/ 3827474 w 4098122"/>
                <a:gd name="connsiteY114-4052" fmla="*/ 196594 h 5311470"/>
                <a:gd name="connsiteX115-4053" fmla="*/ 3795094 w 4098122"/>
                <a:gd name="connsiteY115-4054" fmla="*/ 174258 h 5311470"/>
                <a:gd name="connsiteX116-4055" fmla="*/ 3719542 w 4098122"/>
                <a:gd name="connsiteY116-4056" fmla="*/ 163090 h 5311470"/>
                <a:gd name="connsiteX117-4057" fmla="*/ 3683388 w 4098122"/>
                <a:gd name="connsiteY117-4058" fmla="*/ 154045 h 5311470"/>
                <a:gd name="connsiteX118-4059" fmla="*/ 3633196 w 4098122"/>
                <a:gd name="connsiteY118-4060" fmla="*/ 140754 h 5311470"/>
                <a:gd name="connsiteX119-4061" fmla="*/ 3590023 w 4098122"/>
                <a:gd name="connsiteY119-4062" fmla="*/ 163090 h 5311470"/>
                <a:gd name="connsiteX120-4063" fmla="*/ 3287814 w 4098122"/>
                <a:gd name="connsiteY120-4064" fmla="*/ 174258 h 5311470"/>
                <a:gd name="connsiteX121-4065" fmla="*/ 3190675 w 4098122"/>
                <a:gd name="connsiteY121-4066" fmla="*/ 196594 h 5311470"/>
                <a:gd name="connsiteX122-4067" fmla="*/ 3169088 w 4098122"/>
                <a:gd name="connsiteY122-4068" fmla="*/ 174258 h 5311470"/>
                <a:gd name="connsiteX123-4069" fmla="*/ 3136709 w 4098122"/>
                <a:gd name="connsiteY123-4070" fmla="*/ 163090 h 5311470"/>
                <a:gd name="connsiteX124-4071" fmla="*/ 3115123 w 4098122"/>
                <a:gd name="connsiteY124-4072" fmla="*/ 140754 h 5311470"/>
                <a:gd name="connsiteX125-4073" fmla="*/ 3030414 w 4098122"/>
                <a:gd name="connsiteY125-4074" fmla="*/ 159276 h 5311470"/>
                <a:gd name="connsiteX126-4075" fmla="*/ 2856086 w 4098122"/>
                <a:gd name="connsiteY126-4076" fmla="*/ 151922 h 5311470"/>
                <a:gd name="connsiteX127-4077" fmla="*/ 2445944 w 4098122"/>
                <a:gd name="connsiteY127-4078" fmla="*/ 174258 h 5311470"/>
                <a:gd name="connsiteX128-4079" fmla="*/ 2111354 w 4098122"/>
                <a:gd name="connsiteY128-4080" fmla="*/ 129587 h 5311470"/>
                <a:gd name="connsiteX129-4081" fmla="*/ 1882561 w 4098122"/>
                <a:gd name="connsiteY129-4082" fmla="*/ 154045 h 5311470"/>
                <a:gd name="connsiteX130-4083" fmla="*/ 1712006 w 4098122"/>
                <a:gd name="connsiteY130-4084" fmla="*/ 140754 h 5311470"/>
                <a:gd name="connsiteX131-4085" fmla="*/ 1237105 w 4098122"/>
                <a:gd name="connsiteY131-4086" fmla="*/ 163090 h 5311470"/>
                <a:gd name="connsiteX132-4087" fmla="*/ 1160470 w 4098122"/>
                <a:gd name="connsiteY132-4088" fmla="*/ 142170 h 5311470"/>
                <a:gd name="connsiteX133-4089" fmla="*/ 1086000 w 4098122"/>
                <a:gd name="connsiteY133-4090" fmla="*/ 119834 h 5311470"/>
                <a:gd name="connsiteX134-4091" fmla="*/ 1056735 w 4098122"/>
                <a:gd name="connsiteY134-4092" fmla="*/ 149710 h 5311470"/>
                <a:gd name="connsiteX135-4093" fmla="*/ 1007681 w 4098122"/>
                <a:gd name="connsiteY135-4094" fmla="*/ 0 h 5311470"/>
                <a:gd name="connsiteX136-4095" fmla="*/ 1100279 w 4098122"/>
                <a:gd name="connsiteY136-4096" fmla="*/ 23149 h 5311470"/>
                <a:gd name="connsiteX137-4097" fmla="*/ 1169727 w 4098122"/>
                <a:gd name="connsiteY137-4098" fmla="*/ 69448 h 5311470"/>
                <a:gd name="connsiteX138-4099" fmla="*/ 1679013 w 4098122"/>
                <a:gd name="connsiteY138-4100" fmla="*/ 46298 h 5311470"/>
                <a:gd name="connsiteX139-4101" fmla="*/ 1760036 w 4098122"/>
                <a:gd name="connsiteY139-4102" fmla="*/ 23149 h 5311470"/>
                <a:gd name="connsiteX140-4103" fmla="*/ 2107276 w 4098122"/>
                <a:gd name="connsiteY140-4104" fmla="*/ 34724 h 5311470"/>
                <a:gd name="connsiteX141-4105" fmla="*/ 2466092 w 4098122"/>
                <a:gd name="connsiteY141-4106" fmla="*/ 81022 h 5311470"/>
                <a:gd name="connsiteX142-4107" fmla="*/ 2905930 w 4098122"/>
                <a:gd name="connsiteY142-4108" fmla="*/ 57873 h 5311470"/>
                <a:gd name="connsiteX143-4109" fmla="*/ 3010102 w 4098122"/>
                <a:gd name="connsiteY143-4110" fmla="*/ 34724 h 5311470"/>
                <a:gd name="connsiteX144-4111" fmla="*/ 3183722 w 4098122"/>
                <a:gd name="connsiteY144-4112" fmla="*/ 46298 h 5311470"/>
                <a:gd name="connsiteX145-4113" fmla="*/ 3206871 w 4098122"/>
                <a:gd name="connsiteY145-4114" fmla="*/ 69448 h 5311470"/>
                <a:gd name="connsiteX146-4115" fmla="*/ 3241595 w 4098122"/>
                <a:gd name="connsiteY146-4116" fmla="*/ 81022 h 5311470"/>
                <a:gd name="connsiteX147-4117" fmla="*/ 3264745 w 4098122"/>
                <a:gd name="connsiteY147-4118" fmla="*/ 104172 h 5311470"/>
                <a:gd name="connsiteX148-4119" fmla="*/ 3368917 w 4098122"/>
                <a:gd name="connsiteY148-4120" fmla="*/ 81022 h 5311470"/>
                <a:gd name="connsiteX149-4121" fmla="*/ 3693008 w 4098122"/>
                <a:gd name="connsiteY149-4122" fmla="*/ 69448 h 5311470"/>
                <a:gd name="connsiteX150-4123" fmla="*/ 3739307 w 4098122"/>
                <a:gd name="connsiteY150-4124" fmla="*/ 46298 h 5311470"/>
                <a:gd name="connsiteX151-4125" fmla="*/ 3774031 w 4098122"/>
                <a:gd name="connsiteY151-4126" fmla="*/ 23149 h 5311470"/>
                <a:gd name="connsiteX152-4127" fmla="*/ 3831904 w 4098122"/>
                <a:gd name="connsiteY152-4128" fmla="*/ 69448 h 5311470"/>
                <a:gd name="connsiteX153-4129" fmla="*/ 3912927 w 4098122"/>
                <a:gd name="connsiteY153-4130" fmla="*/ 81022 h 5311470"/>
                <a:gd name="connsiteX154-4131" fmla="*/ 3947651 w 4098122"/>
                <a:gd name="connsiteY154-4132" fmla="*/ 104172 h 5311470"/>
                <a:gd name="connsiteX155-4133" fmla="*/ 4040249 w 4098122"/>
                <a:gd name="connsiteY155-4134" fmla="*/ 127321 h 5311470"/>
                <a:gd name="connsiteX156-4135" fmla="*/ 4017099 w 4098122"/>
                <a:gd name="connsiteY156-4136" fmla="*/ 312516 h 5311470"/>
                <a:gd name="connsiteX157-4137" fmla="*/ 4005524 w 4098122"/>
                <a:gd name="connsiteY157-4138" fmla="*/ 347240 h 5311470"/>
                <a:gd name="connsiteX158-4139" fmla="*/ 4028674 w 4098122"/>
                <a:gd name="connsiteY158-4140" fmla="*/ 601883 h 5311470"/>
                <a:gd name="connsiteX159-4141" fmla="*/ 4040249 w 4098122"/>
                <a:gd name="connsiteY159-4142" fmla="*/ 1169043 h 5311470"/>
                <a:gd name="connsiteX160-4143" fmla="*/ 4063398 w 4098122"/>
                <a:gd name="connsiteY160-4144" fmla="*/ 1238491 h 5311470"/>
                <a:gd name="connsiteX161-4145" fmla="*/ 4074973 w 4098122"/>
                <a:gd name="connsiteY161-4146" fmla="*/ 1273215 h 5311470"/>
                <a:gd name="connsiteX162-4147" fmla="*/ 4098122 w 4098122"/>
                <a:gd name="connsiteY162-4148" fmla="*/ 1354238 h 5311470"/>
                <a:gd name="connsiteX163-4149" fmla="*/ 4074973 w 4098122"/>
                <a:gd name="connsiteY163-4150" fmla="*/ 1574157 h 5311470"/>
                <a:gd name="connsiteX164-4151" fmla="*/ 4051823 w 4098122"/>
                <a:gd name="connsiteY164-4152" fmla="*/ 1608881 h 5311470"/>
                <a:gd name="connsiteX165-4153" fmla="*/ 4063398 w 4098122"/>
                <a:gd name="connsiteY165-4154" fmla="*/ 1759352 h 5311470"/>
                <a:gd name="connsiteX166-4155" fmla="*/ 4040249 w 4098122"/>
                <a:gd name="connsiteY166-4156" fmla="*/ 1979271 h 5311470"/>
                <a:gd name="connsiteX167-4157" fmla="*/ 4028674 w 4098122"/>
                <a:gd name="connsiteY167-4158" fmla="*/ 2164466 h 5311470"/>
                <a:gd name="connsiteX168-4159" fmla="*/ 3993950 w 4098122"/>
                <a:gd name="connsiteY168-4160" fmla="*/ 2257063 h 5311470"/>
                <a:gd name="connsiteX169-4161" fmla="*/ 3970800 w 4098122"/>
                <a:gd name="connsiteY169-4162" fmla="*/ 2280212 h 5311470"/>
                <a:gd name="connsiteX170-4163" fmla="*/ 3959226 w 4098122"/>
                <a:gd name="connsiteY170-4164" fmla="*/ 2361235 h 5311470"/>
                <a:gd name="connsiteX171-4165" fmla="*/ 3947651 w 4098122"/>
                <a:gd name="connsiteY171-4166" fmla="*/ 2395959 h 5311470"/>
                <a:gd name="connsiteX172-4167" fmla="*/ 3959226 w 4098122"/>
                <a:gd name="connsiteY172-4168" fmla="*/ 2534855 h 5311470"/>
                <a:gd name="connsiteX173-4169" fmla="*/ 3982375 w 4098122"/>
                <a:gd name="connsiteY173-4170" fmla="*/ 2558005 h 5311470"/>
                <a:gd name="connsiteX174-4171" fmla="*/ 3993950 w 4098122"/>
                <a:gd name="connsiteY174-4172" fmla="*/ 2592729 h 5311470"/>
                <a:gd name="connsiteX175-4173" fmla="*/ 4028674 w 4098122"/>
                <a:gd name="connsiteY175-4174" fmla="*/ 2916820 h 5311470"/>
                <a:gd name="connsiteX176-4175" fmla="*/ 4051823 w 4098122"/>
                <a:gd name="connsiteY176-4176" fmla="*/ 3067291 h 5311470"/>
                <a:gd name="connsiteX177-4177" fmla="*/ 4040249 w 4098122"/>
                <a:gd name="connsiteY177-4178" fmla="*/ 3125164 h 5311470"/>
                <a:gd name="connsiteX178-4179" fmla="*/ 4029899 w 4098122"/>
                <a:gd name="connsiteY178-4180" fmla="*/ 3164921 h 5311470"/>
                <a:gd name="connsiteX179-4181" fmla="*/ 4031149 w 4098122"/>
                <a:gd name="connsiteY179-4182" fmla="*/ 3158443 h 5311470"/>
                <a:gd name="connsiteX180-4183" fmla="*/ 4029899 w 4098122"/>
                <a:gd name="connsiteY180-4184" fmla="*/ 3164921 h 5311470"/>
                <a:gd name="connsiteX181-4185" fmla="*/ 4017099 w 4098122"/>
                <a:gd name="connsiteY181-4186" fmla="*/ 3229336 h 5311470"/>
                <a:gd name="connsiteX182-4187" fmla="*/ 4017099 w 4098122"/>
                <a:gd name="connsiteY182-4188" fmla="*/ 3634450 h 5311470"/>
                <a:gd name="connsiteX183-4189" fmla="*/ 4051823 w 4098122"/>
                <a:gd name="connsiteY183-4190" fmla="*/ 3842795 h 5311470"/>
                <a:gd name="connsiteX184-4191" fmla="*/ 4063398 w 4098122"/>
                <a:gd name="connsiteY184-4192" fmla="*/ 3981691 h 5311470"/>
                <a:gd name="connsiteX185-4193" fmla="*/ 4051823 w 4098122"/>
                <a:gd name="connsiteY185-4194" fmla="*/ 4120587 h 5311470"/>
                <a:gd name="connsiteX186-4195" fmla="*/ 4040249 w 4098122"/>
                <a:gd name="connsiteY186-4196" fmla="*/ 4155311 h 5311470"/>
                <a:gd name="connsiteX187-4197" fmla="*/ 4017099 w 4098122"/>
                <a:gd name="connsiteY187-4198" fmla="*/ 4444678 h 5311470"/>
                <a:gd name="connsiteX188-4199" fmla="*/ 4028674 w 4098122"/>
                <a:gd name="connsiteY188-4200" fmla="*/ 4734045 h 5311470"/>
                <a:gd name="connsiteX189-4201" fmla="*/ 4040249 w 4098122"/>
                <a:gd name="connsiteY189-4202" fmla="*/ 4768769 h 5311470"/>
                <a:gd name="connsiteX190-4203" fmla="*/ 4025844 w 4098122"/>
                <a:gd name="connsiteY190-4204" fmla="*/ 5150698 h 5311470"/>
                <a:gd name="connsiteX191-4205" fmla="*/ 4014270 w 4098122"/>
                <a:gd name="connsiteY191-4206" fmla="*/ 5275190 h 5311470"/>
                <a:gd name="connsiteX192-4207" fmla="*/ 3936076 w 4098122"/>
                <a:gd name="connsiteY192-4208" fmla="*/ 5254906 h 5311470"/>
                <a:gd name="connsiteX193-4209" fmla="*/ 3889778 w 4098122"/>
                <a:gd name="connsiteY193-4210" fmla="*/ 5243331 h 5311470"/>
                <a:gd name="connsiteX194-4211" fmla="*/ 3788546 w 4098122"/>
                <a:gd name="connsiteY194-4212" fmla="*/ 5240502 h 5311470"/>
                <a:gd name="connsiteX195-4213" fmla="*/ 3713143 w 4098122"/>
                <a:gd name="connsiteY195-4214" fmla="*/ 5246382 h 5311470"/>
                <a:gd name="connsiteX196-4215" fmla="*/ 3655455 w 4098122"/>
                <a:gd name="connsiteY196-4216" fmla="*/ 5234733 h 5311470"/>
                <a:gd name="connsiteX197-4217" fmla="*/ 3600411 w 4098122"/>
                <a:gd name="connsiteY197-4218" fmla="*/ 5231757 h 5311470"/>
                <a:gd name="connsiteX198-4219" fmla="*/ 3565686 w 4098122"/>
                <a:gd name="connsiteY198-4220" fmla="*/ 5243331 h 5311470"/>
                <a:gd name="connsiteX199-4221" fmla="*/ 2350345 w 4098122"/>
                <a:gd name="connsiteY199-4222" fmla="*/ 5266481 h 5311470"/>
                <a:gd name="connsiteX200-4223" fmla="*/ 2188299 w 4098122"/>
                <a:gd name="connsiteY200-4224" fmla="*/ 5289630 h 5311470"/>
                <a:gd name="connsiteX201-4225" fmla="*/ 2095702 w 4098122"/>
                <a:gd name="connsiteY201-4226" fmla="*/ 5301205 h 5311470"/>
                <a:gd name="connsiteX202-4227" fmla="*/ 2049329 w 4098122"/>
                <a:gd name="connsiteY202-4228" fmla="*/ 5306936 h 5311470"/>
                <a:gd name="connsiteX203-4229" fmla="*/ 1968380 w 4098122"/>
                <a:gd name="connsiteY203-4230" fmla="*/ 5301205 h 5311470"/>
                <a:gd name="connsiteX204-4231" fmla="*/ 1748461 w 4098122"/>
                <a:gd name="connsiteY204-4232" fmla="*/ 5289630 h 5311470"/>
                <a:gd name="connsiteX205-4233" fmla="*/ 1574841 w 4098122"/>
                <a:gd name="connsiteY205-4234" fmla="*/ 5266481 h 5311470"/>
                <a:gd name="connsiteX206-4235" fmla="*/ 1505393 w 4098122"/>
                <a:gd name="connsiteY206-4236" fmla="*/ 5243331 h 5311470"/>
                <a:gd name="connsiteX207-4237" fmla="*/ 1470669 w 4098122"/>
                <a:gd name="connsiteY207-4238" fmla="*/ 5231757 h 5311470"/>
                <a:gd name="connsiteX208-4239" fmla="*/ 1435945 w 4098122"/>
                <a:gd name="connsiteY208-4240" fmla="*/ 5220182 h 5311470"/>
                <a:gd name="connsiteX209-4241" fmla="*/ 1366497 w 4098122"/>
                <a:gd name="connsiteY209-4242" fmla="*/ 5208607 h 5311470"/>
                <a:gd name="connsiteX210-4243" fmla="*/ 1331773 w 4098122"/>
                <a:gd name="connsiteY210-4244" fmla="*/ 5197033 h 5311470"/>
                <a:gd name="connsiteX211-4245" fmla="*/ 1273899 w 4098122"/>
                <a:gd name="connsiteY211-4246" fmla="*/ 5185458 h 5311470"/>
                <a:gd name="connsiteX212-4247" fmla="*/ 1088704 w 4098122"/>
                <a:gd name="connsiteY212-4248" fmla="*/ 5197033 h 5311470"/>
                <a:gd name="connsiteX213-4249" fmla="*/ 1030831 w 4098122"/>
                <a:gd name="connsiteY213-4250" fmla="*/ 5208607 h 5311470"/>
                <a:gd name="connsiteX214-4251" fmla="*/ 799337 w 4098122"/>
                <a:gd name="connsiteY214-4252" fmla="*/ 5197033 h 5311470"/>
                <a:gd name="connsiteX215-4253" fmla="*/ 648866 w 4098122"/>
                <a:gd name="connsiteY215-4254" fmla="*/ 5231757 h 5311470"/>
                <a:gd name="connsiteX216-4255" fmla="*/ 452097 w 4098122"/>
                <a:gd name="connsiteY216-4256" fmla="*/ 5197033 h 5311470"/>
                <a:gd name="connsiteX217-4257" fmla="*/ 244625 w 4098122"/>
                <a:gd name="connsiteY217-4258" fmla="*/ 5207919 h 5311470"/>
                <a:gd name="connsiteX218-4259" fmla="*/ 174304 w 4098122"/>
                <a:gd name="connsiteY218-4260" fmla="*/ 5220182 h 5311470"/>
                <a:gd name="connsiteX219-4261" fmla="*/ 117808 w 4098122"/>
                <a:gd name="connsiteY219-4262" fmla="*/ 5228128 h 5311470"/>
                <a:gd name="connsiteX220-4263" fmla="*/ 12259 w 4098122"/>
                <a:gd name="connsiteY220-4264" fmla="*/ 5243331 h 5311470"/>
                <a:gd name="connsiteX221-4265" fmla="*/ 23144 w 4098122"/>
                <a:gd name="connsiteY221-4266" fmla="*/ 5109442 h 5311470"/>
                <a:gd name="connsiteX222-4267" fmla="*/ 46294 w 4098122"/>
                <a:gd name="connsiteY222-4268" fmla="*/ 5020289 h 5311470"/>
                <a:gd name="connsiteX223-4269" fmla="*/ 35408 w 4098122"/>
                <a:gd name="connsiteY223-4270" fmla="*/ 4826643 h 5311470"/>
                <a:gd name="connsiteX224-4271" fmla="*/ 58557 w 4098122"/>
                <a:gd name="connsiteY224-4272" fmla="*/ 4791919 h 5311470"/>
                <a:gd name="connsiteX225-4273" fmla="*/ 70132 w 4098122"/>
                <a:gd name="connsiteY225-4274" fmla="*/ 4745620 h 5311470"/>
                <a:gd name="connsiteX226-4275" fmla="*/ 35408 w 4098122"/>
                <a:gd name="connsiteY226-4276" fmla="*/ 4676172 h 5311470"/>
                <a:gd name="connsiteX227-4277" fmla="*/ 23833 w 4098122"/>
                <a:gd name="connsiteY227-4278" fmla="*/ 4641448 h 5311470"/>
                <a:gd name="connsiteX228-4279" fmla="*/ 35408 w 4098122"/>
                <a:gd name="connsiteY228-4280" fmla="*/ 4514126 h 5311470"/>
                <a:gd name="connsiteX229-4281" fmla="*/ 46983 w 4098122"/>
                <a:gd name="connsiteY229-4282" fmla="*/ 4467828 h 5311470"/>
                <a:gd name="connsiteX230-4283" fmla="*/ 70132 w 4098122"/>
                <a:gd name="connsiteY230-4284" fmla="*/ 4363655 h 5311470"/>
                <a:gd name="connsiteX231-4285" fmla="*/ 58557 w 4098122"/>
                <a:gd name="connsiteY231-4286" fmla="*/ 4305782 h 5311470"/>
                <a:gd name="connsiteX232-4287" fmla="*/ 46983 w 4098122"/>
                <a:gd name="connsiteY232-4288" fmla="*/ 4236334 h 5311470"/>
                <a:gd name="connsiteX233-4289" fmla="*/ 23833 w 4098122"/>
                <a:gd name="connsiteY233-4290" fmla="*/ 4166886 h 5311470"/>
                <a:gd name="connsiteX234-4291" fmla="*/ 35408 w 4098122"/>
                <a:gd name="connsiteY234-4292" fmla="*/ 3877519 h 5311470"/>
                <a:gd name="connsiteX235-4293" fmla="*/ 46983 w 4098122"/>
                <a:gd name="connsiteY235-4294" fmla="*/ 3819645 h 5311470"/>
                <a:gd name="connsiteX236-4295" fmla="*/ 116431 w 4098122"/>
                <a:gd name="connsiteY236-4296" fmla="*/ 3750197 h 5311470"/>
                <a:gd name="connsiteX237-4297" fmla="*/ 93281 w 4098122"/>
                <a:gd name="connsiteY237-4298" fmla="*/ 3611301 h 5311470"/>
                <a:gd name="connsiteX238-4299" fmla="*/ 70132 w 4098122"/>
                <a:gd name="connsiteY238-4300" fmla="*/ 3576577 h 5311470"/>
                <a:gd name="connsiteX239-4301" fmla="*/ 58557 w 4098122"/>
                <a:gd name="connsiteY239-4302" fmla="*/ 3437681 h 5311470"/>
                <a:gd name="connsiteX240-4303" fmla="*/ 35408 w 4098122"/>
                <a:gd name="connsiteY240-4304" fmla="*/ 3345083 h 5311470"/>
                <a:gd name="connsiteX241-4305" fmla="*/ 12259 w 4098122"/>
                <a:gd name="connsiteY241-4306" fmla="*/ 3264060 h 5311470"/>
                <a:gd name="connsiteX242-4307" fmla="*/ 23833 w 4098122"/>
                <a:gd name="connsiteY242-4308" fmla="*/ 3078866 h 5311470"/>
                <a:gd name="connsiteX243-4309" fmla="*/ 46983 w 4098122"/>
                <a:gd name="connsiteY243-4310" fmla="*/ 3009417 h 5311470"/>
                <a:gd name="connsiteX244-4311" fmla="*/ 58557 w 4098122"/>
                <a:gd name="connsiteY244-4312" fmla="*/ 2974693 h 5311470"/>
                <a:gd name="connsiteX245-4313" fmla="*/ 46983 w 4098122"/>
                <a:gd name="connsiteY245-4314" fmla="*/ 2812648 h 5311470"/>
                <a:gd name="connsiteX246-4315" fmla="*/ 35408 w 4098122"/>
                <a:gd name="connsiteY246-4316" fmla="*/ 2673752 h 5311470"/>
                <a:gd name="connsiteX247-4317" fmla="*/ 46983 w 4098122"/>
                <a:gd name="connsiteY247-4318" fmla="*/ 2523281 h 5311470"/>
                <a:gd name="connsiteX248-4319" fmla="*/ 70132 w 4098122"/>
                <a:gd name="connsiteY248-4320" fmla="*/ 2453833 h 5311470"/>
                <a:gd name="connsiteX249-4321" fmla="*/ 58557 w 4098122"/>
                <a:gd name="connsiteY249-4322" fmla="*/ 2257063 h 5311470"/>
                <a:gd name="connsiteX250-4323" fmla="*/ 46983 w 4098122"/>
                <a:gd name="connsiteY250-4324" fmla="*/ 2210764 h 5311470"/>
                <a:gd name="connsiteX251-4325" fmla="*/ 23833 w 4098122"/>
                <a:gd name="connsiteY251-4326" fmla="*/ 2176040 h 5311470"/>
                <a:gd name="connsiteX252-4327" fmla="*/ 23833 w 4098122"/>
                <a:gd name="connsiteY252-4328" fmla="*/ 1828800 h 5311470"/>
                <a:gd name="connsiteX253-4329" fmla="*/ 35408 w 4098122"/>
                <a:gd name="connsiteY253-4330" fmla="*/ 1713053 h 5311470"/>
                <a:gd name="connsiteX254-4331" fmla="*/ 58557 w 4098122"/>
                <a:gd name="connsiteY254-4332" fmla="*/ 1643605 h 5311470"/>
                <a:gd name="connsiteX255-4333" fmla="*/ 35408 w 4098122"/>
                <a:gd name="connsiteY255-4334" fmla="*/ 1481559 h 5311470"/>
                <a:gd name="connsiteX256-4335" fmla="*/ 23833 w 4098122"/>
                <a:gd name="connsiteY256-4336" fmla="*/ 1446835 h 5311470"/>
                <a:gd name="connsiteX257-4337" fmla="*/ 684 w 4098122"/>
                <a:gd name="connsiteY257-4338" fmla="*/ 1365812 h 5311470"/>
                <a:gd name="connsiteX258-4339" fmla="*/ 12259 w 4098122"/>
                <a:gd name="connsiteY258-4340" fmla="*/ 1192192 h 5311470"/>
                <a:gd name="connsiteX259-4341" fmla="*/ 23833 w 4098122"/>
                <a:gd name="connsiteY259-4342" fmla="*/ 1157468 h 5311470"/>
                <a:gd name="connsiteX260-4343" fmla="*/ 58557 w 4098122"/>
                <a:gd name="connsiteY260-4344" fmla="*/ 1064871 h 5311470"/>
                <a:gd name="connsiteX261-4345" fmla="*/ 46983 w 4098122"/>
                <a:gd name="connsiteY261-4346" fmla="*/ 844952 h 5311470"/>
                <a:gd name="connsiteX262-4347" fmla="*/ 35408 w 4098122"/>
                <a:gd name="connsiteY262-4348" fmla="*/ 787078 h 5311470"/>
                <a:gd name="connsiteX263-4349" fmla="*/ 23833 w 4098122"/>
                <a:gd name="connsiteY263-4350" fmla="*/ 648182 h 5311470"/>
                <a:gd name="connsiteX264-4351" fmla="*/ 12259 w 4098122"/>
                <a:gd name="connsiteY264-4352" fmla="*/ 555585 h 5311470"/>
                <a:gd name="connsiteX265-4353" fmla="*/ 23833 w 4098122"/>
                <a:gd name="connsiteY265-4354" fmla="*/ 115747 h 5311470"/>
                <a:gd name="connsiteX266-4355" fmla="*/ 70132 w 4098122"/>
                <a:gd name="connsiteY266-4356" fmla="*/ 69448 h 5311470"/>
                <a:gd name="connsiteX267-4357" fmla="*/ 428947 w 4098122"/>
                <a:gd name="connsiteY267-4358" fmla="*/ 69448 h 5311470"/>
                <a:gd name="connsiteX268-4359" fmla="*/ 556269 w 4098122"/>
                <a:gd name="connsiteY268-4360" fmla="*/ 81022 h 5311470"/>
                <a:gd name="connsiteX269-4361" fmla="*/ 891935 w 4098122"/>
                <a:gd name="connsiteY269-4362" fmla="*/ 57873 h 5311470"/>
                <a:gd name="connsiteX270-4363" fmla="*/ 926659 w 4098122"/>
                <a:gd name="connsiteY270-4364" fmla="*/ 46298 h 5311470"/>
                <a:gd name="connsiteX271-4365" fmla="*/ 961383 w 4098122"/>
                <a:gd name="connsiteY271-4366" fmla="*/ 23149 h 5311470"/>
                <a:gd name="connsiteX272-4367" fmla="*/ 1007681 w 4098122"/>
                <a:gd name="connsiteY272-4368" fmla="*/ 0 h 5311470"/>
                <a:gd name="connsiteX0-4369" fmla="*/ 1056735 w 4098122"/>
                <a:gd name="connsiteY0-4370" fmla="*/ 149710 h 5311470"/>
                <a:gd name="connsiteX1-4371" fmla="*/ 1010449 w 4098122"/>
                <a:gd name="connsiteY1-4372" fmla="*/ 140754 h 5311470"/>
                <a:gd name="connsiteX2-4373" fmla="*/ 912755 w 4098122"/>
                <a:gd name="connsiteY2-4374" fmla="*/ 151921 h 5311470"/>
                <a:gd name="connsiteX3-4375" fmla="*/ 665066 w 4098122"/>
                <a:gd name="connsiteY3-4376" fmla="*/ 174258 h 5311470"/>
                <a:gd name="connsiteX4-4377" fmla="*/ 546340 w 4098122"/>
                <a:gd name="connsiteY4-4378" fmla="*/ 163090 h 5311470"/>
                <a:gd name="connsiteX5-4379" fmla="*/ 193938 w 4098122"/>
                <a:gd name="connsiteY5-4380" fmla="*/ 169028 h 5311470"/>
                <a:gd name="connsiteX6-4381" fmla="*/ 168578 w 4098122"/>
                <a:gd name="connsiteY6-4382" fmla="*/ 207762 h 5311470"/>
                <a:gd name="connsiteX7-4383" fmla="*/ 187473 w 4098122"/>
                <a:gd name="connsiteY7-4384" fmla="*/ 608390 h 5311470"/>
                <a:gd name="connsiteX8-4385" fmla="*/ 208505 w 4098122"/>
                <a:gd name="connsiteY8-4386" fmla="*/ 760923 h 5311470"/>
                <a:gd name="connsiteX9-4387" fmla="*/ 179372 w 4098122"/>
                <a:gd name="connsiteY9-4388" fmla="*/ 855496 h 5311470"/>
                <a:gd name="connsiteX10-4389" fmla="*/ 190165 w 4098122"/>
                <a:gd name="connsiteY10-4390" fmla="*/ 911336 h 5311470"/>
                <a:gd name="connsiteX11-4391" fmla="*/ 222545 w 4098122"/>
                <a:gd name="connsiteY11-4392" fmla="*/ 1056518 h 5311470"/>
                <a:gd name="connsiteX12-4393" fmla="*/ 209587 w 4098122"/>
                <a:gd name="connsiteY12-4394" fmla="*/ 1198869 h 5311470"/>
                <a:gd name="connsiteX13-4395" fmla="*/ 193411 w 4098122"/>
                <a:gd name="connsiteY13-4396" fmla="*/ 1287934 h 5311470"/>
                <a:gd name="connsiteX14-4397" fmla="*/ 146992 w 4098122"/>
                <a:gd name="connsiteY14-4398" fmla="*/ 1413887 h 5311470"/>
                <a:gd name="connsiteX15-4399" fmla="*/ 168578 w 4098122"/>
                <a:gd name="connsiteY15-4400" fmla="*/ 1492062 h 5311470"/>
                <a:gd name="connsiteX16-4401" fmla="*/ 179372 w 4098122"/>
                <a:gd name="connsiteY16-4402" fmla="*/ 1525566 h 5311470"/>
                <a:gd name="connsiteX17-4403" fmla="*/ 200958 w 4098122"/>
                <a:gd name="connsiteY17-4404" fmla="*/ 1681916 h 5311470"/>
                <a:gd name="connsiteX18-4405" fmla="*/ 179372 w 4098122"/>
                <a:gd name="connsiteY18-4406" fmla="*/ 1748923 h 5311470"/>
                <a:gd name="connsiteX19-4407" fmla="*/ 168578 w 4098122"/>
                <a:gd name="connsiteY19-4408" fmla="*/ 1860602 h 5311470"/>
                <a:gd name="connsiteX20-4409" fmla="*/ 204205 w 4098122"/>
                <a:gd name="connsiteY20-4410" fmla="*/ 2148134 h 5311470"/>
                <a:gd name="connsiteX21-4411" fmla="*/ 190165 w 4098122"/>
                <a:gd name="connsiteY21-4412" fmla="*/ 2229139 h 5311470"/>
                <a:gd name="connsiteX22-4413" fmla="*/ 200958 w 4098122"/>
                <a:gd name="connsiteY22-4414" fmla="*/ 2273811 h 5311470"/>
                <a:gd name="connsiteX23-4415" fmla="*/ 211751 w 4098122"/>
                <a:gd name="connsiteY23-4416" fmla="*/ 2463665 h 5311470"/>
                <a:gd name="connsiteX24-4417" fmla="*/ 190165 w 4098122"/>
                <a:gd name="connsiteY24-4418" fmla="*/ 2530671 h 5311470"/>
                <a:gd name="connsiteX25-4419" fmla="*/ 197184 w 4098122"/>
                <a:gd name="connsiteY25-4420" fmla="*/ 2693667 h 5311470"/>
                <a:gd name="connsiteX26-4421" fmla="*/ 190165 w 4098122"/>
                <a:gd name="connsiteY26-4422" fmla="*/ 2809867 h 5311470"/>
                <a:gd name="connsiteX27-4423" fmla="*/ 200958 w 4098122"/>
                <a:gd name="connsiteY27-4424" fmla="*/ 2966216 h 5311470"/>
                <a:gd name="connsiteX28-4425" fmla="*/ 190165 w 4098122"/>
                <a:gd name="connsiteY28-4426" fmla="*/ 2999720 h 5311470"/>
                <a:gd name="connsiteX29-4427" fmla="*/ 168578 w 4098122"/>
                <a:gd name="connsiteY29-4428" fmla="*/ 3066728 h 5311470"/>
                <a:gd name="connsiteX30-4429" fmla="*/ 187473 w 4098122"/>
                <a:gd name="connsiteY30-4430" fmla="*/ 3221661 h 5311470"/>
                <a:gd name="connsiteX31-4431" fmla="*/ 179372 w 4098122"/>
                <a:gd name="connsiteY31-4432" fmla="*/ 3323587 h 5311470"/>
                <a:gd name="connsiteX32-4433" fmla="*/ 200958 w 4098122"/>
                <a:gd name="connsiteY32-4434" fmla="*/ 3412930 h 5311470"/>
                <a:gd name="connsiteX33-4435" fmla="*/ 211751 w 4098122"/>
                <a:gd name="connsiteY33-4436" fmla="*/ 3546944 h 5311470"/>
                <a:gd name="connsiteX34-4437" fmla="*/ 233337 w 4098122"/>
                <a:gd name="connsiteY34-4438" fmla="*/ 3580448 h 5311470"/>
                <a:gd name="connsiteX35-4439" fmla="*/ 254924 w 4098122"/>
                <a:gd name="connsiteY35-4440" fmla="*/ 3714461 h 5311470"/>
                <a:gd name="connsiteX36-4441" fmla="*/ 207978 w 4098122"/>
                <a:gd name="connsiteY36-4442" fmla="*/ 3817095 h 5311470"/>
                <a:gd name="connsiteX37-4443" fmla="*/ 214443 w 4098122"/>
                <a:gd name="connsiteY37-4444" fmla="*/ 3951817 h 5311470"/>
                <a:gd name="connsiteX38-4445" fmla="*/ 168578 w 4098122"/>
                <a:gd name="connsiteY38-4446" fmla="*/ 4116504 h 5311470"/>
                <a:gd name="connsiteX39-4447" fmla="*/ 190165 w 4098122"/>
                <a:gd name="connsiteY39-4448" fmla="*/ 4183511 h 5311470"/>
                <a:gd name="connsiteX40-4449" fmla="*/ 218216 w 4098122"/>
                <a:gd name="connsiteY40-4450" fmla="*/ 4256733 h 5311470"/>
                <a:gd name="connsiteX41-4451" fmla="*/ 211751 w 4098122"/>
                <a:gd name="connsiteY41-4452" fmla="*/ 4306356 h 5311470"/>
                <a:gd name="connsiteX42-4453" fmla="*/ 190165 w 4098122"/>
                <a:gd name="connsiteY42-4454" fmla="*/ 4406868 h 5311470"/>
                <a:gd name="connsiteX43-4455" fmla="*/ 179372 w 4098122"/>
                <a:gd name="connsiteY43-4456" fmla="*/ 4451539 h 5311470"/>
                <a:gd name="connsiteX44-4457" fmla="*/ 168578 w 4098122"/>
                <a:gd name="connsiteY44-4458" fmla="*/ 4574385 h 5311470"/>
                <a:gd name="connsiteX45-4459" fmla="*/ 179372 w 4098122"/>
                <a:gd name="connsiteY45-4460" fmla="*/ 4607889 h 5311470"/>
                <a:gd name="connsiteX46-4461" fmla="*/ 211751 w 4098122"/>
                <a:gd name="connsiteY46-4462" fmla="*/ 4674896 h 5311470"/>
                <a:gd name="connsiteX47-4463" fmla="*/ 200958 w 4098122"/>
                <a:gd name="connsiteY47-4464" fmla="*/ 4719567 h 5311470"/>
                <a:gd name="connsiteX48-4465" fmla="*/ 179372 w 4098122"/>
                <a:gd name="connsiteY48-4466" fmla="*/ 4753071 h 5311470"/>
                <a:gd name="connsiteX49-4467" fmla="*/ 179372 w 4098122"/>
                <a:gd name="connsiteY49-4468" fmla="*/ 5009930 h 5311470"/>
                <a:gd name="connsiteX50-4469" fmla="*/ 157786 w 4098122"/>
                <a:gd name="connsiteY50-4470" fmla="*/ 5043435 h 5311470"/>
                <a:gd name="connsiteX51-4471" fmla="*/ 180935 w 4098122"/>
                <a:gd name="connsiteY51-4472" fmla="*/ 5108814 h 5311470"/>
                <a:gd name="connsiteX52-4473" fmla="*/ 230213 w 4098122"/>
                <a:gd name="connsiteY52-4474" fmla="*/ 5074497 h 5311470"/>
                <a:gd name="connsiteX53-4475" fmla="*/ 308890 w 4098122"/>
                <a:gd name="connsiteY53-4476" fmla="*/ 5132777 h 5311470"/>
                <a:gd name="connsiteX54-4477" fmla="*/ 330477 w 4098122"/>
                <a:gd name="connsiteY54-4478" fmla="*/ 5110441 h 5311470"/>
                <a:gd name="connsiteX55-4479" fmla="*/ 524754 w 4098122"/>
                <a:gd name="connsiteY55-4480" fmla="*/ 5099273 h 5311470"/>
                <a:gd name="connsiteX56-4481" fmla="*/ 783791 w 4098122"/>
                <a:gd name="connsiteY56-4482" fmla="*/ 5099273 h 5311470"/>
                <a:gd name="connsiteX57-4483" fmla="*/ 891723 w 4098122"/>
                <a:gd name="connsiteY57-4484" fmla="*/ 5110441 h 5311470"/>
                <a:gd name="connsiteX58-4485" fmla="*/ 1107587 w 4098122"/>
                <a:gd name="connsiteY58-4486" fmla="*/ 5121609 h 5311470"/>
                <a:gd name="connsiteX59-4487" fmla="*/ 1161553 w 4098122"/>
                <a:gd name="connsiteY59-4488" fmla="*/ 5110441 h 5311470"/>
                <a:gd name="connsiteX60-4489" fmla="*/ 1334244 w 4098122"/>
                <a:gd name="connsiteY60-4490" fmla="*/ 5099273 h 5311470"/>
                <a:gd name="connsiteX61-4491" fmla="*/ 1388211 w 4098122"/>
                <a:gd name="connsiteY61-4492" fmla="*/ 5110441 h 5311470"/>
                <a:gd name="connsiteX62-4493" fmla="*/ 1420590 w 4098122"/>
                <a:gd name="connsiteY62-4494" fmla="*/ 5121609 h 5311470"/>
                <a:gd name="connsiteX63-4495" fmla="*/ 1485349 w 4098122"/>
                <a:gd name="connsiteY63-4496" fmla="*/ 5132777 h 5311470"/>
                <a:gd name="connsiteX64-4497" fmla="*/ 1517729 w 4098122"/>
                <a:gd name="connsiteY64-4498" fmla="*/ 5143945 h 5311470"/>
                <a:gd name="connsiteX65-4499" fmla="*/ 1550108 w 4098122"/>
                <a:gd name="connsiteY65-4500" fmla="*/ 5155112 h 5311470"/>
                <a:gd name="connsiteX66-4501" fmla="*/ 1614868 w 4098122"/>
                <a:gd name="connsiteY66-4502" fmla="*/ 5177448 h 5311470"/>
                <a:gd name="connsiteX67-4503" fmla="*/ 1802785 w 4098122"/>
                <a:gd name="connsiteY67-4504" fmla="*/ 5181199 h 5311470"/>
                <a:gd name="connsiteX68-4505" fmla="*/ 1926080 w 4098122"/>
                <a:gd name="connsiteY68-4506" fmla="*/ 5173781 h 5311470"/>
                <a:gd name="connsiteX69-4507" fmla="*/ 2060390 w 4098122"/>
                <a:gd name="connsiteY69-4508" fmla="*/ 5177531 h 5311470"/>
                <a:gd name="connsiteX70-4509" fmla="*/ 2137733 w 4098122"/>
                <a:gd name="connsiteY70-4510" fmla="*/ 5177498 h 5311470"/>
                <a:gd name="connsiteX71-4511" fmla="*/ 2216643 w 4098122"/>
                <a:gd name="connsiteY71-4512" fmla="*/ 5170047 h 5311470"/>
                <a:gd name="connsiteX72-4513" fmla="*/ 2338012 w 4098122"/>
                <a:gd name="connsiteY72-4514" fmla="*/ 5177448 h 5311470"/>
                <a:gd name="connsiteX73-4515" fmla="*/ 3426693 w 4098122"/>
                <a:gd name="connsiteY73-4516" fmla="*/ 5140244 h 5311470"/>
                <a:gd name="connsiteX74-4517" fmla="*/ 3485092 w 4098122"/>
                <a:gd name="connsiteY74-4518" fmla="*/ 5129077 h 5311470"/>
                <a:gd name="connsiteX75-4519" fmla="*/ 3536058 w 4098122"/>
                <a:gd name="connsiteY75-4520" fmla="*/ 5121609 h 5311470"/>
                <a:gd name="connsiteX76-4521" fmla="*/ 3606819 w 4098122"/>
                <a:gd name="connsiteY76-4522" fmla="*/ 5129026 h 5311470"/>
                <a:gd name="connsiteX77-4523" fmla="*/ 3665576 w 4098122"/>
                <a:gd name="connsiteY77-4524" fmla="*/ 5132777 h 5311470"/>
                <a:gd name="connsiteX78-4525" fmla="*/ 3773508 w 4098122"/>
                <a:gd name="connsiteY78-4526" fmla="*/ 5155112 h 5311470"/>
                <a:gd name="connsiteX79-4527" fmla="*/ 3816680 w 4098122"/>
                <a:gd name="connsiteY79-4528" fmla="*/ 5166280 h 5311470"/>
                <a:gd name="connsiteX80-4529" fmla="*/ 3870647 w 4098122"/>
                <a:gd name="connsiteY80-4530" fmla="*/ 5177448 h 5311470"/>
                <a:gd name="connsiteX81-4531" fmla="*/ 3874975 w 4098122"/>
                <a:gd name="connsiteY81-4532" fmla="*/ 5037497 h 5311470"/>
                <a:gd name="connsiteX82-4533" fmla="*/ 3913820 w 4098122"/>
                <a:gd name="connsiteY82-4534" fmla="*/ 4697231 h 5311470"/>
                <a:gd name="connsiteX83-4535" fmla="*/ 3903026 w 4098122"/>
                <a:gd name="connsiteY83-4536" fmla="*/ 4663727 h 5311470"/>
                <a:gd name="connsiteX84-4537" fmla="*/ 3892233 w 4098122"/>
                <a:gd name="connsiteY84-4538" fmla="*/ 4384532 h 5311470"/>
                <a:gd name="connsiteX85-4539" fmla="*/ 3881440 w 4098122"/>
                <a:gd name="connsiteY85-4540" fmla="*/ 4105336 h 5311470"/>
                <a:gd name="connsiteX86-4541" fmla="*/ 3924612 w 4098122"/>
                <a:gd name="connsiteY86-4542" fmla="*/ 4071832 h 5311470"/>
                <a:gd name="connsiteX87-4543" fmla="*/ 3899780 w 4098122"/>
                <a:gd name="connsiteY87-4544" fmla="*/ 3931880 h 5311470"/>
                <a:gd name="connsiteX88-4545" fmla="*/ 3872811 w 4098122"/>
                <a:gd name="connsiteY88-4546" fmla="*/ 3820202 h 5311470"/>
                <a:gd name="connsiteX89-4547" fmla="*/ 3892233 w 4098122"/>
                <a:gd name="connsiteY89-4548" fmla="*/ 3602783 h 5311470"/>
                <a:gd name="connsiteX90-4549" fmla="*/ 3878749 w 4098122"/>
                <a:gd name="connsiteY90-4550" fmla="*/ 3246828 h 5311470"/>
                <a:gd name="connsiteX91-4551" fmla="*/ 3913820 w 4098122"/>
                <a:gd name="connsiteY91-4552" fmla="*/ 3111398 h 5311470"/>
                <a:gd name="connsiteX92-4553" fmla="*/ 3924612 w 4098122"/>
                <a:gd name="connsiteY92-4554" fmla="*/ 3055560 h 5311470"/>
                <a:gd name="connsiteX93-4555" fmla="*/ 3903026 w 4098122"/>
                <a:gd name="connsiteY93-4556" fmla="*/ 2910378 h 5311470"/>
                <a:gd name="connsiteX94-4557" fmla="*/ 3897643 w 4098122"/>
                <a:gd name="connsiteY94-4558" fmla="*/ 2689852 h 5311470"/>
                <a:gd name="connsiteX95-4559" fmla="*/ 3859853 w 4098122"/>
                <a:gd name="connsiteY95-4560" fmla="*/ 2564175 h 5311470"/>
                <a:gd name="connsiteX96-4561" fmla="*/ 3838267 w 4098122"/>
                <a:gd name="connsiteY96-4562" fmla="*/ 2541839 h 5311470"/>
                <a:gd name="connsiteX97-4563" fmla="*/ 3827474 w 4098122"/>
                <a:gd name="connsiteY97-4564" fmla="*/ 2407825 h 5311470"/>
                <a:gd name="connsiteX98-4565" fmla="*/ 3838267 w 4098122"/>
                <a:gd name="connsiteY98-4566" fmla="*/ 2374321 h 5311470"/>
                <a:gd name="connsiteX99-4567" fmla="*/ 3849060 w 4098122"/>
                <a:gd name="connsiteY99-4568" fmla="*/ 2296146 h 5311470"/>
                <a:gd name="connsiteX100-4569" fmla="*/ 3870647 w 4098122"/>
                <a:gd name="connsiteY100-4570" fmla="*/ 2273811 h 5311470"/>
                <a:gd name="connsiteX101-4571" fmla="*/ 3903026 w 4098122"/>
                <a:gd name="connsiteY101-4572" fmla="*/ 2184469 h 5311470"/>
                <a:gd name="connsiteX102-4573" fmla="*/ 3913820 w 4098122"/>
                <a:gd name="connsiteY102-4574" fmla="*/ 2005783 h 5311470"/>
                <a:gd name="connsiteX103-4575" fmla="*/ 3935406 w 4098122"/>
                <a:gd name="connsiteY103-4576" fmla="*/ 1793595 h 5311470"/>
                <a:gd name="connsiteX104-4577" fmla="*/ 3924612 w 4098122"/>
                <a:gd name="connsiteY104-4578" fmla="*/ 1648413 h 5311470"/>
                <a:gd name="connsiteX105-4579" fmla="*/ 3946199 w 4098122"/>
                <a:gd name="connsiteY105-4580" fmla="*/ 1614909 h 5311470"/>
                <a:gd name="connsiteX106-4581" fmla="*/ 3940816 w 4098122"/>
                <a:gd name="connsiteY106-4582" fmla="*/ 1485848 h 5311470"/>
                <a:gd name="connsiteX107-4583" fmla="*/ 3947836 w 4098122"/>
                <a:gd name="connsiteY107-4584" fmla="*/ 1378692 h 5311470"/>
                <a:gd name="connsiteX108-4585" fmla="*/ 3931105 w 4098122"/>
                <a:gd name="connsiteY108-4586" fmla="*/ 1305039 h 5311470"/>
                <a:gd name="connsiteX109-4587" fmla="*/ 3913293 w 4098122"/>
                <a:gd name="connsiteY109-4588" fmla="*/ 1178655 h 5311470"/>
                <a:gd name="connsiteX110-4589" fmla="*/ 3903026 w 4098122"/>
                <a:gd name="connsiteY110-4590" fmla="*/ 676810 h 5311470"/>
                <a:gd name="connsiteX111-4591" fmla="*/ 3917066 w 4098122"/>
                <a:gd name="connsiteY111-4592" fmla="*/ 454869 h 5311470"/>
                <a:gd name="connsiteX112-4593" fmla="*/ 3892233 w 4098122"/>
                <a:gd name="connsiteY112-4594" fmla="*/ 397615 h 5311470"/>
                <a:gd name="connsiteX113-4595" fmla="*/ 3913820 w 4098122"/>
                <a:gd name="connsiteY113-4596" fmla="*/ 218929 h 5311470"/>
                <a:gd name="connsiteX114-4597" fmla="*/ 3827474 w 4098122"/>
                <a:gd name="connsiteY114-4598" fmla="*/ 196594 h 5311470"/>
                <a:gd name="connsiteX115-4599" fmla="*/ 3795094 w 4098122"/>
                <a:gd name="connsiteY115-4600" fmla="*/ 174258 h 5311470"/>
                <a:gd name="connsiteX116-4601" fmla="*/ 3719542 w 4098122"/>
                <a:gd name="connsiteY116-4602" fmla="*/ 163090 h 5311470"/>
                <a:gd name="connsiteX117-4603" fmla="*/ 3683388 w 4098122"/>
                <a:gd name="connsiteY117-4604" fmla="*/ 154045 h 5311470"/>
                <a:gd name="connsiteX118-4605" fmla="*/ 3633196 w 4098122"/>
                <a:gd name="connsiteY118-4606" fmla="*/ 140754 h 5311470"/>
                <a:gd name="connsiteX119-4607" fmla="*/ 3590023 w 4098122"/>
                <a:gd name="connsiteY119-4608" fmla="*/ 163090 h 5311470"/>
                <a:gd name="connsiteX120-4609" fmla="*/ 3287814 w 4098122"/>
                <a:gd name="connsiteY120-4610" fmla="*/ 174258 h 5311470"/>
                <a:gd name="connsiteX121-4611" fmla="*/ 3190675 w 4098122"/>
                <a:gd name="connsiteY121-4612" fmla="*/ 196594 h 5311470"/>
                <a:gd name="connsiteX122-4613" fmla="*/ 3169088 w 4098122"/>
                <a:gd name="connsiteY122-4614" fmla="*/ 174258 h 5311470"/>
                <a:gd name="connsiteX123-4615" fmla="*/ 3136709 w 4098122"/>
                <a:gd name="connsiteY123-4616" fmla="*/ 163090 h 5311470"/>
                <a:gd name="connsiteX124-4617" fmla="*/ 3115123 w 4098122"/>
                <a:gd name="connsiteY124-4618" fmla="*/ 140754 h 5311470"/>
                <a:gd name="connsiteX125-4619" fmla="*/ 3030414 w 4098122"/>
                <a:gd name="connsiteY125-4620" fmla="*/ 159276 h 5311470"/>
                <a:gd name="connsiteX126-4621" fmla="*/ 2856086 w 4098122"/>
                <a:gd name="connsiteY126-4622" fmla="*/ 151922 h 5311470"/>
                <a:gd name="connsiteX127-4623" fmla="*/ 2445944 w 4098122"/>
                <a:gd name="connsiteY127-4624" fmla="*/ 174258 h 5311470"/>
                <a:gd name="connsiteX128-4625" fmla="*/ 2111354 w 4098122"/>
                <a:gd name="connsiteY128-4626" fmla="*/ 129587 h 5311470"/>
                <a:gd name="connsiteX129-4627" fmla="*/ 1882561 w 4098122"/>
                <a:gd name="connsiteY129-4628" fmla="*/ 154045 h 5311470"/>
                <a:gd name="connsiteX130-4629" fmla="*/ 1712006 w 4098122"/>
                <a:gd name="connsiteY130-4630" fmla="*/ 140754 h 5311470"/>
                <a:gd name="connsiteX131-4631" fmla="*/ 1237105 w 4098122"/>
                <a:gd name="connsiteY131-4632" fmla="*/ 163090 h 5311470"/>
                <a:gd name="connsiteX132-4633" fmla="*/ 1160470 w 4098122"/>
                <a:gd name="connsiteY132-4634" fmla="*/ 142170 h 5311470"/>
                <a:gd name="connsiteX133-4635" fmla="*/ 1106861 w 4098122"/>
                <a:gd name="connsiteY133-4636" fmla="*/ 161556 h 5311470"/>
                <a:gd name="connsiteX134-4637" fmla="*/ 1056735 w 4098122"/>
                <a:gd name="connsiteY134-4638" fmla="*/ 149710 h 5311470"/>
                <a:gd name="connsiteX135-4639" fmla="*/ 1007681 w 4098122"/>
                <a:gd name="connsiteY135-4640" fmla="*/ 0 h 5311470"/>
                <a:gd name="connsiteX136-4641" fmla="*/ 1100279 w 4098122"/>
                <a:gd name="connsiteY136-4642" fmla="*/ 23149 h 5311470"/>
                <a:gd name="connsiteX137-4643" fmla="*/ 1169727 w 4098122"/>
                <a:gd name="connsiteY137-4644" fmla="*/ 69448 h 5311470"/>
                <a:gd name="connsiteX138-4645" fmla="*/ 1679013 w 4098122"/>
                <a:gd name="connsiteY138-4646" fmla="*/ 46298 h 5311470"/>
                <a:gd name="connsiteX139-4647" fmla="*/ 1760036 w 4098122"/>
                <a:gd name="connsiteY139-4648" fmla="*/ 23149 h 5311470"/>
                <a:gd name="connsiteX140-4649" fmla="*/ 2107276 w 4098122"/>
                <a:gd name="connsiteY140-4650" fmla="*/ 34724 h 5311470"/>
                <a:gd name="connsiteX141-4651" fmla="*/ 2466092 w 4098122"/>
                <a:gd name="connsiteY141-4652" fmla="*/ 81022 h 5311470"/>
                <a:gd name="connsiteX142-4653" fmla="*/ 2905930 w 4098122"/>
                <a:gd name="connsiteY142-4654" fmla="*/ 57873 h 5311470"/>
                <a:gd name="connsiteX143-4655" fmla="*/ 3010102 w 4098122"/>
                <a:gd name="connsiteY143-4656" fmla="*/ 34724 h 5311470"/>
                <a:gd name="connsiteX144-4657" fmla="*/ 3183722 w 4098122"/>
                <a:gd name="connsiteY144-4658" fmla="*/ 46298 h 5311470"/>
                <a:gd name="connsiteX145-4659" fmla="*/ 3206871 w 4098122"/>
                <a:gd name="connsiteY145-4660" fmla="*/ 69448 h 5311470"/>
                <a:gd name="connsiteX146-4661" fmla="*/ 3241595 w 4098122"/>
                <a:gd name="connsiteY146-4662" fmla="*/ 81022 h 5311470"/>
                <a:gd name="connsiteX147-4663" fmla="*/ 3264745 w 4098122"/>
                <a:gd name="connsiteY147-4664" fmla="*/ 104172 h 5311470"/>
                <a:gd name="connsiteX148-4665" fmla="*/ 3368917 w 4098122"/>
                <a:gd name="connsiteY148-4666" fmla="*/ 81022 h 5311470"/>
                <a:gd name="connsiteX149-4667" fmla="*/ 3693008 w 4098122"/>
                <a:gd name="connsiteY149-4668" fmla="*/ 69448 h 5311470"/>
                <a:gd name="connsiteX150-4669" fmla="*/ 3739307 w 4098122"/>
                <a:gd name="connsiteY150-4670" fmla="*/ 46298 h 5311470"/>
                <a:gd name="connsiteX151-4671" fmla="*/ 3774031 w 4098122"/>
                <a:gd name="connsiteY151-4672" fmla="*/ 23149 h 5311470"/>
                <a:gd name="connsiteX152-4673" fmla="*/ 3831904 w 4098122"/>
                <a:gd name="connsiteY152-4674" fmla="*/ 69448 h 5311470"/>
                <a:gd name="connsiteX153-4675" fmla="*/ 3912927 w 4098122"/>
                <a:gd name="connsiteY153-4676" fmla="*/ 81022 h 5311470"/>
                <a:gd name="connsiteX154-4677" fmla="*/ 3947651 w 4098122"/>
                <a:gd name="connsiteY154-4678" fmla="*/ 104172 h 5311470"/>
                <a:gd name="connsiteX155-4679" fmla="*/ 4040249 w 4098122"/>
                <a:gd name="connsiteY155-4680" fmla="*/ 127321 h 5311470"/>
                <a:gd name="connsiteX156-4681" fmla="*/ 4017099 w 4098122"/>
                <a:gd name="connsiteY156-4682" fmla="*/ 312516 h 5311470"/>
                <a:gd name="connsiteX157-4683" fmla="*/ 4005524 w 4098122"/>
                <a:gd name="connsiteY157-4684" fmla="*/ 347240 h 5311470"/>
                <a:gd name="connsiteX158-4685" fmla="*/ 4028674 w 4098122"/>
                <a:gd name="connsiteY158-4686" fmla="*/ 601883 h 5311470"/>
                <a:gd name="connsiteX159-4687" fmla="*/ 4040249 w 4098122"/>
                <a:gd name="connsiteY159-4688" fmla="*/ 1169043 h 5311470"/>
                <a:gd name="connsiteX160-4689" fmla="*/ 4063398 w 4098122"/>
                <a:gd name="connsiteY160-4690" fmla="*/ 1238491 h 5311470"/>
                <a:gd name="connsiteX161-4691" fmla="*/ 4074973 w 4098122"/>
                <a:gd name="connsiteY161-4692" fmla="*/ 1273215 h 5311470"/>
                <a:gd name="connsiteX162-4693" fmla="*/ 4098122 w 4098122"/>
                <a:gd name="connsiteY162-4694" fmla="*/ 1354238 h 5311470"/>
                <a:gd name="connsiteX163-4695" fmla="*/ 4074973 w 4098122"/>
                <a:gd name="connsiteY163-4696" fmla="*/ 1574157 h 5311470"/>
                <a:gd name="connsiteX164-4697" fmla="*/ 4051823 w 4098122"/>
                <a:gd name="connsiteY164-4698" fmla="*/ 1608881 h 5311470"/>
                <a:gd name="connsiteX165-4699" fmla="*/ 4063398 w 4098122"/>
                <a:gd name="connsiteY165-4700" fmla="*/ 1759352 h 5311470"/>
                <a:gd name="connsiteX166-4701" fmla="*/ 4040249 w 4098122"/>
                <a:gd name="connsiteY166-4702" fmla="*/ 1979271 h 5311470"/>
                <a:gd name="connsiteX167-4703" fmla="*/ 4028674 w 4098122"/>
                <a:gd name="connsiteY167-4704" fmla="*/ 2164466 h 5311470"/>
                <a:gd name="connsiteX168-4705" fmla="*/ 3993950 w 4098122"/>
                <a:gd name="connsiteY168-4706" fmla="*/ 2257063 h 5311470"/>
                <a:gd name="connsiteX169-4707" fmla="*/ 3970800 w 4098122"/>
                <a:gd name="connsiteY169-4708" fmla="*/ 2280212 h 5311470"/>
                <a:gd name="connsiteX170-4709" fmla="*/ 3959226 w 4098122"/>
                <a:gd name="connsiteY170-4710" fmla="*/ 2361235 h 5311470"/>
                <a:gd name="connsiteX171-4711" fmla="*/ 3947651 w 4098122"/>
                <a:gd name="connsiteY171-4712" fmla="*/ 2395959 h 5311470"/>
                <a:gd name="connsiteX172-4713" fmla="*/ 3959226 w 4098122"/>
                <a:gd name="connsiteY172-4714" fmla="*/ 2534855 h 5311470"/>
                <a:gd name="connsiteX173-4715" fmla="*/ 3982375 w 4098122"/>
                <a:gd name="connsiteY173-4716" fmla="*/ 2558005 h 5311470"/>
                <a:gd name="connsiteX174-4717" fmla="*/ 3993950 w 4098122"/>
                <a:gd name="connsiteY174-4718" fmla="*/ 2592729 h 5311470"/>
                <a:gd name="connsiteX175-4719" fmla="*/ 4028674 w 4098122"/>
                <a:gd name="connsiteY175-4720" fmla="*/ 2916820 h 5311470"/>
                <a:gd name="connsiteX176-4721" fmla="*/ 4051823 w 4098122"/>
                <a:gd name="connsiteY176-4722" fmla="*/ 3067291 h 5311470"/>
                <a:gd name="connsiteX177-4723" fmla="*/ 4040249 w 4098122"/>
                <a:gd name="connsiteY177-4724" fmla="*/ 3125164 h 5311470"/>
                <a:gd name="connsiteX178-4725" fmla="*/ 4029899 w 4098122"/>
                <a:gd name="connsiteY178-4726" fmla="*/ 3164921 h 5311470"/>
                <a:gd name="connsiteX179-4727" fmla="*/ 4031149 w 4098122"/>
                <a:gd name="connsiteY179-4728" fmla="*/ 3158443 h 5311470"/>
                <a:gd name="connsiteX180-4729" fmla="*/ 4029899 w 4098122"/>
                <a:gd name="connsiteY180-4730" fmla="*/ 3164921 h 5311470"/>
                <a:gd name="connsiteX181-4731" fmla="*/ 4017099 w 4098122"/>
                <a:gd name="connsiteY181-4732" fmla="*/ 3229336 h 5311470"/>
                <a:gd name="connsiteX182-4733" fmla="*/ 4017099 w 4098122"/>
                <a:gd name="connsiteY182-4734" fmla="*/ 3634450 h 5311470"/>
                <a:gd name="connsiteX183-4735" fmla="*/ 4051823 w 4098122"/>
                <a:gd name="connsiteY183-4736" fmla="*/ 3842795 h 5311470"/>
                <a:gd name="connsiteX184-4737" fmla="*/ 4063398 w 4098122"/>
                <a:gd name="connsiteY184-4738" fmla="*/ 3981691 h 5311470"/>
                <a:gd name="connsiteX185-4739" fmla="*/ 4051823 w 4098122"/>
                <a:gd name="connsiteY185-4740" fmla="*/ 4120587 h 5311470"/>
                <a:gd name="connsiteX186-4741" fmla="*/ 4040249 w 4098122"/>
                <a:gd name="connsiteY186-4742" fmla="*/ 4155311 h 5311470"/>
                <a:gd name="connsiteX187-4743" fmla="*/ 4017099 w 4098122"/>
                <a:gd name="connsiteY187-4744" fmla="*/ 4444678 h 5311470"/>
                <a:gd name="connsiteX188-4745" fmla="*/ 4028674 w 4098122"/>
                <a:gd name="connsiteY188-4746" fmla="*/ 4734045 h 5311470"/>
                <a:gd name="connsiteX189-4747" fmla="*/ 4040249 w 4098122"/>
                <a:gd name="connsiteY189-4748" fmla="*/ 4768769 h 5311470"/>
                <a:gd name="connsiteX190-4749" fmla="*/ 4025844 w 4098122"/>
                <a:gd name="connsiteY190-4750" fmla="*/ 5150698 h 5311470"/>
                <a:gd name="connsiteX191-4751" fmla="*/ 4014270 w 4098122"/>
                <a:gd name="connsiteY191-4752" fmla="*/ 5275190 h 5311470"/>
                <a:gd name="connsiteX192-4753" fmla="*/ 3936076 w 4098122"/>
                <a:gd name="connsiteY192-4754" fmla="*/ 5254906 h 5311470"/>
                <a:gd name="connsiteX193-4755" fmla="*/ 3889778 w 4098122"/>
                <a:gd name="connsiteY193-4756" fmla="*/ 5243331 h 5311470"/>
                <a:gd name="connsiteX194-4757" fmla="*/ 3788546 w 4098122"/>
                <a:gd name="connsiteY194-4758" fmla="*/ 5240502 h 5311470"/>
                <a:gd name="connsiteX195-4759" fmla="*/ 3713143 w 4098122"/>
                <a:gd name="connsiteY195-4760" fmla="*/ 5246382 h 5311470"/>
                <a:gd name="connsiteX196-4761" fmla="*/ 3655455 w 4098122"/>
                <a:gd name="connsiteY196-4762" fmla="*/ 5234733 h 5311470"/>
                <a:gd name="connsiteX197-4763" fmla="*/ 3600411 w 4098122"/>
                <a:gd name="connsiteY197-4764" fmla="*/ 5231757 h 5311470"/>
                <a:gd name="connsiteX198-4765" fmla="*/ 3565686 w 4098122"/>
                <a:gd name="connsiteY198-4766" fmla="*/ 5243331 h 5311470"/>
                <a:gd name="connsiteX199-4767" fmla="*/ 2350345 w 4098122"/>
                <a:gd name="connsiteY199-4768" fmla="*/ 5266481 h 5311470"/>
                <a:gd name="connsiteX200-4769" fmla="*/ 2188299 w 4098122"/>
                <a:gd name="connsiteY200-4770" fmla="*/ 5289630 h 5311470"/>
                <a:gd name="connsiteX201-4771" fmla="*/ 2095702 w 4098122"/>
                <a:gd name="connsiteY201-4772" fmla="*/ 5301205 h 5311470"/>
                <a:gd name="connsiteX202-4773" fmla="*/ 2049329 w 4098122"/>
                <a:gd name="connsiteY202-4774" fmla="*/ 5306936 h 5311470"/>
                <a:gd name="connsiteX203-4775" fmla="*/ 1968380 w 4098122"/>
                <a:gd name="connsiteY203-4776" fmla="*/ 5301205 h 5311470"/>
                <a:gd name="connsiteX204-4777" fmla="*/ 1748461 w 4098122"/>
                <a:gd name="connsiteY204-4778" fmla="*/ 5289630 h 5311470"/>
                <a:gd name="connsiteX205-4779" fmla="*/ 1574841 w 4098122"/>
                <a:gd name="connsiteY205-4780" fmla="*/ 5266481 h 5311470"/>
                <a:gd name="connsiteX206-4781" fmla="*/ 1505393 w 4098122"/>
                <a:gd name="connsiteY206-4782" fmla="*/ 5243331 h 5311470"/>
                <a:gd name="connsiteX207-4783" fmla="*/ 1470669 w 4098122"/>
                <a:gd name="connsiteY207-4784" fmla="*/ 5231757 h 5311470"/>
                <a:gd name="connsiteX208-4785" fmla="*/ 1435945 w 4098122"/>
                <a:gd name="connsiteY208-4786" fmla="*/ 5220182 h 5311470"/>
                <a:gd name="connsiteX209-4787" fmla="*/ 1366497 w 4098122"/>
                <a:gd name="connsiteY209-4788" fmla="*/ 5208607 h 5311470"/>
                <a:gd name="connsiteX210-4789" fmla="*/ 1331773 w 4098122"/>
                <a:gd name="connsiteY210-4790" fmla="*/ 5197033 h 5311470"/>
                <a:gd name="connsiteX211-4791" fmla="*/ 1273899 w 4098122"/>
                <a:gd name="connsiteY211-4792" fmla="*/ 5185458 h 5311470"/>
                <a:gd name="connsiteX212-4793" fmla="*/ 1088704 w 4098122"/>
                <a:gd name="connsiteY212-4794" fmla="*/ 5197033 h 5311470"/>
                <a:gd name="connsiteX213-4795" fmla="*/ 1030831 w 4098122"/>
                <a:gd name="connsiteY213-4796" fmla="*/ 5208607 h 5311470"/>
                <a:gd name="connsiteX214-4797" fmla="*/ 799337 w 4098122"/>
                <a:gd name="connsiteY214-4798" fmla="*/ 5197033 h 5311470"/>
                <a:gd name="connsiteX215-4799" fmla="*/ 648866 w 4098122"/>
                <a:gd name="connsiteY215-4800" fmla="*/ 5231757 h 5311470"/>
                <a:gd name="connsiteX216-4801" fmla="*/ 452097 w 4098122"/>
                <a:gd name="connsiteY216-4802" fmla="*/ 5197033 h 5311470"/>
                <a:gd name="connsiteX217-4803" fmla="*/ 244625 w 4098122"/>
                <a:gd name="connsiteY217-4804" fmla="*/ 5207919 h 5311470"/>
                <a:gd name="connsiteX218-4805" fmla="*/ 174304 w 4098122"/>
                <a:gd name="connsiteY218-4806" fmla="*/ 5220182 h 5311470"/>
                <a:gd name="connsiteX219-4807" fmla="*/ 117808 w 4098122"/>
                <a:gd name="connsiteY219-4808" fmla="*/ 5228128 h 5311470"/>
                <a:gd name="connsiteX220-4809" fmla="*/ 12259 w 4098122"/>
                <a:gd name="connsiteY220-4810" fmla="*/ 5243331 h 5311470"/>
                <a:gd name="connsiteX221-4811" fmla="*/ 23144 w 4098122"/>
                <a:gd name="connsiteY221-4812" fmla="*/ 5109442 h 5311470"/>
                <a:gd name="connsiteX222-4813" fmla="*/ 46294 w 4098122"/>
                <a:gd name="connsiteY222-4814" fmla="*/ 5020289 h 5311470"/>
                <a:gd name="connsiteX223-4815" fmla="*/ 35408 w 4098122"/>
                <a:gd name="connsiteY223-4816" fmla="*/ 4826643 h 5311470"/>
                <a:gd name="connsiteX224-4817" fmla="*/ 58557 w 4098122"/>
                <a:gd name="connsiteY224-4818" fmla="*/ 4791919 h 5311470"/>
                <a:gd name="connsiteX225-4819" fmla="*/ 70132 w 4098122"/>
                <a:gd name="connsiteY225-4820" fmla="*/ 4745620 h 5311470"/>
                <a:gd name="connsiteX226-4821" fmla="*/ 35408 w 4098122"/>
                <a:gd name="connsiteY226-4822" fmla="*/ 4676172 h 5311470"/>
                <a:gd name="connsiteX227-4823" fmla="*/ 23833 w 4098122"/>
                <a:gd name="connsiteY227-4824" fmla="*/ 4641448 h 5311470"/>
                <a:gd name="connsiteX228-4825" fmla="*/ 35408 w 4098122"/>
                <a:gd name="connsiteY228-4826" fmla="*/ 4514126 h 5311470"/>
                <a:gd name="connsiteX229-4827" fmla="*/ 46983 w 4098122"/>
                <a:gd name="connsiteY229-4828" fmla="*/ 4467828 h 5311470"/>
                <a:gd name="connsiteX230-4829" fmla="*/ 70132 w 4098122"/>
                <a:gd name="connsiteY230-4830" fmla="*/ 4363655 h 5311470"/>
                <a:gd name="connsiteX231-4831" fmla="*/ 58557 w 4098122"/>
                <a:gd name="connsiteY231-4832" fmla="*/ 4305782 h 5311470"/>
                <a:gd name="connsiteX232-4833" fmla="*/ 46983 w 4098122"/>
                <a:gd name="connsiteY232-4834" fmla="*/ 4236334 h 5311470"/>
                <a:gd name="connsiteX233-4835" fmla="*/ 23833 w 4098122"/>
                <a:gd name="connsiteY233-4836" fmla="*/ 4166886 h 5311470"/>
                <a:gd name="connsiteX234-4837" fmla="*/ 35408 w 4098122"/>
                <a:gd name="connsiteY234-4838" fmla="*/ 3877519 h 5311470"/>
                <a:gd name="connsiteX235-4839" fmla="*/ 46983 w 4098122"/>
                <a:gd name="connsiteY235-4840" fmla="*/ 3819645 h 5311470"/>
                <a:gd name="connsiteX236-4841" fmla="*/ 116431 w 4098122"/>
                <a:gd name="connsiteY236-4842" fmla="*/ 3750197 h 5311470"/>
                <a:gd name="connsiteX237-4843" fmla="*/ 93281 w 4098122"/>
                <a:gd name="connsiteY237-4844" fmla="*/ 3611301 h 5311470"/>
                <a:gd name="connsiteX238-4845" fmla="*/ 70132 w 4098122"/>
                <a:gd name="connsiteY238-4846" fmla="*/ 3576577 h 5311470"/>
                <a:gd name="connsiteX239-4847" fmla="*/ 58557 w 4098122"/>
                <a:gd name="connsiteY239-4848" fmla="*/ 3437681 h 5311470"/>
                <a:gd name="connsiteX240-4849" fmla="*/ 35408 w 4098122"/>
                <a:gd name="connsiteY240-4850" fmla="*/ 3345083 h 5311470"/>
                <a:gd name="connsiteX241-4851" fmla="*/ 12259 w 4098122"/>
                <a:gd name="connsiteY241-4852" fmla="*/ 3264060 h 5311470"/>
                <a:gd name="connsiteX242-4853" fmla="*/ 23833 w 4098122"/>
                <a:gd name="connsiteY242-4854" fmla="*/ 3078866 h 5311470"/>
                <a:gd name="connsiteX243-4855" fmla="*/ 46983 w 4098122"/>
                <a:gd name="connsiteY243-4856" fmla="*/ 3009417 h 5311470"/>
                <a:gd name="connsiteX244-4857" fmla="*/ 58557 w 4098122"/>
                <a:gd name="connsiteY244-4858" fmla="*/ 2974693 h 5311470"/>
                <a:gd name="connsiteX245-4859" fmla="*/ 46983 w 4098122"/>
                <a:gd name="connsiteY245-4860" fmla="*/ 2812648 h 5311470"/>
                <a:gd name="connsiteX246-4861" fmla="*/ 35408 w 4098122"/>
                <a:gd name="connsiteY246-4862" fmla="*/ 2673752 h 5311470"/>
                <a:gd name="connsiteX247-4863" fmla="*/ 46983 w 4098122"/>
                <a:gd name="connsiteY247-4864" fmla="*/ 2523281 h 5311470"/>
                <a:gd name="connsiteX248-4865" fmla="*/ 70132 w 4098122"/>
                <a:gd name="connsiteY248-4866" fmla="*/ 2453833 h 5311470"/>
                <a:gd name="connsiteX249-4867" fmla="*/ 58557 w 4098122"/>
                <a:gd name="connsiteY249-4868" fmla="*/ 2257063 h 5311470"/>
                <a:gd name="connsiteX250-4869" fmla="*/ 46983 w 4098122"/>
                <a:gd name="connsiteY250-4870" fmla="*/ 2210764 h 5311470"/>
                <a:gd name="connsiteX251-4871" fmla="*/ 23833 w 4098122"/>
                <a:gd name="connsiteY251-4872" fmla="*/ 2176040 h 5311470"/>
                <a:gd name="connsiteX252-4873" fmla="*/ 23833 w 4098122"/>
                <a:gd name="connsiteY252-4874" fmla="*/ 1828800 h 5311470"/>
                <a:gd name="connsiteX253-4875" fmla="*/ 35408 w 4098122"/>
                <a:gd name="connsiteY253-4876" fmla="*/ 1713053 h 5311470"/>
                <a:gd name="connsiteX254-4877" fmla="*/ 58557 w 4098122"/>
                <a:gd name="connsiteY254-4878" fmla="*/ 1643605 h 5311470"/>
                <a:gd name="connsiteX255-4879" fmla="*/ 35408 w 4098122"/>
                <a:gd name="connsiteY255-4880" fmla="*/ 1481559 h 5311470"/>
                <a:gd name="connsiteX256-4881" fmla="*/ 23833 w 4098122"/>
                <a:gd name="connsiteY256-4882" fmla="*/ 1446835 h 5311470"/>
                <a:gd name="connsiteX257-4883" fmla="*/ 684 w 4098122"/>
                <a:gd name="connsiteY257-4884" fmla="*/ 1365812 h 5311470"/>
                <a:gd name="connsiteX258-4885" fmla="*/ 12259 w 4098122"/>
                <a:gd name="connsiteY258-4886" fmla="*/ 1192192 h 5311470"/>
                <a:gd name="connsiteX259-4887" fmla="*/ 23833 w 4098122"/>
                <a:gd name="connsiteY259-4888" fmla="*/ 1157468 h 5311470"/>
                <a:gd name="connsiteX260-4889" fmla="*/ 58557 w 4098122"/>
                <a:gd name="connsiteY260-4890" fmla="*/ 1064871 h 5311470"/>
                <a:gd name="connsiteX261-4891" fmla="*/ 46983 w 4098122"/>
                <a:gd name="connsiteY261-4892" fmla="*/ 844952 h 5311470"/>
                <a:gd name="connsiteX262-4893" fmla="*/ 35408 w 4098122"/>
                <a:gd name="connsiteY262-4894" fmla="*/ 787078 h 5311470"/>
                <a:gd name="connsiteX263-4895" fmla="*/ 23833 w 4098122"/>
                <a:gd name="connsiteY263-4896" fmla="*/ 648182 h 5311470"/>
                <a:gd name="connsiteX264-4897" fmla="*/ 12259 w 4098122"/>
                <a:gd name="connsiteY264-4898" fmla="*/ 555585 h 5311470"/>
                <a:gd name="connsiteX265-4899" fmla="*/ 23833 w 4098122"/>
                <a:gd name="connsiteY265-4900" fmla="*/ 115747 h 5311470"/>
                <a:gd name="connsiteX266-4901" fmla="*/ 70132 w 4098122"/>
                <a:gd name="connsiteY266-4902" fmla="*/ 69448 h 5311470"/>
                <a:gd name="connsiteX267-4903" fmla="*/ 428947 w 4098122"/>
                <a:gd name="connsiteY267-4904" fmla="*/ 69448 h 5311470"/>
                <a:gd name="connsiteX268-4905" fmla="*/ 556269 w 4098122"/>
                <a:gd name="connsiteY268-4906" fmla="*/ 81022 h 5311470"/>
                <a:gd name="connsiteX269-4907" fmla="*/ 891935 w 4098122"/>
                <a:gd name="connsiteY269-4908" fmla="*/ 57873 h 5311470"/>
                <a:gd name="connsiteX270-4909" fmla="*/ 926659 w 4098122"/>
                <a:gd name="connsiteY270-4910" fmla="*/ 46298 h 5311470"/>
                <a:gd name="connsiteX271-4911" fmla="*/ 961383 w 4098122"/>
                <a:gd name="connsiteY271-4912" fmla="*/ 23149 h 5311470"/>
                <a:gd name="connsiteX272-4913" fmla="*/ 1007681 w 4098122"/>
                <a:gd name="connsiteY272-4914" fmla="*/ 0 h 5311470"/>
                <a:gd name="connsiteX0-4915" fmla="*/ 1056735 w 4098122"/>
                <a:gd name="connsiteY0-4916" fmla="*/ 149710 h 5311470"/>
                <a:gd name="connsiteX1-4917" fmla="*/ 1010449 w 4098122"/>
                <a:gd name="connsiteY1-4918" fmla="*/ 140754 h 5311470"/>
                <a:gd name="connsiteX2-4919" fmla="*/ 912755 w 4098122"/>
                <a:gd name="connsiteY2-4920" fmla="*/ 151921 h 5311470"/>
                <a:gd name="connsiteX3-4921" fmla="*/ 665066 w 4098122"/>
                <a:gd name="connsiteY3-4922" fmla="*/ 174258 h 5311470"/>
                <a:gd name="connsiteX4-4923" fmla="*/ 546340 w 4098122"/>
                <a:gd name="connsiteY4-4924" fmla="*/ 163090 h 5311470"/>
                <a:gd name="connsiteX5-4925" fmla="*/ 193938 w 4098122"/>
                <a:gd name="connsiteY5-4926" fmla="*/ 169028 h 5311470"/>
                <a:gd name="connsiteX6-4927" fmla="*/ 168578 w 4098122"/>
                <a:gd name="connsiteY6-4928" fmla="*/ 207762 h 5311470"/>
                <a:gd name="connsiteX7-4929" fmla="*/ 187473 w 4098122"/>
                <a:gd name="connsiteY7-4930" fmla="*/ 608390 h 5311470"/>
                <a:gd name="connsiteX8-4931" fmla="*/ 208505 w 4098122"/>
                <a:gd name="connsiteY8-4932" fmla="*/ 760923 h 5311470"/>
                <a:gd name="connsiteX9-4933" fmla="*/ 179372 w 4098122"/>
                <a:gd name="connsiteY9-4934" fmla="*/ 855496 h 5311470"/>
                <a:gd name="connsiteX10-4935" fmla="*/ 190165 w 4098122"/>
                <a:gd name="connsiteY10-4936" fmla="*/ 911336 h 5311470"/>
                <a:gd name="connsiteX11-4937" fmla="*/ 222545 w 4098122"/>
                <a:gd name="connsiteY11-4938" fmla="*/ 1056518 h 5311470"/>
                <a:gd name="connsiteX12-4939" fmla="*/ 209587 w 4098122"/>
                <a:gd name="connsiteY12-4940" fmla="*/ 1198869 h 5311470"/>
                <a:gd name="connsiteX13-4941" fmla="*/ 193411 w 4098122"/>
                <a:gd name="connsiteY13-4942" fmla="*/ 1287934 h 5311470"/>
                <a:gd name="connsiteX14-4943" fmla="*/ 146992 w 4098122"/>
                <a:gd name="connsiteY14-4944" fmla="*/ 1413887 h 5311470"/>
                <a:gd name="connsiteX15-4945" fmla="*/ 168578 w 4098122"/>
                <a:gd name="connsiteY15-4946" fmla="*/ 1492062 h 5311470"/>
                <a:gd name="connsiteX16-4947" fmla="*/ 179372 w 4098122"/>
                <a:gd name="connsiteY16-4948" fmla="*/ 1525566 h 5311470"/>
                <a:gd name="connsiteX17-4949" fmla="*/ 200958 w 4098122"/>
                <a:gd name="connsiteY17-4950" fmla="*/ 1681916 h 5311470"/>
                <a:gd name="connsiteX18-4951" fmla="*/ 179372 w 4098122"/>
                <a:gd name="connsiteY18-4952" fmla="*/ 1748923 h 5311470"/>
                <a:gd name="connsiteX19-4953" fmla="*/ 168578 w 4098122"/>
                <a:gd name="connsiteY19-4954" fmla="*/ 1860602 h 5311470"/>
                <a:gd name="connsiteX20-4955" fmla="*/ 204205 w 4098122"/>
                <a:gd name="connsiteY20-4956" fmla="*/ 2148134 h 5311470"/>
                <a:gd name="connsiteX21-4957" fmla="*/ 190165 w 4098122"/>
                <a:gd name="connsiteY21-4958" fmla="*/ 2229139 h 5311470"/>
                <a:gd name="connsiteX22-4959" fmla="*/ 200958 w 4098122"/>
                <a:gd name="connsiteY22-4960" fmla="*/ 2273811 h 5311470"/>
                <a:gd name="connsiteX23-4961" fmla="*/ 211751 w 4098122"/>
                <a:gd name="connsiteY23-4962" fmla="*/ 2463665 h 5311470"/>
                <a:gd name="connsiteX24-4963" fmla="*/ 190165 w 4098122"/>
                <a:gd name="connsiteY24-4964" fmla="*/ 2530671 h 5311470"/>
                <a:gd name="connsiteX25-4965" fmla="*/ 197184 w 4098122"/>
                <a:gd name="connsiteY25-4966" fmla="*/ 2693667 h 5311470"/>
                <a:gd name="connsiteX26-4967" fmla="*/ 190165 w 4098122"/>
                <a:gd name="connsiteY26-4968" fmla="*/ 2809867 h 5311470"/>
                <a:gd name="connsiteX27-4969" fmla="*/ 200958 w 4098122"/>
                <a:gd name="connsiteY27-4970" fmla="*/ 2966216 h 5311470"/>
                <a:gd name="connsiteX28-4971" fmla="*/ 190165 w 4098122"/>
                <a:gd name="connsiteY28-4972" fmla="*/ 2999720 h 5311470"/>
                <a:gd name="connsiteX29-4973" fmla="*/ 168578 w 4098122"/>
                <a:gd name="connsiteY29-4974" fmla="*/ 3066728 h 5311470"/>
                <a:gd name="connsiteX30-4975" fmla="*/ 187473 w 4098122"/>
                <a:gd name="connsiteY30-4976" fmla="*/ 3221661 h 5311470"/>
                <a:gd name="connsiteX31-4977" fmla="*/ 179372 w 4098122"/>
                <a:gd name="connsiteY31-4978" fmla="*/ 3323587 h 5311470"/>
                <a:gd name="connsiteX32-4979" fmla="*/ 200958 w 4098122"/>
                <a:gd name="connsiteY32-4980" fmla="*/ 3412930 h 5311470"/>
                <a:gd name="connsiteX33-4981" fmla="*/ 211751 w 4098122"/>
                <a:gd name="connsiteY33-4982" fmla="*/ 3546944 h 5311470"/>
                <a:gd name="connsiteX34-4983" fmla="*/ 233337 w 4098122"/>
                <a:gd name="connsiteY34-4984" fmla="*/ 3580448 h 5311470"/>
                <a:gd name="connsiteX35-4985" fmla="*/ 254924 w 4098122"/>
                <a:gd name="connsiteY35-4986" fmla="*/ 3714461 h 5311470"/>
                <a:gd name="connsiteX36-4987" fmla="*/ 207978 w 4098122"/>
                <a:gd name="connsiteY36-4988" fmla="*/ 3817095 h 5311470"/>
                <a:gd name="connsiteX37-4989" fmla="*/ 214443 w 4098122"/>
                <a:gd name="connsiteY37-4990" fmla="*/ 3951817 h 5311470"/>
                <a:gd name="connsiteX38-4991" fmla="*/ 168578 w 4098122"/>
                <a:gd name="connsiteY38-4992" fmla="*/ 4116504 h 5311470"/>
                <a:gd name="connsiteX39-4993" fmla="*/ 190165 w 4098122"/>
                <a:gd name="connsiteY39-4994" fmla="*/ 4183511 h 5311470"/>
                <a:gd name="connsiteX40-4995" fmla="*/ 218216 w 4098122"/>
                <a:gd name="connsiteY40-4996" fmla="*/ 4256733 h 5311470"/>
                <a:gd name="connsiteX41-4997" fmla="*/ 211751 w 4098122"/>
                <a:gd name="connsiteY41-4998" fmla="*/ 4306356 h 5311470"/>
                <a:gd name="connsiteX42-4999" fmla="*/ 190165 w 4098122"/>
                <a:gd name="connsiteY42-5000" fmla="*/ 4406868 h 5311470"/>
                <a:gd name="connsiteX43-5001" fmla="*/ 179372 w 4098122"/>
                <a:gd name="connsiteY43-5002" fmla="*/ 4451539 h 5311470"/>
                <a:gd name="connsiteX44-5003" fmla="*/ 168578 w 4098122"/>
                <a:gd name="connsiteY44-5004" fmla="*/ 4574385 h 5311470"/>
                <a:gd name="connsiteX45-5005" fmla="*/ 179372 w 4098122"/>
                <a:gd name="connsiteY45-5006" fmla="*/ 4607889 h 5311470"/>
                <a:gd name="connsiteX46-5007" fmla="*/ 211751 w 4098122"/>
                <a:gd name="connsiteY46-5008" fmla="*/ 4674896 h 5311470"/>
                <a:gd name="connsiteX47-5009" fmla="*/ 200958 w 4098122"/>
                <a:gd name="connsiteY47-5010" fmla="*/ 4719567 h 5311470"/>
                <a:gd name="connsiteX48-5011" fmla="*/ 179372 w 4098122"/>
                <a:gd name="connsiteY48-5012" fmla="*/ 4753071 h 5311470"/>
                <a:gd name="connsiteX49-5013" fmla="*/ 179372 w 4098122"/>
                <a:gd name="connsiteY49-5014" fmla="*/ 5009930 h 5311470"/>
                <a:gd name="connsiteX50-5015" fmla="*/ 157786 w 4098122"/>
                <a:gd name="connsiteY50-5016" fmla="*/ 5043435 h 5311470"/>
                <a:gd name="connsiteX51-5017" fmla="*/ 180935 w 4098122"/>
                <a:gd name="connsiteY51-5018" fmla="*/ 5108814 h 5311470"/>
                <a:gd name="connsiteX52-5019" fmla="*/ 230213 w 4098122"/>
                <a:gd name="connsiteY52-5020" fmla="*/ 5074497 h 5311470"/>
                <a:gd name="connsiteX53-5021" fmla="*/ 308890 w 4098122"/>
                <a:gd name="connsiteY53-5022" fmla="*/ 5132777 h 5311470"/>
                <a:gd name="connsiteX54-5023" fmla="*/ 330477 w 4098122"/>
                <a:gd name="connsiteY54-5024" fmla="*/ 5110441 h 5311470"/>
                <a:gd name="connsiteX55-5025" fmla="*/ 524754 w 4098122"/>
                <a:gd name="connsiteY55-5026" fmla="*/ 5099273 h 5311470"/>
                <a:gd name="connsiteX56-5027" fmla="*/ 783791 w 4098122"/>
                <a:gd name="connsiteY56-5028" fmla="*/ 5099273 h 5311470"/>
                <a:gd name="connsiteX57-5029" fmla="*/ 891723 w 4098122"/>
                <a:gd name="connsiteY57-5030" fmla="*/ 5110441 h 5311470"/>
                <a:gd name="connsiteX58-5031" fmla="*/ 1107587 w 4098122"/>
                <a:gd name="connsiteY58-5032" fmla="*/ 5121609 h 5311470"/>
                <a:gd name="connsiteX59-5033" fmla="*/ 1161553 w 4098122"/>
                <a:gd name="connsiteY59-5034" fmla="*/ 5110441 h 5311470"/>
                <a:gd name="connsiteX60-5035" fmla="*/ 1334244 w 4098122"/>
                <a:gd name="connsiteY60-5036" fmla="*/ 5099273 h 5311470"/>
                <a:gd name="connsiteX61-5037" fmla="*/ 1388211 w 4098122"/>
                <a:gd name="connsiteY61-5038" fmla="*/ 5110441 h 5311470"/>
                <a:gd name="connsiteX62-5039" fmla="*/ 1420590 w 4098122"/>
                <a:gd name="connsiteY62-5040" fmla="*/ 5121609 h 5311470"/>
                <a:gd name="connsiteX63-5041" fmla="*/ 1485349 w 4098122"/>
                <a:gd name="connsiteY63-5042" fmla="*/ 5132777 h 5311470"/>
                <a:gd name="connsiteX64-5043" fmla="*/ 1517729 w 4098122"/>
                <a:gd name="connsiteY64-5044" fmla="*/ 5143945 h 5311470"/>
                <a:gd name="connsiteX65-5045" fmla="*/ 1550108 w 4098122"/>
                <a:gd name="connsiteY65-5046" fmla="*/ 5155112 h 5311470"/>
                <a:gd name="connsiteX66-5047" fmla="*/ 1614868 w 4098122"/>
                <a:gd name="connsiteY66-5048" fmla="*/ 5177448 h 5311470"/>
                <a:gd name="connsiteX67-5049" fmla="*/ 1802785 w 4098122"/>
                <a:gd name="connsiteY67-5050" fmla="*/ 5181199 h 5311470"/>
                <a:gd name="connsiteX68-5051" fmla="*/ 1926080 w 4098122"/>
                <a:gd name="connsiteY68-5052" fmla="*/ 5173781 h 5311470"/>
                <a:gd name="connsiteX69-5053" fmla="*/ 2060390 w 4098122"/>
                <a:gd name="connsiteY69-5054" fmla="*/ 5177531 h 5311470"/>
                <a:gd name="connsiteX70-5055" fmla="*/ 2137733 w 4098122"/>
                <a:gd name="connsiteY70-5056" fmla="*/ 5177498 h 5311470"/>
                <a:gd name="connsiteX71-5057" fmla="*/ 2216643 w 4098122"/>
                <a:gd name="connsiteY71-5058" fmla="*/ 5170047 h 5311470"/>
                <a:gd name="connsiteX72-5059" fmla="*/ 2338012 w 4098122"/>
                <a:gd name="connsiteY72-5060" fmla="*/ 5177448 h 5311470"/>
                <a:gd name="connsiteX73-5061" fmla="*/ 3426693 w 4098122"/>
                <a:gd name="connsiteY73-5062" fmla="*/ 5140244 h 5311470"/>
                <a:gd name="connsiteX74-5063" fmla="*/ 3485092 w 4098122"/>
                <a:gd name="connsiteY74-5064" fmla="*/ 5129077 h 5311470"/>
                <a:gd name="connsiteX75-5065" fmla="*/ 3536058 w 4098122"/>
                <a:gd name="connsiteY75-5066" fmla="*/ 5121609 h 5311470"/>
                <a:gd name="connsiteX76-5067" fmla="*/ 3606819 w 4098122"/>
                <a:gd name="connsiteY76-5068" fmla="*/ 5129026 h 5311470"/>
                <a:gd name="connsiteX77-5069" fmla="*/ 3665576 w 4098122"/>
                <a:gd name="connsiteY77-5070" fmla="*/ 5132777 h 5311470"/>
                <a:gd name="connsiteX78-5071" fmla="*/ 3773508 w 4098122"/>
                <a:gd name="connsiteY78-5072" fmla="*/ 5155112 h 5311470"/>
                <a:gd name="connsiteX79-5073" fmla="*/ 3816680 w 4098122"/>
                <a:gd name="connsiteY79-5074" fmla="*/ 5166280 h 5311470"/>
                <a:gd name="connsiteX80-5075" fmla="*/ 3870647 w 4098122"/>
                <a:gd name="connsiteY80-5076" fmla="*/ 5177448 h 5311470"/>
                <a:gd name="connsiteX81-5077" fmla="*/ 3874975 w 4098122"/>
                <a:gd name="connsiteY81-5078" fmla="*/ 5037497 h 5311470"/>
                <a:gd name="connsiteX82-5079" fmla="*/ 3913820 w 4098122"/>
                <a:gd name="connsiteY82-5080" fmla="*/ 4697231 h 5311470"/>
                <a:gd name="connsiteX83-5081" fmla="*/ 3903026 w 4098122"/>
                <a:gd name="connsiteY83-5082" fmla="*/ 4663727 h 5311470"/>
                <a:gd name="connsiteX84-5083" fmla="*/ 3892233 w 4098122"/>
                <a:gd name="connsiteY84-5084" fmla="*/ 4384532 h 5311470"/>
                <a:gd name="connsiteX85-5085" fmla="*/ 3881440 w 4098122"/>
                <a:gd name="connsiteY85-5086" fmla="*/ 4105336 h 5311470"/>
                <a:gd name="connsiteX86-5087" fmla="*/ 3924612 w 4098122"/>
                <a:gd name="connsiteY86-5088" fmla="*/ 4071832 h 5311470"/>
                <a:gd name="connsiteX87-5089" fmla="*/ 3899780 w 4098122"/>
                <a:gd name="connsiteY87-5090" fmla="*/ 3931880 h 5311470"/>
                <a:gd name="connsiteX88-5091" fmla="*/ 3872811 w 4098122"/>
                <a:gd name="connsiteY88-5092" fmla="*/ 3820202 h 5311470"/>
                <a:gd name="connsiteX89-5093" fmla="*/ 3892233 w 4098122"/>
                <a:gd name="connsiteY89-5094" fmla="*/ 3602783 h 5311470"/>
                <a:gd name="connsiteX90-5095" fmla="*/ 3878749 w 4098122"/>
                <a:gd name="connsiteY90-5096" fmla="*/ 3246828 h 5311470"/>
                <a:gd name="connsiteX91-5097" fmla="*/ 3913820 w 4098122"/>
                <a:gd name="connsiteY91-5098" fmla="*/ 3111398 h 5311470"/>
                <a:gd name="connsiteX92-5099" fmla="*/ 3924612 w 4098122"/>
                <a:gd name="connsiteY92-5100" fmla="*/ 3055560 h 5311470"/>
                <a:gd name="connsiteX93-5101" fmla="*/ 3903026 w 4098122"/>
                <a:gd name="connsiteY93-5102" fmla="*/ 2910378 h 5311470"/>
                <a:gd name="connsiteX94-5103" fmla="*/ 3897643 w 4098122"/>
                <a:gd name="connsiteY94-5104" fmla="*/ 2689852 h 5311470"/>
                <a:gd name="connsiteX95-5105" fmla="*/ 3859853 w 4098122"/>
                <a:gd name="connsiteY95-5106" fmla="*/ 2564175 h 5311470"/>
                <a:gd name="connsiteX96-5107" fmla="*/ 3838267 w 4098122"/>
                <a:gd name="connsiteY96-5108" fmla="*/ 2541839 h 5311470"/>
                <a:gd name="connsiteX97-5109" fmla="*/ 3827474 w 4098122"/>
                <a:gd name="connsiteY97-5110" fmla="*/ 2407825 h 5311470"/>
                <a:gd name="connsiteX98-5111" fmla="*/ 3838267 w 4098122"/>
                <a:gd name="connsiteY98-5112" fmla="*/ 2374321 h 5311470"/>
                <a:gd name="connsiteX99-5113" fmla="*/ 3849060 w 4098122"/>
                <a:gd name="connsiteY99-5114" fmla="*/ 2296146 h 5311470"/>
                <a:gd name="connsiteX100-5115" fmla="*/ 3870647 w 4098122"/>
                <a:gd name="connsiteY100-5116" fmla="*/ 2273811 h 5311470"/>
                <a:gd name="connsiteX101-5117" fmla="*/ 3903026 w 4098122"/>
                <a:gd name="connsiteY101-5118" fmla="*/ 2184469 h 5311470"/>
                <a:gd name="connsiteX102-5119" fmla="*/ 3913820 w 4098122"/>
                <a:gd name="connsiteY102-5120" fmla="*/ 2005783 h 5311470"/>
                <a:gd name="connsiteX103-5121" fmla="*/ 3935406 w 4098122"/>
                <a:gd name="connsiteY103-5122" fmla="*/ 1793595 h 5311470"/>
                <a:gd name="connsiteX104-5123" fmla="*/ 3924612 w 4098122"/>
                <a:gd name="connsiteY104-5124" fmla="*/ 1648413 h 5311470"/>
                <a:gd name="connsiteX105-5125" fmla="*/ 3946199 w 4098122"/>
                <a:gd name="connsiteY105-5126" fmla="*/ 1614909 h 5311470"/>
                <a:gd name="connsiteX106-5127" fmla="*/ 3940816 w 4098122"/>
                <a:gd name="connsiteY106-5128" fmla="*/ 1485848 h 5311470"/>
                <a:gd name="connsiteX107-5129" fmla="*/ 3947836 w 4098122"/>
                <a:gd name="connsiteY107-5130" fmla="*/ 1378692 h 5311470"/>
                <a:gd name="connsiteX108-5131" fmla="*/ 3931105 w 4098122"/>
                <a:gd name="connsiteY108-5132" fmla="*/ 1305039 h 5311470"/>
                <a:gd name="connsiteX109-5133" fmla="*/ 3913293 w 4098122"/>
                <a:gd name="connsiteY109-5134" fmla="*/ 1178655 h 5311470"/>
                <a:gd name="connsiteX110-5135" fmla="*/ 3903026 w 4098122"/>
                <a:gd name="connsiteY110-5136" fmla="*/ 676810 h 5311470"/>
                <a:gd name="connsiteX111-5137" fmla="*/ 3917066 w 4098122"/>
                <a:gd name="connsiteY111-5138" fmla="*/ 454869 h 5311470"/>
                <a:gd name="connsiteX112-5139" fmla="*/ 3892233 w 4098122"/>
                <a:gd name="connsiteY112-5140" fmla="*/ 397615 h 5311470"/>
                <a:gd name="connsiteX113-5141" fmla="*/ 3913820 w 4098122"/>
                <a:gd name="connsiteY113-5142" fmla="*/ 218929 h 5311470"/>
                <a:gd name="connsiteX114-5143" fmla="*/ 3827474 w 4098122"/>
                <a:gd name="connsiteY114-5144" fmla="*/ 196594 h 5311470"/>
                <a:gd name="connsiteX115-5145" fmla="*/ 3795094 w 4098122"/>
                <a:gd name="connsiteY115-5146" fmla="*/ 174258 h 5311470"/>
                <a:gd name="connsiteX116-5147" fmla="*/ 3719542 w 4098122"/>
                <a:gd name="connsiteY116-5148" fmla="*/ 163090 h 5311470"/>
                <a:gd name="connsiteX117-5149" fmla="*/ 3683388 w 4098122"/>
                <a:gd name="connsiteY117-5150" fmla="*/ 154045 h 5311470"/>
                <a:gd name="connsiteX118-5151" fmla="*/ 3633196 w 4098122"/>
                <a:gd name="connsiteY118-5152" fmla="*/ 140754 h 5311470"/>
                <a:gd name="connsiteX119-5153" fmla="*/ 3590023 w 4098122"/>
                <a:gd name="connsiteY119-5154" fmla="*/ 163090 h 5311470"/>
                <a:gd name="connsiteX120-5155" fmla="*/ 3287814 w 4098122"/>
                <a:gd name="connsiteY120-5156" fmla="*/ 174258 h 5311470"/>
                <a:gd name="connsiteX121-5157" fmla="*/ 3190675 w 4098122"/>
                <a:gd name="connsiteY121-5158" fmla="*/ 196594 h 5311470"/>
                <a:gd name="connsiteX122-5159" fmla="*/ 3169088 w 4098122"/>
                <a:gd name="connsiteY122-5160" fmla="*/ 174258 h 5311470"/>
                <a:gd name="connsiteX123-5161" fmla="*/ 3136709 w 4098122"/>
                <a:gd name="connsiteY123-5162" fmla="*/ 163090 h 5311470"/>
                <a:gd name="connsiteX124-5163" fmla="*/ 3115123 w 4098122"/>
                <a:gd name="connsiteY124-5164" fmla="*/ 140754 h 5311470"/>
                <a:gd name="connsiteX125-5165" fmla="*/ 3030414 w 4098122"/>
                <a:gd name="connsiteY125-5166" fmla="*/ 159276 h 5311470"/>
                <a:gd name="connsiteX126-5167" fmla="*/ 2856086 w 4098122"/>
                <a:gd name="connsiteY126-5168" fmla="*/ 151922 h 5311470"/>
                <a:gd name="connsiteX127-5169" fmla="*/ 2445944 w 4098122"/>
                <a:gd name="connsiteY127-5170" fmla="*/ 174258 h 5311470"/>
                <a:gd name="connsiteX128-5171" fmla="*/ 2111354 w 4098122"/>
                <a:gd name="connsiteY128-5172" fmla="*/ 129587 h 5311470"/>
                <a:gd name="connsiteX129-5173" fmla="*/ 1882561 w 4098122"/>
                <a:gd name="connsiteY129-5174" fmla="*/ 154045 h 5311470"/>
                <a:gd name="connsiteX130-5175" fmla="*/ 1712006 w 4098122"/>
                <a:gd name="connsiteY130-5176" fmla="*/ 140754 h 5311470"/>
                <a:gd name="connsiteX131-5177" fmla="*/ 1237105 w 4098122"/>
                <a:gd name="connsiteY131-5178" fmla="*/ 163090 h 5311470"/>
                <a:gd name="connsiteX132-5179" fmla="*/ 1160470 w 4098122"/>
                <a:gd name="connsiteY132-5180" fmla="*/ 163031 h 5311470"/>
                <a:gd name="connsiteX133-5181" fmla="*/ 1106861 w 4098122"/>
                <a:gd name="connsiteY133-5182" fmla="*/ 161556 h 5311470"/>
                <a:gd name="connsiteX134-5183" fmla="*/ 1056735 w 4098122"/>
                <a:gd name="connsiteY134-5184" fmla="*/ 149710 h 5311470"/>
                <a:gd name="connsiteX135-5185" fmla="*/ 1007681 w 4098122"/>
                <a:gd name="connsiteY135-5186" fmla="*/ 0 h 5311470"/>
                <a:gd name="connsiteX136-5187" fmla="*/ 1100279 w 4098122"/>
                <a:gd name="connsiteY136-5188" fmla="*/ 23149 h 5311470"/>
                <a:gd name="connsiteX137-5189" fmla="*/ 1169727 w 4098122"/>
                <a:gd name="connsiteY137-5190" fmla="*/ 69448 h 5311470"/>
                <a:gd name="connsiteX138-5191" fmla="*/ 1679013 w 4098122"/>
                <a:gd name="connsiteY138-5192" fmla="*/ 46298 h 5311470"/>
                <a:gd name="connsiteX139-5193" fmla="*/ 1760036 w 4098122"/>
                <a:gd name="connsiteY139-5194" fmla="*/ 23149 h 5311470"/>
                <a:gd name="connsiteX140-5195" fmla="*/ 2107276 w 4098122"/>
                <a:gd name="connsiteY140-5196" fmla="*/ 34724 h 5311470"/>
                <a:gd name="connsiteX141-5197" fmla="*/ 2466092 w 4098122"/>
                <a:gd name="connsiteY141-5198" fmla="*/ 81022 h 5311470"/>
                <a:gd name="connsiteX142-5199" fmla="*/ 2905930 w 4098122"/>
                <a:gd name="connsiteY142-5200" fmla="*/ 57873 h 5311470"/>
                <a:gd name="connsiteX143-5201" fmla="*/ 3010102 w 4098122"/>
                <a:gd name="connsiteY143-5202" fmla="*/ 34724 h 5311470"/>
                <a:gd name="connsiteX144-5203" fmla="*/ 3183722 w 4098122"/>
                <a:gd name="connsiteY144-5204" fmla="*/ 46298 h 5311470"/>
                <a:gd name="connsiteX145-5205" fmla="*/ 3206871 w 4098122"/>
                <a:gd name="connsiteY145-5206" fmla="*/ 69448 h 5311470"/>
                <a:gd name="connsiteX146-5207" fmla="*/ 3241595 w 4098122"/>
                <a:gd name="connsiteY146-5208" fmla="*/ 81022 h 5311470"/>
                <a:gd name="connsiteX147-5209" fmla="*/ 3264745 w 4098122"/>
                <a:gd name="connsiteY147-5210" fmla="*/ 104172 h 5311470"/>
                <a:gd name="connsiteX148-5211" fmla="*/ 3368917 w 4098122"/>
                <a:gd name="connsiteY148-5212" fmla="*/ 81022 h 5311470"/>
                <a:gd name="connsiteX149-5213" fmla="*/ 3693008 w 4098122"/>
                <a:gd name="connsiteY149-5214" fmla="*/ 69448 h 5311470"/>
                <a:gd name="connsiteX150-5215" fmla="*/ 3739307 w 4098122"/>
                <a:gd name="connsiteY150-5216" fmla="*/ 46298 h 5311470"/>
                <a:gd name="connsiteX151-5217" fmla="*/ 3774031 w 4098122"/>
                <a:gd name="connsiteY151-5218" fmla="*/ 23149 h 5311470"/>
                <a:gd name="connsiteX152-5219" fmla="*/ 3831904 w 4098122"/>
                <a:gd name="connsiteY152-5220" fmla="*/ 69448 h 5311470"/>
                <a:gd name="connsiteX153-5221" fmla="*/ 3912927 w 4098122"/>
                <a:gd name="connsiteY153-5222" fmla="*/ 81022 h 5311470"/>
                <a:gd name="connsiteX154-5223" fmla="*/ 3947651 w 4098122"/>
                <a:gd name="connsiteY154-5224" fmla="*/ 104172 h 5311470"/>
                <a:gd name="connsiteX155-5225" fmla="*/ 4040249 w 4098122"/>
                <a:gd name="connsiteY155-5226" fmla="*/ 127321 h 5311470"/>
                <a:gd name="connsiteX156-5227" fmla="*/ 4017099 w 4098122"/>
                <a:gd name="connsiteY156-5228" fmla="*/ 312516 h 5311470"/>
                <a:gd name="connsiteX157-5229" fmla="*/ 4005524 w 4098122"/>
                <a:gd name="connsiteY157-5230" fmla="*/ 347240 h 5311470"/>
                <a:gd name="connsiteX158-5231" fmla="*/ 4028674 w 4098122"/>
                <a:gd name="connsiteY158-5232" fmla="*/ 601883 h 5311470"/>
                <a:gd name="connsiteX159-5233" fmla="*/ 4040249 w 4098122"/>
                <a:gd name="connsiteY159-5234" fmla="*/ 1169043 h 5311470"/>
                <a:gd name="connsiteX160-5235" fmla="*/ 4063398 w 4098122"/>
                <a:gd name="connsiteY160-5236" fmla="*/ 1238491 h 5311470"/>
                <a:gd name="connsiteX161-5237" fmla="*/ 4074973 w 4098122"/>
                <a:gd name="connsiteY161-5238" fmla="*/ 1273215 h 5311470"/>
                <a:gd name="connsiteX162-5239" fmla="*/ 4098122 w 4098122"/>
                <a:gd name="connsiteY162-5240" fmla="*/ 1354238 h 5311470"/>
                <a:gd name="connsiteX163-5241" fmla="*/ 4074973 w 4098122"/>
                <a:gd name="connsiteY163-5242" fmla="*/ 1574157 h 5311470"/>
                <a:gd name="connsiteX164-5243" fmla="*/ 4051823 w 4098122"/>
                <a:gd name="connsiteY164-5244" fmla="*/ 1608881 h 5311470"/>
                <a:gd name="connsiteX165-5245" fmla="*/ 4063398 w 4098122"/>
                <a:gd name="connsiteY165-5246" fmla="*/ 1759352 h 5311470"/>
                <a:gd name="connsiteX166-5247" fmla="*/ 4040249 w 4098122"/>
                <a:gd name="connsiteY166-5248" fmla="*/ 1979271 h 5311470"/>
                <a:gd name="connsiteX167-5249" fmla="*/ 4028674 w 4098122"/>
                <a:gd name="connsiteY167-5250" fmla="*/ 2164466 h 5311470"/>
                <a:gd name="connsiteX168-5251" fmla="*/ 3993950 w 4098122"/>
                <a:gd name="connsiteY168-5252" fmla="*/ 2257063 h 5311470"/>
                <a:gd name="connsiteX169-5253" fmla="*/ 3970800 w 4098122"/>
                <a:gd name="connsiteY169-5254" fmla="*/ 2280212 h 5311470"/>
                <a:gd name="connsiteX170-5255" fmla="*/ 3959226 w 4098122"/>
                <a:gd name="connsiteY170-5256" fmla="*/ 2361235 h 5311470"/>
                <a:gd name="connsiteX171-5257" fmla="*/ 3947651 w 4098122"/>
                <a:gd name="connsiteY171-5258" fmla="*/ 2395959 h 5311470"/>
                <a:gd name="connsiteX172-5259" fmla="*/ 3959226 w 4098122"/>
                <a:gd name="connsiteY172-5260" fmla="*/ 2534855 h 5311470"/>
                <a:gd name="connsiteX173-5261" fmla="*/ 3982375 w 4098122"/>
                <a:gd name="connsiteY173-5262" fmla="*/ 2558005 h 5311470"/>
                <a:gd name="connsiteX174-5263" fmla="*/ 3993950 w 4098122"/>
                <a:gd name="connsiteY174-5264" fmla="*/ 2592729 h 5311470"/>
                <a:gd name="connsiteX175-5265" fmla="*/ 4028674 w 4098122"/>
                <a:gd name="connsiteY175-5266" fmla="*/ 2916820 h 5311470"/>
                <a:gd name="connsiteX176-5267" fmla="*/ 4051823 w 4098122"/>
                <a:gd name="connsiteY176-5268" fmla="*/ 3067291 h 5311470"/>
                <a:gd name="connsiteX177-5269" fmla="*/ 4040249 w 4098122"/>
                <a:gd name="connsiteY177-5270" fmla="*/ 3125164 h 5311470"/>
                <a:gd name="connsiteX178-5271" fmla="*/ 4029899 w 4098122"/>
                <a:gd name="connsiteY178-5272" fmla="*/ 3164921 h 5311470"/>
                <a:gd name="connsiteX179-5273" fmla="*/ 4031149 w 4098122"/>
                <a:gd name="connsiteY179-5274" fmla="*/ 3158443 h 5311470"/>
                <a:gd name="connsiteX180-5275" fmla="*/ 4029899 w 4098122"/>
                <a:gd name="connsiteY180-5276" fmla="*/ 3164921 h 5311470"/>
                <a:gd name="connsiteX181-5277" fmla="*/ 4017099 w 4098122"/>
                <a:gd name="connsiteY181-5278" fmla="*/ 3229336 h 5311470"/>
                <a:gd name="connsiteX182-5279" fmla="*/ 4017099 w 4098122"/>
                <a:gd name="connsiteY182-5280" fmla="*/ 3634450 h 5311470"/>
                <a:gd name="connsiteX183-5281" fmla="*/ 4051823 w 4098122"/>
                <a:gd name="connsiteY183-5282" fmla="*/ 3842795 h 5311470"/>
                <a:gd name="connsiteX184-5283" fmla="*/ 4063398 w 4098122"/>
                <a:gd name="connsiteY184-5284" fmla="*/ 3981691 h 5311470"/>
                <a:gd name="connsiteX185-5285" fmla="*/ 4051823 w 4098122"/>
                <a:gd name="connsiteY185-5286" fmla="*/ 4120587 h 5311470"/>
                <a:gd name="connsiteX186-5287" fmla="*/ 4040249 w 4098122"/>
                <a:gd name="connsiteY186-5288" fmla="*/ 4155311 h 5311470"/>
                <a:gd name="connsiteX187-5289" fmla="*/ 4017099 w 4098122"/>
                <a:gd name="connsiteY187-5290" fmla="*/ 4444678 h 5311470"/>
                <a:gd name="connsiteX188-5291" fmla="*/ 4028674 w 4098122"/>
                <a:gd name="connsiteY188-5292" fmla="*/ 4734045 h 5311470"/>
                <a:gd name="connsiteX189-5293" fmla="*/ 4040249 w 4098122"/>
                <a:gd name="connsiteY189-5294" fmla="*/ 4768769 h 5311470"/>
                <a:gd name="connsiteX190-5295" fmla="*/ 4025844 w 4098122"/>
                <a:gd name="connsiteY190-5296" fmla="*/ 5150698 h 5311470"/>
                <a:gd name="connsiteX191-5297" fmla="*/ 4014270 w 4098122"/>
                <a:gd name="connsiteY191-5298" fmla="*/ 5275190 h 5311470"/>
                <a:gd name="connsiteX192-5299" fmla="*/ 3936076 w 4098122"/>
                <a:gd name="connsiteY192-5300" fmla="*/ 5254906 h 5311470"/>
                <a:gd name="connsiteX193-5301" fmla="*/ 3889778 w 4098122"/>
                <a:gd name="connsiteY193-5302" fmla="*/ 5243331 h 5311470"/>
                <a:gd name="connsiteX194-5303" fmla="*/ 3788546 w 4098122"/>
                <a:gd name="connsiteY194-5304" fmla="*/ 5240502 h 5311470"/>
                <a:gd name="connsiteX195-5305" fmla="*/ 3713143 w 4098122"/>
                <a:gd name="connsiteY195-5306" fmla="*/ 5246382 h 5311470"/>
                <a:gd name="connsiteX196-5307" fmla="*/ 3655455 w 4098122"/>
                <a:gd name="connsiteY196-5308" fmla="*/ 5234733 h 5311470"/>
                <a:gd name="connsiteX197-5309" fmla="*/ 3600411 w 4098122"/>
                <a:gd name="connsiteY197-5310" fmla="*/ 5231757 h 5311470"/>
                <a:gd name="connsiteX198-5311" fmla="*/ 3565686 w 4098122"/>
                <a:gd name="connsiteY198-5312" fmla="*/ 5243331 h 5311470"/>
                <a:gd name="connsiteX199-5313" fmla="*/ 2350345 w 4098122"/>
                <a:gd name="connsiteY199-5314" fmla="*/ 5266481 h 5311470"/>
                <a:gd name="connsiteX200-5315" fmla="*/ 2188299 w 4098122"/>
                <a:gd name="connsiteY200-5316" fmla="*/ 5289630 h 5311470"/>
                <a:gd name="connsiteX201-5317" fmla="*/ 2095702 w 4098122"/>
                <a:gd name="connsiteY201-5318" fmla="*/ 5301205 h 5311470"/>
                <a:gd name="connsiteX202-5319" fmla="*/ 2049329 w 4098122"/>
                <a:gd name="connsiteY202-5320" fmla="*/ 5306936 h 5311470"/>
                <a:gd name="connsiteX203-5321" fmla="*/ 1968380 w 4098122"/>
                <a:gd name="connsiteY203-5322" fmla="*/ 5301205 h 5311470"/>
                <a:gd name="connsiteX204-5323" fmla="*/ 1748461 w 4098122"/>
                <a:gd name="connsiteY204-5324" fmla="*/ 5289630 h 5311470"/>
                <a:gd name="connsiteX205-5325" fmla="*/ 1574841 w 4098122"/>
                <a:gd name="connsiteY205-5326" fmla="*/ 5266481 h 5311470"/>
                <a:gd name="connsiteX206-5327" fmla="*/ 1505393 w 4098122"/>
                <a:gd name="connsiteY206-5328" fmla="*/ 5243331 h 5311470"/>
                <a:gd name="connsiteX207-5329" fmla="*/ 1470669 w 4098122"/>
                <a:gd name="connsiteY207-5330" fmla="*/ 5231757 h 5311470"/>
                <a:gd name="connsiteX208-5331" fmla="*/ 1435945 w 4098122"/>
                <a:gd name="connsiteY208-5332" fmla="*/ 5220182 h 5311470"/>
                <a:gd name="connsiteX209-5333" fmla="*/ 1366497 w 4098122"/>
                <a:gd name="connsiteY209-5334" fmla="*/ 5208607 h 5311470"/>
                <a:gd name="connsiteX210-5335" fmla="*/ 1331773 w 4098122"/>
                <a:gd name="connsiteY210-5336" fmla="*/ 5197033 h 5311470"/>
                <a:gd name="connsiteX211-5337" fmla="*/ 1273899 w 4098122"/>
                <a:gd name="connsiteY211-5338" fmla="*/ 5185458 h 5311470"/>
                <a:gd name="connsiteX212-5339" fmla="*/ 1088704 w 4098122"/>
                <a:gd name="connsiteY212-5340" fmla="*/ 5197033 h 5311470"/>
                <a:gd name="connsiteX213-5341" fmla="*/ 1030831 w 4098122"/>
                <a:gd name="connsiteY213-5342" fmla="*/ 5208607 h 5311470"/>
                <a:gd name="connsiteX214-5343" fmla="*/ 799337 w 4098122"/>
                <a:gd name="connsiteY214-5344" fmla="*/ 5197033 h 5311470"/>
                <a:gd name="connsiteX215-5345" fmla="*/ 648866 w 4098122"/>
                <a:gd name="connsiteY215-5346" fmla="*/ 5231757 h 5311470"/>
                <a:gd name="connsiteX216-5347" fmla="*/ 452097 w 4098122"/>
                <a:gd name="connsiteY216-5348" fmla="*/ 5197033 h 5311470"/>
                <a:gd name="connsiteX217-5349" fmla="*/ 244625 w 4098122"/>
                <a:gd name="connsiteY217-5350" fmla="*/ 5207919 h 5311470"/>
                <a:gd name="connsiteX218-5351" fmla="*/ 174304 w 4098122"/>
                <a:gd name="connsiteY218-5352" fmla="*/ 5220182 h 5311470"/>
                <a:gd name="connsiteX219-5353" fmla="*/ 117808 w 4098122"/>
                <a:gd name="connsiteY219-5354" fmla="*/ 5228128 h 5311470"/>
                <a:gd name="connsiteX220-5355" fmla="*/ 12259 w 4098122"/>
                <a:gd name="connsiteY220-5356" fmla="*/ 5243331 h 5311470"/>
                <a:gd name="connsiteX221-5357" fmla="*/ 23144 w 4098122"/>
                <a:gd name="connsiteY221-5358" fmla="*/ 5109442 h 5311470"/>
                <a:gd name="connsiteX222-5359" fmla="*/ 46294 w 4098122"/>
                <a:gd name="connsiteY222-5360" fmla="*/ 5020289 h 5311470"/>
                <a:gd name="connsiteX223-5361" fmla="*/ 35408 w 4098122"/>
                <a:gd name="connsiteY223-5362" fmla="*/ 4826643 h 5311470"/>
                <a:gd name="connsiteX224-5363" fmla="*/ 58557 w 4098122"/>
                <a:gd name="connsiteY224-5364" fmla="*/ 4791919 h 5311470"/>
                <a:gd name="connsiteX225-5365" fmla="*/ 70132 w 4098122"/>
                <a:gd name="connsiteY225-5366" fmla="*/ 4745620 h 5311470"/>
                <a:gd name="connsiteX226-5367" fmla="*/ 35408 w 4098122"/>
                <a:gd name="connsiteY226-5368" fmla="*/ 4676172 h 5311470"/>
                <a:gd name="connsiteX227-5369" fmla="*/ 23833 w 4098122"/>
                <a:gd name="connsiteY227-5370" fmla="*/ 4641448 h 5311470"/>
                <a:gd name="connsiteX228-5371" fmla="*/ 35408 w 4098122"/>
                <a:gd name="connsiteY228-5372" fmla="*/ 4514126 h 5311470"/>
                <a:gd name="connsiteX229-5373" fmla="*/ 46983 w 4098122"/>
                <a:gd name="connsiteY229-5374" fmla="*/ 4467828 h 5311470"/>
                <a:gd name="connsiteX230-5375" fmla="*/ 70132 w 4098122"/>
                <a:gd name="connsiteY230-5376" fmla="*/ 4363655 h 5311470"/>
                <a:gd name="connsiteX231-5377" fmla="*/ 58557 w 4098122"/>
                <a:gd name="connsiteY231-5378" fmla="*/ 4305782 h 5311470"/>
                <a:gd name="connsiteX232-5379" fmla="*/ 46983 w 4098122"/>
                <a:gd name="connsiteY232-5380" fmla="*/ 4236334 h 5311470"/>
                <a:gd name="connsiteX233-5381" fmla="*/ 23833 w 4098122"/>
                <a:gd name="connsiteY233-5382" fmla="*/ 4166886 h 5311470"/>
                <a:gd name="connsiteX234-5383" fmla="*/ 35408 w 4098122"/>
                <a:gd name="connsiteY234-5384" fmla="*/ 3877519 h 5311470"/>
                <a:gd name="connsiteX235-5385" fmla="*/ 46983 w 4098122"/>
                <a:gd name="connsiteY235-5386" fmla="*/ 3819645 h 5311470"/>
                <a:gd name="connsiteX236-5387" fmla="*/ 116431 w 4098122"/>
                <a:gd name="connsiteY236-5388" fmla="*/ 3750197 h 5311470"/>
                <a:gd name="connsiteX237-5389" fmla="*/ 93281 w 4098122"/>
                <a:gd name="connsiteY237-5390" fmla="*/ 3611301 h 5311470"/>
                <a:gd name="connsiteX238-5391" fmla="*/ 70132 w 4098122"/>
                <a:gd name="connsiteY238-5392" fmla="*/ 3576577 h 5311470"/>
                <a:gd name="connsiteX239-5393" fmla="*/ 58557 w 4098122"/>
                <a:gd name="connsiteY239-5394" fmla="*/ 3437681 h 5311470"/>
                <a:gd name="connsiteX240-5395" fmla="*/ 35408 w 4098122"/>
                <a:gd name="connsiteY240-5396" fmla="*/ 3345083 h 5311470"/>
                <a:gd name="connsiteX241-5397" fmla="*/ 12259 w 4098122"/>
                <a:gd name="connsiteY241-5398" fmla="*/ 3264060 h 5311470"/>
                <a:gd name="connsiteX242-5399" fmla="*/ 23833 w 4098122"/>
                <a:gd name="connsiteY242-5400" fmla="*/ 3078866 h 5311470"/>
                <a:gd name="connsiteX243-5401" fmla="*/ 46983 w 4098122"/>
                <a:gd name="connsiteY243-5402" fmla="*/ 3009417 h 5311470"/>
                <a:gd name="connsiteX244-5403" fmla="*/ 58557 w 4098122"/>
                <a:gd name="connsiteY244-5404" fmla="*/ 2974693 h 5311470"/>
                <a:gd name="connsiteX245-5405" fmla="*/ 46983 w 4098122"/>
                <a:gd name="connsiteY245-5406" fmla="*/ 2812648 h 5311470"/>
                <a:gd name="connsiteX246-5407" fmla="*/ 35408 w 4098122"/>
                <a:gd name="connsiteY246-5408" fmla="*/ 2673752 h 5311470"/>
                <a:gd name="connsiteX247-5409" fmla="*/ 46983 w 4098122"/>
                <a:gd name="connsiteY247-5410" fmla="*/ 2523281 h 5311470"/>
                <a:gd name="connsiteX248-5411" fmla="*/ 70132 w 4098122"/>
                <a:gd name="connsiteY248-5412" fmla="*/ 2453833 h 5311470"/>
                <a:gd name="connsiteX249-5413" fmla="*/ 58557 w 4098122"/>
                <a:gd name="connsiteY249-5414" fmla="*/ 2257063 h 5311470"/>
                <a:gd name="connsiteX250-5415" fmla="*/ 46983 w 4098122"/>
                <a:gd name="connsiteY250-5416" fmla="*/ 2210764 h 5311470"/>
                <a:gd name="connsiteX251-5417" fmla="*/ 23833 w 4098122"/>
                <a:gd name="connsiteY251-5418" fmla="*/ 2176040 h 5311470"/>
                <a:gd name="connsiteX252-5419" fmla="*/ 23833 w 4098122"/>
                <a:gd name="connsiteY252-5420" fmla="*/ 1828800 h 5311470"/>
                <a:gd name="connsiteX253-5421" fmla="*/ 35408 w 4098122"/>
                <a:gd name="connsiteY253-5422" fmla="*/ 1713053 h 5311470"/>
                <a:gd name="connsiteX254-5423" fmla="*/ 58557 w 4098122"/>
                <a:gd name="connsiteY254-5424" fmla="*/ 1643605 h 5311470"/>
                <a:gd name="connsiteX255-5425" fmla="*/ 35408 w 4098122"/>
                <a:gd name="connsiteY255-5426" fmla="*/ 1481559 h 5311470"/>
                <a:gd name="connsiteX256-5427" fmla="*/ 23833 w 4098122"/>
                <a:gd name="connsiteY256-5428" fmla="*/ 1446835 h 5311470"/>
                <a:gd name="connsiteX257-5429" fmla="*/ 684 w 4098122"/>
                <a:gd name="connsiteY257-5430" fmla="*/ 1365812 h 5311470"/>
                <a:gd name="connsiteX258-5431" fmla="*/ 12259 w 4098122"/>
                <a:gd name="connsiteY258-5432" fmla="*/ 1192192 h 5311470"/>
                <a:gd name="connsiteX259-5433" fmla="*/ 23833 w 4098122"/>
                <a:gd name="connsiteY259-5434" fmla="*/ 1157468 h 5311470"/>
                <a:gd name="connsiteX260-5435" fmla="*/ 58557 w 4098122"/>
                <a:gd name="connsiteY260-5436" fmla="*/ 1064871 h 5311470"/>
                <a:gd name="connsiteX261-5437" fmla="*/ 46983 w 4098122"/>
                <a:gd name="connsiteY261-5438" fmla="*/ 844952 h 5311470"/>
                <a:gd name="connsiteX262-5439" fmla="*/ 35408 w 4098122"/>
                <a:gd name="connsiteY262-5440" fmla="*/ 787078 h 5311470"/>
                <a:gd name="connsiteX263-5441" fmla="*/ 23833 w 4098122"/>
                <a:gd name="connsiteY263-5442" fmla="*/ 648182 h 5311470"/>
                <a:gd name="connsiteX264-5443" fmla="*/ 12259 w 4098122"/>
                <a:gd name="connsiteY264-5444" fmla="*/ 555585 h 5311470"/>
                <a:gd name="connsiteX265-5445" fmla="*/ 23833 w 4098122"/>
                <a:gd name="connsiteY265-5446" fmla="*/ 115747 h 5311470"/>
                <a:gd name="connsiteX266-5447" fmla="*/ 70132 w 4098122"/>
                <a:gd name="connsiteY266-5448" fmla="*/ 69448 h 5311470"/>
                <a:gd name="connsiteX267-5449" fmla="*/ 428947 w 4098122"/>
                <a:gd name="connsiteY267-5450" fmla="*/ 69448 h 5311470"/>
                <a:gd name="connsiteX268-5451" fmla="*/ 556269 w 4098122"/>
                <a:gd name="connsiteY268-5452" fmla="*/ 81022 h 5311470"/>
                <a:gd name="connsiteX269-5453" fmla="*/ 891935 w 4098122"/>
                <a:gd name="connsiteY269-5454" fmla="*/ 57873 h 5311470"/>
                <a:gd name="connsiteX270-5455" fmla="*/ 926659 w 4098122"/>
                <a:gd name="connsiteY270-5456" fmla="*/ 46298 h 5311470"/>
                <a:gd name="connsiteX271-5457" fmla="*/ 961383 w 4098122"/>
                <a:gd name="connsiteY271-5458" fmla="*/ 23149 h 5311470"/>
                <a:gd name="connsiteX272-5459" fmla="*/ 1007681 w 4098122"/>
                <a:gd name="connsiteY272-5460" fmla="*/ 0 h 5311470"/>
                <a:gd name="connsiteX0-5461" fmla="*/ 1056735 w 4098122"/>
                <a:gd name="connsiteY0-5462" fmla="*/ 149710 h 5311470"/>
                <a:gd name="connsiteX1-5463" fmla="*/ 1010449 w 4098122"/>
                <a:gd name="connsiteY1-5464" fmla="*/ 140754 h 5311470"/>
                <a:gd name="connsiteX2-5465" fmla="*/ 912755 w 4098122"/>
                <a:gd name="connsiteY2-5466" fmla="*/ 151921 h 5311470"/>
                <a:gd name="connsiteX3-5467" fmla="*/ 665066 w 4098122"/>
                <a:gd name="connsiteY3-5468" fmla="*/ 174258 h 5311470"/>
                <a:gd name="connsiteX4-5469" fmla="*/ 546340 w 4098122"/>
                <a:gd name="connsiteY4-5470" fmla="*/ 163090 h 5311470"/>
                <a:gd name="connsiteX5-5471" fmla="*/ 193938 w 4098122"/>
                <a:gd name="connsiteY5-5472" fmla="*/ 169028 h 5311470"/>
                <a:gd name="connsiteX6-5473" fmla="*/ 168578 w 4098122"/>
                <a:gd name="connsiteY6-5474" fmla="*/ 207762 h 5311470"/>
                <a:gd name="connsiteX7-5475" fmla="*/ 187473 w 4098122"/>
                <a:gd name="connsiteY7-5476" fmla="*/ 608390 h 5311470"/>
                <a:gd name="connsiteX8-5477" fmla="*/ 208505 w 4098122"/>
                <a:gd name="connsiteY8-5478" fmla="*/ 760923 h 5311470"/>
                <a:gd name="connsiteX9-5479" fmla="*/ 179372 w 4098122"/>
                <a:gd name="connsiteY9-5480" fmla="*/ 855496 h 5311470"/>
                <a:gd name="connsiteX10-5481" fmla="*/ 190165 w 4098122"/>
                <a:gd name="connsiteY10-5482" fmla="*/ 911336 h 5311470"/>
                <a:gd name="connsiteX11-5483" fmla="*/ 222545 w 4098122"/>
                <a:gd name="connsiteY11-5484" fmla="*/ 1056518 h 5311470"/>
                <a:gd name="connsiteX12-5485" fmla="*/ 209587 w 4098122"/>
                <a:gd name="connsiteY12-5486" fmla="*/ 1198869 h 5311470"/>
                <a:gd name="connsiteX13-5487" fmla="*/ 193411 w 4098122"/>
                <a:gd name="connsiteY13-5488" fmla="*/ 1287934 h 5311470"/>
                <a:gd name="connsiteX14-5489" fmla="*/ 146992 w 4098122"/>
                <a:gd name="connsiteY14-5490" fmla="*/ 1413887 h 5311470"/>
                <a:gd name="connsiteX15-5491" fmla="*/ 168578 w 4098122"/>
                <a:gd name="connsiteY15-5492" fmla="*/ 1492062 h 5311470"/>
                <a:gd name="connsiteX16-5493" fmla="*/ 179372 w 4098122"/>
                <a:gd name="connsiteY16-5494" fmla="*/ 1525566 h 5311470"/>
                <a:gd name="connsiteX17-5495" fmla="*/ 200958 w 4098122"/>
                <a:gd name="connsiteY17-5496" fmla="*/ 1681916 h 5311470"/>
                <a:gd name="connsiteX18-5497" fmla="*/ 179372 w 4098122"/>
                <a:gd name="connsiteY18-5498" fmla="*/ 1748923 h 5311470"/>
                <a:gd name="connsiteX19-5499" fmla="*/ 168578 w 4098122"/>
                <a:gd name="connsiteY19-5500" fmla="*/ 1860602 h 5311470"/>
                <a:gd name="connsiteX20-5501" fmla="*/ 204205 w 4098122"/>
                <a:gd name="connsiteY20-5502" fmla="*/ 2148134 h 5311470"/>
                <a:gd name="connsiteX21-5503" fmla="*/ 190165 w 4098122"/>
                <a:gd name="connsiteY21-5504" fmla="*/ 2229139 h 5311470"/>
                <a:gd name="connsiteX22-5505" fmla="*/ 200958 w 4098122"/>
                <a:gd name="connsiteY22-5506" fmla="*/ 2273811 h 5311470"/>
                <a:gd name="connsiteX23-5507" fmla="*/ 211751 w 4098122"/>
                <a:gd name="connsiteY23-5508" fmla="*/ 2463665 h 5311470"/>
                <a:gd name="connsiteX24-5509" fmla="*/ 190165 w 4098122"/>
                <a:gd name="connsiteY24-5510" fmla="*/ 2530671 h 5311470"/>
                <a:gd name="connsiteX25-5511" fmla="*/ 197184 w 4098122"/>
                <a:gd name="connsiteY25-5512" fmla="*/ 2693667 h 5311470"/>
                <a:gd name="connsiteX26-5513" fmla="*/ 190165 w 4098122"/>
                <a:gd name="connsiteY26-5514" fmla="*/ 2809867 h 5311470"/>
                <a:gd name="connsiteX27-5515" fmla="*/ 200958 w 4098122"/>
                <a:gd name="connsiteY27-5516" fmla="*/ 2966216 h 5311470"/>
                <a:gd name="connsiteX28-5517" fmla="*/ 190165 w 4098122"/>
                <a:gd name="connsiteY28-5518" fmla="*/ 2999720 h 5311470"/>
                <a:gd name="connsiteX29-5519" fmla="*/ 168578 w 4098122"/>
                <a:gd name="connsiteY29-5520" fmla="*/ 3066728 h 5311470"/>
                <a:gd name="connsiteX30-5521" fmla="*/ 187473 w 4098122"/>
                <a:gd name="connsiteY30-5522" fmla="*/ 3221661 h 5311470"/>
                <a:gd name="connsiteX31-5523" fmla="*/ 179372 w 4098122"/>
                <a:gd name="connsiteY31-5524" fmla="*/ 3323587 h 5311470"/>
                <a:gd name="connsiteX32-5525" fmla="*/ 200958 w 4098122"/>
                <a:gd name="connsiteY32-5526" fmla="*/ 3412930 h 5311470"/>
                <a:gd name="connsiteX33-5527" fmla="*/ 211751 w 4098122"/>
                <a:gd name="connsiteY33-5528" fmla="*/ 3546944 h 5311470"/>
                <a:gd name="connsiteX34-5529" fmla="*/ 233337 w 4098122"/>
                <a:gd name="connsiteY34-5530" fmla="*/ 3580448 h 5311470"/>
                <a:gd name="connsiteX35-5531" fmla="*/ 254924 w 4098122"/>
                <a:gd name="connsiteY35-5532" fmla="*/ 3714461 h 5311470"/>
                <a:gd name="connsiteX36-5533" fmla="*/ 207978 w 4098122"/>
                <a:gd name="connsiteY36-5534" fmla="*/ 3817095 h 5311470"/>
                <a:gd name="connsiteX37-5535" fmla="*/ 214443 w 4098122"/>
                <a:gd name="connsiteY37-5536" fmla="*/ 3951817 h 5311470"/>
                <a:gd name="connsiteX38-5537" fmla="*/ 168578 w 4098122"/>
                <a:gd name="connsiteY38-5538" fmla="*/ 4116504 h 5311470"/>
                <a:gd name="connsiteX39-5539" fmla="*/ 190165 w 4098122"/>
                <a:gd name="connsiteY39-5540" fmla="*/ 4183511 h 5311470"/>
                <a:gd name="connsiteX40-5541" fmla="*/ 218216 w 4098122"/>
                <a:gd name="connsiteY40-5542" fmla="*/ 4256733 h 5311470"/>
                <a:gd name="connsiteX41-5543" fmla="*/ 211751 w 4098122"/>
                <a:gd name="connsiteY41-5544" fmla="*/ 4306356 h 5311470"/>
                <a:gd name="connsiteX42-5545" fmla="*/ 190165 w 4098122"/>
                <a:gd name="connsiteY42-5546" fmla="*/ 4406868 h 5311470"/>
                <a:gd name="connsiteX43-5547" fmla="*/ 179372 w 4098122"/>
                <a:gd name="connsiteY43-5548" fmla="*/ 4451539 h 5311470"/>
                <a:gd name="connsiteX44-5549" fmla="*/ 168578 w 4098122"/>
                <a:gd name="connsiteY44-5550" fmla="*/ 4574385 h 5311470"/>
                <a:gd name="connsiteX45-5551" fmla="*/ 179372 w 4098122"/>
                <a:gd name="connsiteY45-5552" fmla="*/ 4607889 h 5311470"/>
                <a:gd name="connsiteX46-5553" fmla="*/ 211751 w 4098122"/>
                <a:gd name="connsiteY46-5554" fmla="*/ 4674896 h 5311470"/>
                <a:gd name="connsiteX47-5555" fmla="*/ 200958 w 4098122"/>
                <a:gd name="connsiteY47-5556" fmla="*/ 4719567 h 5311470"/>
                <a:gd name="connsiteX48-5557" fmla="*/ 179372 w 4098122"/>
                <a:gd name="connsiteY48-5558" fmla="*/ 4753071 h 5311470"/>
                <a:gd name="connsiteX49-5559" fmla="*/ 179372 w 4098122"/>
                <a:gd name="connsiteY49-5560" fmla="*/ 5009930 h 5311470"/>
                <a:gd name="connsiteX50-5561" fmla="*/ 157786 w 4098122"/>
                <a:gd name="connsiteY50-5562" fmla="*/ 5043435 h 5311470"/>
                <a:gd name="connsiteX51-5563" fmla="*/ 180935 w 4098122"/>
                <a:gd name="connsiteY51-5564" fmla="*/ 5108814 h 5311470"/>
                <a:gd name="connsiteX52-5565" fmla="*/ 230213 w 4098122"/>
                <a:gd name="connsiteY52-5566" fmla="*/ 5074497 h 5311470"/>
                <a:gd name="connsiteX53-5567" fmla="*/ 308890 w 4098122"/>
                <a:gd name="connsiteY53-5568" fmla="*/ 5132777 h 5311470"/>
                <a:gd name="connsiteX54-5569" fmla="*/ 330477 w 4098122"/>
                <a:gd name="connsiteY54-5570" fmla="*/ 5110441 h 5311470"/>
                <a:gd name="connsiteX55-5571" fmla="*/ 524754 w 4098122"/>
                <a:gd name="connsiteY55-5572" fmla="*/ 5099273 h 5311470"/>
                <a:gd name="connsiteX56-5573" fmla="*/ 783791 w 4098122"/>
                <a:gd name="connsiteY56-5574" fmla="*/ 5099273 h 5311470"/>
                <a:gd name="connsiteX57-5575" fmla="*/ 891723 w 4098122"/>
                <a:gd name="connsiteY57-5576" fmla="*/ 5110441 h 5311470"/>
                <a:gd name="connsiteX58-5577" fmla="*/ 1107587 w 4098122"/>
                <a:gd name="connsiteY58-5578" fmla="*/ 5121609 h 5311470"/>
                <a:gd name="connsiteX59-5579" fmla="*/ 1161553 w 4098122"/>
                <a:gd name="connsiteY59-5580" fmla="*/ 5110441 h 5311470"/>
                <a:gd name="connsiteX60-5581" fmla="*/ 1334244 w 4098122"/>
                <a:gd name="connsiteY60-5582" fmla="*/ 5099273 h 5311470"/>
                <a:gd name="connsiteX61-5583" fmla="*/ 1388211 w 4098122"/>
                <a:gd name="connsiteY61-5584" fmla="*/ 5110441 h 5311470"/>
                <a:gd name="connsiteX62-5585" fmla="*/ 1420590 w 4098122"/>
                <a:gd name="connsiteY62-5586" fmla="*/ 5121609 h 5311470"/>
                <a:gd name="connsiteX63-5587" fmla="*/ 1485349 w 4098122"/>
                <a:gd name="connsiteY63-5588" fmla="*/ 5132777 h 5311470"/>
                <a:gd name="connsiteX64-5589" fmla="*/ 1517729 w 4098122"/>
                <a:gd name="connsiteY64-5590" fmla="*/ 5143945 h 5311470"/>
                <a:gd name="connsiteX65-5591" fmla="*/ 1550108 w 4098122"/>
                <a:gd name="connsiteY65-5592" fmla="*/ 5155112 h 5311470"/>
                <a:gd name="connsiteX66-5593" fmla="*/ 1614868 w 4098122"/>
                <a:gd name="connsiteY66-5594" fmla="*/ 5177448 h 5311470"/>
                <a:gd name="connsiteX67-5595" fmla="*/ 1802785 w 4098122"/>
                <a:gd name="connsiteY67-5596" fmla="*/ 5181199 h 5311470"/>
                <a:gd name="connsiteX68-5597" fmla="*/ 1926080 w 4098122"/>
                <a:gd name="connsiteY68-5598" fmla="*/ 5173781 h 5311470"/>
                <a:gd name="connsiteX69-5599" fmla="*/ 2060390 w 4098122"/>
                <a:gd name="connsiteY69-5600" fmla="*/ 5177531 h 5311470"/>
                <a:gd name="connsiteX70-5601" fmla="*/ 2137733 w 4098122"/>
                <a:gd name="connsiteY70-5602" fmla="*/ 5177498 h 5311470"/>
                <a:gd name="connsiteX71-5603" fmla="*/ 2216643 w 4098122"/>
                <a:gd name="connsiteY71-5604" fmla="*/ 5170047 h 5311470"/>
                <a:gd name="connsiteX72-5605" fmla="*/ 2338012 w 4098122"/>
                <a:gd name="connsiteY72-5606" fmla="*/ 5177448 h 5311470"/>
                <a:gd name="connsiteX73-5607" fmla="*/ 3426693 w 4098122"/>
                <a:gd name="connsiteY73-5608" fmla="*/ 5140244 h 5311470"/>
                <a:gd name="connsiteX74-5609" fmla="*/ 3485092 w 4098122"/>
                <a:gd name="connsiteY74-5610" fmla="*/ 5129077 h 5311470"/>
                <a:gd name="connsiteX75-5611" fmla="*/ 3536058 w 4098122"/>
                <a:gd name="connsiteY75-5612" fmla="*/ 5121609 h 5311470"/>
                <a:gd name="connsiteX76-5613" fmla="*/ 3606819 w 4098122"/>
                <a:gd name="connsiteY76-5614" fmla="*/ 5129026 h 5311470"/>
                <a:gd name="connsiteX77-5615" fmla="*/ 3665576 w 4098122"/>
                <a:gd name="connsiteY77-5616" fmla="*/ 5132777 h 5311470"/>
                <a:gd name="connsiteX78-5617" fmla="*/ 3773508 w 4098122"/>
                <a:gd name="connsiteY78-5618" fmla="*/ 5155112 h 5311470"/>
                <a:gd name="connsiteX79-5619" fmla="*/ 3816680 w 4098122"/>
                <a:gd name="connsiteY79-5620" fmla="*/ 5166280 h 5311470"/>
                <a:gd name="connsiteX80-5621" fmla="*/ 3870647 w 4098122"/>
                <a:gd name="connsiteY80-5622" fmla="*/ 5177448 h 5311470"/>
                <a:gd name="connsiteX81-5623" fmla="*/ 3874975 w 4098122"/>
                <a:gd name="connsiteY81-5624" fmla="*/ 5037497 h 5311470"/>
                <a:gd name="connsiteX82-5625" fmla="*/ 3913820 w 4098122"/>
                <a:gd name="connsiteY82-5626" fmla="*/ 4697231 h 5311470"/>
                <a:gd name="connsiteX83-5627" fmla="*/ 3903026 w 4098122"/>
                <a:gd name="connsiteY83-5628" fmla="*/ 4663727 h 5311470"/>
                <a:gd name="connsiteX84-5629" fmla="*/ 3892233 w 4098122"/>
                <a:gd name="connsiteY84-5630" fmla="*/ 4384532 h 5311470"/>
                <a:gd name="connsiteX85-5631" fmla="*/ 3881440 w 4098122"/>
                <a:gd name="connsiteY85-5632" fmla="*/ 4105336 h 5311470"/>
                <a:gd name="connsiteX86-5633" fmla="*/ 3924612 w 4098122"/>
                <a:gd name="connsiteY86-5634" fmla="*/ 4071832 h 5311470"/>
                <a:gd name="connsiteX87-5635" fmla="*/ 3899780 w 4098122"/>
                <a:gd name="connsiteY87-5636" fmla="*/ 3931880 h 5311470"/>
                <a:gd name="connsiteX88-5637" fmla="*/ 3872811 w 4098122"/>
                <a:gd name="connsiteY88-5638" fmla="*/ 3820202 h 5311470"/>
                <a:gd name="connsiteX89-5639" fmla="*/ 3892233 w 4098122"/>
                <a:gd name="connsiteY89-5640" fmla="*/ 3602783 h 5311470"/>
                <a:gd name="connsiteX90-5641" fmla="*/ 3878749 w 4098122"/>
                <a:gd name="connsiteY90-5642" fmla="*/ 3246828 h 5311470"/>
                <a:gd name="connsiteX91-5643" fmla="*/ 3913820 w 4098122"/>
                <a:gd name="connsiteY91-5644" fmla="*/ 3111398 h 5311470"/>
                <a:gd name="connsiteX92-5645" fmla="*/ 3924612 w 4098122"/>
                <a:gd name="connsiteY92-5646" fmla="*/ 3055560 h 5311470"/>
                <a:gd name="connsiteX93-5647" fmla="*/ 3903026 w 4098122"/>
                <a:gd name="connsiteY93-5648" fmla="*/ 2910378 h 5311470"/>
                <a:gd name="connsiteX94-5649" fmla="*/ 3897643 w 4098122"/>
                <a:gd name="connsiteY94-5650" fmla="*/ 2689852 h 5311470"/>
                <a:gd name="connsiteX95-5651" fmla="*/ 3859853 w 4098122"/>
                <a:gd name="connsiteY95-5652" fmla="*/ 2564175 h 5311470"/>
                <a:gd name="connsiteX96-5653" fmla="*/ 3838267 w 4098122"/>
                <a:gd name="connsiteY96-5654" fmla="*/ 2541839 h 5311470"/>
                <a:gd name="connsiteX97-5655" fmla="*/ 3827474 w 4098122"/>
                <a:gd name="connsiteY97-5656" fmla="*/ 2407825 h 5311470"/>
                <a:gd name="connsiteX98-5657" fmla="*/ 3838267 w 4098122"/>
                <a:gd name="connsiteY98-5658" fmla="*/ 2374321 h 5311470"/>
                <a:gd name="connsiteX99-5659" fmla="*/ 3849060 w 4098122"/>
                <a:gd name="connsiteY99-5660" fmla="*/ 2296146 h 5311470"/>
                <a:gd name="connsiteX100-5661" fmla="*/ 3870647 w 4098122"/>
                <a:gd name="connsiteY100-5662" fmla="*/ 2273811 h 5311470"/>
                <a:gd name="connsiteX101-5663" fmla="*/ 3903026 w 4098122"/>
                <a:gd name="connsiteY101-5664" fmla="*/ 2184469 h 5311470"/>
                <a:gd name="connsiteX102-5665" fmla="*/ 3913820 w 4098122"/>
                <a:gd name="connsiteY102-5666" fmla="*/ 2005783 h 5311470"/>
                <a:gd name="connsiteX103-5667" fmla="*/ 3935406 w 4098122"/>
                <a:gd name="connsiteY103-5668" fmla="*/ 1793595 h 5311470"/>
                <a:gd name="connsiteX104-5669" fmla="*/ 3924612 w 4098122"/>
                <a:gd name="connsiteY104-5670" fmla="*/ 1648413 h 5311470"/>
                <a:gd name="connsiteX105-5671" fmla="*/ 3946199 w 4098122"/>
                <a:gd name="connsiteY105-5672" fmla="*/ 1614909 h 5311470"/>
                <a:gd name="connsiteX106-5673" fmla="*/ 3940816 w 4098122"/>
                <a:gd name="connsiteY106-5674" fmla="*/ 1485848 h 5311470"/>
                <a:gd name="connsiteX107-5675" fmla="*/ 3947836 w 4098122"/>
                <a:gd name="connsiteY107-5676" fmla="*/ 1378692 h 5311470"/>
                <a:gd name="connsiteX108-5677" fmla="*/ 3931105 w 4098122"/>
                <a:gd name="connsiteY108-5678" fmla="*/ 1305039 h 5311470"/>
                <a:gd name="connsiteX109-5679" fmla="*/ 3913293 w 4098122"/>
                <a:gd name="connsiteY109-5680" fmla="*/ 1178655 h 5311470"/>
                <a:gd name="connsiteX110-5681" fmla="*/ 3903026 w 4098122"/>
                <a:gd name="connsiteY110-5682" fmla="*/ 676810 h 5311470"/>
                <a:gd name="connsiteX111-5683" fmla="*/ 3917066 w 4098122"/>
                <a:gd name="connsiteY111-5684" fmla="*/ 454869 h 5311470"/>
                <a:gd name="connsiteX112-5685" fmla="*/ 3892233 w 4098122"/>
                <a:gd name="connsiteY112-5686" fmla="*/ 397615 h 5311470"/>
                <a:gd name="connsiteX113-5687" fmla="*/ 3913820 w 4098122"/>
                <a:gd name="connsiteY113-5688" fmla="*/ 218929 h 5311470"/>
                <a:gd name="connsiteX114-5689" fmla="*/ 3827474 w 4098122"/>
                <a:gd name="connsiteY114-5690" fmla="*/ 196594 h 5311470"/>
                <a:gd name="connsiteX115-5691" fmla="*/ 3795094 w 4098122"/>
                <a:gd name="connsiteY115-5692" fmla="*/ 174258 h 5311470"/>
                <a:gd name="connsiteX116-5693" fmla="*/ 3719542 w 4098122"/>
                <a:gd name="connsiteY116-5694" fmla="*/ 163090 h 5311470"/>
                <a:gd name="connsiteX117-5695" fmla="*/ 3683388 w 4098122"/>
                <a:gd name="connsiteY117-5696" fmla="*/ 154045 h 5311470"/>
                <a:gd name="connsiteX118-5697" fmla="*/ 3633196 w 4098122"/>
                <a:gd name="connsiteY118-5698" fmla="*/ 140754 h 5311470"/>
                <a:gd name="connsiteX119-5699" fmla="*/ 3590023 w 4098122"/>
                <a:gd name="connsiteY119-5700" fmla="*/ 163090 h 5311470"/>
                <a:gd name="connsiteX120-5701" fmla="*/ 3287814 w 4098122"/>
                <a:gd name="connsiteY120-5702" fmla="*/ 174258 h 5311470"/>
                <a:gd name="connsiteX121-5703" fmla="*/ 3190675 w 4098122"/>
                <a:gd name="connsiteY121-5704" fmla="*/ 196594 h 5311470"/>
                <a:gd name="connsiteX122-5705" fmla="*/ 3169088 w 4098122"/>
                <a:gd name="connsiteY122-5706" fmla="*/ 174258 h 5311470"/>
                <a:gd name="connsiteX123-5707" fmla="*/ 3136709 w 4098122"/>
                <a:gd name="connsiteY123-5708" fmla="*/ 163090 h 5311470"/>
                <a:gd name="connsiteX124-5709" fmla="*/ 3115123 w 4098122"/>
                <a:gd name="connsiteY124-5710" fmla="*/ 140754 h 5311470"/>
                <a:gd name="connsiteX125-5711" fmla="*/ 3030414 w 4098122"/>
                <a:gd name="connsiteY125-5712" fmla="*/ 159276 h 5311470"/>
                <a:gd name="connsiteX126-5713" fmla="*/ 2856086 w 4098122"/>
                <a:gd name="connsiteY126-5714" fmla="*/ 151922 h 5311470"/>
                <a:gd name="connsiteX127-5715" fmla="*/ 2445944 w 4098122"/>
                <a:gd name="connsiteY127-5716" fmla="*/ 174258 h 5311470"/>
                <a:gd name="connsiteX128-5717" fmla="*/ 2118307 w 4098122"/>
                <a:gd name="connsiteY128-5718" fmla="*/ 150448 h 5311470"/>
                <a:gd name="connsiteX129-5719" fmla="*/ 1882561 w 4098122"/>
                <a:gd name="connsiteY129-5720" fmla="*/ 154045 h 5311470"/>
                <a:gd name="connsiteX130-5721" fmla="*/ 1712006 w 4098122"/>
                <a:gd name="connsiteY130-5722" fmla="*/ 140754 h 5311470"/>
                <a:gd name="connsiteX131-5723" fmla="*/ 1237105 w 4098122"/>
                <a:gd name="connsiteY131-5724" fmla="*/ 163090 h 5311470"/>
                <a:gd name="connsiteX132-5725" fmla="*/ 1160470 w 4098122"/>
                <a:gd name="connsiteY132-5726" fmla="*/ 163031 h 5311470"/>
                <a:gd name="connsiteX133-5727" fmla="*/ 1106861 w 4098122"/>
                <a:gd name="connsiteY133-5728" fmla="*/ 161556 h 5311470"/>
                <a:gd name="connsiteX134-5729" fmla="*/ 1056735 w 4098122"/>
                <a:gd name="connsiteY134-5730" fmla="*/ 149710 h 5311470"/>
                <a:gd name="connsiteX135-5731" fmla="*/ 1007681 w 4098122"/>
                <a:gd name="connsiteY135-5732" fmla="*/ 0 h 5311470"/>
                <a:gd name="connsiteX136-5733" fmla="*/ 1100279 w 4098122"/>
                <a:gd name="connsiteY136-5734" fmla="*/ 23149 h 5311470"/>
                <a:gd name="connsiteX137-5735" fmla="*/ 1169727 w 4098122"/>
                <a:gd name="connsiteY137-5736" fmla="*/ 69448 h 5311470"/>
                <a:gd name="connsiteX138-5737" fmla="*/ 1679013 w 4098122"/>
                <a:gd name="connsiteY138-5738" fmla="*/ 46298 h 5311470"/>
                <a:gd name="connsiteX139-5739" fmla="*/ 1760036 w 4098122"/>
                <a:gd name="connsiteY139-5740" fmla="*/ 23149 h 5311470"/>
                <a:gd name="connsiteX140-5741" fmla="*/ 2107276 w 4098122"/>
                <a:gd name="connsiteY140-5742" fmla="*/ 34724 h 5311470"/>
                <a:gd name="connsiteX141-5743" fmla="*/ 2466092 w 4098122"/>
                <a:gd name="connsiteY141-5744" fmla="*/ 81022 h 5311470"/>
                <a:gd name="connsiteX142-5745" fmla="*/ 2905930 w 4098122"/>
                <a:gd name="connsiteY142-5746" fmla="*/ 57873 h 5311470"/>
                <a:gd name="connsiteX143-5747" fmla="*/ 3010102 w 4098122"/>
                <a:gd name="connsiteY143-5748" fmla="*/ 34724 h 5311470"/>
                <a:gd name="connsiteX144-5749" fmla="*/ 3183722 w 4098122"/>
                <a:gd name="connsiteY144-5750" fmla="*/ 46298 h 5311470"/>
                <a:gd name="connsiteX145-5751" fmla="*/ 3206871 w 4098122"/>
                <a:gd name="connsiteY145-5752" fmla="*/ 69448 h 5311470"/>
                <a:gd name="connsiteX146-5753" fmla="*/ 3241595 w 4098122"/>
                <a:gd name="connsiteY146-5754" fmla="*/ 81022 h 5311470"/>
                <a:gd name="connsiteX147-5755" fmla="*/ 3264745 w 4098122"/>
                <a:gd name="connsiteY147-5756" fmla="*/ 104172 h 5311470"/>
                <a:gd name="connsiteX148-5757" fmla="*/ 3368917 w 4098122"/>
                <a:gd name="connsiteY148-5758" fmla="*/ 81022 h 5311470"/>
                <a:gd name="connsiteX149-5759" fmla="*/ 3693008 w 4098122"/>
                <a:gd name="connsiteY149-5760" fmla="*/ 69448 h 5311470"/>
                <a:gd name="connsiteX150-5761" fmla="*/ 3739307 w 4098122"/>
                <a:gd name="connsiteY150-5762" fmla="*/ 46298 h 5311470"/>
                <a:gd name="connsiteX151-5763" fmla="*/ 3774031 w 4098122"/>
                <a:gd name="connsiteY151-5764" fmla="*/ 23149 h 5311470"/>
                <a:gd name="connsiteX152-5765" fmla="*/ 3831904 w 4098122"/>
                <a:gd name="connsiteY152-5766" fmla="*/ 69448 h 5311470"/>
                <a:gd name="connsiteX153-5767" fmla="*/ 3912927 w 4098122"/>
                <a:gd name="connsiteY153-5768" fmla="*/ 81022 h 5311470"/>
                <a:gd name="connsiteX154-5769" fmla="*/ 3947651 w 4098122"/>
                <a:gd name="connsiteY154-5770" fmla="*/ 104172 h 5311470"/>
                <a:gd name="connsiteX155-5771" fmla="*/ 4040249 w 4098122"/>
                <a:gd name="connsiteY155-5772" fmla="*/ 127321 h 5311470"/>
                <a:gd name="connsiteX156-5773" fmla="*/ 4017099 w 4098122"/>
                <a:gd name="connsiteY156-5774" fmla="*/ 312516 h 5311470"/>
                <a:gd name="connsiteX157-5775" fmla="*/ 4005524 w 4098122"/>
                <a:gd name="connsiteY157-5776" fmla="*/ 347240 h 5311470"/>
                <a:gd name="connsiteX158-5777" fmla="*/ 4028674 w 4098122"/>
                <a:gd name="connsiteY158-5778" fmla="*/ 601883 h 5311470"/>
                <a:gd name="connsiteX159-5779" fmla="*/ 4040249 w 4098122"/>
                <a:gd name="connsiteY159-5780" fmla="*/ 1169043 h 5311470"/>
                <a:gd name="connsiteX160-5781" fmla="*/ 4063398 w 4098122"/>
                <a:gd name="connsiteY160-5782" fmla="*/ 1238491 h 5311470"/>
                <a:gd name="connsiteX161-5783" fmla="*/ 4074973 w 4098122"/>
                <a:gd name="connsiteY161-5784" fmla="*/ 1273215 h 5311470"/>
                <a:gd name="connsiteX162-5785" fmla="*/ 4098122 w 4098122"/>
                <a:gd name="connsiteY162-5786" fmla="*/ 1354238 h 5311470"/>
                <a:gd name="connsiteX163-5787" fmla="*/ 4074973 w 4098122"/>
                <a:gd name="connsiteY163-5788" fmla="*/ 1574157 h 5311470"/>
                <a:gd name="connsiteX164-5789" fmla="*/ 4051823 w 4098122"/>
                <a:gd name="connsiteY164-5790" fmla="*/ 1608881 h 5311470"/>
                <a:gd name="connsiteX165-5791" fmla="*/ 4063398 w 4098122"/>
                <a:gd name="connsiteY165-5792" fmla="*/ 1759352 h 5311470"/>
                <a:gd name="connsiteX166-5793" fmla="*/ 4040249 w 4098122"/>
                <a:gd name="connsiteY166-5794" fmla="*/ 1979271 h 5311470"/>
                <a:gd name="connsiteX167-5795" fmla="*/ 4028674 w 4098122"/>
                <a:gd name="connsiteY167-5796" fmla="*/ 2164466 h 5311470"/>
                <a:gd name="connsiteX168-5797" fmla="*/ 3993950 w 4098122"/>
                <a:gd name="connsiteY168-5798" fmla="*/ 2257063 h 5311470"/>
                <a:gd name="connsiteX169-5799" fmla="*/ 3970800 w 4098122"/>
                <a:gd name="connsiteY169-5800" fmla="*/ 2280212 h 5311470"/>
                <a:gd name="connsiteX170-5801" fmla="*/ 3959226 w 4098122"/>
                <a:gd name="connsiteY170-5802" fmla="*/ 2361235 h 5311470"/>
                <a:gd name="connsiteX171-5803" fmla="*/ 3947651 w 4098122"/>
                <a:gd name="connsiteY171-5804" fmla="*/ 2395959 h 5311470"/>
                <a:gd name="connsiteX172-5805" fmla="*/ 3959226 w 4098122"/>
                <a:gd name="connsiteY172-5806" fmla="*/ 2534855 h 5311470"/>
                <a:gd name="connsiteX173-5807" fmla="*/ 3982375 w 4098122"/>
                <a:gd name="connsiteY173-5808" fmla="*/ 2558005 h 5311470"/>
                <a:gd name="connsiteX174-5809" fmla="*/ 3993950 w 4098122"/>
                <a:gd name="connsiteY174-5810" fmla="*/ 2592729 h 5311470"/>
                <a:gd name="connsiteX175-5811" fmla="*/ 4028674 w 4098122"/>
                <a:gd name="connsiteY175-5812" fmla="*/ 2916820 h 5311470"/>
                <a:gd name="connsiteX176-5813" fmla="*/ 4051823 w 4098122"/>
                <a:gd name="connsiteY176-5814" fmla="*/ 3067291 h 5311470"/>
                <a:gd name="connsiteX177-5815" fmla="*/ 4040249 w 4098122"/>
                <a:gd name="connsiteY177-5816" fmla="*/ 3125164 h 5311470"/>
                <a:gd name="connsiteX178-5817" fmla="*/ 4029899 w 4098122"/>
                <a:gd name="connsiteY178-5818" fmla="*/ 3164921 h 5311470"/>
                <a:gd name="connsiteX179-5819" fmla="*/ 4031149 w 4098122"/>
                <a:gd name="connsiteY179-5820" fmla="*/ 3158443 h 5311470"/>
                <a:gd name="connsiteX180-5821" fmla="*/ 4029899 w 4098122"/>
                <a:gd name="connsiteY180-5822" fmla="*/ 3164921 h 5311470"/>
                <a:gd name="connsiteX181-5823" fmla="*/ 4017099 w 4098122"/>
                <a:gd name="connsiteY181-5824" fmla="*/ 3229336 h 5311470"/>
                <a:gd name="connsiteX182-5825" fmla="*/ 4017099 w 4098122"/>
                <a:gd name="connsiteY182-5826" fmla="*/ 3634450 h 5311470"/>
                <a:gd name="connsiteX183-5827" fmla="*/ 4051823 w 4098122"/>
                <a:gd name="connsiteY183-5828" fmla="*/ 3842795 h 5311470"/>
                <a:gd name="connsiteX184-5829" fmla="*/ 4063398 w 4098122"/>
                <a:gd name="connsiteY184-5830" fmla="*/ 3981691 h 5311470"/>
                <a:gd name="connsiteX185-5831" fmla="*/ 4051823 w 4098122"/>
                <a:gd name="connsiteY185-5832" fmla="*/ 4120587 h 5311470"/>
                <a:gd name="connsiteX186-5833" fmla="*/ 4040249 w 4098122"/>
                <a:gd name="connsiteY186-5834" fmla="*/ 4155311 h 5311470"/>
                <a:gd name="connsiteX187-5835" fmla="*/ 4017099 w 4098122"/>
                <a:gd name="connsiteY187-5836" fmla="*/ 4444678 h 5311470"/>
                <a:gd name="connsiteX188-5837" fmla="*/ 4028674 w 4098122"/>
                <a:gd name="connsiteY188-5838" fmla="*/ 4734045 h 5311470"/>
                <a:gd name="connsiteX189-5839" fmla="*/ 4040249 w 4098122"/>
                <a:gd name="connsiteY189-5840" fmla="*/ 4768769 h 5311470"/>
                <a:gd name="connsiteX190-5841" fmla="*/ 4025844 w 4098122"/>
                <a:gd name="connsiteY190-5842" fmla="*/ 5150698 h 5311470"/>
                <a:gd name="connsiteX191-5843" fmla="*/ 4014270 w 4098122"/>
                <a:gd name="connsiteY191-5844" fmla="*/ 5275190 h 5311470"/>
                <a:gd name="connsiteX192-5845" fmla="*/ 3936076 w 4098122"/>
                <a:gd name="connsiteY192-5846" fmla="*/ 5254906 h 5311470"/>
                <a:gd name="connsiteX193-5847" fmla="*/ 3889778 w 4098122"/>
                <a:gd name="connsiteY193-5848" fmla="*/ 5243331 h 5311470"/>
                <a:gd name="connsiteX194-5849" fmla="*/ 3788546 w 4098122"/>
                <a:gd name="connsiteY194-5850" fmla="*/ 5240502 h 5311470"/>
                <a:gd name="connsiteX195-5851" fmla="*/ 3713143 w 4098122"/>
                <a:gd name="connsiteY195-5852" fmla="*/ 5246382 h 5311470"/>
                <a:gd name="connsiteX196-5853" fmla="*/ 3655455 w 4098122"/>
                <a:gd name="connsiteY196-5854" fmla="*/ 5234733 h 5311470"/>
                <a:gd name="connsiteX197-5855" fmla="*/ 3600411 w 4098122"/>
                <a:gd name="connsiteY197-5856" fmla="*/ 5231757 h 5311470"/>
                <a:gd name="connsiteX198-5857" fmla="*/ 3565686 w 4098122"/>
                <a:gd name="connsiteY198-5858" fmla="*/ 5243331 h 5311470"/>
                <a:gd name="connsiteX199-5859" fmla="*/ 2350345 w 4098122"/>
                <a:gd name="connsiteY199-5860" fmla="*/ 5266481 h 5311470"/>
                <a:gd name="connsiteX200-5861" fmla="*/ 2188299 w 4098122"/>
                <a:gd name="connsiteY200-5862" fmla="*/ 5289630 h 5311470"/>
                <a:gd name="connsiteX201-5863" fmla="*/ 2095702 w 4098122"/>
                <a:gd name="connsiteY201-5864" fmla="*/ 5301205 h 5311470"/>
                <a:gd name="connsiteX202-5865" fmla="*/ 2049329 w 4098122"/>
                <a:gd name="connsiteY202-5866" fmla="*/ 5306936 h 5311470"/>
                <a:gd name="connsiteX203-5867" fmla="*/ 1968380 w 4098122"/>
                <a:gd name="connsiteY203-5868" fmla="*/ 5301205 h 5311470"/>
                <a:gd name="connsiteX204-5869" fmla="*/ 1748461 w 4098122"/>
                <a:gd name="connsiteY204-5870" fmla="*/ 5289630 h 5311470"/>
                <a:gd name="connsiteX205-5871" fmla="*/ 1574841 w 4098122"/>
                <a:gd name="connsiteY205-5872" fmla="*/ 5266481 h 5311470"/>
                <a:gd name="connsiteX206-5873" fmla="*/ 1505393 w 4098122"/>
                <a:gd name="connsiteY206-5874" fmla="*/ 5243331 h 5311470"/>
                <a:gd name="connsiteX207-5875" fmla="*/ 1470669 w 4098122"/>
                <a:gd name="connsiteY207-5876" fmla="*/ 5231757 h 5311470"/>
                <a:gd name="connsiteX208-5877" fmla="*/ 1435945 w 4098122"/>
                <a:gd name="connsiteY208-5878" fmla="*/ 5220182 h 5311470"/>
                <a:gd name="connsiteX209-5879" fmla="*/ 1366497 w 4098122"/>
                <a:gd name="connsiteY209-5880" fmla="*/ 5208607 h 5311470"/>
                <a:gd name="connsiteX210-5881" fmla="*/ 1331773 w 4098122"/>
                <a:gd name="connsiteY210-5882" fmla="*/ 5197033 h 5311470"/>
                <a:gd name="connsiteX211-5883" fmla="*/ 1273899 w 4098122"/>
                <a:gd name="connsiteY211-5884" fmla="*/ 5185458 h 5311470"/>
                <a:gd name="connsiteX212-5885" fmla="*/ 1088704 w 4098122"/>
                <a:gd name="connsiteY212-5886" fmla="*/ 5197033 h 5311470"/>
                <a:gd name="connsiteX213-5887" fmla="*/ 1030831 w 4098122"/>
                <a:gd name="connsiteY213-5888" fmla="*/ 5208607 h 5311470"/>
                <a:gd name="connsiteX214-5889" fmla="*/ 799337 w 4098122"/>
                <a:gd name="connsiteY214-5890" fmla="*/ 5197033 h 5311470"/>
                <a:gd name="connsiteX215-5891" fmla="*/ 648866 w 4098122"/>
                <a:gd name="connsiteY215-5892" fmla="*/ 5231757 h 5311470"/>
                <a:gd name="connsiteX216-5893" fmla="*/ 452097 w 4098122"/>
                <a:gd name="connsiteY216-5894" fmla="*/ 5197033 h 5311470"/>
                <a:gd name="connsiteX217-5895" fmla="*/ 244625 w 4098122"/>
                <a:gd name="connsiteY217-5896" fmla="*/ 5207919 h 5311470"/>
                <a:gd name="connsiteX218-5897" fmla="*/ 174304 w 4098122"/>
                <a:gd name="connsiteY218-5898" fmla="*/ 5220182 h 5311470"/>
                <a:gd name="connsiteX219-5899" fmla="*/ 117808 w 4098122"/>
                <a:gd name="connsiteY219-5900" fmla="*/ 5228128 h 5311470"/>
                <a:gd name="connsiteX220-5901" fmla="*/ 12259 w 4098122"/>
                <a:gd name="connsiteY220-5902" fmla="*/ 5243331 h 5311470"/>
                <a:gd name="connsiteX221-5903" fmla="*/ 23144 w 4098122"/>
                <a:gd name="connsiteY221-5904" fmla="*/ 5109442 h 5311470"/>
                <a:gd name="connsiteX222-5905" fmla="*/ 46294 w 4098122"/>
                <a:gd name="connsiteY222-5906" fmla="*/ 5020289 h 5311470"/>
                <a:gd name="connsiteX223-5907" fmla="*/ 35408 w 4098122"/>
                <a:gd name="connsiteY223-5908" fmla="*/ 4826643 h 5311470"/>
                <a:gd name="connsiteX224-5909" fmla="*/ 58557 w 4098122"/>
                <a:gd name="connsiteY224-5910" fmla="*/ 4791919 h 5311470"/>
                <a:gd name="connsiteX225-5911" fmla="*/ 70132 w 4098122"/>
                <a:gd name="connsiteY225-5912" fmla="*/ 4745620 h 5311470"/>
                <a:gd name="connsiteX226-5913" fmla="*/ 35408 w 4098122"/>
                <a:gd name="connsiteY226-5914" fmla="*/ 4676172 h 5311470"/>
                <a:gd name="connsiteX227-5915" fmla="*/ 23833 w 4098122"/>
                <a:gd name="connsiteY227-5916" fmla="*/ 4641448 h 5311470"/>
                <a:gd name="connsiteX228-5917" fmla="*/ 35408 w 4098122"/>
                <a:gd name="connsiteY228-5918" fmla="*/ 4514126 h 5311470"/>
                <a:gd name="connsiteX229-5919" fmla="*/ 46983 w 4098122"/>
                <a:gd name="connsiteY229-5920" fmla="*/ 4467828 h 5311470"/>
                <a:gd name="connsiteX230-5921" fmla="*/ 70132 w 4098122"/>
                <a:gd name="connsiteY230-5922" fmla="*/ 4363655 h 5311470"/>
                <a:gd name="connsiteX231-5923" fmla="*/ 58557 w 4098122"/>
                <a:gd name="connsiteY231-5924" fmla="*/ 4305782 h 5311470"/>
                <a:gd name="connsiteX232-5925" fmla="*/ 46983 w 4098122"/>
                <a:gd name="connsiteY232-5926" fmla="*/ 4236334 h 5311470"/>
                <a:gd name="connsiteX233-5927" fmla="*/ 23833 w 4098122"/>
                <a:gd name="connsiteY233-5928" fmla="*/ 4166886 h 5311470"/>
                <a:gd name="connsiteX234-5929" fmla="*/ 35408 w 4098122"/>
                <a:gd name="connsiteY234-5930" fmla="*/ 3877519 h 5311470"/>
                <a:gd name="connsiteX235-5931" fmla="*/ 46983 w 4098122"/>
                <a:gd name="connsiteY235-5932" fmla="*/ 3819645 h 5311470"/>
                <a:gd name="connsiteX236-5933" fmla="*/ 116431 w 4098122"/>
                <a:gd name="connsiteY236-5934" fmla="*/ 3750197 h 5311470"/>
                <a:gd name="connsiteX237-5935" fmla="*/ 93281 w 4098122"/>
                <a:gd name="connsiteY237-5936" fmla="*/ 3611301 h 5311470"/>
                <a:gd name="connsiteX238-5937" fmla="*/ 70132 w 4098122"/>
                <a:gd name="connsiteY238-5938" fmla="*/ 3576577 h 5311470"/>
                <a:gd name="connsiteX239-5939" fmla="*/ 58557 w 4098122"/>
                <a:gd name="connsiteY239-5940" fmla="*/ 3437681 h 5311470"/>
                <a:gd name="connsiteX240-5941" fmla="*/ 35408 w 4098122"/>
                <a:gd name="connsiteY240-5942" fmla="*/ 3345083 h 5311470"/>
                <a:gd name="connsiteX241-5943" fmla="*/ 12259 w 4098122"/>
                <a:gd name="connsiteY241-5944" fmla="*/ 3264060 h 5311470"/>
                <a:gd name="connsiteX242-5945" fmla="*/ 23833 w 4098122"/>
                <a:gd name="connsiteY242-5946" fmla="*/ 3078866 h 5311470"/>
                <a:gd name="connsiteX243-5947" fmla="*/ 46983 w 4098122"/>
                <a:gd name="connsiteY243-5948" fmla="*/ 3009417 h 5311470"/>
                <a:gd name="connsiteX244-5949" fmla="*/ 58557 w 4098122"/>
                <a:gd name="connsiteY244-5950" fmla="*/ 2974693 h 5311470"/>
                <a:gd name="connsiteX245-5951" fmla="*/ 46983 w 4098122"/>
                <a:gd name="connsiteY245-5952" fmla="*/ 2812648 h 5311470"/>
                <a:gd name="connsiteX246-5953" fmla="*/ 35408 w 4098122"/>
                <a:gd name="connsiteY246-5954" fmla="*/ 2673752 h 5311470"/>
                <a:gd name="connsiteX247-5955" fmla="*/ 46983 w 4098122"/>
                <a:gd name="connsiteY247-5956" fmla="*/ 2523281 h 5311470"/>
                <a:gd name="connsiteX248-5957" fmla="*/ 70132 w 4098122"/>
                <a:gd name="connsiteY248-5958" fmla="*/ 2453833 h 5311470"/>
                <a:gd name="connsiteX249-5959" fmla="*/ 58557 w 4098122"/>
                <a:gd name="connsiteY249-5960" fmla="*/ 2257063 h 5311470"/>
                <a:gd name="connsiteX250-5961" fmla="*/ 46983 w 4098122"/>
                <a:gd name="connsiteY250-5962" fmla="*/ 2210764 h 5311470"/>
                <a:gd name="connsiteX251-5963" fmla="*/ 23833 w 4098122"/>
                <a:gd name="connsiteY251-5964" fmla="*/ 2176040 h 5311470"/>
                <a:gd name="connsiteX252-5965" fmla="*/ 23833 w 4098122"/>
                <a:gd name="connsiteY252-5966" fmla="*/ 1828800 h 5311470"/>
                <a:gd name="connsiteX253-5967" fmla="*/ 35408 w 4098122"/>
                <a:gd name="connsiteY253-5968" fmla="*/ 1713053 h 5311470"/>
                <a:gd name="connsiteX254-5969" fmla="*/ 58557 w 4098122"/>
                <a:gd name="connsiteY254-5970" fmla="*/ 1643605 h 5311470"/>
                <a:gd name="connsiteX255-5971" fmla="*/ 35408 w 4098122"/>
                <a:gd name="connsiteY255-5972" fmla="*/ 1481559 h 5311470"/>
                <a:gd name="connsiteX256-5973" fmla="*/ 23833 w 4098122"/>
                <a:gd name="connsiteY256-5974" fmla="*/ 1446835 h 5311470"/>
                <a:gd name="connsiteX257-5975" fmla="*/ 684 w 4098122"/>
                <a:gd name="connsiteY257-5976" fmla="*/ 1365812 h 5311470"/>
                <a:gd name="connsiteX258-5977" fmla="*/ 12259 w 4098122"/>
                <a:gd name="connsiteY258-5978" fmla="*/ 1192192 h 5311470"/>
                <a:gd name="connsiteX259-5979" fmla="*/ 23833 w 4098122"/>
                <a:gd name="connsiteY259-5980" fmla="*/ 1157468 h 5311470"/>
                <a:gd name="connsiteX260-5981" fmla="*/ 58557 w 4098122"/>
                <a:gd name="connsiteY260-5982" fmla="*/ 1064871 h 5311470"/>
                <a:gd name="connsiteX261-5983" fmla="*/ 46983 w 4098122"/>
                <a:gd name="connsiteY261-5984" fmla="*/ 844952 h 5311470"/>
                <a:gd name="connsiteX262-5985" fmla="*/ 35408 w 4098122"/>
                <a:gd name="connsiteY262-5986" fmla="*/ 787078 h 5311470"/>
                <a:gd name="connsiteX263-5987" fmla="*/ 23833 w 4098122"/>
                <a:gd name="connsiteY263-5988" fmla="*/ 648182 h 5311470"/>
                <a:gd name="connsiteX264-5989" fmla="*/ 12259 w 4098122"/>
                <a:gd name="connsiteY264-5990" fmla="*/ 555585 h 5311470"/>
                <a:gd name="connsiteX265-5991" fmla="*/ 23833 w 4098122"/>
                <a:gd name="connsiteY265-5992" fmla="*/ 115747 h 5311470"/>
                <a:gd name="connsiteX266-5993" fmla="*/ 70132 w 4098122"/>
                <a:gd name="connsiteY266-5994" fmla="*/ 69448 h 5311470"/>
                <a:gd name="connsiteX267-5995" fmla="*/ 428947 w 4098122"/>
                <a:gd name="connsiteY267-5996" fmla="*/ 69448 h 5311470"/>
                <a:gd name="connsiteX268-5997" fmla="*/ 556269 w 4098122"/>
                <a:gd name="connsiteY268-5998" fmla="*/ 81022 h 5311470"/>
                <a:gd name="connsiteX269-5999" fmla="*/ 891935 w 4098122"/>
                <a:gd name="connsiteY269-6000" fmla="*/ 57873 h 5311470"/>
                <a:gd name="connsiteX270-6001" fmla="*/ 926659 w 4098122"/>
                <a:gd name="connsiteY270-6002" fmla="*/ 46298 h 5311470"/>
                <a:gd name="connsiteX271-6003" fmla="*/ 961383 w 4098122"/>
                <a:gd name="connsiteY271-6004" fmla="*/ 23149 h 5311470"/>
                <a:gd name="connsiteX272-6005" fmla="*/ 1007681 w 4098122"/>
                <a:gd name="connsiteY272-6006" fmla="*/ 0 h 5311470"/>
                <a:gd name="connsiteX0-6007" fmla="*/ 1056735 w 4098122"/>
                <a:gd name="connsiteY0-6008" fmla="*/ 149710 h 5311470"/>
                <a:gd name="connsiteX1-6009" fmla="*/ 1010449 w 4098122"/>
                <a:gd name="connsiteY1-6010" fmla="*/ 140754 h 5311470"/>
                <a:gd name="connsiteX2-6011" fmla="*/ 912755 w 4098122"/>
                <a:gd name="connsiteY2-6012" fmla="*/ 151921 h 5311470"/>
                <a:gd name="connsiteX3-6013" fmla="*/ 665066 w 4098122"/>
                <a:gd name="connsiteY3-6014" fmla="*/ 174258 h 5311470"/>
                <a:gd name="connsiteX4-6015" fmla="*/ 546340 w 4098122"/>
                <a:gd name="connsiteY4-6016" fmla="*/ 163090 h 5311470"/>
                <a:gd name="connsiteX5-6017" fmla="*/ 193938 w 4098122"/>
                <a:gd name="connsiteY5-6018" fmla="*/ 169028 h 5311470"/>
                <a:gd name="connsiteX6-6019" fmla="*/ 168578 w 4098122"/>
                <a:gd name="connsiteY6-6020" fmla="*/ 207762 h 5311470"/>
                <a:gd name="connsiteX7-6021" fmla="*/ 187473 w 4098122"/>
                <a:gd name="connsiteY7-6022" fmla="*/ 608390 h 5311470"/>
                <a:gd name="connsiteX8-6023" fmla="*/ 208505 w 4098122"/>
                <a:gd name="connsiteY8-6024" fmla="*/ 760923 h 5311470"/>
                <a:gd name="connsiteX9-6025" fmla="*/ 179372 w 4098122"/>
                <a:gd name="connsiteY9-6026" fmla="*/ 855496 h 5311470"/>
                <a:gd name="connsiteX10-6027" fmla="*/ 190165 w 4098122"/>
                <a:gd name="connsiteY10-6028" fmla="*/ 911336 h 5311470"/>
                <a:gd name="connsiteX11-6029" fmla="*/ 222545 w 4098122"/>
                <a:gd name="connsiteY11-6030" fmla="*/ 1056518 h 5311470"/>
                <a:gd name="connsiteX12-6031" fmla="*/ 209587 w 4098122"/>
                <a:gd name="connsiteY12-6032" fmla="*/ 1198869 h 5311470"/>
                <a:gd name="connsiteX13-6033" fmla="*/ 193411 w 4098122"/>
                <a:gd name="connsiteY13-6034" fmla="*/ 1287934 h 5311470"/>
                <a:gd name="connsiteX14-6035" fmla="*/ 146992 w 4098122"/>
                <a:gd name="connsiteY14-6036" fmla="*/ 1413887 h 5311470"/>
                <a:gd name="connsiteX15-6037" fmla="*/ 168578 w 4098122"/>
                <a:gd name="connsiteY15-6038" fmla="*/ 1492062 h 5311470"/>
                <a:gd name="connsiteX16-6039" fmla="*/ 179372 w 4098122"/>
                <a:gd name="connsiteY16-6040" fmla="*/ 1525566 h 5311470"/>
                <a:gd name="connsiteX17-6041" fmla="*/ 200958 w 4098122"/>
                <a:gd name="connsiteY17-6042" fmla="*/ 1681916 h 5311470"/>
                <a:gd name="connsiteX18-6043" fmla="*/ 179372 w 4098122"/>
                <a:gd name="connsiteY18-6044" fmla="*/ 1748923 h 5311470"/>
                <a:gd name="connsiteX19-6045" fmla="*/ 168578 w 4098122"/>
                <a:gd name="connsiteY19-6046" fmla="*/ 1860602 h 5311470"/>
                <a:gd name="connsiteX20-6047" fmla="*/ 204205 w 4098122"/>
                <a:gd name="connsiteY20-6048" fmla="*/ 2148134 h 5311470"/>
                <a:gd name="connsiteX21-6049" fmla="*/ 190165 w 4098122"/>
                <a:gd name="connsiteY21-6050" fmla="*/ 2229139 h 5311470"/>
                <a:gd name="connsiteX22-6051" fmla="*/ 200958 w 4098122"/>
                <a:gd name="connsiteY22-6052" fmla="*/ 2273811 h 5311470"/>
                <a:gd name="connsiteX23-6053" fmla="*/ 211751 w 4098122"/>
                <a:gd name="connsiteY23-6054" fmla="*/ 2463665 h 5311470"/>
                <a:gd name="connsiteX24-6055" fmla="*/ 190165 w 4098122"/>
                <a:gd name="connsiteY24-6056" fmla="*/ 2530671 h 5311470"/>
                <a:gd name="connsiteX25-6057" fmla="*/ 197184 w 4098122"/>
                <a:gd name="connsiteY25-6058" fmla="*/ 2693667 h 5311470"/>
                <a:gd name="connsiteX26-6059" fmla="*/ 190165 w 4098122"/>
                <a:gd name="connsiteY26-6060" fmla="*/ 2809867 h 5311470"/>
                <a:gd name="connsiteX27-6061" fmla="*/ 200958 w 4098122"/>
                <a:gd name="connsiteY27-6062" fmla="*/ 2966216 h 5311470"/>
                <a:gd name="connsiteX28-6063" fmla="*/ 190165 w 4098122"/>
                <a:gd name="connsiteY28-6064" fmla="*/ 2999720 h 5311470"/>
                <a:gd name="connsiteX29-6065" fmla="*/ 168578 w 4098122"/>
                <a:gd name="connsiteY29-6066" fmla="*/ 3066728 h 5311470"/>
                <a:gd name="connsiteX30-6067" fmla="*/ 187473 w 4098122"/>
                <a:gd name="connsiteY30-6068" fmla="*/ 3221661 h 5311470"/>
                <a:gd name="connsiteX31-6069" fmla="*/ 179372 w 4098122"/>
                <a:gd name="connsiteY31-6070" fmla="*/ 3323587 h 5311470"/>
                <a:gd name="connsiteX32-6071" fmla="*/ 200958 w 4098122"/>
                <a:gd name="connsiteY32-6072" fmla="*/ 3412930 h 5311470"/>
                <a:gd name="connsiteX33-6073" fmla="*/ 211751 w 4098122"/>
                <a:gd name="connsiteY33-6074" fmla="*/ 3546944 h 5311470"/>
                <a:gd name="connsiteX34-6075" fmla="*/ 233337 w 4098122"/>
                <a:gd name="connsiteY34-6076" fmla="*/ 3580448 h 5311470"/>
                <a:gd name="connsiteX35-6077" fmla="*/ 254924 w 4098122"/>
                <a:gd name="connsiteY35-6078" fmla="*/ 3714461 h 5311470"/>
                <a:gd name="connsiteX36-6079" fmla="*/ 207978 w 4098122"/>
                <a:gd name="connsiteY36-6080" fmla="*/ 3817095 h 5311470"/>
                <a:gd name="connsiteX37-6081" fmla="*/ 214443 w 4098122"/>
                <a:gd name="connsiteY37-6082" fmla="*/ 3951817 h 5311470"/>
                <a:gd name="connsiteX38-6083" fmla="*/ 168578 w 4098122"/>
                <a:gd name="connsiteY38-6084" fmla="*/ 4116504 h 5311470"/>
                <a:gd name="connsiteX39-6085" fmla="*/ 190165 w 4098122"/>
                <a:gd name="connsiteY39-6086" fmla="*/ 4183511 h 5311470"/>
                <a:gd name="connsiteX40-6087" fmla="*/ 218216 w 4098122"/>
                <a:gd name="connsiteY40-6088" fmla="*/ 4256733 h 5311470"/>
                <a:gd name="connsiteX41-6089" fmla="*/ 211751 w 4098122"/>
                <a:gd name="connsiteY41-6090" fmla="*/ 4306356 h 5311470"/>
                <a:gd name="connsiteX42-6091" fmla="*/ 190165 w 4098122"/>
                <a:gd name="connsiteY42-6092" fmla="*/ 4406868 h 5311470"/>
                <a:gd name="connsiteX43-6093" fmla="*/ 179372 w 4098122"/>
                <a:gd name="connsiteY43-6094" fmla="*/ 4451539 h 5311470"/>
                <a:gd name="connsiteX44-6095" fmla="*/ 168578 w 4098122"/>
                <a:gd name="connsiteY44-6096" fmla="*/ 4574385 h 5311470"/>
                <a:gd name="connsiteX45-6097" fmla="*/ 179372 w 4098122"/>
                <a:gd name="connsiteY45-6098" fmla="*/ 4607889 h 5311470"/>
                <a:gd name="connsiteX46-6099" fmla="*/ 211751 w 4098122"/>
                <a:gd name="connsiteY46-6100" fmla="*/ 4674896 h 5311470"/>
                <a:gd name="connsiteX47-6101" fmla="*/ 200958 w 4098122"/>
                <a:gd name="connsiteY47-6102" fmla="*/ 4719567 h 5311470"/>
                <a:gd name="connsiteX48-6103" fmla="*/ 179372 w 4098122"/>
                <a:gd name="connsiteY48-6104" fmla="*/ 4753071 h 5311470"/>
                <a:gd name="connsiteX49-6105" fmla="*/ 179372 w 4098122"/>
                <a:gd name="connsiteY49-6106" fmla="*/ 5009930 h 5311470"/>
                <a:gd name="connsiteX50-6107" fmla="*/ 157786 w 4098122"/>
                <a:gd name="connsiteY50-6108" fmla="*/ 5043435 h 5311470"/>
                <a:gd name="connsiteX51-6109" fmla="*/ 180935 w 4098122"/>
                <a:gd name="connsiteY51-6110" fmla="*/ 5108814 h 5311470"/>
                <a:gd name="connsiteX52-6111" fmla="*/ 230213 w 4098122"/>
                <a:gd name="connsiteY52-6112" fmla="*/ 5074497 h 5311470"/>
                <a:gd name="connsiteX53-6113" fmla="*/ 308890 w 4098122"/>
                <a:gd name="connsiteY53-6114" fmla="*/ 5132777 h 5311470"/>
                <a:gd name="connsiteX54-6115" fmla="*/ 330477 w 4098122"/>
                <a:gd name="connsiteY54-6116" fmla="*/ 5110441 h 5311470"/>
                <a:gd name="connsiteX55-6117" fmla="*/ 524754 w 4098122"/>
                <a:gd name="connsiteY55-6118" fmla="*/ 5099273 h 5311470"/>
                <a:gd name="connsiteX56-6119" fmla="*/ 783791 w 4098122"/>
                <a:gd name="connsiteY56-6120" fmla="*/ 5099273 h 5311470"/>
                <a:gd name="connsiteX57-6121" fmla="*/ 891723 w 4098122"/>
                <a:gd name="connsiteY57-6122" fmla="*/ 5110441 h 5311470"/>
                <a:gd name="connsiteX58-6123" fmla="*/ 1107587 w 4098122"/>
                <a:gd name="connsiteY58-6124" fmla="*/ 5121609 h 5311470"/>
                <a:gd name="connsiteX59-6125" fmla="*/ 1161553 w 4098122"/>
                <a:gd name="connsiteY59-6126" fmla="*/ 5110441 h 5311470"/>
                <a:gd name="connsiteX60-6127" fmla="*/ 1334244 w 4098122"/>
                <a:gd name="connsiteY60-6128" fmla="*/ 5099273 h 5311470"/>
                <a:gd name="connsiteX61-6129" fmla="*/ 1388211 w 4098122"/>
                <a:gd name="connsiteY61-6130" fmla="*/ 5110441 h 5311470"/>
                <a:gd name="connsiteX62-6131" fmla="*/ 1420590 w 4098122"/>
                <a:gd name="connsiteY62-6132" fmla="*/ 5121609 h 5311470"/>
                <a:gd name="connsiteX63-6133" fmla="*/ 1485349 w 4098122"/>
                <a:gd name="connsiteY63-6134" fmla="*/ 5132777 h 5311470"/>
                <a:gd name="connsiteX64-6135" fmla="*/ 1517729 w 4098122"/>
                <a:gd name="connsiteY64-6136" fmla="*/ 5143945 h 5311470"/>
                <a:gd name="connsiteX65-6137" fmla="*/ 1550108 w 4098122"/>
                <a:gd name="connsiteY65-6138" fmla="*/ 5155112 h 5311470"/>
                <a:gd name="connsiteX66-6139" fmla="*/ 1614868 w 4098122"/>
                <a:gd name="connsiteY66-6140" fmla="*/ 5177448 h 5311470"/>
                <a:gd name="connsiteX67-6141" fmla="*/ 1802785 w 4098122"/>
                <a:gd name="connsiteY67-6142" fmla="*/ 5181199 h 5311470"/>
                <a:gd name="connsiteX68-6143" fmla="*/ 1926080 w 4098122"/>
                <a:gd name="connsiteY68-6144" fmla="*/ 5173781 h 5311470"/>
                <a:gd name="connsiteX69-6145" fmla="*/ 2060390 w 4098122"/>
                <a:gd name="connsiteY69-6146" fmla="*/ 5177531 h 5311470"/>
                <a:gd name="connsiteX70-6147" fmla="*/ 2137733 w 4098122"/>
                <a:gd name="connsiteY70-6148" fmla="*/ 5177498 h 5311470"/>
                <a:gd name="connsiteX71-6149" fmla="*/ 2216643 w 4098122"/>
                <a:gd name="connsiteY71-6150" fmla="*/ 5170047 h 5311470"/>
                <a:gd name="connsiteX72-6151" fmla="*/ 2338012 w 4098122"/>
                <a:gd name="connsiteY72-6152" fmla="*/ 5177448 h 5311470"/>
                <a:gd name="connsiteX73-6153" fmla="*/ 3426693 w 4098122"/>
                <a:gd name="connsiteY73-6154" fmla="*/ 5140244 h 5311470"/>
                <a:gd name="connsiteX74-6155" fmla="*/ 3485092 w 4098122"/>
                <a:gd name="connsiteY74-6156" fmla="*/ 5129077 h 5311470"/>
                <a:gd name="connsiteX75-6157" fmla="*/ 3536058 w 4098122"/>
                <a:gd name="connsiteY75-6158" fmla="*/ 5121609 h 5311470"/>
                <a:gd name="connsiteX76-6159" fmla="*/ 3606819 w 4098122"/>
                <a:gd name="connsiteY76-6160" fmla="*/ 5129026 h 5311470"/>
                <a:gd name="connsiteX77-6161" fmla="*/ 3665576 w 4098122"/>
                <a:gd name="connsiteY77-6162" fmla="*/ 5132777 h 5311470"/>
                <a:gd name="connsiteX78-6163" fmla="*/ 3773508 w 4098122"/>
                <a:gd name="connsiteY78-6164" fmla="*/ 5155112 h 5311470"/>
                <a:gd name="connsiteX79-6165" fmla="*/ 3816680 w 4098122"/>
                <a:gd name="connsiteY79-6166" fmla="*/ 5166280 h 5311470"/>
                <a:gd name="connsiteX80-6167" fmla="*/ 3870647 w 4098122"/>
                <a:gd name="connsiteY80-6168" fmla="*/ 5177448 h 5311470"/>
                <a:gd name="connsiteX81-6169" fmla="*/ 3874975 w 4098122"/>
                <a:gd name="connsiteY81-6170" fmla="*/ 5037497 h 5311470"/>
                <a:gd name="connsiteX82-6171" fmla="*/ 3913820 w 4098122"/>
                <a:gd name="connsiteY82-6172" fmla="*/ 4697231 h 5311470"/>
                <a:gd name="connsiteX83-6173" fmla="*/ 3903026 w 4098122"/>
                <a:gd name="connsiteY83-6174" fmla="*/ 4663727 h 5311470"/>
                <a:gd name="connsiteX84-6175" fmla="*/ 3892233 w 4098122"/>
                <a:gd name="connsiteY84-6176" fmla="*/ 4384532 h 5311470"/>
                <a:gd name="connsiteX85-6177" fmla="*/ 3881440 w 4098122"/>
                <a:gd name="connsiteY85-6178" fmla="*/ 4105336 h 5311470"/>
                <a:gd name="connsiteX86-6179" fmla="*/ 3924612 w 4098122"/>
                <a:gd name="connsiteY86-6180" fmla="*/ 4071832 h 5311470"/>
                <a:gd name="connsiteX87-6181" fmla="*/ 3899780 w 4098122"/>
                <a:gd name="connsiteY87-6182" fmla="*/ 3931880 h 5311470"/>
                <a:gd name="connsiteX88-6183" fmla="*/ 3872811 w 4098122"/>
                <a:gd name="connsiteY88-6184" fmla="*/ 3820202 h 5311470"/>
                <a:gd name="connsiteX89-6185" fmla="*/ 3892233 w 4098122"/>
                <a:gd name="connsiteY89-6186" fmla="*/ 3602783 h 5311470"/>
                <a:gd name="connsiteX90-6187" fmla="*/ 3878749 w 4098122"/>
                <a:gd name="connsiteY90-6188" fmla="*/ 3246828 h 5311470"/>
                <a:gd name="connsiteX91-6189" fmla="*/ 3913820 w 4098122"/>
                <a:gd name="connsiteY91-6190" fmla="*/ 3111398 h 5311470"/>
                <a:gd name="connsiteX92-6191" fmla="*/ 3924612 w 4098122"/>
                <a:gd name="connsiteY92-6192" fmla="*/ 3055560 h 5311470"/>
                <a:gd name="connsiteX93-6193" fmla="*/ 3903026 w 4098122"/>
                <a:gd name="connsiteY93-6194" fmla="*/ 2910378 h 5311470"/>
                <a:gd name="connsiteX94-6195" fmla="*/ 3897643 w 4098122"/>
                <a:gd name="connsiteY94-6196" fmla="*/ 2689852 h 5311470"/>
                <a:gd name="connsiteX95-6197" fmla="*/ 3859853 w 4098122"/>
                <a:gd name="connsiteY95-6198" fmla="*/ 2564175 h 5311470"/>
                <a:gd name="connsiteX96-6199" fmla="*/ 3838267 w 4098122"/>
                <a:gd name="connsiteY96-6200" fmla="*/ 2541839 h 5311470"/>
                <a:gd name="connsiteX97-6201" fmla="*/ 3827474 w 4098122"/>
                <a:gd name="connsiteY97-6202" fmla="*/ 2407825 h 5311470"/>
                <a:gd name="connsiteX98-6203" fmla="*/ 3838267 w 4098122"/>
                <a:gd name="connsiteY98-6204" fmla="*/ 2374321 h 5311470"/>
                <a:gd name="connsiteX99-6205" fmla="*/ 3849060 w 4098122"/>
                <a:gd name="connsiteY99-6206" fmla="*/ 2296146 h 5311470"/>
                <a:gd name="connsiteX100-6207" fmla="*/ 3870647 w 4098122"/>
                <a:gd name="connsiteY100-6208" fmla="*/ 2273811 h 5311470"/>
                <a:gd name="connsiteX101-6209" fmla="*/ 3903026 w 4098122"/>
                <a:gd name="connsiteY101-6210" fmla="*/ 2184469 h 5311470"/>
                <a:gd name="connsiteX102-6211" fmla="*/ 3913820 w 4098122"/>
                <a:gd name="connsiteY102-6212" fmla="*/ 2005783 h 5311470"/>
                <a:gd name="connsiteX103-6213" fmla="*/ 3935406 w 4098122"/>
                <a:gd name="connsiteY103-6214" fmla="*/ 1793595 h 5311470"/>
                <a:gd name="connsiteX104-6215" fmla="*/ 3924612 w 4098122"/>
                <a:gd name="connsiteY104-6216" fmla="*/ 1648413 h 5311470"/>
                <a:gd name="connsiteX105-6217" fmla="*/ 3946199 w 4098122"/>
                <a:gd name="connsiteY105-6218" fmla="*/ 1614909 h 5311470"/>
                <a:gd name="connsiteX106-6219" fmla="*/ 3940816 w 4098122"/>
                <a:gd name="connsiteY106-6220" fmla="*/ 1485848 h 5311470"/>
                <a:gd name="connsiteX107-6221" fmla="*/ 3947836 w 4098122"/>
                <a:gd name="connsiteY107-6222" fmla="*/ 1378692 h 5311470"/>
                <a:gd name="connsiteX108-6223" fmla="*/ 3931105 w 4098122"/>
                <a:gd name="connsiteY108-6224" fmla="*/ 1305039 h 5311470"/>
                <a:gd name="connsiteX109-6225" fmla="*/ 3913293 w 4098122"/>
                <a:gd name="connsiteY109-6226" fmla="*/ 1178655 h 5311470"/>
                <a:gd name="connsiteX110-6227" fmla="*/ 3903026 w 4098122"/>
                <a:gd name="connsiteY110-6228" fmla="*/ 676810 h 5311470"/>
                <a:gd name="connsiteX111-6229" fmla="*/ 3917066 w 4098122"/>
                <a:gd name="connsiteY111-6230" fmla="*/ 454869 h 5311470"/>
                <a:gd name="connsiteX112-6231" fmla="*/ 3892233 w 4098122"/>
                <a:gd name="connsiteY112-6232" fmla="*/ 397615 h 5311470"/>
                <a:gd name="connsiteX113-6233" fmla="*/ 3913820 w 4098122"/>
                <a:gd name="connsiteY113-6234" fmla="*/ 218929 h 5311470"/>
                <a:gd name="connsiteX114-6235" fmla="*/ 3827474 w 4098122"/>
                <a:gd name="connsiteY114-6236" fmla="*/ 196594 h 5311470"/>
                <a:gd name="connsiteX115-6237" fmla="*/ 3795094 w 4098122"/>
                <a:gd name="connsiteY115-6238" fmla="*/ 174258 h 5311470"/>
                <a:gd name="connsiteX116-6239" fmla="*/ 3719542 w 4098122"/>
                <a:gd name="connsiteY116-6240" fmla="*/ 163090 h 5311470"/>
                <a:gd name="connsiteX117-6241" fmla="*/ 3683388 w 4098122"/>
                <a:gd name="connsiteY117-6242" fmla="*/ 154045 h 5311470"/>
                <a:gd name="connsiteX118-6243" fmla="*/ 3633196 w 4098122"/>
                <a:gd name="connsiteY118-6244" fmla="*/ 140754 h 5311470"/>
                <a:gd name="connsiteX119-6245" fmla="*/ 3590023 w 4098122"/>
                <a:gd name="connsiteY119-6246" fmla="*/ 163090 h 5311470"/>
                <a:gd name="connsiteX120-6247" fmla="*/ 3287814 w 4098122"/>
                <a:gd name="connsiteY120-6248" fmla="*/ 174258 h 5311470"/>
                <a:gd name="connsiteX121-6249" fmla="*/ 3190675 w 4098122"/>
                <a:gd name="connsiteY121-6250" fmla="*/ 196594 h 5311470"/>
                <a:gd name="connsiteX122-6251" fmla="*/ 3169088 w 4098122"/>
                <a:gd name="connsiteY122-6252" fmla="*/ 174258 h 5311470"/>
                <a:gd name="connsiteX123-6253" fmla="*/ 3136709 w 4098122"/>
                <a:gd name="connsiteY123-6254" fmla="*/ 163090 h 5311470"/>
                <a:gd name="connsiteX124-6255" fmla="*/ 3111646 w 4098122"/>
                <a:gd name="connsiteY124-6256" fmla="*/ 161614 h 5311470"/>
                <a:gd name="connsiteX125-6257" fmla="*/ 3030414 w 4098122"/>
                <a:gd name="connsiteY125-6258" fmla="*/ 159276 h 5311470"/>
                <a:gd name="connsiteX126-6259" fmla="*/ 2856086 w 4098122"/>
                <a:gd name="connsiteY126-6260" fmla="*/ 151922 h 5311470"/>
                <a:gd name="connsiteX127-6261" fmla="*/ 2445944 w 4098122"/>
                <a:gd name="connsiteY127-6262" fmla="*/ 174258 h 5311470"/>
                <a:gd name="connsiteX128-6263" fmla="*/ 2118307 w 4098122"/>
                <a:gd name="connsiteY128-6264" fmla="*/ 150448 h 5311470"/>
                <a:gd name="connsiteX129-6265" fmla="*/ 1882561 w 4098122"/>
                <a:gd name="connsiteY129-6266" fmla="*/ 154045 h 5311470"/>
                <a:gd name="connsiteX130-6267" fmla="*/ 1712006 w 4098122"/>
                <a:gd name="connsiteY130-6268" fmla="*/ 140754 h 5311470"/>
                <a:gd name="connsiteX131-6269" fmla="*/ 1237105 w 4098122"/>
                <a:gd name="connsiteY131-6270" fmla="*/ 163090 h 5311470"/>
                <a:gd name="connsiteX132-6271" fmla="*/ 1160470 w 4098122"/>
                <a:gd name="connsiteY132-6272" fmla="*/ 163031 h 5311470"/>
                <a:gd name="connsiteX133-6273" fmla="*/ 1106861 w 4098122"/>
                <a:gd name="connsiteY133-6274" fmla="*/ 161556 h 5311470"/>
                <a:gd name="connsiteX134-6275" fmla="*/ 1056735 w 4098122"/>
                <a:gd name="connsiteY134-6276" fmla="*/ 149710 h 5311470"/>
                <a:gd name="connsiteX135-6277" fmla="*/ 1007681 w 4098122"/>
                <a:gd name="connsiteY135-6278" fmla="*/ 0 h 5311470"/>
                <a:gd name="connsiteX136-6279" fmla="*/ 1100279 w 4098122"/>
                <a:gd name="connsiteY136-6280" fmla="*/ 23149 h 5311470"/>
                <a:gd name="connsiteX137-6281" fmla="*/ 1169727 w 4098122"/>
                <a:gd name="connsiteY137-6282" fmla="*/ 69448 h 5311470"/>
                <a:gd name="connsiteX138-6283" fmla="*/ 1679013 w 4098122"/>
                <a:gd name="connsiteY138-6284" fmla="*/ 46298 h 5311470"/>
                <a:gd name="connsiteX139-6285" fmla="*/ 1760036 w 4098122"/>
                <a:gd name="connsiteY139-6286" fmla="*/ 23149 h 5311470"/>
                <a:gd name="connsiteX140-6287" fmla="*/ 2107276 w 4098122"/>
                <a:gd name="connsiteY140-6288" fmla="*/ 34724 h 5311470"/>
                <a:gd name="connsiteX141-6289" fmla="*/ 2466092 w 4098122"/>
                <a:gd name="connsiteY141-6290" fmla="*/ 81022 h 5311470"/>
                <a:gd name="connsiteX142-6291" fmla="*/ 2905930 w 4098122"/>
                <a:gd name="connsiteY142-6292" fmla="*/ 57873 h 5311470"/>
                <a:gd name="connsiteX143-6293" fmla="*/ 3010102 w 4098122"/>
                <a:gd name="connsiteY143-6294" fmla="*/ 34724 h 5311470"/>
                <a:gd name="connsiteX144-6295" fmla="*/ 3183722 w 4098122"/>
                <a:gd name="connsiteY144-6296" fmla="*/ 46298 h 5311470"/>
                <a:gd name="connsiteX145-6297" fmla="*/ 3206871 w 4098122"/>
                <a:gd name="connsiteY145-6298" fmla="*/ 69448 h 5311470"/>
                <a:gd name="connsiteX146-6299" fmla="*/ 3241595 w 4098122"/>
                <a:gd name="connsiteY146-6300" fmla="*/ 81022 h 5311470"/>
                <a:gd name="connsiteX147-6301" fmla="*/ 3264745 w 4098122"/>
                <a:gd name="connsiteY147-6302" fmla="*/ 104172 h 5311470"/>
                <a:gd name="connsiteX148-6303" fmla="*/ 3368917 w 4098122"/>
                <a:gd name="connsiteY148-6304" fmla="*/ 81022 h 5311470"/>
                <a:gd name="connsiteX149-6305" fmla="*/ 3693008 w 4098122"/>
                <a:gd name="connsiteY149-6306" fmla="*/ 69448 h 5311470"/>
                <a:gd name="connsiteX150-6307" fmla="*/ 3739307 w 4098122"/>
                <a:gd name="connsiteY150-6308" fmla="*/ 46298 h 5311470"/>
                <a:gd name="connsiteX151-6309" fmla="*/ 3774031 w 4098122"/>
                <a:gd name="connsiteY151-6310" fmla="*/ 23149 h 5311470"/>
                <a:gd name="connsiteX152-6311" fmla="*/ 3831904 w 4098122"/>
                <a:gd name="connsiteY152-6312" fmla="*/ 69448 h 5311470"/>
                <a:gd name="connsiteX153-6313" fmla="*/ 3912927 w 4098122"/>
                <a:gd name="connsiteY153-6314" fmla="*/ 81022 h 5311470"/>
                <a:gd name="connsiteX154-6315" fmla="*/ 3947651 w 4098122"/>
                <a:gd name="connsiteY154-6316" fmla="*/ 104172 h 5311470"/>
                <a:gd name="connsiteX155-6317" fmla="*/ 4040249 w 4098122"/>
                <a:gd name="connsiteY155-6318" fmla="*/ 127321 h 5311470"/>
                <a:gd name="connsiteX156-6319" fmla="*/ 4017099 w 4098122"/>
                <a:gd name="connsiteY156-6320" fmla="*/ 312516 h 5311470"/>
                <a:gd name="connsiteX157-6321" fmla="*/ 4005524 w 4098122"/>
                <a:gd name="connsiteY157-6322" fmla="*/ 347240 h 5311470"/>
                <a:gd name="connsiteX158-6323" fmla="*/ 4028674 w 4098122"/>
                <a:gd name="connsiteY158-6324" fmla="*/ 601883 h 5311470"/>
                <a:gd name="connsiteX159-6325" fmla="*/ 4040249 w 4098122"/>
                <a:gd name="connsiteY159-6326" fmla="*/ 1169043 h 5311470"/>
                <a:gd name="connsiteX160-6327" fmla="*/ 4063398 w 4098122"/>
                <a:gd name="connsiteY160-6328" fmla="*/ 1238491 h 5311470"/>
                <a:gd name="connsiteX161-6329" fmla="*/ 4074973 w 4098122"/>
                <a:gd name="connsiteY161-6330" fmla="*/ 1273215 h 5311470"/>
                <a:gd name="connsiteX162-6331" fmla="*/ 4098122 w 4098122"/>
                <a:gd name="connsiteY162-6332" fmla="*/ 1354238 h 5311470"/>
                <a:gd name="connsiteX163-6333" fmla="*/ 4074973 w 4098122"/>
                <a:gd name="connsiteY163-6334" fmla="*/ 1574157 h 5311470"/>
                <a:gd name="connsiteX164-6335" fmla="*/ 4051823 w 4098122"/>
                <a:gd name="connsiteY164-6336" fmla="*/ 1608881 h 5311470"/>
                <a:gd name="connsiteX165-6337" fmla="*/ 4063398 w 4098122"/>
                <a:gd name="connsiteY165-6338" fmla="*/ 1759352 h 5311470"/>
                <a:gd name="connsiteX166-6339" fmla="*/ 4040249 w 4098122"/>
                <a:gd name="connsiteY166-6340" fmla="*/ 1979271 h 5311470"/>
                <a:gd name="connsiteX167-6341" fmla="*/ 4028674 w 4098122"/>
                <a:gd name="connsiteY167-6342" fmla="*/ 2164466 h 5311470"/>
                <a:gd name="connsiteX168-6343" fmla="*/ 3993950 w 4098122"/>
                <a:gd name="connsiteY168-6344" fmla="*/ 2257063 h 5311470"/>
                <a:gd name="connsiteX169-6345" fmla="*/ 3970800 w 4098122"/>
                <a:gd name="connsiteY169-6346" fmla="*/ 2280212 h 5311470"/>
                <a:gd name="connsiteX170-6347" fmla="*/ 3959226 w 4098122"/>
                <a:gd name="connsiteY170-6348" fmla="*/ 2361235 h 5311470"/>
                <a:gd name="connsiteX171-6349" fmla="*/ 3947651 w 4098122"/>
                <a:gd name="connsiteY171-6350" fmla="*/ 2395959 h 5311470"/>
                <a:gd name="connsiteX172-6351" fmla="*/ 3959226 w 4098122"/>
                <a:gd name="connsiteY172-6352" fmla="*/ 2534855 h 5311470"/>
                <a:gd name="connsiteX173-6353" fmla="*/ 3982375 w 4098122"/>
                <a:gd name="connsiteY173-6354" fmla="*/ 2558005 h 5311470"/>
                <a:gd name="connsiteX174-6355" fmla="*/ 3993950 w 4098122"/>
                <a:gd name="connsiteY174-6356" fmla="*/ 2592729 h 5311470"/>
                <a:gd name="connsiteX175-6357" fmla="*/ 4028674 w 4098122"/>
                <a:gd name="connsiteY175-6358" fmla="*/ 2916820 h 5311470"/>
                <a:gd name="connsiteX176-6359" fmla="*/ 4051823 w 4098122"/>
                <a:gd name="connsiteY176-6360" fmla="*/ 3067291 h 5311470"/>
                <a:gd name="connsiteX177-6361" fmla="*/ 4040249 w 4098122"/>
                <a:gd name="connsiteY177-6362" fmla="*/ 3125164 h 5311470"/>
                <a:gd name="connsiteX178-6363" fmla="*/ 4029899 w 4098122"/>
                <a:gd name="connsiteY178-6364" fmla="*/ 3164921 h 5311470"/>
                <a:gd name="connsiteX179-6365" fmla="*/ 4031149 w 4098122"/>
                <a:gd name="connsiteY179-6366" fmla="*/ 3158443 h 5311470"/>
                <a:gd name="connsiteX180-6367" fmla="*/ 4029899 w 4098122"/>
                <a:gd name="connsiteY180-6368" fmla="*/ 3164921 h 5311470"/>
                <a:gd name="connsiteX181-6369" fmla="*/ 4017099 w 4098122"/>
                <a:gd name="connsiteY181-6370" fmla="*/ 3229336 h 5311470"/>
                <a:gd name="connsiteX182-6371" fmla="*/ 4017099 w 4098122"/>
                <a:gd name="connsiteY182-6372" fmla="*/ 3634450 h 5311470"/>
                <a:gd name="connsiteX183-6373" fmla="*/ 4051823 w 4098122"/>
                <a:gd name="connsiteY183-6374" fmla="*/ 3842795 h 5311470"/>
                <a:gd name="connsiteX184-6375" fmla="*/ 4063398 w 4098122"/>
                <a:gd name="connsiteY184-6376" fmla="*/ 3981691 h 5311470"/>
                <a:gd name="connsiteX185-6377" fmla="*/ 4051823 w 4098122"/>
                <a:gd name="connsiteY185-6378" fmla="*/ 4120587 h 5311470"/>
                <a:gd name="connsiteX186-6379" fmla="*/ 4040249 w 4098122"/>
                <a:gd name="connsiteY186-6380" fmla="*/ 4155311 h 5311470"/>
                <a:gd name="connsiteX187-6381" fmla="*/ 4017099 w 4098122"/>
                <a:gd name="connsiteY187-6382" fmla="*/ 4444678 h 5311470"/>
                <a:gd name="connsiteX188-6383" fmla="*/ 4028674 w 4098122"/>
                <a:gd name="connsiteY188-6384" fmla="*/ 4734045 h 5311470"/>
                <a:gd name="connsiteX189-6385" fmla="*/ 4040249 w 4098122"/>
                <a:gd name="connsiteY189-6386" fmla="*/ 4768769 h 5311470"/>
                <a:gd name="connsiteX190-6387" fmla="*/ 4025844 w 4098122"/>
                <a:gd name="connsiteY190-6388" fmla="*/ 5150698 h 5311470"/>
                <a:gd name="connsiteX191-6389" fmla="*/ 4014270 w 4098122"/>
                <a:gd name="connsiteY191-6390" fmla="*/ 5275190 h 5311470"/>
                <a:gd name="connsiteX192-6391" fmla="*/ 3936076 w 4098122"/>
                <a:gd name="connsiteY192-6392" fmla="*/ 5254906 h 5311470"/>
                <a:gd name="connsiteX193-6393" fmla="*/ 3889778 w 4098122"/>
                <a:gd name="connsiteY193-6394" fmla="*/ 5243331 h 5311470"/>
                <a:gd name="connsiteX194-6395" fmla="*/ 3788546 w 4098122"/>
                <a:gd name="connsiteY194-6396" fmla="*/ 5240502 h 5311470"/>
                <a:gd name="connsiteX195-6397" fmla="*/ 3713143 w 4098122"/>
                <a:gd name="connsiteY195-6398" fmla="*/ 5246382 h 5311470"/>
                <a:gd name="connsiteX196-6399" fmla="*/ 3655455 w 4098122"/>
                <a:gd name="connsiteY196-6400" fmla="*/ 5234733 h 5311470"/>
                <a:gd name="connsiteX197-6401" fmla="*/ 3600411 w 4098122"/>
                <a:gd name="connsiteY197-6402" fmla="*/ 5231757 h 5311470"/>
                <a:gd name="connsiteX198-6403" fmla="*/ 3565686 w 4098122"/>
                <a:gd name="connsiteY198-6404" fmla="*/ 5243331 h 5311470"/>
                <a:gd name="connsiteX199-6405" fmla="*/ 2350345 w 4098122"/>
                <a:gd name="connsiteY199-6406" fmla="*/ 5266481 h 5311470"/>
                <a:gd name="connsiteX200-6407" fmla="*/ 2188299 w 4098122"/>
                <a:gd name="connsiteY200-6408" fmla="*/ 5289630 h 5311470"/>
                <a:gd name="connsiteX201-6409" fmla="*/ 2095702 w 4098122"/>
                <a:gd name="connsiteY201-6410" fmla="*/ 5301205 h 5311470"/>
                <a:gd name="connsiteX202-6411" fmla="*/ 2049329 w 4098122"/>
                <a:gd name="connsiteY202-6412" fmla="*/ 5306936 h 5311470"/>
                <a:gd name="connsiteX203-6413" fmla="*/ 1968380 w 4098122"/>
                <a:gd name="connsiteY203-6414" fmla="*/ 5301205 h 5311470"/>
                <a:gd name="connsiteX204-6415" fmla="*/ 1748461 w 4098122"/>
                <a:gd name="connsiteY204-6416" fmla="*/ 5289630 h 5311470"/>
                <a:gd name="connsiteX205-6417" fmla="*/ 1574841 w 4098122"/>
                <a:gd name="connsiteY205-6418" fmla="*/ 5266481 h 5311470"/>
                <a:gd name="connsiteX206-6419" fmla="*/ 1505393 w 4098122"/>
                <a:gd name="connsiteY206-6420" fmla="*/ 5243331 h 5311470"/>
                <a:gd name="connsiteX207-6421" fmla="*/ 1470669 w 4098122"/>
                <a:gd name="connsiteY207-6422" fmla="*/ 5231757 h 5311470"/>
                <a:gd name="connsiteX208-6423" fmla="*/ 1435945 w 4098122"/>
                <a:gd name="connsiteY208-6424" fmla="*/ 5220182 h 5311470"/>
                <a:gd name="connsiteX209-6425" fmla="*/ 1366497 w 4098122"/>
                <a:gd name="connsiteY209-6426" fmla="*/ 5208607 h 5311470"/>
                <a:gd name="connsiteX210-6427" fmla="*/ 1331773 w 4098122"/>
                <a:gd name="connsiteY210-6428" fmla="*/ 5197033 h 5311470"/>
                <a:gd name="connsiteX211-6429" fmla="*/ 1273899 w 4098122"/>
                <a:gd name="connsiteY211-6430" fmla="*/ 5185458 h 5311470"/>
                <a:gd name="connsiteX212-6431" fmla="*/ 1088704 w 4098122"/>
                <a:gd name="connsiteY212-6432" fmla="*/ 5197033 h 5311470"/>
                <a:gd name="connsiteX213-6433" fmla="*/ 1030831 w 4098122"/>
                <a:gd name="connsiteY213-6434" fmla="*/ 5208607 h 5311470"/>
                <a:gd name="connsiteX214-6435" fmla="*/ 799337 w 4098122"/>
                <a:gd name="connsiteY214-6436" fmla="*/ 5197033 h 5311470"/>
                <a:gd name="connsiteX215-6437" fmla="*/ 648866 w 4098122"/>
                <a:gd name="connsiteY215-6438" fmla="*/ 5231757 h 5311470"/>
                <a:gd name="connsiteX216-6439" fmla="*/ 452097 w 4098122"/>
                <a:gd name="connsiteY216-6440" fmla="*/ 5197033 h 5311470"/>
                <a:gd name="connsiteX217-6441" fmla="*/ 244625 w 4098122"/>
                <a:gd name="connsiteY217-6442" fmla="*/ 5207919 h 5311470"/>
                <a:gd name="connsiteX218-6443" fmla="*/ 174304 w 4098122"/>
                <a:gd name="connsiteY218-6444" fmla="*/ 5220182 h 5311470"/>
                <a:gd name="connsiteX219-6445" fmla="*/ 117808 w 4098122"/>
                <a:gd name="connsiteY219-6446" fmla="*/ 5228128 h 5311470"/>
                <a:gd name="connsiteX220-6447" fmla="*/ 12259 w 4098122"/>
                <a:gd name="connsiteY220-6448" fmla="*/ 5243331 h 5311470"/>
                <a:gd name="connsiteX221-6449" fmla="*/ 23144 w 4098122"/>
                <a:gd name="connsiteY221-6450" fmla="*/ 5109442 h 5311470"/>
                <a:gd name="connsiteX222-6451" fmla="*/ 46294 w 4098122"/>
                <a:gd name="connsiteY222-6452" fmla="*/ 5020289 h 5311470"/>
                <a:gd name="connsiteX223-6453" fmla="*/ 35408 w 4098122"/>
                <a:gd name="connsiteY223-6454" fmla="*/ 4826643 h 5311470"/>
                <a:gd name="connsiteX224-6455" fmla="*/ 58557 w 4098122"/>
                <a:gd name="connsiteY224-6456" fmla="*/ 4791919 h 5311470"/>
                <a:gd name="connsiteX225-6457" fmla="*/ 70132 w 4098122"/>
                <a:gd name="connsiteY225-6458" fmla="*/ 4745620 h 5311470"/>
                <a:gd name="connsiteX226-6459" fmla="*/ 35408 w 4098122"/>
                <a:gd name="connsiteY226-6460" fmla="*/ 4676172 h 5311470"/>
                <a:gd name="connsiteX227-6461" fmla="*/ 23833 w 4098122"/>
                <a:gd name="connsiteY227-6462" fmla="*/ 4641448 h 5311470"/>
                <a:gd name="connsiteX228-6463" fmla="*/ 35408 w 4098122"/>
                <a:gd name="connsiteY228-6464" fmla="*/ 4514126 h 5311470"/>
                <a:gd name="connsiteX229-6465" fmla="*/ 46983 w 4098122"/>
                <a:gd name="connsiteY229-6466" fmla="*/ 4467828 h 5311470"/>
                <a:gd name="connsiteX230-6467" fmla="*/ 70132 w 4098122"/>
                <a:gd name="connsiteY230-6468" fmla="*/ 4363655 h 5311470"/>
                <a:gd name="connsiteX231-6469" fmla="*/ 58557 w 4098122"/>
                <a:gd name="connsiteY231-6470" fmla="*/ 4305782 h 5311470"/>
                <a:gd name="connsiteX232-6471" fmla="*/ 46983 w 4098122"/>
                <a:gd name="connsiteY232-6472" fmla="*/ 4236334 h 5311470"/>
                <a:gd name="connsiteX233-6473" fmla="*/ 23833 w 4098122"/>
                <a:gd name="connsiteY233-6474" fmla="*/ 4166886 h 5311470"/>
                <a:gd name="connsiteX234-6475" fmla="*/ 35408 w 4098122"/>
                <a:gd name="connsiteY234-6476" fmla="*/ 3877519 h 5311470"/>
                <a:gd name="connsiteX235-6477" fmla="*/ 46983 w 4098122"/>
                <a:gd name="connsiteY235-6478" fmla="*/ 3819645 h 5311470"/>
                <a:gd name="connsiteX236-6479" fmla="*/ 116431 w 4098122"/>
                <a:gd name="connsiteY236-6480" fmla="*/ 3750197 h 5311470"/>
                <a:gd name="connsiteX237-6481" fmla="*/ 93281 w 4098122"/>
                <a:gd name="connsiteY237-6482" fmla="*/ 3611301 h 5311470"/>
                <a:gd name="connsiteX238-6483" fmla="*/ 70132 w 4098122"/>
                <a:gd name="connsiteY238-6484" fmla="*/ 3576577 h 5311470"/>
                <a:gd name="connsiteX239-6485" fmla="*/ 58557 w 4098122"/>
                <a:gd name="connsiteY239-6486" fmla="*/ 3437681 h 5311470"/>
                <a:gd name="connsiteX240-6487" fmla="*/ 35408 w 4098122"/>
                <a:gd name="connsiteY240-6488" fmla="*/ 3345083 h 5311470"/>
                <a:gd name="connsiteX241-6489" fmla="*/ 12259 w 4098122"/>
                <a:gd name="connsiteY241-6490" fmla="*/ 3264060 h 5311470"/>
                <a:gd name="connsiteX242-6491" fmla="*/ 23833 w 4098122"/>
                <a:gd name="connsiteY242-6492" fmla="*/ 3078866 h 5311470"/>
                <a:gd name="connsiteX243-6493" fmla="*/ 46983 w 4098122"/>
                <a:gd name="connsiteY243-6494" fmla="*/ 3009417 h 5311470"/>
                <a:gd name="connsiteX244-6495" fmla="*/ 58557 w 4098122"/>
                <a:gd name="connsiteY244-6496" fmla="*/ 2974693 h 5311470"/>
                <a:gd name="connsiteX245-6497" fmla="*/ 46983 w 4098122"/>
                <a:gd name="connsiteY245-6498" fmla="*/ 2812648 h 5311470"/>
                <a:gd name="connsiteX246-6499" fmla="*/ 35408 w 4098122"/>
                <a:gd name="connsiteY246-6500" fmla="*/ 2673752 h 5311470"/>
                <a:gd name="connsiteX247-6501" fmla="*/ 46983 w 4098122"/>
                <a:gd name="connsiteY247-6502" fmla="*/ 2523281 h 5311470"/>
                <a:gd name="connsiteX248-6503" fmla="*/ 70132 w 4098122"/>
                <a:gd name="connsiteY248-6504" fmla="*/ 2453833 h 5311470"/>
                <a:gd name="connsiteX249-6505" fmla="*/ 58557 w 4098122"/>
                <a:gd name="connsiteY249-6506" fmla="*/ 2257063 h 5311470"/>
                <a:gd name="connsiteX250-6507" fmla="*/ 46983 w 4098122"/>
                <a:gd name="connsiteY250-6508" fmla="*/ 2210764 h 5311470"/>
                <a:gd name="connsiteX251-6509" fmla="*/ 23833 w 4098122"/>
                <a:gd name="connsiteY251-6510" fmla="*/ 2176040 h 5311470"/>
                <a:gd name="connsiteX252-6511" fmla="*/ 23833 w 4098122"/>
                <a:gd name="connsiteY252-6512" fmla="*/ 1828800 h 5311470"/>
                <a:gd name="connsiteX253-6513" fmla="*/ 35408 w 4098122"/>
                <a:gd name="connsiteY253-6514" fmla="*/ 1713053 h 5311470"/>
                <a:gd name="connsiteX254-6515" fmla="*/ 58557 w 4098122"/>
                <a:gd name="connsiteY254-6516" fmla="*/ 1643605 h 5311470"/>
                <a:gd name="connsiteX255-6517" fmla="*/ 35408 w 4098122"/>
                <a:gd name="connsiteY255-6518" fmla="*/ 1481559 h 5311470"/>
                <a:gd name="connsiteX256-6519" fmla="*/ 23833 w 4098122"/>
                <a:gd name="connsiteY256-6520" fmla="*/ 1446835 h 5311470"/>
                <a:gd name="connsiteX257-6521" fmla="*/ 684 w 4098122"/>
                <a:gd name="connsiteY257-6522" fmla="*/ 1365812 h 5311470"/>
                <a:gd name="connsiteX258-6523" fmla="*/ 12259 w 4098122"/>
                <a:gd name="connsiteY258-6524" fmla="*/ 1192192 h 5311470"/>
                <a:gd name="connsiteX259-6525" fmla="*/ 23833 w 4098122"/>
                <a:gd name="connsiteY259-6526" fmla="*/ 1157468 h 5311470"/>
                <a:gd name="connsiteX260-6527" fmla="*/ 58557 w 4098122"/>
                <a:gd name="connsiteY260-6528" fmla="*/ 1064871 h 5311470"/>
                <a:gd name="connsiteX261-6529" fmla="*/ 46983 w 4098122"/>
                <a:gd name="connsiteY261-6530" fmla="*/ 844952 h 5311470"/>
                <a:gd name="connsiteX262-6531" fmla="*/ 35408 w 4098122"/>
                <a:gd name="connsiteY262-6532" fmla="*/ 787078 h 5311470"/>
                <a:gd name="connsiteX263-6533" fmla="*/ 23833 w 4098122"/>
                <a:gd name="connsiteY263-6534" fmla="*/ 648182 h 5311470"/>
                <a:gd name="connsiteX264-6535" fmla="*/ 12259 w 4098122"/>
                <a:gd name="connsiteY264-6536" fmla="*/ 555585 h 5311470"/>
                <a:gd name="connsiteX265-6537" fmla="*/ 23833 w 4098122"/>
                <a:gd name="connsiteY265-6538" fmla="*/ 115747 h 5311470"/>
                <a:gd name="connsiteX266-6539" fmla="*/ 70132 w 4098122"/>
                <a:gd name="connsiteY266-6540" fmla="*/ 69448 h 5311470"/>
                <a:gd name="connsiteX267-6541" fmla="*/ 428947 w 4098122"/>
                <a:gd name="connsiteY267-6542" fmla="*/ 69448 h 5311470"/>
                <a:gd name="connsiteX268-6543" fmla="*/ 556269 w 4098122"/>
                <a:gd name="connsiteY268-6544" fmla="*/ 81022 h 5311470"/>
                <a:gd name="connsiteX269-6545" fmla="*/ 891935 w 4098122"/>
                <a:gd name="connsiteY269-6546" fmla="*/ 57873 h 5311470"/>
                <a:gd name="connsiteX270-6547" fmla="*/ 926659 w 4098122"/>
                <a:gd name="connsiteY270-6548" fmla="*/ 46298 h 5311470"/>
                <a:gd name="connsiteX271-6549" fmla="*/ 961383 w 4098122"/>
                <a:gd name="connsiteY271-6550" fmla="*/ 23149 h 5311470"/>
                <a:gd name="connsiteX272-6551" fmla="*/ 1007681 w 4098122"/>
                <a:gd name="connsiteY272-6552" fmla="*/ 0 h 5311470"/>
                <a:gd name="connsiteX0-6553" fmla="*/ 1056735 w 4098122"/>
                <a:gd name="connsiteY0-6554" fmla="*/ 149710 h 5311470"/>
                <a:gd name="connsiteX1-6555" fmla="*/ 1010449 w 4098122"/>
                <a:gd name="connsiteY1-6556" fmla="*/ 140754 h 5311470"/>
                <a:gd name="connsiteX2-6557" fmla="*/ 912755 w 4098122"/>
                <a:gd name="connsiteY2-6558" fmla="*/ 151921 h 5311470"/>
                <a:gd name="connsiteX3-6559" fmla="*/ 665066 w 4098122"/>
                <a:gd name="connsiteY3-6560" fmla="*/ 174258 h 5311470"/>
                <a:gd name="connsiteX4-6561" fmla="*/ 546340 w 4098122"/>
                <a:gd name="connsiteY4-6562" fmla="*/ 163090 h 5311470"/>
                <a:gd name="connsiteX5-6563" fmla="*/ 193938 w 4098122"/>
                <a:gd name="connsiteY5-6564" fmla="*/ 169028 h 5311470"/>
                <a:gd name="connsiteX6-6565" fmla="*/ 168578 w 4098122"/>
                <a:gd name="connsiteY6-6566" fmla="*/ 207762 h 5311470"/>
                <a:gd name="connsiteX7-6567" fmla="*/ 187473 w 4098122"/>
                <a:gd name="connsiteY7-6568" fmla="*/ 608390 h 5311470"/>
                <a:gd name="connsiteX8-6569" fmla="*/ 208505 w 4098122"/>
                <a:gd name="connsiteY8-6570" fmla="*/ 760923 h 5311470"/>
                <a:gd name="connsiteX9-6571" fmla="*/ 179372 w 4098122"/>
                <a:gd name="connsiteY9-6572" fmla="*/ 855496 h 5311470"/>
                <a:gd name="connsiteX10-6573" fmla="*/ 190165 w 4098122"/>
                <a:gd name="connsiteY10-6574" fmla="*/ 911336 h 5311470"/>
                <a:gd name="connsiteX11-6575" fmla="*/ 222545 w 4098122"/>
                <a:gd name="connsiteY11-6576" fmla="*/ 1056518 h 5311470"/>
                <a:gd name="connsiteX12-6577" fmla="*/ 209587 w 4098122"/>
                <a:gd name="connsiteY12-6578" fmla="*/ 1198869 h 5311470"/>
                <a:gd name="connsiteX13-6579" fmla="*/ 193411 w 4098122"/>
                <a:gd name="connsiteY13-6580" fmla="*/ 1287934 h 5311470"/>
                <a:gd name="connsiteX14-6581" fmla="*/ 146992 w 4098122"/>
                <a:gd name="connsiteY14-6582" fmla="*/ 1413887 h 5311470"/>
                <a:gd name="connsiteX15-6583" fmla="*/ 168578 w 4098122"/>
                <a:gd name="connsiteY15-6584" fmla="*/ 1492062 h 5311470"/>
                <a:gd name="connsiteX16-6585" fmla="*/ 179372 w 4098122"/>
                <a:gd name="connsiteY16-6586" fmla="*/ 1525566 h 5311470"/>
                <a:gd name="connsiteX17-6587" fmla="*/ 200958 w 4098122"/>
                <a:gd name="connsiteY17-6588" fmla="*/ 1681916 h 5311470"/>
                <a:gd name="connsiteX18-6589" fmla="*/ 179372 w 4098122"/>
                <a:gd name="connsiteY18-6590" fmla="*/ 1748923 h 5311470"/>
                <a:gd name="connsiteX19-6591" fmla="*/ 168578 w 4098122"/>
                <a:gd name="connsiteY19-6592" fmla="*/ 1860602 h 5311470"/>
                <a:gd name="connsiteX20-6593" fmla="*/ 204205 w 4098122"/>
                <a:gd name="connsiteY20-6594" fmla="*/ 2148134 h 5311470"/>
                <a:gd name="connsiteX21-6595" fmla="*/ 190165 w 4098122"/>
                <a:gd name="connsiteY21-6596" fmla="*/ 2229139 h 5311470"/>
                <a:gd name="connsiteX22-6597" fmla="*/ 200958 w 4098122"/>
                <a:gd name="connsiteY22-6598" fmla="*/ 2273811 h 5311470"/>
                <a:gd name="connsiteX23-6599" fmla="*/ 211751 w 4098122"/>
                <a:gd name="connsiteY23-6600" fmla="*/ 2463665 h 5311470"/>
                <a:gd name="connsiteX24-6601" fmla="*/ 190165 w 4098122"/>
                <a:gd name="connsiteY24-6602" fmla="*/ 2530671 h 5311470"/>
                <a:gd name="connsiteX25-6603" fmla="*/ 197184 w 4098122"/>
                <a:gd name="connsiteY25-6604" fmla="*/ 2693667 h 5311470"/>
                <a:gd name="connsiteX26-6605" fmla="*/ 190165 w 4098122"/>
                <a:gd name="connsiteY26-6606" fmla="*/ 2809867 h 5311470"/>
                <a:gd name="connsiteX27-6607" fmla="*/ 200958 w 4098122"/>
                <a:gd name="connsiteY27-6608" fmla="*/ 2966216 h 5311470"/>
                <a:gd name="connsiteX28-6609" fmla="*/ 190165 w 4098122"/>
                <a:gd name="connsiteY28-6610" fmla="*/ 2999720 h 5311470"/>
                <a:gd name="connsiteX29-6611" fmla="*/ 168578 w 4098122"/>
                <a:gd name="connsiteY29-6612" fmla="*/ 3066728 h 5311470"/>
                <a:gd name="connsiteX30-6613" fmla="*/ 187473 w 4098122"/>
                <a:gd name="connsiteY30-6614" fmla="*/ 3221661 h 5311470"/>
                <a:gd name="connsiteX31-6615" fmla="*/ 179372 w 4098122"/>
                <a:gd name="connsiteY31-6616" fmla="*/ 3323587 h 5311470"/>
                <a:gd name="connsiteX32-6617" fmla="*/ 200958 w 4098122"/>
                <a:gd name="connsiteY32-6618" fmla="*/ 3412930 h 5311470"/>
                <a:gd name="connsiteX33-6619" fmla="*/ 211751 w 4098122"/>
                <a:gd name="connsiteY33-6620" fmla="*/ 3546944 h 5311470"/>
                <a:gd name="connsiteX34-6621" fmla="*/ 233337 w 4098122"/>
                <a:gd name="connsiteY34-6622" fmla="*/ 3580448 h 5311470"/>
                <a:gd name="connsiteX35-6623" fmla="*/ 254924 w 4098122"/>
                <a:gd name="connsiteY35-6624" fmla="*/ 3714461 h 5311470"/>
                <a:gd name="connsiteX36-6625" fmla="*/ 207978 w 4098122"/>
                <a:gd name="connsiteY36-6626" fmla="*/ 3817095 h 5311470"/>
                <a:gd name="connsiteX37-6627" fmla="*/ 214443 w 4098122"/>
                <a:gd name="connsiteY37-6628" fmla="*/ 3951817 h 5311470"/>
                <a:gd name="connsiteX38-6629" fmla="*/ 168578 w 4098122"/>
                <a:gd name="connsiteY38-6630" fmla="*/ 4116504 h 5311470"/>
                <a:gd name="connsiteX39-6631" fmla="*/ 190165 w 4098122"/>
                <a:gd name="connsiteY39-6632" fmla="*/ 4183511 h 5311470"/>
                <a:gd name="connsiteX40-6633" fmla="*/ 218216 w 4098122"/>
                <a:gd name="connsiteY40-6634" fmla="*/ 4256733 h 5311470"/>
                <a:gd name="connsiteX41-6635" fmla="*/ 211751 w 4098122"/>
                <a:gd name="connsiteY41-6636" fmla="*/ 4306356 h 5311470"/>
                <a:gd name="connsiteX42-6637" fmla="*/ 190165 w 4098122"/>
                <a:gd name="connsiteY42-6638" fmla="*/ 4406868 h 5311470"/>
                <a:gd name="connsiteX43-6639" fmla="*/ 179372 w 4098122"/>
                <a:gd name="connsiteY43-6640" fmla="*/ 4451539 h 5311470"/>
                <a:gd name="connsiteX44-6641" fmla="*/ 168578 w 4098122"/>
                <a:gd name="connsiteY44-6642" fmla="*/ 4574385 h 5311470"/>
                <a:gd name="connsiteX45-6643" fmla="*/ 179372 w 4098122"/>
                <a:gd name="connsiteY45-6644" fmla="*/ 4607889 h 5311470"/>
                <a:gd name="connsiteX46-6645" fmla="*/ 211751 w 4098122"/>
                <a:gd name="connsiteY46-6646" fmla="*/ 4674896 h 5311470"/>
                <a:gd name="connsiteX47-6647" fmla="*/ 200958 w 4098122"/>
                <a:gd name="connsiteY47-6648" fmla="*/ 4719567 h 5311470"/>
                <a:gd name="connsiteX48-6649" fmla="*/ 179372 w 4098122"/>
                <a:gd name="connsiteY48-6650" fmla="*/ 4753071 h 5311470"/>
                <a:gd name="connsiteX49-6651" fmla="*/ 179372 w 4098122"/>
                <a:gd name="connsiteY49-6652" fmla="*/ 5009930 h 5311470"/>
                <a:gd name="connsiteX50-6653" fmla="*/ 157786 w 4098122"/>
                <a:gd name="connsiteY50-6654" fmla="*/ 5043435 h 5311470"/>
                <a:gd name="connsiteX51-6655" fmla="*/ 180935 w 4098122"/>
                <a:gd name="connsiteY51-6656" fmla="*/ 5108814 h 5311470"/>
                <a:gd name="connsiteX52-6657" fmla="*/ 230213 w 4098122"/>
                <a:gd name="connsiteY52-6658" fmla="*/ 5074497 h 5311470"/>
                <a:gd name="connsiteX53-6659" fmla="*/ 308890 w 4098122"/>
                <a:gd name="connsiteY53-6660" fmla="*/ 5132777 h 5311470"/>
                <a:gd name="connsiteX54-6661" fmla="*/ 330477 w 4098122"/>
                <a:gd name="connsiteY54-6662" fmla="*/ 5110441 h 5311470"/>
                <a:gd name="connsiteX55-6663" fmla="*/ 524754 w 4098122"/>
                <a:gd name="connsiteY55-6664" fmla="*/ 5099273 h 5311470"/>
                <a:gd name="connsiteX56-6665" fmla="*/ 783791 w 4098122"/>
                <a:gd name="connsiteY56-6666" fmla="*/ 5099273 h 5311470"/>
                <a:gd name="connsiteX57-6667" fmla="*/ 891723 w 4098122"/>
                <a:gd name="connsiteY57-6668" fmla="*/ 5110441 h 5311470"/>
                <a:gd name="connsiteX58-6669" fmla="*/ 1107587 w 4098122"/>
                <a:gd name="connsiteY58-6670" fmla="*/ 5121609 h 5311470"/>
                <a:gd name="connsiteX59-6671" fmla="*/ 1161553 w 4098122"/>
                <a:gd name="connsiteY59-6672" fmla="*/ 5110441 h 5311470"/>
                <a:gd name="connsiteX60-6673" fmla="*/ 1334244 w 4098122"/>
                <a:gd name="connsiteY60-6674" fmla="*/ 5099273 h 5311470"/>
                <a:gd name="connsiteX61-6675" fmla="*/ 1388211 w 4098122"/>
                <a:gd name="connsiteY61-6676" fmla="*/ 5110441 h 5311470"/>
                <a:gd name="connsiteX62-6677" fmla="*/ 1420590 w 4098122"/>
                <a:gd name="connsiteY62-6678" fmla="*/ 5121609 h 5311470"/>
                <a:gd name="connsiteX63-6679" fmla="*/ 1485349 w 4098122"/>
                <a:gd name="connsiteY63-6680" fmla="*/ 5132777 h 5311470"/>
                <a:gd name="connsiteX64-6681" fmla="*/ 1517729 w 4098122"/>
                <a:gd name="connsiteY64-6682" fmla="*/ 5143945 h 5311470"/>
                <a:gd name="connsiteX65-6683" fmla="*/ 1550108 w 4098122"/>
                <a:gd name="connsiteY65-6684" fmla="*/ 5155112 h 5311470"/>
                <a:gd name="connsiteX66-6685" fmla="*/ 1614868 w 4098122"/>
                <a:gd name="connsiteY66-6686" fmla="*/ 5177448 h 5311470"/>
                <a:gd name="connsiteX67-6687" fmla="*/ 1802785 w 4098122"/>
                <a:gd name="connsiteY67-6688" fmla="*/ 5181199 h 5311470"/>
                <a:gd name="connsiteX68-6689" fmla="*/ 1926080 w 4098122"/>
                <a:gd name="connsiteY68-6690" fmla="*/ 5173781 h 5311470"/>
                <a:gd name="connsiteX69-6691" fmla="*/ 2060390 w 4098122"/>
                <a:gd name="connsiteY69-6692" fmla="*/ 5177531 h 5311470"/>
                <a:gd name="connsiteX70-6693" fmla="*/ 2137733 w 4098122"/>
                <a:gd name="connsiteY70-6694" fmla="*/ 5177498 h 5311470"/>
                <a:gd name="connsiteX71-6695" fmla="*/ 2216643 w 4098122"/>
                <a:gd name="connsiteY71-6696" fmla="*/ 5170047 h 5311470"/>
                <a:gd name="connsiteX72-6697" fmla="*/ 2338012 w 4098122"/>
                <a:gd name="connsiteY72-6698" fmla="*/ 5177448 h 5311470"/>
                <a:gd name="connsiteX73-6699" fmla="*/ 3426693 w 4098122"/>
                <a:gd name="connsiteY73-6700" fmla="*/ 5140244 h 5311470"/>
                <a:gd name="connsiteX74-6701" fmla="*/ 3485092 w 4098122"/>
                <a:gd name="connsiteY74-6702" fmla="*/ 5129077 h 5311470"/>
                <a:gd name="connsiteX75-6703" fmla="*/ 3536058 w 4098122"/>
                <a:gd name="connsiteY75-6704" fmla="*/ 5121609 h 5311470"/>
                <a:gd name="connsiteX76-6705" fmla="*/ 3606819 w 4098122"/>
                <a:gd name="connsiteY76-6706" fmla="*/ 5129026 h 5311470"/>
                <a:gd name="connsiteX77-6707" fmla="*/ 3665576 w 4098122"/>
                <a:gd name="connsiteY77-6708" fmla="*/ 5132777 h 5311470"/>
                <a:gd name="connsiteX78-6709" fmla="*/ 3773508 w 4098122"/>
                <a:gd name="connsiteY78-6710" fmla="*/ 5155112 h 5311470"/>
                <a:gd name="connsiteX79-6711" fmla="*/ 3816680 w 4098122"/>
                <a:gd name="connsiteY79-6712" fmla="*/ 5166280 h 5311470"/>
                <a:gd name="connsiteX80-6713" fmla="*/ 3870647 w 4098122"/>
                <a:gd name="connsiteY80-6714" fmla="*/ 5177448 h 5311470"/>
                <a:gd name="connsiteX81-6715" fmla="*/ 3874975 w 4098122"/>
                <a:gd name="connsiteY81-6716" fmla="*/ 5037497 h 5311470"/>
                <a:gd name="connsiteX82-6717" fmla="*/ 3913820 w 4098122"/>
                <a:gd name="connsiteY82-6718" fmla="*/ 4697231 h 5311470"/>
                <a:gd name="connsiteX83-6719" fmla="*/ 3903026 w 4098122"/>
                <a:gd name="connsiteY83-6720" fmla="*/ 4663727 h 5311470"/>
                <a:gd name="connsiteX84-6721" fmla="*/ 3892233 w 4098122"/>
                <a:gd name="connsiteY84-6722" fmla="*/ 4384532 h 5311470"/>
                <a:gd name="connsiteX85-6723" fmla="*/ 3881440 w 4098122"/>
                <a:gd name="connsiteY85-6724" fmla="*/ 4105336 h 5311470"/>
                <a:gd name="connsiteX86-6725" fmla="*/ 3924612 w 4098122"/>
                <a:gd name="connsiteY86-6726" fmla="*/ 4071832 h 5311470"/>
                <a:gd name="connsiteX87-6727" fmla="*/ 3899780 w 4098122"/>
                <a:gd name="connsiteY87-6728" fmla="*/ 3931880 h 5311470"/>
                <a:gd name="connsiteX88-6729" fmla="*/ 3872811 w 4098122"/>
                <a:gd name="connsiteY88-6730" fmla="*/ 3820202 h 5311470"/>
                <a:gd name="connsiteX89-6731" fmla="*/ 3892233 w 4098122"/>
                <a:gd name="connsiteY89-6732" fmla="*/ 3602783 h 5311470"/>
                <a:gd name="connsiteX90-6733" fmla="*/ 3878749 w 4098122"/>
                <a:gd name="connsiteY90-6734" fmla="*/ 3246828 h 5311470"/>
                <a:gd name="connsiteX91-6735" fmla="*/ 3913820 w 4098122"/>
                <a:gd name="connsiteY91-6736" fmla="*/ 3111398 h 5311470"/>
                <a:gd name="connsiteX92-6737" fmla="*/ 3924612 w 4098122"/>
                <a:gd name="connsiteY92-6738" fmla="*/ 3055560 h 5311470"/>
                <a:gd name="connsiteX93-6739" fmla="*/ 3903026 w 4098122"/>
                <a:gd name="connsiteY93-6740" fmla="*/ 2910378 h 5311470"/>
                <a:gd name="connsiteX94-6741" fmla="*/ 3897643 w 4098122"/>
                <a:gd name="connsiteY94-6742" fmla="*/ 2689852 h 5311470"/>
                <a:gd name="connsiteX95-6743" fmla="*/ 3859853 w 4098122"/>
                <a:gd name="connsiteY95-6744" fmla="*/ 2564175 h 5311470"/>
                <a:gd name="connsiteX96-6745" fmla="*/ 3838267 w 4098122"/>
                <a:gd name="connsiteY96-6746" fmla="*/ 2541839 h 5311470"/>
                <a:gd name="connsiteX97-6747" fmla="*/ 3827474 w 4098122"/>
                <a:gd name="connsiteY97-6748" fmla="*/ 2407825 h 5311470"/>
                <a:gd name="connsiteX98-6749" fmla="*/ 3838267 w 4098122"/>
                <a:gd name="connsiteY98-6750" fmla="*/ 2374321 h 5311470"/>
                <a:gd name="connsiteX99-6751" fmla="*/ 3849060 w 4098122"/>
                <a:gd name="connsiteY99-6752" fmla="*/ 2296146 h 5311470"/>
                <a:gd name="connsiteX100-6753" fmla="*/ 3870647 w 4098122"/>
                <a:gd name="connsiteY100-6754" fmla="*/ 2273811 h 5311470"/>
                <a:gd name="connsiteX101-6755" fmla="*/ 3903026 w 4098122"/>
                <a:gd name="connsiteY101-6756" fmla="*/ 2184469 h 5311470"/>
                <a:gd name="connsiteX102-6757" fmla="*/ 3913820 w 4098122"/>
                <a:gd name="connsiteY102-6758" fmla="*/ 2005783 h 5311470"/>
                <a:gd name="connsiteX103-6759" fmla="*/ 3935406 w 4098122"/>
                <a:gd name="connsiteY103-6760" fmla="*/ 1793595 h 5311470"/>
                <a:gd name="connsiteX104-6761" fmla="*/ 3924612 w 4098122"/>
                <a:gd name="connsiteY104-6762" fmla="*/ 1648413 h 5311470"/>
                <a:gd name="connsiteX105-6763" fmla="*/ 3946199 w 4098122"/>
                <a:gd name="connsiteY105-6764" fmla="*/ 1614909 h 5311470"/>
                <a:gd name="connsiteX106-6765" fmla="*/ 3940816 w 4098122"/>
                <a:gd name="connsiteY106-6766" fmla="*/ 1485848 h 5311470"/>
                <a:gd name="connsiteX107-6767" fmla="*/ 3947836 w 4098122"/>
                <a:gd name="connsiteY107-6768" fmla="*/ 1378692 h 5311470"/>
                <a:gd name="connsiteX108-6769" fmla="*/ 3931105 w 4098122"/>
                <a:gd name="connsiteY108-6770" fmla="*/ 1305039 h 5311470"/>
                <a:gd name="connsiteX109-6771" fmla="*/ 3913293 w 4098122"/>
                <a:gd name="connsiteY109-6772" fmla="*/ 1178655 h 5311470"/>
                <a:gd name="connsiteX110-6773" fmla="*/ 3903026 w 4098122"/>
                <a:gd name="connsiteY110-6774" fmla="*/ 676810 h 5311470"/>
                <a:gd name="connsiteX111-6775" fmla="*/ 3917066 w 4098122"/>
                <a:gd name="connsiteY111-6776" fmla="*/ 454869 h 5311470"/>
                <a:gd name="connsiteX112-6777" fmla="*/ 3892233 w 4098122"/>
                <a:gd name="connsiteY112-6778" fmla="*/ 397615 h 5311470"/>
                <a:gd name="connsiteX113-6779" fmla="*/ 3913820 w 4098122"/>
                <a:gd name="connsiteY113-6780" fmla="*/ 218929 h 5311470"/>
                <a:gd name="connsiteX114-6781" fmla="*/ 3827474 w 4098122"/>
                <a:gd name="connsiteY114-6782" fmla="*/ 196594 h 5311470"/>
                <a:gd name="connsiteX115-6783" fmla="*/ 3795094 w 4098122"/>
                <a:gd name="connsiteY115-6784" fmla="*/ 174258 h 5311470"/>
                <a:gd name="connsiteX116-6785" fmla="*/ 3719542 w 4098122"/>
                <a:gd name="connsiteY116-6786" fmla="*/ 163090 h 5311470"/>
                <a:gd name="connsiteX117-6787" fmla="*/ 3683388 w 4098122"/>
                <a:gd name="connsiteY117-6788" fmla="*/ 154045 h 5311470"/>
                <a:gd name="connsiteX118-6789" fmla="*/ 3633196 w 4098122"/>
                <a:gd name="connsiteY118-6790" fmla="*/ 140754 h 5311470"/>
                <a:gd name="connsiteX119-6791" fmla="*/ 3590023 w 4098122"/>
                <a:gd name="connsiteY119-6792" fmla="*/ 163090 h 5311470"/>
                <a:gd name="connsiteX120-6793" fmla="*/ 3287814 w 4098122"/>
                <a:gd name="connsiteY120-6794" fmla="*/ 174258 h 5311470"/>
                <a:gd name="connsiteX121-6795" fmla="*/ 3204582 w 4098122"/>
                <a:gd name="connsiteY121-6796" fmla="*/ 182687 h 5311470"/>
                <a:gd name="connsiteX122-6797" fmla="*/ 3169088 w 4098122"/>
                <a:gd name="connsiteY122-6798" fmla="*/ 174258 h 5311470"/>
                <a:gd name="connsiteX123-6799" fmla="*/ 3136709 w 4098122"/>
                <a:gd name="connsiteY123-6800" fmla="*/ 163090 h 5311470"/>
                <a:gd name="connsiteX124-6801" fmla="*/ 3111646 w 4098122"/>
                <a:gd name="connsiteY124-6802" fmla="*/ 161614 h 5311470"/>
                <a:gd name="connsiteX125-6803" fmla="*/ 3030414 w 4098122"/>
                <a:gd name="connsiteY125-6804" fmla="*/ 159276 h 5311470"/>
                <a:gd name="connsiteX126-6805" fmla="*/ 2856086 w 4098122"/>
                <a:gd name="connsiteY126-6806" fmla="*/ 151922 h 5311470"/>
                <a:gd name="connsiteX127-6807" fmla="*/ 2445944 w 4098122"/>
                <a:gd name="connsiteY127-6808" fmla="*/ 174258 h 5311470"/>
                <a:gd name="connsiteX128-6809" fmla="*/ 2118307 w 4098122"/>
                <a:gd name="connsiteY128-6810" fmla="*/ 150448 h 5311470"/>
                <a:gd name="connsiteX129-6811" fmla="*/ 1882561 w 4098122"/>
                <a:gd name="connsiteY129-6812" fmla="*/ 154045 h 5311470"/>
                <a:gd name="connsiteX130-6813" fmla="*/ 1712006 w 4098122"/>
                <a:gd name="connsiteY130-6814" fmla="*/ 140754 h 5311470"/>
                <a:gd name="connsiteX131-6815" fmla="*/ 1237105 w 4098122"/>
                <a:gd name="connsiteY131-6816" fmla="*/ 163090 h 5311470"/>
                <a:gd name="connsiteX132-6817" fmla="*/ 1160470 w 4098122"/>
                <a:gd name="connsiteY132-6818" fmla="*/ 163031 h 5311470"/>
                <a:gd name="connsiteX133-6819" fmla="*/ 1106861 w 4098122"/>
                <a:gd name="connsiteY133-6820" fmla="*/ 161556 h 5311470"/>
                <a:gd name="connsiteX134-6821" fmla="*/ 1056735 w 4098122"/>
                <a:gd name="connsiteY134-6822" fmla="*/ 149710 h 5311470"/>
                <a:gd name="connsiteX135-6823" fmla="*/ 1007681 w 4098122"/>
                <a:gd name="connsiteY135-6824" fmla="*/ 0 h 5311470"/>
                <a:gd name="connsiteX136-6825" fmla="*/ 1100279 w 4098122"/>
                <a:gd name="connsiteY136-6826" fmla="*/ 23149 h 5311470"/>
                <a:gd name="connsiteX137-6827" fmla="*/ 1169727 w 4098122"/>
                <a:gd name="connsiteY137-6828" fmla="*/ 69448 h 5311470"/>
                <a:gd name="connsiteX138-6829" fmla="*/ 1679013 w 4098122"/>
                <a:gd name="connsiteY138-6830" fmla="*/ 46298 h 5311470"/>
                <a:gd name="connsiteX139-6831" fmla="*/ 1760036 w 4098122"/>
                <a:gd name="connsiteY139-6832" fmla="*/ 23149 h 5311470"/>
                <a:gd name="connsiteX140-6833" fmla="*/ 2107276 w 4098122"/>
                <a:gd name="connsiteY140-6834" fmla="*/ 34724 h 5311470"/>
                <a:gd name="connsiteX141-6835" fmla="*/ 2466092 w 4098122"/>
                <a:gd name="connsiteY141-6836" fmla="*/ 81022 h 5311470"/>
                <a:gd name="connsiteX142-6837" fmla="*/ 2905930 w 4098122"/>
                <a:gd name="connsiteY142-6838" fmla="*/ 57873 h 5311470"/>
                <a:gd name="connsiteX143-6839" fmla="*/ 3010102 w 4098122"/>
                <a:gd name="connsiteY143-6840" fmla="*/ 34724 h 5311470"/>
                <a:gd name="connsiteX144-6841" fmla="*/ 3183722 w 4098122"/>
                <a:gd name="connsiteY144-6842" fmla="*/ 46298 h 5311470"/>
                <a:gd name="connsiteX145-6843" fmla="*/ 3206871 w 4098122"/>
                <a:gd name="connsiteY145-6844" fmla="*/ 69448 h 5311470"/>
                <a:gd name="connsiteX146-6845" fmla="*/ 3241595 w 4098122"/>
                <a:gd name="connsiteY146-6846" fmla="*/ 81022 h 5311470"/>
                <a:gd name="connsiteX147-6847" fmla="*/ 3264745 w 4098122"/>
                <a:gd name="connsiteY147-6848" fmla="*/ 104172 h 5311470"/>
                <a:gd name="connsiteX148-6849" fmla="*/ 3368917 w 4098122"/>
                <a:gd name="connsiteY148-6850" fmla="*/ 81022 h 5311470"/>
                <a:gd name="connsiteX149-6851" fmla="*/ 3693008 w 4098122"/>
                <a:gd name="connsiteY149-6852" fmla="*/ 69448 h 5311470"/>
                <a:gd name="connsiteX150-6853" fmla="*/ 3739307 w 4098122"/>
                <a:gd name="connsiteY150-6854" fmla="*/ 46298 h 5311470"/>
                <a:gd name="connsiteX151-6855" fmla="*/ 3774031 w 4098122"/>
                <a:gd name="connsiteY151-6856" fmla="*/ 23149 h 5311470"/>
                <a:gd name="connsiteX152-6857" fmla="*/ 3831904 w 4098122"/>
                <a:gd name="connsiteY152-6858" fmla="*/ 69448 h 5311470"/>
                <a:gd name="connsiteX153-6859" fmla="*/ 3912927 w 4098122"/>
                <a:gd name="connsiteY153-6860" fmla="*/ 81022 h 5311470"/>
                <a:gd name="connsiteX154-6861" fmla="*/ 3947651 w 4098122"/>
                <a:gd name="connsiteY154-6862" fmla="*/ 104172 h 5311470"/>
                <a:gd name="connsiteX155-6863" fmla="*/ 4040249 w 4098122"/>
                <a:gd name="connsiteY155-6864" fmla="*/ 127321 h 5311470"/>
                <a:gd name="connsiteX156-6865" fmla="*/ 4017099 w 4098122"/>
                <a:gd name="connsiteY156-6866" fmla="*/ 312516 h 5311470"/>
                <a:gd name="connsiteX157-6867" fmla="*/ 4005524 w 4098122"/>
                <a:gd name="connsiteY157-6868" fmla="*/ 347240 h 5311470"/>
                <a:gd name="connsiteX158-6869" fmla="*/ 4028674 w 4098122"/>
                <a:gd name="connsiteY158-6870" fmla="*/ 601883 h 5311470"/>
                <a:gd name="connsiteX159-6871" fmla="*/ 4040249 w 4098122"/>
                <a:gd name="connsiteY159-6872" fmla="*/ 1169043 h 5311470"/>
                <a:gd name="connsiteX160-6873" fmla="*/ 4063398 w 4098122"/>
                <a:gd name="connsiteY160-6874" fmla="*/ 1238491 h 5311470"/>
                <a:gd name="connsiteX161-6875" fmla="*/ 4074973 w 4098122"/>
                <a:gd name="connsiteY161-6876" fmla="*/ 1273215 h 5311470"/>
                <a:gd name="connsiteX162-6877" fmla="*/ 4098122 w 4098122"/>
                <a:gd name="connsiteY162-6878" fmla="*/ 1354238 h 5311470"/>
                <a:gd name="connsiteX163-6879" fmla="*/ 4074973 w 4098122"/>
                <a:gd name="connsiteY163-6880" fmla="*/ 1574157 h 5311470"/>
                <a:gd name="connsiteX164-6881" fmla="*/ 4051823 w 4098122"/>
                <a:gd name="connsiteY164-6882" fmla="*/ 1608881 h 5311470"/>
                <a:gd name="connsiteX165-6883" fmla="*/ 4063398 w 4098122"/>
                <a:gd name="connsiteY165-6884" fmla="*/ 1759352 h 5311470"/>
                <a:gd name="connsiteX166-6885" fmla="*/ 4040249 w 4098122"/>
                <a:gd name="connsiteY166-6886" fmla="*/ 1979271 h 5311470"/>
                <a:gd name="connsiteX167-6887" fmla="*/ 4028674 w 4098122"/>
                <a:gd name="connsiteY167-6888" fmla="*/ 2164466 h 5311470"/>
                <a:gd name="connsiteX168-6889" fmla="*/ 3993950 w 4098122"/>
                <a:gd name="connsiteY168-6890" fmla="*/ 2257063 h 5311470"/>
                <a:gd name="connsiteX169-6891" fmla="*/ 3970800 w 4098122"/>
                <a:gd name="connsiteY169-6892" fmla="*/ 2280212 h 5311470"/>
                <a:gd name="connsiteX170-6893" fmla="*/ 3959226 w 4098122"/>
                <a:gd name="connsiteY170-6894" fmla="*/ 2361235 h 5311470"/>
                <a:gd name="connsiteX171-6895" fmla="*/ 3947651 w 4098122"/>
                <a:gd name="connsiteY171-6896" fmla="*/ 2395959 h 5311470"/>
                <a:gd name="connsiteX172-6897" fmla="*/ 3959226 w 4098122"/>
                <a:gd name="connsiteY172-6898" fmla="*/ 2534855 h 5311470"/>
                <a:gd name="connsiteX173-6899" fmla="*/ 3982375 w 4098122"/>
                <a:gd name="connsiteY173-6900" fmla="*/ 2558005 h 5311470"/>
                <a:gd name="connsiteX174-6901" fmla="*/ 3993950 w 4098122"/>
                <a:gd name="connsiteY174-6902" fmla="*/ 2592729 h 5311470"/>
                <a:gd name="connsiteX175-6903" fmla="*/ 4028674 w 4098122"/>
                <a:gd name="connsiteY175-6904" fmla="*/ 2916820 h 5311470"/>
                <a:gd name="connsiteX176-6905" fmla="*/ 4051823 w 4098122"/>
                <a:gd name="connsiteY176-6906" fmla="*/ 3067291 h 5311470"/>
                <a:gd name="connsiteX177-6907" fmla="*/ 4040249 w 4098122"/>
                <a:gd name="connsiteY177-6908" fmla="*/ 3125164 h 5311470"/>
                <a:gd name="connsiteX178-6909" fmla="*/ 4029899 w 4098122"/>
                <a:gd name="connsiteY178-6910" fmla="*/ 3164921 h 5311470"/>
                <a:gd name="connsiteX179-6911" fmla="*/ 4031149 w 4098122"/>
                <a:gd name="connsiteY179-6912" fmla="*/ 3158443 h 5311470"/>
                <a:gd name="connsiteX180-6913" fmla="*/ 4029899 w 4098122"/>
                <a:gd name="connsiteY180-6914" fmla="*/ 3164921 h 5311470"/>
                <a:gd name="connsiteX181-6915" fmla="*/ 4017099 w 4098122"/>
                <a:gd name="connsiteY181-6916" fmla="*/ 3229336 h 5311470"/>
                <a:gd name="connsiteX182-6917" fmla="*/ 4017099 w 4098122"/>
                <a:gd name="connsiteY182-6918" fmla="*/ 3634450 h 5311470"/>
                <a:gd name="connsiteX183-6919" fmla="*/ 4051823 w 4098122"/>
                <a:gd name="connsiteY183-6920" fmla="*/ 3842795 h 5311470"/>
                <a:gd name="connsiteX184-6921" fmla="*/ 4063398 w 4098122"/>
                <a:gd name="connsiteY184-6922" fmla="*/ 3981691 h 5311470"/>
                <a:gd name="connsiteX185-6923" fmla="*/ 4051823 w 4098122"/>
                <a:gd name="connsiteY185-6924" fmla="*/ 4120587 h 5311470"/>
                <a:gd name="connsiteX186-6925" fmla="*/ 4040249 w 4098122"/>
                <a:gd name="connsiteY186-6926" fmla="*/ 4155311 h 5311470"/>
                <a:gd name="connsiteX187-6927" fmla="*/ 4017099 w 4098122"/>
                <a:gd name="connsiteY187-6928" fmla="*/ 4444678 h 5311470"/>
                <a:gd name="connsiteX188-6929" fmla="*/ 4028674 w 4098122"/>
                <a:gd name="connsiteY188-6930" fmla="*/ 4734045 h 5311470"/>
                <a:gd name="connsiteX189-6931" fmla="*/ 4040249 w 4098122"/>
                <a:gd name="connsiteY189-6932" fmla="*/ 4768769 h 5311470"/>
                <a:gd name="connsiteX190-6933" fmla="*/ 4025844 w 4098122"/>
                <a:gd name="connsiteY190-6934" fmla="*/ 5150698 h 5311470"/>
                <a:gd name="connsiteX191-6935" fmla="*/ 4014270 w 4098122"/>
                <a:gd name="connsiteY191-6936" fmla="*/ 5275190 h 5311470"/>
                <a:gd name="connsiteX192-6937" fmla="*/ 3936076 w 4098122"/>
                <a:gd name="connsiteY192-6938" fmla="*/ 5254906 h 5311470"/>
                <a:gd name="connsiteX193-6939" fmla="*/ 3889778 w 4098122"/>
                <a:gd name="connsiteY193-6940" fmla="*/ 5243331 h 5311470"/>
                <a:gd name="connsiteX194-6941" fmla="*/ 3788546 w 4098122"/>
                <a:gd name="connsiteY194-6942" fmla="*/ 5240502 h 5311470"/>
                <a:gd name="connsiteX195-6943" fmla="*/ 3713143 w 4098122"/>
                <a:gd name="connsiteY195-6944" fmla="*/ 5246382 h 5311470"/>
                <a:gd name="connsiteX196-6945" fmla="*/ 3655455 w 4098122"/>
                <a:gd name="connsiteY196-6946" fmla="*/ 5234733 h 5311470"/>
                <a:gd name="connsiteX197-6947" fmla="*/ 3600411 w 4098122"/>
                <a:gd name="connsiteY197-6948" fmla="*/ 5231757 h 5311470"/>
                <a:gd name="connsiteX198-6949" fmla="*/ 3565686 w 4098122"/>
                <a:gd name="connsiteY198-6950" fmla="*/ 5243331 h 5311470"/>
                <a:gd name="connsiteX199-6951" fmla="*/ 2350345 w 4098122"/>
                <a:gd name="connsiteY199-6952" fmla="*/ 5266481 h 5311470"/>
                <a:gd name="connsiteX200-6953" fmla="*/ 2188299 w 4098122"/>
                <a:gd name="connsiteY200-6954" fmla="*/ 5289630 h 5311470"/>
                <a:gd name="connsiteX201-6955" fmla="*/ 2095702 w 4098122"/>
                <a:gd name="connsiteY201-6956" fmla="*/ 5301205 h 5311470"/>
                <a:gd name="connsiteX202-6957" fmla="*/ 2049329 w 4098122"/>
                <a:gd name="connsiteY202-6958" fmla="*/ 5306936 h 5311470"/>
                <a:gd name="connsiteX203-6959" fmla="*/ 1968380 w 4098122"/>
                <a:gd name="connsiteY203-6960" fmla="*/ 5301205 h 5311470"/>
                <a:gd name="connsiteX204-6961" fmla="*/ 1748461 w 4098122"/>
                <a:gd name="connsiteY204-6962" fmla="*/ 5289630 h 5311470"/>
                <a:gd name="connsiteX205-6963" fmla="*/ 1574841 w 4098122"/>
                <a:gd name="connsiteY205-6964" fmla="*/ 5266481 h 5311470"/>
                <a:gd name="connsiteX206-6965" fmla="*/ 1505393 w 4098122"/>
                <a:gd name="connsiteY206-6966" fmla="*/ 5243331 h 5311470"/>
                <a:gd name="connsiteX207-6967" fmla="*/ 1470669 w 4098122"/>
                <a:gd name="connsiteY207-6968" fmla="*/ 5231757 h 5311470"/>
                <a:gd name="connsiteX208-6969" fmla="*/ 1435945 w 4098122"/>
                <a:gd name="connsiteY208-6970" fmla="*/ 5220182 h 5311470"/>
                <a:gd name="connsiteX209-6971" fmla="*/ 1366497 w 4098122"/>
                <a:gd name="connsiteY209-6972" fmla="*/ 5208607 h 5311470"/>
                <a:gd name="connsiteX210-6973" fmla="*/ 1331773 w 4098122"/>
                <a:gd name="connsiteY210-6974" fmla="*/ 5197033 h 5311470"/>
                <a:gd name="connsiteX211-6975" fmla="*/ 1273899 w 4098122"/>
                <a:gd name="connsiteY211-6976" fmla="*/ 5185458 h 5311470"/>
                <a:gd name="connsiteX212-6977" fmla="*/ 1088704 w 4098122"/>
                <a:gd name="connsiteY212-6978" fmla="*/ 5197033 h 5311470"/>
                <a:gd name="connsiteX213-6979" fmla="*/ 1030831 w 4098122"/>
                <a:gd name="connsiteY213-6980" fmla="*/ 5208607 h 5311470"/>
                <a:gd name="connsiteX214-6981" fmla="*/ 799337 w 4098122"/>
                <a:gd name="connsiteY214-6982" fmla="*/ 5197033 h 5311470"/>
                <a:gd name="connsiteX215-6983" fmla="*/ 648866 w 4098122"/>
                <a:gd name="connsiteY215-6984" fmla="*/ 5231757 h 5311470"/>
                <a:gd name="connsiteX216-6985" fmla="*/ 452097 w 4098122"/>
                <a:gd name="connsiteY216-6986" fmla="*/ 5197033 h 5311470"/>
                <a:gd name="connsiteX217-6987" fmla="*/ 244625 w 4098122"/>
                <a:gd name="connsiteY217-6988" fmla="*/ 5207919 h 5311470"/>
                <a:gd name="connsiteX218-6989" fmla="*/ 174304 w 4098122"/>
                <a:gd name="connsiteY218-6990" fmla="*/ 5220182 h 5311470"/>
                <a:gd name="connsiteX219-6991" fmla="*/ 117808 w 4098122"/>
                <a:gd name="connsiteY219-6992" fmla="*/ 5228128 h 5311470"/>
                <a:gd name="connsiteX220-6993" fmla="*/ 12259 w 4098122"/>
                <a:gd name="connsiteY220-6994" fmla="*/ 5243331 h 5311470"/>
                <a:gd name="connsiteX221-6995" fmla="*/ 23144 w 4098122"/>
                <a:gd name="connsiteY221-6996" fmla="*/ 5109442 h 5311470"/>
                <a:gd name="connsiteX222-6997" fmla="*/ 46294 w 4098122"/>
                <a:gd name="connsiteY222-6998" fmla="*/ 5020289 h 5311470"/>
                <a:gd name="connsiteX223-6999" fmla="*/ 35408 w 4098122"/>
                <a:gd name="connsiteY223-7000" fmla="*/ 4826643 h 5311470"/>
                <a:gd name="connsiteX224-7001" fmla="*/ 58557 w 4098122"/>
                <a:gd name="connsiteY224-7002" fmla="*/ 4791919 h 5311470"/>
                <a:gd name="connsiteX225-7003" fmla="*/ 70132 w 4098122"/>
                <a:gd name="connsiteY225-7004" fmla="*/ 4745620 h 5311470"/>
                <a:gd name="connsiteX226-7005" fmla="*/ 35408 w 4098122"/>
                <a:gd name="connsiteY226-7006" fmla="*/ 4676172 h 5311470"/>
                <a:gd name="connsiteX227-7007" fmla="*/ 23833 w 4098122"/>
                <a:gd name="connsiteY227-7008" fmla="*/ 4641448 h 5311470"/>
                <a:gd name="connsiteX228-7009" fmla="*/ 35408 w 4098122"/>
                <a:gd name="connsiteY228-7010" fmla="*/ 4514126 h 5311470"/>
                <a:gd name="connsiteX229-7011" fmla="*/ 46983 w 4098122"/>
                <a:gd name="connsiteY229-7012" fmla="*/ 4467828 h 5311470"/>
                <a:gd name="connsiteX230-7013" fmla="*/ 70132 w 4098122"/>
                <a:gd name="connsiteY230-7014" fmla="*/ 4363655 h 5311470"/>
                <a:gd name="connsiteX231-7015" fmla="*/ 58557 w 4098122"/>
                <a:gd name="connsiteY231-7016" fmla="*/ 4305782 h 5311470"/>
                <a:gd name="connsiteX232-7017" fmla="*/ 46983 w 4098122"/>
                <a:gd name="connsiteY232-7018" fmla="*/ 4236334 h 5311470"/>
                <a:gd name="connsiteX233-7019" fmla="*/ 23833 w 4098122"/>
                <a:gd name="connsiteY233-7020" fmla="*/ 4166886 h 5311470"/>
                <a:gd name="connsiteX234-7021" fmla="*/ 35408 w 4098122"/>
                <a:gd name="connsiteY234-7022" fmla="*/ 3877519 h 5311470"/>
                <a:gd name="connsiteX235-7023" fmla="*/ 46983 w 4098122"/>
                <a:gd name="connsiteY235-7024" fmla="*/ 3819645 h 5311470"/>
                <a:gd name="connsiteX236-7025" fmla="*/ 116431 w 4098122"/>
                <a:gd name="connsiteY236-7026" fmla="*/ 3750197 h 5311470"/>
                <a:gd name="connsiteX237-7027" fmla="*/ 93281 w 4098122"/>
                <a:gd name="connsiteY237-7028" fmla="*/ 3611301 h 5311470"/>
                <a:gd name="connsiteX238-7029" fmla="*/ 70132 w 4098122"/>
                <a:gd name="connsiteY238-7030" fmla="*/ 3576577 h 5311470"/>
                <a:gd name="connsiteX239-7031" fmla="*/ 58557 w 4098122"/>
                <a:gd name="connsiteY239-7032" fmla="*/ 3437681 h 5311470"/>
                <a:gd name="connsiteX240-7033" fmla="*/ 35408 w 4098122"/>
                <a:gd name="connsiteY240-7034" fmla="*/ 3345083 h 5311470"/>
                <a:gd name="connsiteX241-7035" fmla="*/ 12259 w 4098122"/>
                <a:gd name="connsiteY241-7036" fmla="*/ 3264060 h 5311470"/>
                <a:gd name="connsiteX242-7037" fmla="*/ 23833 w 4098122"/>
                <a:gd name="connsiteY242-7038" fmla="*/ 3078866 h 5311470"/>
                <a:gd name="connsiteX243-7039" fmla="*/ 46983 w 4098122"/>
                <a:gd name="connsiteY243-7040" fmla="*/ 3009417 h 5311470"/>
                <a:gd name="connsiteX244-7041" fmla="*/ 58557 w 4098122"/>
                <a:gd name="connsiteY244-7042" fmla="*/ 2974693 h 5311470"/>
                <a:gd name="connsiteX245-7043" fmla="*/ 46983 w 4098122"/>
                <a:gd name="connsiteY245-7044" fmla="*/ 2812648 h 5311470"/>
                <a:gd name="connsiteX246-7045" fmla="*/ 35408 w 4098122"/>
                <a:gd name="connsiteY246-7046" fmla="*/ 2673752 h 5311470"/>
                <a:gd name="connsiteX247-7047" fmla="*/ 46983 w 4098122"/>
                <a:gd name="connsiteY247-7048" fmla="*/ 2523281 h 5311470"/>
                <a:gd name="connsiteX248-7049" fmla="*/ 70132 w 4098122"/>
                <a:gd name="connsiteY248-7050" fmla="*/ 2453833 h 5311470"/>
                <a:gd name="connsiteX249-7051" fmla="*/ 58557 w 4098122"/>
                <a:gd name="connsiteY249-7052" fmla="*/ 2257063 h 5311470"/>
                <a:gd name="connsiteX250-7053" fmla="*/ 46983 w 4098122"/>
                <a:gd name="connsiteY250-7054" fmla="*/ 2210764 h 5311470"/>
                <a:gd name="connsiteX251-7055" fmla="*/ 23833 w 4098122"/>
                <a:gd name="connsiteY251-7056" fmla="*/ 2176040 h 5311470"/>
                <a:gd name="connsiteX252-7057" fmla="*/ 23833 w 4098122"/>
                <a:gd name="connsiteY252-7058" fmla="*/ 1828800 h 5311470"/>
                <a:gd name="connsiteX253-7059" fmla="*/ 35408 w 4098122"/>
                <a:gd name="connsiteY253-7060" fmla="*/ 1713053 h 5311470"/>
                <a:gd name="connsiteX254-7061" fmla="*/ 58557 w 4098122"/>
                <a:gd name="connsiteY254-7062" fmla="*/ 1643605 h 5311470"/>
                <a:gd name="connsiteX255-7063" fmla="*/ 35408 w 4098122"/>
                <a:gd name="connsiteY255-7064" fmla="*/ 1481559 h 5311470"/>
                <a:gd name="connsiteX256-7065" fmla="*/ 23833 w 4098122"/>
                <a:gd name="connsiteY256-7066" fmla="*/ 1446835 h 5311470"/>
                <a:gd name="connsiteX257-7067" fmla="*/ 684 w 4098122"/>
                <a:gd name="connsiteY257-7068" fmla="*/ 1365812 h 5311470"/>
                <a:gd name="connsiteX258-7069" fmla="*/ 12259 w 4098122"/>
                <a:gd name="connsiteY258-7070" fmla="*/ 1192192 h 5311470"/>
                <a:gd name="connsiteX259-7071" fmla="*/ 23833 w 4098122"/>
                <a:gd name="connsiteY259-7072" fmla="*/ 1157468 h 5311470"/>
                <a:gd name="connsiteX260-7073" fmla="*/ 58557 w 4098122"/>
                <a:gd name="connsiteY260-7074" fmla="*/ 1064871 h 5311470"/>
                <a:gd name="connsiteX261-7075" fmla="*/ 46983 w 4098122"/>
                <a:gd name="connsiteY261-7076" fmla="*/ 844952 h 5311470"/>
                <a:gd name="connsiteX262-7077" fmla="*/ 35408 w 4098122"/>
                <a:gd name="connsiteY262-7078" fmla="*/ 787078 h 5311470"/>
                <a:gd name="connsiteX263-7079" fmla="*/ 23833 w 4098122"/>
                <a:gd name="connsiteY263-7080" fmla="*/ 648182 h 5311470"/>
                <a:gd name="connsiteX264-7081" fmla="*/ 12259 w 4098122"/>
                <a:gd name="connsiteY264-7082" fmla="*/ 555585 h 5311470"/>
                <a:gd name="connsiteX265-7083" fmla="*/ 23833 w 4098122"/>
                <a:gd name="connsiteY265-7084" fmla="*/ 115747 h 5311470"/>
                <a:gd name="connsiteX266-7085" fmla="*/ 70132 w 4098122"/>
                <a:gd name="connsiteY266-7086" fmla="*/ 69448 h 5311470"/>
                <a:gd name="connsiteX267-7087" fmla="*/ 428947 w 4098122"/>
                <a:gd name="connsiteY267-7088" fmla="*/ 69448 h 5311470"/>
                <a:gd name="connsiteX268-7089" fmla="*/ 556269 w 4098122"/>
                <a:gd name="connsiteY268-7090" fmla="*/ 81022 h 5311470"/>
                <a:gd name="connsiteX269-7091" fmla="*/ 891935 w 4098122"/>
                <a:gd name="connsiteY269-7092" fmla="*/ 57873 h 5311470"/>
                <a:gd name="connsiteX270-7093" fmla="*/ 926659 w 4098122"/>
                <a:gd name="connsiteY270-7094" fmla="*/ 46298 h 5311470"/>
                <a:gd name="connsiteX271-7095" fmla="*/ 961383 w 4098122"/>
                <a:gd name="connsiteY271-7096" fmla="*/ 23149 h 5311470"/>
                <a:gd name="connsiteX272-7097" fmla="*/ 1007681 w 4098122"/>
                <a:gd name="connsiteY272-7098" fmla="*/ 0 h 5311470"/>
                <a:gd name="connsiteX0-7099" fmla="*/ 1056735 w 4098122"/>
                <a:gd name="connsiteY0-7100" fmla="*/ 149710 h 5311470"/>
                <a:gd name="connsiteX1-7101" fmla="*/ 1010449 w 4098122"/>
                <a:gd name="connsiteY1-7102" fmla="*/ 140754 h 5311470"/>
                <a:gd name="connsiteX2-7103" fmla="*/ 912755 w 4098122"/>
                <a:gd name="connsiteY2-7104" fmla="*/ 151921 h 5311470"/>
                <a:gd name="connsiteX3-7105" fmla="*/ 665066 w 4098122"/>
                <a:gd name="connsiteY3-7106" fmla="*/ 174258 h 5311470"/>
                <a:gd name="connsiteX4-7107" fmla="*/ 546340 w 4098122"/>
                <a:gd name="connsiteY4-7108" fmla="*/ 163090 h 5311470"/>
                <a:gd name="connsiteX5-7109" fmla="*/ 193938 w 4098122"/>
                <a:gd name="connsiteY5-7110" fmla="*/ 169028 h 5311470"/>
                <a:gd name="connsiteX6-7111" fmla="*/ 168578 w 4098122"/>
                <a:gd name="connsiteY6-7112" fmla="*/ 207762 h 5311470"/>
                <a:gd name="connsiteX7-7113" fmla="*/ 187473 w 4098122"/>
                <a:gd name="connsiteY7-7114" fmla="*/ 608390 h 5311470"/>
                <a:gd name="connsiteX8-7115" fmla="*/ 208505 w 4098122"/>
                <a:gd name="connsiteY8-7116" fmla="*/ 760923 h 5311470"/>
                <a:gd name="connsiteX9-7117" fmla="*/ 179372 w 4098122"/>
                <a:gd name="connsiteY9-7118" fmla="*/ 855496 h 5311470"/>
                <a:gd name="connsiteX10-7119" fmla="*/ 190165 w 4098122"/>
                <a:gd name="connsiteY10-7120" fmla="*/ 911336 h 5311470"/>
                <a:gd name="connsiteX11-7121" fmla="*/ 222545 w 4098122"/>
                <a:gd name="connsiteY11-7122" fmla="*/ 1056518 h 5311470"/>
                <a:gd name="connsiteX12-7123" fmla="*/ 209587 w 4098122"/>
                <a:gd name="connsiteY12-7124" fmla="*/ 1198869 h 5311470"/>
                <a:gd name="connsiteX13-7125" fmla="*/ 193411 w 4098122"/>
                <a:gd name="connsiteY13-7126" fmla="*/ 1287934 h 5311470"/>
                <a:gd name="connsiteX14-7127" fmla="*/ 146992 w 4098122"/>
                <a:gd name="connsiteY14-7128" fmla="*/ 1413887 h 5311470"/>
                <a:gd name="connsiteX15-7129" fmla="*/ 168578 w 4098122"/>
                <a:gd name="connsiteY15-7130" fmla="*/ 1492062 h 5311470"/>
                <a:gd name="connsiteX16-7131" fmla="*/ 179372 w 4098122"/>
                <a:gd name="connsiteY16-7132" fmla="*/ 1525566 h 5311470"/>
                <a:gd name="connsiteX17-7133" fmla="*/ 200958 w 4098122"/>
                <a:gd name="connsiteY17-7134" fmla="*/ 1681916 h 5311470"/>
                <a:gd name="connsiteX18-7135" fmla="*/ 179372 w 4098122"/>
                <a:gd name="connsiteY18-7136" fmla="*/ 1748923 h 5311470"/>
                <a:gd name="connsiteX19-7137" fmla="*/ 168578 w 4098122"/>
                <a:gd name="connsiteY19-7138" fmla="*/ 1860602 h 5311470"/>
                <a:gd name="connsiteX20-7139" fmla="*/ 204205 w 4098122"/>
                <a:gd name="connsiteY20-7140" fmla="*/ 2148134 h 5311470"/>
                <a:gd name="connsiteX21-7141" fmla="*/ 190165 w 4098122"/>
                <a:gd name="connsiteY21-7142" fmla="*/ 2229139 h 5311470"/>
                <a:gd name="connsiteX22-7143" fmla="*/ 200958 w 4098122"/>
                <a:gd name="connsiteY22-7144" fmla="*/ 2273811 h 5311470"/>
                <a:gd name="connsiteX23-7145" fmla="*/ 211751 w 4098122"/>
                <a:gd name="connsiteY23-7146" fmla="*/ 2463665 h 5311470"/>
                <a:gd name="connsiteX24-7147" fmla="*/ 190165 w 4098122"/>
                <a:gd name="connsiteY24-7148" fmla="*/ 2530671 h 5311470"/>
                <a:gd name="connsiteX25-7149" fmla="*/ 197184 w 4098122"/>
                <a:gd name="connsiteY25-7150" fmla="*/ 2693667 h 5311470"/>
                <a:gd name="connsiteX26-7151" fmla="*/ 190165 w 4098122"/>
                <a:gd name="connsiteY26-7152" fmla="*/ 2809867 h 5311470"/>
                <a:gd name="connsiteX27-7153" fmla="*/ 200958 w 4098122"/>
                <a:gd name="connsiteY27-7154" fmla="*/ 2966216 h 5311470"/>
                <a:gd name="connsiteX28-7155" fmla="*/ 190165 w 4098122"/>
                <a:gd name="connsiteY28-7156" fmla="*/ 2999720 h 5311470"/>
                <a:gd name="connsiteX29-7157" fmla="*/ 168578 w 4098122"/>
                <a:gd name="connsiteY29-7158" fmla="*/ 3066728 h 5311470"/>
                <a:gd name="connsiteX30-7159" fmla="*/ 187473 w 4098122"/>
                <a:gd name="connsiteY30-7160" fmla="*/ 3221661 h 5311470"/>
                <a:gd name="connsiteX31-7161" fmla="*/ 179372 w 4098122"/>
                <a:gd name="connsiteY31-7162" fmla="*/ 3323587 h 5311470"/>
                <a:gd name="connsiteX32-7163" fmla="*/ 200958 w 4098122"/>
                <a:gd name="connsiteY32-7164" fmla="*/ 3412930 h 5311470"/>
                <a:gd name="connsiteX33-7165" fmla="*/ 211751 w 4098122"/>
                <a:gd name="connsiteY33-7166" fmla="*/ 3546944 h 5311470"/>
                <a:gd name="connsiteX34-7167" fmla="*/ 233337 w 4098122"/>
                <a:gd name="connsiteY34-7168" fmla="*/ 3580448 h 5311470"/>
                <a:gd name="connsiteX35-7169" fmla="*/ 254924 w 4098122"/>
                <a:gd name="connsiteY35-7170" fmla="*/ 3714461 h 5311470"/>
                <a:gd name="connsiteX36-7171" fmla="*/ 207978 w 4098122"/>
                <a:gd name="connsiteY36-7172" fmla="*/ 3817095 h 5311470"/>
                <a:gd name="connsiteX37-7173" fmla="*/ 214443 w 4098122"/>
                <a:gd name="connsiteY37-7174" fmla="*/ 3951817 h 5311470"/>
                <a:gd name="connsiteX38-7175" fmla="*/ 168578 w 4098122"/>
                <a:gd name="connsiteY38-7176" fmla="*/ 4116504 h 5311470"/>
                <a:gd name="connsiteX39-7177" fmla="*/ 190165 w 4098122"/>
                <a:gd name="connsiteY39-7178" fmla="*/ 4183511 h 5311470"/>
                <a:gd name="connsiteX40-7179" fmla="*/ 218216 w 4098122"/>
                <a:gd name="connsiteY40-7180" fmla="*/ 4256733 h 5311470"/>
                <a:gd name="connsiteX41-7181" fmla="*/ 211751 w 4098122"/>
                <a:gd name="connsiteY41-7182" fmla="*/ 4306356 h 5311470"/>
                <a:gd name="connsiteX42-7183" fmla="*/ 190165 w 4098122"/>
                <a:gd name="connsiteY42-7184" fmla="*/ 4406868 h 5311470"/>
                <a:gd name="connsiteX43-7185" fmla="*/ 179372 w 4098122"/>
                <a:gd name="connsiteY43-7186" fmla="*/ 4451539 h 5311470"/>
                <a:gd name="connsiteX44-7187" fmla="*/ 168578 w 4098122"/>
                <a:gd name="connsiteY44-7188" fmla="*/ 4574385 h 5311470"/>
                <a:gd name="connsiteX45-7189" fmla="*/ 179372 w 4098122"/>
                <a:gd name="connsiteY45-7190" fmla="*/ 4607889 h 5311470"/>
                <a:gd name="connsiteX46-7191" fmla="*/ 211751 w 4098122"/>
                <a:gd name="connsiteY46-7192" fmla="*/ 4674896 h 5311470"/>
                <a:gd name="connsiteX47-7193" fmla="*/ 200958 w 4098122"/>
                <a:gd name="connsiteY47-7194" fmla="*/ 4719567 h 5311470"/>
                <a:gd name="connsiteX48-7195" fmla="*/ 179372 w 4098122"/>
                <a:gd name="connsiteY48-7196" fmla="*/ 4753071 h 5311470"/>
                <a:gd name="connsiteX49-7197" fmla="*/ 179372 w 4098122"/>
                <a:gd name="connsiteY49-7198" fmla="*/ 5009930 h 5311470"/>
                <a:gd name="connsiteX50-7199" fmla="*/ 157786 w 4098122"/>
                <a:gd name="connsiteY50-7200" fmla="*/ 5043435 h 5311470"/>
                <a:gd name="connsiteX51-7201" fmla="*/ 180935 w 4098122"/>
                <a:gd name="connsiteY51-7202" fmla="*/ 5108814 h 5311470"/>
                <a:gd name="connsiteX52-7203" fmla="*/ 230213 w 4098122"/>
                <a:gd name="connsiteY52-7204" fmla="*/ 5074497 h 5311470"/>
                <a:gd name="connsiteX53-7205" fmla="*/ 308890 w 4098122"/>
                <a:gd name="connsiteY53-7206" fmla="*/ 5132777 h 5311470"/>
                <a:gd name="connsiteX54-7207" fmla="*/ 330477 w 4098122"/>
                <a:gd name="connsiteY54-7208" fmla="*/ 5110441 h 5311470"/>
                <a:gd name="connsiteX55-7209" fmla="*/ 524754 w 4098122"/>
                <a:gd name="connsiteY55-7210" fmla="*/ 5099273 h 5311470"/>
                <a:gd name="connsiteX56-7211" fmla="*/ 783791 w 4098122"/>
                <a:gd name="connsiteY56-7212" fmla="*/ 5099273 h 5311470"/>
                <a:gd name="connsiteX57-7213" fmla="*/ 891723 w 4098122"/>
                <a:gd name="connsiteY57-7214" fmla="*/ 5110441 h 5311470"/>
                <a:gd name="connsiteX58-7215" fmla="*/ 1107587 w 4098122"/>
                <a:gd name="connsiteY58-7216" fmla="*/ 5121609 h 5311470"/>
                <a:gd name="connsiteX59-7217" fmla="*/ 1161553 w 4098122"/>
                <a:gd name="connsiteY59-7218" fmla="*/ 5110441 h 5311470"/>
                <a:gd name="connsiteX60-7219" fmla="*/ 1334244 w 4098122"/>
                <a:gd name="connsiteY60-7220" fmla="*/ 5099273 h 5311470"/>
                <a:gd name="connsiteX61-7221" fmla="*/ 1388211 w 4098122"/>
                <a:gd name="connsiteY61-7222" fmla="*/ 5110441 h 5311470"/>
                <a:gd name="connsiteX62-7223" fmla="*/ 1420590 w 4098122"/>
                <a:gd name="connsiteY62-7224" fmla="*/ 5121609 h 5311470"/>
                <a:gd name="connsiteX63-7225" fmla="*/ 1485349 w 4098122"/>
                <a:gd name="connsiteY63-7226" fmla="*/ 5132777 h 5311470"/>
                <a:gd name="connsiteX64-7227" fmla="*/ 1517729 w 4098122"/>
                <a:gd name="connsiteY64-7228" fmla="*/ 5143945 h 5311470"/>
                <a:gd name="connsiteX65-7229" fmla="*/ 1550108 w 4098122"/>
                <a:gd name="connsiteY65-7230" fmla="*/ 5155112 h 5311470"/>
                <a:gd name="connsiteX66-7231" fmla="*/ 1614868 w 4098122"/>
                <a:gd name="connsiteY66-7232" fmla="*/ 5177448 h 5311470"/>
                <a:gd name="connsiteX67-7233" fmla="*/ 1802785 w 4098122"/>
                <a:gd name="connsiteY67-7234" fmla="*/ 5181199 h 5311470"/>
                <a:gd name="connsiteX68-7235" fmla="*/ 1926080 w 4098122"/>
                <a:gd name="connsiteY68-7236" fmla="*/ 5173781 h 5311470"/>
                <a:gd name="connsiteX69-7237" fmla="*/ 2060390 w 4098122"/>
                <a:gd name="connsiteY69-7238" fmla="*/ 5177531 h 5311470"/>
                <a:gd name="connsiteX70-7239" fmla="*/ 2137733 w 4098122"/>
                <a:gd name="connsiteY70-7240" fmla="*/ 5177498 h 5311470"/>
                <a:gd name="connsiteX71-7241" fmla="*/ 2216643 w 4098122"/>
                <a:gd name="connsiteY71-7242" fmla="*/ 5170047 h 5311470"/>
                <a:gd name="connsiteX72-7243" fmla="*/ 2338012 w 4098122"/>
                <a:gd name="connsiteY72-7244" fmla="*/ 5177448 h 5311470"/>
                <a:gd name="connsiteX73-7245" fmla="*/ 3426693 w 4098122"/>
                <a:gd name="connsiteY73-7246" fmla="*/ 5140244 h 5311470"/>
                <a:gd name="connsiteX74-7247" fmla="*/ 3485092 w 4098122"/>
                <a:gd name="connsiteY74-7248" fmla="*/ 5129077 h 5311470"/>
                <a:gd name="connsiteX75-7249" fmla="*/ 3536058 w 4098122"/>
                <a:gd name="connsiteY75-7250" fmla="*/ 5121609 h 5311470"/>
                <a:gd name="connsiteX76-7251" fmla="*/ 3606819 w 4098122"/>
                <a:gd name="connsiteY76-7252" fmla="*/ 5129026 h 5311470"/>
                <a:gd name="connsiteX77-7253" fmla="*/ 3665576 w 4098122"/>
                <a:gd name="connsiteY77-7254" fmla="*/ 5132777 h 5311470"/>
                <a:gd name="connsiteX78-7255" fmla="*/ 3773508 w 4098122"/>
                <a:gd name="connsiteY78-7256" fmla="*/ 5155112 h 5311470"/>
                <a:gd name="connsiteX79-7257" fmla="*/ 3816680 w 4098122"/>
                <a:gd name="connsiteY79-7258" fmla="*/ 5166280 h 5311470"/>
                <a:gd name="connsiteX80-7259" fmla="*/ 3870647 w 4098122"/>
                <a:gd name="connsiteY80-7260" fmla="*/ 5177448 h 5311470"/>
                <a:gd name="connsiteX81-7261" fmla="*/ 3874975 w 4098122"/>
                <a:gd name="connsiteY81-7262" fmla="*/ 5037497 h 5311470"/>
                <a:gd name="connsiteX82-7263" fmla="*/ 3913820 w 4098122"/>
                <a:gd name="connsiteY82-7264" fmla="*/ 4697231 h 5311470"/>
                <a:gd name="connsiteX83-7265" fmla="*/ 3903026 w 4098122"/>
                <a:gd name="connsiteY83-7266" fmla="*/ 4663727 h 5311470"/>
                <a:gd name="connsiteX84-7267" fmla="*/ 3892233 w 4098122"/>
                <a:gd name="connsiteY84-7268" fmla="*/ 4384532 h 5311470"/>
                <a:gd name="connsiteX85-7269" fmla="*/ 3881440 w 4098122"/>
                <a:gd name="connsiteY85-7270" fmla="*/ 4105336 h 5311470"/>
                <a:gd name="connsiteX86-7271" fmla="*/ 3924612 w 4098122"/>
                <a:gd name="connsiteY86-7272" fmla="*/ 4071832 h 5311470"/>
                <a:gd name="connsiteX87-7273" fmla="*/ 3899780 w 4098122"/>
                <a:gd name="connsiteY87-7274" fmla="*/ 3931880 h 5311470"/>
                <a:gd name="connsiteX88-7275" fmla="*/ 3872811 w 4098122"/>
                <a:gd name="connsiteY88-7276" fmla="*/ 3820202 h 5311470"/>
                <a:gd name="connsiteX89-7277" fmla="*/ 3892233 w 4098122"/>
                <a:gd name="connsiteY89-7278" fmla="*/ 3602783 h 5311470"/>
                <a:gd name="connsiteX90-7279" fmla="*/ 3878749 w 4098122"/>
                <a:gd name="connsiteY90-7280" fmla="*/ 3246828 h 5311470"/>
                <a:gd name="connsiteX91-7281" fmla="*/ 3913820 w 4098122"/>
                <a:gd name="connsiteY91-7282" fmla="*/ 3111398 h 5311470"/>
                <a:gd name="connsiteX92-7283" fmla="*/ 3924612 w 4098122"/>
                <a:gd name="connsiteY92-7284" fmla="*/ 3055560 h 5311470"/>
                <a:gd name="connsiteX93-7285" fmla="*/ 3903026 w 4098122"/>
                <a:gd name="connsiteY93-7286" fmla="*/ 2910378 h 5311470"/>
                <a:gd name="connsiteX94-7287" fmla="*/ 3897643 w 4098122"/>
                <a:gd name="connsiteY94-7288" fmla="*/ 2689852 h 5311470"/>
                <a:gd name="connsiteX95-7289" fmla="*/ 3859853 w 4098122"/>
                <a:gd name="connsiteY95-7290" fmla="*/ 2564175 h 5311470"/>
                <a:gd name="connsiteX96-7291" fmla="*/ 3838267 w 4098122"/>
                <a:gd name="connsiteY96-7292" fmla="*/ 2541839 h 5311470"/>
                <a:gd name="connsiteX97-7293" fmla="*/ 3827474 w 4098122"/>
                <a:gd name="connsiteY97-7294" fmla="*/ 2407825 h 5311470"/>
                <a:gd name="connsiteX98-7295" fmla="*/ 3838267 w 4098122"/>
                <a:gd name="connsiteY98-7296" fmla="*/ 2374321 h 5311470"/>
                <a:gd name="connsiteX99-7297" fmla="*/ 3849060 w 4098122"/>
                <a:gd name="connsiteY99-7298" fmla="*/ 2296146 h 5311470"/>
                <a:gd name="connsiteX100-7299" fmla="*/ 3870647 w 4098122"/>
                <a:gd name="connsiteY100-7300" fmla="*/ 2273811 h 5311470"/>
                <a:gd name="connsiteX101-7301" fmla="*/ 3903026 w 4098122"/>
                <a:gd name="connsiteY101-7302" fmla="*/ 2184469 h 5311470"/>
                <a:gd name="connsiteX102-7303" fmla="*/ 3913820 w 4098122"/>
                <a:gd name="connsiteY102-7304" fmla="*/ 2005783 h 5311470"/>
                <a:gd name="connsiteX103-7305" fmla="*/ 3935406 w 4098122"/>
                <a:gd name="connsiteY103-7306" fmla="*/ 1793595 h 5311470"/>
                <a:gd name="connsiteX104-7307" fmla="*/ 3924612 w 4098122"/>
                <a:gd name="connsiteY104-7308" fmla="*/ 1648413 h 5311470"/>
                <a:gd name="connsiteX105-7309" fmla="*/ 3946199 w 4098122"/>
                <a:gd name="connsiteY105-7310" fmla="*/ 1614909 h 5311470"/>
                <a:gd name="connsiteX106-7311" fmla="*/ 3940816 w 4098122"/>
                <a:gd name="connsiteY106-7312" fmla="*/ 1485848 h 5311470"/>
                <a:gd name="connsiteX107-7313" fmla="*/ 3947836 w 4098122"/>
                <a:gd name="connsiteY107-7314" fmla="*/ 1378692 h 5311470"/>
                <a:gd name="connsiteX108-7315" fmla="*/ 3931105 w 4098122"/>
                <a:gd name="connsiteY108-7316" fmla="*/ 1305039 h 5311470"/>
                <a:gd name="connsiteX109-7317" fmla="*/ 3913293 w 4098122"/>
                <a:gd name="connsiteY109-7318" fmla="*/ 1178655 h 5311470"/>
                <a:gd name="connsiteX110-7319" fmla="*/ 3903026 w 4098122"/>
                <a:gd name="connsiteY110-7320" fmla="*/ 676810 h 5311470"/>
                <a:gd name="connsiteX111-7321" fmla="*/ 3917066 w 4098122"/>
                <a:gd name="connsiteY111-7322" fmla="*/ 454869 h 5311470"/>
                <a:gd name="connsiteX112-7323" fmla="*/ 3892233 w 4098122"/>
                <a:gd name="connsiteY112-7324" fmla="*/ 397615 h 5311470"/>
                <a:gd name="connsiteX113-7325" fmla="*/ 3913820 w 4098122"/>
                <a:gd name="connsiteY113-7326" fmla="*/ 218929 h 5311470"/>
                <a:gd name="connsiteX114-7327" fmla="*/ 3827474 w 4098122"/>
                <a:gd name="connsiteY114-7328" fmla="*/ 196594 h 5311470"/>
                <a:gd name="connsiteX115-7329" fmla="*/ 3795094 w 4098122"/>
                <a:gd name="connsiteY115-7330" fmla="*/ 174258 h 5311470"/>
                <a:gd name="connsiteX116-7331" fmla="*/ 3719542 w 4098122"/>
                <a:gd name="connsiteY116-7332" fmla="*/ 163090 h 5311470"/>
                <a:gd name="connsiteX117-7333" fmla="*/ 3683388 w 4098122"/>
                <a:gd name="connsiteY117-7334" fmla="*/ 154045 h 5311470"/>
                <a:gd name="connsiteX118-7335" fmla="*/ 3633196 w 4098122"/>
                <a:gd name="connsiteY118-7336" fmla="*/ 140754 h 5311470"/>
                <a:gd name="connsiteX119-7337" fmla="*/ 3590023 w 4098122"/>
                <a:gd name="connsiteY119-7338" fmla="*/ 163090 h 5311470"/>
                <a:gd name="connsiteX120-7339" fmla="*/ 3381688 w 4098122"/>
                <a:gd name="connsiteY120-7340" fmla="*/ 188165 h 5311470"/>
                <a:gd name="connsiteX121-7341" fmla="*/ 3204582 w 4098122"/>
                <a:gd name="connsiteY121-7342" fmla="*/ 182687 h 5311470"/>
                <a:gd name="connsiteX122-7343" fmla="*/ 3169088 w 4098122"/>
                <a:gd name="connsiteY122-7344" fmla="*/ 174258 h 5311470"/>
                <a:gd name="connsiteX123-7345" fmla="*/ 3136709 w 4098122"/>
                <a:gd name="connsiteY123-7346" fmla="*/ 163090 h 5311470"/>
                <a:gd name="connsiteX124-7347" fmla="*/ 3111646 w 4098122"/>
                <a:gd name="connsiteY124-7348" fmla="*/ 161614 h 5311470"/>
                <a:gd name="connsiteX125-7349" fmla="*/ 3030414 w 4098122"/>
                <a:gd name="connsiteY125-7350" fmla="*/ 159276 h 5311470"/>
                <a:gd name="connsiteX126-7351" fmla="*/ 2856086 w 4098122"/>
                <a:gd name="connsiteY126-7352" fmla="*/ 151922 h 5311470"/>
                <a:gd name="connsiteX127-7353" fmla="*/ 2445944 w 4098122"/>
                <a:gd name="connsiteY127-7354" fmla="*/ 174258 h 5311470"/>
                <a:gd name="connsiteX128-7355" fmla="*/ 2118307 w 4098122"/>
                <a:gd name="connsiteY128-7356" fmla="*/ 150448 h 5311470"/>
                <a:gd name="connsiteX129-7357" fmla="*/ 1882561 w 4098122"/>
                <a:gd name="connsiteY129-7358" fmla="*/ 154045 h 5311470"/>
                <a:gd name="connsiteX130-7359" fmla="*/ 1712006 w 4098122"/>
                <a:gd name="connsiteY130-7360" fmla="*/ 140754 h 5311470"/>
                <a:gd name="connsiteX131-7361" fmla="*/ 1237105 w 4098122"/>
                <a:gd name="connsiteY131-7362" fmla="*/ 163090 h 5311470"/>
                <a:gd name="connsiteX132-7363" fmla="*/ 1160470 w 4098122"/>
                <a:gd name="connsiteY132-7364" fmla="*/ 163031 h 5311470"/>
                <a:gd name="connsiteX133-7365" fmla="*/ 1106861 w 4098122"/>
                <a:gd name="connsiteY133-7366" fmla="*/ 161556 h 5311470"/>
                <a:gd name="connsiteX134-7367" fmla="*/ 1056735 w 4098122"/>
                <a:gd name="connsiteY134-7368" fmla="*/ 149710 h 5311470"/>
                <a:gd name="connsiteX135-7369" fmla="*/ 1007681 w 4098122"/>
                <a:gd name="connsiteY135-7370" fmla="*/ 0 h 5311470"/>
                <a:gd name="connsiteX136-7371" fmla="*/ 1100279 w 4098122"/>
                <a:gd name="connsiteY136-7372" fmla="*/ 23149 h 5311470"/>
                <a:gd name="connsiteX137-7373" fmla="*/ 1169727 w 4098122"/>
                <a:gd name="connsiteY137-7374" fmla="*/ 69448 h 5311470"/>
                <a:gd name="connsiteX138-7375" fmla="*/ 1679013 w 4098122"/>
                <a:gd name="connsiteY138-7376" fmla="*/ 46298 h 5311470"/>
                <a:gd name="connsiteX139-7377" fmla="*/ 1760036 w 4098122"/>
                <a:gd name="connsiteY139-7378" fmla="*/ 23149 h 5311470"/>
                <a:gd name="connsiteX140-7379" fmla="*/ 2107276 w 4098122"/>
                <a:gd name="connsiteY140-7380" fmla="*/ 34724 h 5311470"/>
                <a:gd name="connsiteX141-7381" fmla="*/ 2466092 w 4098122"/>
                <a:gd name="connsiteY141-7382" fmla="*/ 81022 h 5311470"/>
                <a:gd name="connsiteX142-7383" fmla="*/ 2905930 w 4098122"/>
                <a:gd name="connsiteY142-7384" fmla="*/ 57873 h 5311470"/>
                <a:gd name="connsiteX143-7385" fmla="*/ 3010102 w 4098122"/>
                <a:gd name="connsiteY143-7386" fmla="*/ 34724 h 5311470"/>
                <a:gd name="connsiteX144-7387" fmla="*/ 3183722 w 4098122"/>
                <a:gd name="connsiteY144-7388" fmla="*/ 46298 h 5311470"/>
                <a:gd name="connsiteX145-7389" fmla="*/ 3206871 w 4098122"/>
                <a:gd name="connsiteY145-7390" fmla="*/ 69448 h 5311470"/>
                <a:gd name="connsiteX146-7391" fmla="*/ 3241595 w 4098122"/>
                <a:gd name="connsiteY146-7392" fmla="*/ 81022 h 5311470"/>
                <a:gd name="connsiteX147-7393" fmla="*/ 3264745 w 4098122"/>
                <a:gd name="connsiteY147-7394" fmla="*/ 104172 h 5311470"/>
                <a:gd name="connsiteX148-7395" fmla="*/ 3368917 w 4098122"/>
                <a:gd name="connsiteY148-7396" fmla="*/ 81022 h 5311470"/>
                <a:gd name="connsiteX149-7397" fmla="*/ 3693008 w 4098122"/>
                <a:gd name="connsiteY149-7398" fmla="*/ 69448 h 5311470"/>
                <a:gd name="connsiteX150-7399" fmla="*/ 3739307 w 4098122"/>
                <a:gd name="connsiteY150-7400" fmla="*/ 46298 h 5311470"/>
                <a:gd name="connsiteX151-7401" fmla="*/ 3774031 w 4098122"/>
                <a:gd name="connsiteY151-7402" fmla="*/ 23149 h 5311470"/>
                <a:gd name="connsiteX152-7403" fmla="*/ 3831904 w 4098122"/>
                <a:gd name="connsiteY152-7404" fmla="*/ 69448 h 5311470"/>
                <a:gd name="connsiteX153-7405" fmla="*/ 3912927 w 4098122"/>
                <a:gd name="connsiteY153-7406" fmla="*/ 81022 h 5311470"/>
                <a:gd name="connsiteX154-7407" fmla="*/ 3947651 w 4098122"/>
                <a:gd name="connsiteY154-7408" fmla="*/ 104172 h 5311470"/>
                <a:gd name="connsiteX155-7409" fmla="*/ 4040249 w 4098122"/>
                <a:gd name="connsiteY155-7410" fmla="*/ 127321 h 5311470"/>
                <a:gd name="connsiteX156-7411" fmla="*/ 4017099 w 4098122"/>
                <a:gd name="connsiteY156-7412" fmla="*/ 312516 h 5311470"/>
                <a:gd name="connsiteX157-7413" fmla="*/ 4005524 w 4098122"/>
                <a:gd name="connsiteY157-7414" fmla="*/ 347240 h 5311470"/>
                <a:gd name="connsiteX158-7415" fmla="*/ 4028674 w 4098122"/>
                <a:gd name="connsiteY158-7416" fmla="*/ 601883 h 5311470"/>
                <a:gd name="connsiteX159-7417" fmla="*/ 4040249 w 4098122"/>
                <a:gd name="connsiteY159-7418" fmla="*/ 1169043 h 5311470"/>
                <a:gd name="connsiteX160-7419" fmla="*/ 4063398 w 4098122"/>
                <a:gd name="connsiteY160-7420" fmla="*/ 1238491 h 5311470"/>
                <a:gd name="connsiteX161-7421" fmla="*/ 4074973 w 4098122"/>
                <a:gd name="connsiteY161-7422" fmla="*/ 1273215 h 5311470"/>
                <a:gd name="connsiteX162-7423" fmla="*/ 4098122 w 4098122"/>
                <a:gd name="connsiteY162-7424" fmla="*/ 1354238 h 5311470"/>
                <a:gd name="connsiteX163-7425" fmla="*/ 4074973 w 4098122"/>
                <a:gd name="connsiteY163-7426" fmla="*/ 1574157 h 5311470"/>
                <a:gd name="connsiteX164-7427" fmla="*/ 4051823 w 4098122"/>
                <a:gd name="connsiteY164-7428" fmla="*/ 1608881 h 5311470"/>
                <a:gd name="connsiteX165-7429" fmla="*/ 4063398 w 4098122"/>
                <a:gd name="connsiteY165-7430" fmla="*/ 1759352 h 5311470"/>
                <a:gd name="connsiteX166-7431" fmla="*/ 4040249 w 4098122"/>
                <a:gd name="connsiteY166-7432" fmla="*/ 1979271 h 5311470"/>
                <a:gd name="connsiteX167-7433" fmla="*/ 4028674 w 4098122"/>
                <a:gd name="connsiteY167-7434" fmla="*/ 2164466 h 5311470"/>
                <a:gd name="connsiteX168-7435" fmla="*/ 3993950 w 4098122"/>
                <a:gd name="connsiteY168-7436" fmla="*/ 2257063 h 5311470"/>
                <a:gd name="connsiteX169-7437" fmla="*/ 3970800 w 4098122"/>
                <a:gd name="connsiteY169-7438" fmla="*/ 2280212 h 5311470"/>
                <a:gd name="connsiteX170-7439" fmla="*/ 3959226 w 4098122"/>
                <a:gd name="connsiteY170-7440" fmla="*/ 2361235 h 5311470"/>
                <a:gd name="connsiteX171-7441" fmla="*/ 3947651 w 4098122"/>
                <a:gd name="connsiteY171-7442" fmla="*/ 2395959 h 5311470"/>
                <a:gd name="connsiteX172-7443" fmla="*/ 3959226 w 4098122"/>
                <a:gd name="connsiteY172-7444" fmla="*/ 2534855 h 5311470"/>
                <a:gd name="connsiteX173-7445" fmla="*/ 3982375 w 4098122"/>
                <a:gd name="connsiteY173-7446" fmla="*/ 2558005 h 5311470"/>
                <a:gd name="connsiteX174-7447" fmla="*/ 3993950 w 4098122"/>
                <a:gd name="connsiteY174-7448" fmla="*/ 2592729 h 5311470"/>
                <a:gd name="connsiteX175-7449" fmla="*/ 4028674 w 4098122"/>
                <a:gd name="connsiteY175-7450" fmla="*/ 2916820 h 5311470"/>
                <a:gd name="connsiteX176-7451" fmla="*/ 4051823 w 4098122"/>
                <a:gd name="connsiteY176-7452" fmla="*/ 3067291 h 5311470"/>
                <a:gd name="connsiteX177-7453" fmla="*/ 4040249 w 4098122"/>
                <a:gd name="connsiteY177-7454" fmla="*/ 3125164 h 5311470"/>
                <a:gd name="connsiteX178-7455" fmla="*/ 4029899 w 4098122"/>
                <a:gd name="connsiteY178-7456" fmla="*/ 3164921 h 5311470"/>
                <a:gd name="connsiteX179-7457" fmla="*/ 4031149 w 4098122"/>
                <a:gd name="connsiteY179-7458" fmla="*/ 3158443 h 5311470"/>
                <a:gd name="connsiteX180-7459" fmla="*/ 4029899 w 4098122"/>
                <a:gd name="connsiteY180-7460" fmla="*/ 3164921 h 5311470"/>
                <a:gd name="connsiteX181-7461" fmla="*/ 4017099 w 4098122"/>
                <a:gd name="connsiteY181-7462" fmla="*/ 3229336 h 5311470"/>
                <a:gd name="connsiteX182-7463" fmla="*/ 4017099 w 4098122"/>
                <a:gd name="connsiteY182-7464" fmla="*/ 3634450 h 5311470"/>
                <a:gd name="connsiteX183-7465" fmla="*/ 4051823 w 4098122"/>
                <a:gd name="connsiteY183-7466" fmla="*/ 3842795 h 5311470"/>
                <a:gd name="connsiteX184-7467" fmla="*/ 4063398 w 4098122"/>
                <a:gd name="connsiteY184-7468" fmla="*/ 3981691 h 5311470"/>
                <a:gd name="connsiteX185-7469" fmla="*/ 4051823 w 4098122"/>
                <a:gd name="connsiteY185-7470" fmla="*/ 4120587 h 5311470"/>
                <a:gd name="connsiteX186-7471" fmla="*/ 4040249 w 4098122"/>
                <a:gd name="connsiteY186-7472" fmla="*/ 4155311 h 5311470"/>
                <a:gd name="connsiteX187-7473" fmla="*/ 4017099 w 4098122"/>
                <a:gd name="connsiteY187-7474" fmla="*/ 4444678 h 5311470"/>
                <a:gd name="connsiteX188-7475" fmla="*/ 4028674 w 4098122"/>
                <a:gd name="connsiteY188-7476" fmla="*/ 4734045 h 5311470"/>
                <a:gd name="connsiteX189-7477" fmla="*/ 4040249 w 4098122"/>
                <a:gd name="connsiteY189-7478" fmla="*/ 4768769 h 5311470"/>
                <a:gd name="connsiteX190-7479" fmla="*/ 4025844 w 4098122"/>
                <a:gd name="connsiteY190-7480" fmla="*/ 5150698 h 5311470"/>
                <a:gd name="connsiteX191-7481" fmla="*/ 4014270 w 4098122"/>
                <a:gd name="connsiteY191-7482" fmla="*/ 5275190 h 5311470"/>
                <a:gd name="connsiteX192-7483" fmla="*/ 3936076 w 4098122"/>
                <a:gd name="connsiteY192-7484" fmla="*/ 5254906 h 5311470"/>
                <a:gd name="connsiteX193-7485" fmla="*/ 3889778 w 4098122"/>
                <a:gd name="connsiteY193-7486" fmla="*/ 5243331 h 5311470"/>
                <a:gd name="connsiteX194-7487" fmla="*/ 3788546 w 4098122"/>
                <a:gd name="connsiteY194-7488" fmla="*/ 5240502 h 5311470"/>
                <a:gd name="connsiteX195-7489" fmla="*/ 3713143 w 4098122"/>
                <a:gd name="connsiteY195-7490" fmla="*/ 5246382 h 5311470"/>
                <a:gd name="connsiteX196-7491" fmla="*/ 3655455 w 4098122"/>
                <a:gd name="connsiteY196-7492" fmla="*/ 5234733 h 5311470"/>
                <a:gd name="connsiteX197-7493" fmla="*/ 3600411 w 4098122"/>
                <a:gd name="connsiteY197-7494" fmla="*/ 5231757 h 5311470"/>
                <a:gd name="connsiteX198-7495" fmla="*/ 3565686 w 4098122"/>
                <a:gd name="connsiteY198-7496" fmla="*/ 5243331 h 5311470"/>
                <a:gd name="connsiteX199-7497" fmla="*/ 2350345 w 4098122"/>
                <a:gd name="connsiteY199-7498" fmla="*/ 5266481 h 5311470"/>
                <a:gd name="connsiteX200-7499" fmla="*/ 2188299 w 4098122"/>
                <a:gd name="connsiteY200-7500" fmla="*/ 5289630 h 5311470"/>
                <a:gd name="connsiteX201-7501" fmla="*/ 2095702 w 4098122"/>
                <a:gd name="connsiteY201-7502" fmla="*/ 5301205 h 5311470"/>
                <a:gd name="connsiteX202-7503" fmla="*/ 2049329 w 4098122"/>
                <a:gd name="connsiteY202-7504" fmla="*/ 5306936 h 5311470"/>
                <a:gd name="connsiteX203-7505" fmla="*/ 1968380 w 4098122"/>
                <a:gd name="connsiteY203-7506" fmla="*/ 5301205 h 5311470"/>
                <a:gd name="connsiteX204-7507" fmla="*/ 1748461 w 4098122"/>
                <a:gd name="connsiteY204-7508" fmla="*/ 5289630 h 5311470"/>
                <a:gd name="connsiteX205-7509" fmla="*/ 1574841 w 4098122"/>
                <a:gd name="connsiteY205-7510" fmla="*/ 5266481 h 5311470"/>
                <a:gd name="connsiteX206-7511" fmla="*/ 1505393 w 4098122"/>
                <a:gd name="connsiteY206-7512" fmla="*/ 5243331 h 5311470"/>
                <a:gd name="connsiteX207-7513" fmla="*/ 1470669 w 4098122"/>
                <a:gd name="connsiteY207-7514" fmla="*/ 5231757 h 5311470"/>
                <a:gd name="connsiteX208-7515" fmla="*/ 1435945 w 4098122"/>
                <a:gd name="connsiteY208-7516" fmla="*/ 5220182 h 5311470"/>
                <a:gd name="connsiteX209-7517" fmla="*/ 1366497 w 4098122"/>
                <a:gd name="connsiteY209-7518" fmla="*/ 5208607 h 5311470"/>
                <a:gd name="connsiteX210-7519" fmla="*/ 1331773 w 4098122"/>
                <a:gd name="connsiteY210-7520" fmla="*/ 5197033 h 5311470"/>
                <a:gd name="connsiteX211-7521" fmla="*/ 1273899 w 4098122"/>
                <a:gd name="connsiteY211-7522" fmla="*/ 5185458 h 5311470"/>
                <a:gd name="connsiteX212-7523" fmla="*/ 1088704 w 4098122"/>
                <a:gd name="connsiteY212-7524" fmla="*/ 5197033 h 5311470"/>
                <a:gd name="connsiteX213-7525" fmla="*/ 1030831 w 4098122"/>
                <a:gd name="connsiteY213-7526" fmla="*/ 5208607 h 5311470"/>
                <a:gd name="connsiteX214-7527" fmla="*/ 799337 w 4098122"/>
                <a:gd name="connsiteY214-7528" fmla="*/ 5197033 h 5311470"/>
                <a:gd name="connsiteX215-7529" fmla="*/ 648866 w 4098122"/>
                <a:gd name="connsiteY215-7530" fmla="*/ 5231757 h 5311470"/>
                <a:gd name="connsiteX216-7531" fmla="*/ 452097 w 4098122"/>
                <a:gd name="connsiteY216-7532" fmla="*/ 5197033 h 5311470"/>
                <a:gd name="connsiteX217-7533" fmla="*/ 244625 w 4098122"/>
                <a:gd name="connsiteY217-7534" fmla="*/ 5207919 h 5311470"/>
                <a:gd name="connsiteX218-7535" fmla="*/ 174304 w 4098122"/>
                <a:gd name="connsiteY218-7536" fmla="*/ 5220182 h 5311470"/>
                <a:gd name="connsiteX219-7537" fmla="*/ 117808 w 4098122"/>
                <a:gd name="connsiteY219-7538" fmla="*/ 5228128 h 5311470"/>
                <a:gd name="connsiteX220-7539" fmla="*/ 12259 w 4098122"/>
                <a:gd name="connsiteY220-7540" fmla="*/ 5243331 h 5311470"/>
                <a:gd name="connsiteX221-7541" fmla="*/ 23144 w 4098122"/>
                <a:gd name="connsiteY221-7542" fmla="*/ 5109442 h 5311470"/>
                <a:gd name="connsiteX222-7543" fmla="*/ 46294 w 4098122"/>
                <a:gd name="connsiteY222-7544" fmla="*/ 5020289 h 5311470"/>
                <a:gd name="connsiteX223-7545" fmla="*/ 35408 w 4098122"/>
                <a:gd name="connsiteY223-7546" fmla="*/ 4826643 h 5311470"/>
                <a:gd name="connsiteX224-7547" fmla="*/ 58557 w 4098122"/>
                <a:gd name="connsiteY224-7548" fmla="*/ 4791919 h 5311470"/>
                <a:gd name="connsiteX225-7549" fmla="*/ 70132 w 4098122"/>
                <a:gd name="connsiteY225-7550" fmla="*/ 4745620 h 5311470"/>
                <a:gd name="connsiteX226-7551" fmla="*/ 35408 w 4098122"/>
                <a:gd name="connsiteY226-7552" fmla="*/ 4676172 h 5311470"/>
                <a:gd name="connsiteX227-7553" fmla="*/ 23833 w 4098122"/>
                <a:gd name="connsiteY227-7554" fmla="*/ 4641448 h 5311470"/>
                <a:gd name="connsiteX228-7555" fmla="*/ 35408 w 4098122"/>
                <a:gd name="connsiteY228-7556" fmla="*/ 4514126 h 5311470"/>
                <a:gd name="connsiteX229-7557" fmla="*/ 46983 w 4098122"/>
                <a:gd name="connsiteY229-7558" fmla="*/ 4467828 h 5311470"/>
                <a:gd name="connsiteX230-7559" fmla="*/ 70132 w 4098122"/>
                <a:gd name="connsiteY230-7560" fmla="*/ 4363655 h 5311470"/>
                <a:gd name="connsiteX231-7561" fmla="*/ 58557 w 4098122"/>
                <a:gd name="connsiteY231-7562" fmla="*/ 4305782 h 5311470"/>
                <a:gd name="connsiteX232-7563" fmla="*/ 46983 w 4098122"/>
                <a:gd name="connsiteY232-7564" fmla="*/ 4236334 h 5311470"/>
                <a:gd name="connsiteX233-7565" fmla="*/ 23833 w 4098122"/>
                <a:gd name="connsiteY233-7566" fmla="*/ 4166886 h 5311470"/>
                <a:gd name="connsiteX234-7567" fmla="*/ 35408 w 4098122"/>
                <a:gd name="connsiteY234-7568" fmla="*/ 3877519 h 5311470"/>
                <a:gd name="connsiteX235-7569" fmla="*/ 46983 w 4098122"/>
                <a:gd name="connsiteY235-7570" fmla="*/ 3819645 h 5311470"/>
                <a:gd name="connsiteX236-7571" fmla="*/ 116431 w 4098122"/>
                <a:gd name="connsiteY236-7572" fmla="*/ 3750197 h 5311470"/>
                <a:gd name="connsiteX237-7573" fmla="*/ 93281 w 4098122"/>
                <a:gd name="connsiteY237-7574" fmla="*/ 3611301 h 5311470"/>
                <a:gd name="connsiteX238-7575" fmla="*/ 70132 w 4098122"/>
                <a:gd name="connsiteY238-7576" fmla="*/ 3576577 h 5311470"/>
                <a:gd name="connsiteX239-7577" fmla="*/ 58557 w 4098122"/>
                <a:gd name="connsiteY239-7578" fmla="*/ 3437681 h 5311470"/>
                <a:gd name="connsiteX240-7579" fmla="*/ 35408 w 4098122"/>
                <a:gd name="connsiteY240-7580" fmla="*/ 3345083 h 5311470"/>
                <a:gd name="connsiteX241-7581" fmla="*/ 12259 w 4098122"/>
                <a:gd name="connsiteY241-7582" fmla="*/ 3264060 h 5311470"/>
                <a:gd name="connsiteX242-7583" fmla="*/ 23833 w 4098122"/>
                <a:gd name="connsiteY242-7584" fmla="*/ 3078866 h 5311470"/>
                <a:gd name="connsiteX243-7585" fmla="*/ 46983 w 4098122"/>
                <a:gd name="connsiteY243-7586" fmla="*/ 3009417 h 5311470"/>
                <a:gd name="connsiteX244-7587" fmla="*/ 58557 w 4098122"/>
                <a:gd name="connsiteY244-7588" fmla="*/ 2974693 h 5311470"/>
                <a:gd name="connsiteX245-7589" fmla="*/ 46983 w 4098122"/>
                <a:gd name="connsiteY245-7590" fmla="*/ 2812648 h 5311470"/>
                <a:gd name="connsiteX246-7591" fmla="*/ 35408 w 4098122"/>
                <a:gd name="connsiteY246-7592" fmla="*/ 2673752 h 5311470"/>
                <a:gd name="connsiteX247-7593" fmla="*/ 46983 w 4098122"/>
                <a:gd name="connsiteY247-7594" fmla="*/ 2523281 h 5311470"/>
                <a:gd name="connsiteX248-7595" fmla="*/ 70132 w 4098122"/>
                <a:gd name="connsiteY248-7596" fmla="*/ 2453833 h 5311470"/>
                <a:gd name="connsiteX249-7597" fmla="*/ 58557 w 4098122"/>
                <a:gd name="connsiteY249-7598" fmla="*/ 2257063 h 5311470"/>
                <a:gd name="connsiteX250-7599" fmla="*/ 46983 w 4098122"/>
                <a:gd name="connsiteY250-7600" fmla="*/ 2210764 h 5311470"/>
                <a:gd name="connsiteX251-7601" fmla="*/ 23833 w 4098122"/>
                <a:gd name="connsiteY251-7602" fmla="*/ 2176040 h 5311470"/>
                <a:gd name="connsiteX252-7603" fmla="*/ 23833 w 4098122"/>
                <a:gd name="connsiteY252-7604" fmla="*/ 1828800 h 5311470"/>
                <a:gd name="connsiteX253-7605" fmla="*/ 35408 w 4098122"/>
                <a:gd name="connsiteY253-7606" fmla="*/ 1713053 h 5311470"/>
                <a:gd name="connsiteX254-7607" fmla="*/ 58557 w 4098122"/>
                <a:gd name="connsiteY254-7608" fmla="*/ 1643605 h 5311470"/>
                <a:gd name="connsiteX255-7609" fmla="*/ 35408 w 4098122"/>
                <a:gd name="connsiteY255-7610" fmla="*/ 1481559 h 5311470"/>
                <a:gd name="connsiteX256-7611" fmla="*/ 23833 w 4098122"/>
                <a:gd name="connsiteY256-7612" fmla="*/ 1446835 h 5311470"/>
                <a:gd name="connsiteX257-7613" fmla="*/ 684 w 4098122"/>
                <a:gd name="connsiteY257-7614" fmla="*/ 1365812 h 5311470"/>
                <a:gd name="connsiteX258-7615" fmla="*/ 12259 w 4098122"/>
                <a:gd name="connsiteY258-7616" fmla="*/ 1192192 h 5311470"/>
                <a:gd name="connsiteX259-7617" fmla="*/ 23833 w 4098122"/>
                <a:gd name="connsiteY259-7618" fmla="*/ 1157468 h 5311470"/>
                <a:gd name="connsiteX260-7619" fmla="*/ 58557 w 4098122"/>
                <a:gd name="connsiteY260-7620" fmla="*/ 1064871 h 5311470"/>
                <a:gd name="connsiteX261-7621" fmla="*/ 46983 w 4098122"/>
                <a:gd name="connsiteY261-7622" fmla="*/ 844952 h 5311470"/>
                <a:gd name="connsiteX262-7623" fmla="*/ 35408 w 4098122"/>
                <a:gd name="connsiteY262-7624" fmla="*/ 787078 h 5311470"/>
                <a:gd name="connsiteX263-7625" fmla="*/ 23833 w 4098122"/>
                <a:gd name="connsiteY263-7626" fmla="*/ 648182 h 5311470"/>
                <a:gd name="connsiteX264-7627" fmla="*/ 12259 w 4098122"/>
                <a:gd name="connsiteY264-7628" fmla="*/ 555585 h 5311470"/>
                <a:gd name="connsiteX265-7629" fmla="*/ 23833 w 4098122"/>
                <a:gd name="connsiteY265-7630" fmla="*/ 115747 h 5311470"/>
                <a:gd name="connsiteX266-7631" fmla="*/ 70132 w 4098122"/>
                <a:gd name="connsiteY266-7632" fmla="*/ 69448 h 5311470"/>
                <a:gd name="connsiteX267-7633" fmla="*/ 428947 w 4098122"/>
                <a:gd name="connsiteY267-7634" fmla="*/ 69448 h 5311470"/>
                <a:gd name="connsiteX268-7635" fmla="*/ 556269 w 4098122"/>
                <a:gd name="connsiteY268-7636" fmla="*/ 81022 h 5311470"/>
                <a:gd name="connsiteX269-7637" fmla="*/ 891935 w 4098122"/>
                <a:gd name="connsiteY269-7638" fmla="*/ 57873 h 5311470"/>
                <a:gd name="connsiteX270-7639" fmla="*/ 926659 w 4098122"/>
                <a:gd name="connsiteY270-7640" fmla="*/ 46298 h 5311470"/>
                <a:gd name="connsiteX271-7641" fmla="*/ 961383 w 4098122"/>
                <a:gd name="connsiteY271-7642" fmla="*/ 23149 h 5311470"/>
                <a:gd name="connsiteX272-7643" fmla="*/ 1007681 w 4098122"/>
                <a:gd name="connsiteY272-7644" fmla="*/ 0 h 5311470"/>
                <a:gd name="connsiteX0-7645" fmla="*/ 1056735 w 4098122"/>
                <a:gd name="connsiteY0-7646" fmla="*/ 149710 h 5311470"/>
                <a:gd name="connsiteX1-7647" fmla="*/ 1010449 w 4098122"/>
                <a:gd name="connsiteY1-7648" fmla="*/ 140754 h 5311470"/>
                <a:gd name="connsiteX2-7649" fmla="*/ 912755 w 4098122"/>
                <a:gd name="connsiteY2-7650" fmla="*/ 151921 h 5311470"/>
                <a:gd name="connsiteX3-7651" fmla="*/ 665066 w 4098122"/>
                <a:gd name="connsiteY3-7652" fmla="*/ 174258 h 5311470"/>
                <a:gd name="connsiteX4-7653" fmla="*/ 546340 w 4098122"/>
                <a:gd name="connsiteY4-7654" fmla="*/ 163090 h 5311470"/>
                <a:gd name="connsiteX5-7655" fmla="*/ 193938 w 4098122"/>
                <a:gd name="connsiteY5-7656" fmla="*/ 169028 h 5311470"/>
                <a:gd name="connsiteX6-7657" fmla="*/ 168578 w 4098122"/>
                <a:gd name="connsiteY6-7658" fmla="*/ 207762 h 5311470"/>
                <a:gd name="connsiteX7-7659" fmla="*/ 187473 w 4098122"/>
                <a:gd name="connsiteY7-7660" fmla="*/ 608390 h 5311470"/>
                <a:gd name="connsiteX8-7661" fmla="*/ 208505 w 4098122"/>
                <a:gd name="connsiteY8-7662" fmla="*/ 760923 h 5311470"/>
                <a:gd name="connsiteX9-7663" fmla="*/ 179372 w 4098122"/>
                <a:gd name="connsiteY9-7664" fmla="*/ 855496 h 5311470"/>
                <a:gd name="connsiteX10-7665" fmla="*/ 190165 w 4098122"/>
                <a:gd name="connsiteY10-7666" fmla="*/ 911336 h 5311470"/>
                <a:gd name="connsiteX11-7667" fmla="*/ 222545 w 4098122"/>
                <a:gd name="connsiteY11-7668" fmla="*/ 1056518 h 5311470"/>
                <a:gd name="connsiteX12-7669" fmla="*/ 209587 w 4098122"/>
                <a:gd name="connsiteY12-7670" fmla="*/ 1198869 h 5311470"/>
                <a:gd name="connsiteX13-7671" fmla="*/ 193411 w 4098122"/>
                <a:gd name="connsiteY13-7672" fmla="*/ 1287934 h 5311470"/>
                <a:gd name="connsiteX14-7673" fmla="*/ 146992 w 4098122"/>
                <a:gd name="connsiteY14-7674" fmla="*/ 1413887 h 5311470"/>
                <a:gd name="connsiteX15-7675" fmla="*/ 168578 w 4098122"/>
                <a:gd name="connsiteY15-7676" fmla="*/ 1492062 h 5311470"/>
                <a:gd name="connsiteX16-7677" fmla="*/ 179372 w 4098122"/>
                <a:gd name="connsiteY16-7678" fmla="*/ 1525566 h 5311470"/>
                <a:gd name="connsiteX17-7679" fmla="*/ 200958 w 4098122"/>
                <a:gd name="connsiteY17-7680" fmla="*/ 1681916 h 5311470"/>
                <a:gd name="connsiteX18-7681" fmla="*/ 179372 w 4098122"/>
                <a:gd name="connsiteY18-7682" fmla="*/ 1748923 h 5311470"/>
                <a:gd name="connsiteX19-7683" fmla="*/ 168578 w 4098122"/>
                <a:gd name="connsiteY19-7684" fmla="*/ 1860602 h 5311470"/>
                <a:gd name="connsiteX20-7685" fmla="*/ 204205 w 4098122"/>
                <a:gd name="connsiteY20-7686" fmla="*/ 2148134 h 5311470"/>
                <a:gd name="connsiteX21-7687" fmla="*/ 190165 w 4098122"/>
                <a:gd name="connsiteY21-7688" fmla="*/ 2229139 h 5311470"/>
                <a:gd name="connsiteX22-7689" fmla="*/ 200958 w 4098122"/>
                <a:gd name="connsiteY22-7690" fmla="*/ 2273811 h 5311470"/>
                <a:gd name="connsiteX23-7691" fmla="*/ 211751 w 4098122"/>
                <a:gd name="connsiteY23-7692" fmla="*/ 2463665 h 5311470"/>
                <a:gd name="connsiteX24-7693" fmla="*/ 190165 w 4098122"/>
                <a:gd name="connsiteY24-7694" fmla="*/ 2530671 h 5311470"/>
                <a:gd name="connsiteX25-7695" fmla="*/ 197184 w 4098122"/>
                <a:gd name="connsiteY25-7696" fmla="*/ 2693667 h 5311470"/>
                <a:gd name="connsiteX26-7697" fmla="*/ 190165 w 4098122"/>
                <a:gd name="connsiteY26-7698" fmla="*/ 2809867 h 5311470"/>
                <a:gd name="connsiteX27-7699" fmla="*/ 200958 w 4098122"/>
                <a:gd name="connsiteY27-7700" fmla="*/ 2966216 h 5311470"/>
                <a:gd name="connsiteX28-7701" fmla="*/ 190165 w 4098122"/>
                <a:gd name="connsiteY28-7702" fmla="*/ 2999720 h 5311470"/>
                <a:gd name="connsiteX29-7703" fmla="*/ 168578 w 4098122"/>
                <a:gd name="connsiteY29-7704" fmla="*/ 3066728 h 5311470"/>
                <a:gd name="connsiteX30-7705" fmla="*/ 187473 w 4098122"/>
                <a:gd name="connsiteY30-7706" fmla="*/ 3221661 h 5311470"/>
                <a:gd name="connsiteX31-7707" fmla="*/ 179372 w 4098122"/>
                <a:gd name="connsiteY31-7708" fmla="*/ 3323587 h 5311470"/>
                <a:gd name="connsiteX32-7709" fmla="*/ 200958 w 4098122"/>
                <a:gd name="connsiteY32-7710" fmla="*/ 3412930 h 5311470"/>
                <a:gd name="connsiteX33-7711" fmla="*/ 211751 w 4098122"/>
                <a:gd name="connsiteY33-7712" fmla="*/ 3546944 h 5311470"/>
                <a:gd name="connsiteX34-7713" fmla="*/ 233337 w 4098122"/>
                <a:gd name="connsiteY34-7714" fmla="*/ 3580448 h 5311470"/>
                <a:gd name="connsiteX35-7715" fmla="*/ 254924 w 4098122"/>
                <a:gd name="connsiteY35-7716" fmla="*/ 3714461 h 5311470"/>
                <a:gd name="connsiteX36-7717" fmla="*/ 207978 w 4098122"/>
                <a:gd name="connsiteY36-7718" fmla="*/ 3817095 h 5311470"/>
                <a:gd name="connsiteX37-7719" fmla="*/ 214443 w 4098122"/>
                <a:gd name="connsiteY37-7720" fmla="*/ 3951817 h 5311470"/>
                <a:gd name="connsiteX38-7721" fmla="*/ 168578 w 4098122"/>
                <a:gd name="connsiteY38-7722" fmla="*/ 4116504 h 5311470"/>
                <a:gd name="connsiteX39-7723" fmla="*/ 190165 w 4098122"/>
                <a:gd name="connsiteY39-7724" fmla="*/ 4183511 h 5311470"/>
                <a:gd name="connsiteX40-7725" fmla="*/ 218216 w 4098122"/>
                <a:gd name="connsiteY40-7726" fmla="*/ 4256733 h 5311470"/>
                <a:gd name="connsiteX41-7727" fmla="*/ 211751 w 4098122"/>
                <a:gd name="connsiteY41-7728" fmla="*/ 4306356 h 5311470"/>
                <a:gd name="connsiteX42-7729" fmla="*/ 190165 w 4098122"/>
                <a:gd name="connsiteY42-7730" fmla="*/ 4406868 h 5311470"/>
                <a:gd name="connsiteX43-7731" fmla="*/ 179372 w 4098122"/>
                <a:gd name="connsiteY43-7732" fmla="*/ 4451539 h 5311470"/>
                <a:gd name="connsiteX44-7733" fmla="*/ 168578 w 4098122"/>
                <a:gd name="connsiteY44-7734" fmla="*/ 4574385 h 5311470"/>
                <a:gd name="connsiteX45-7735" fmla="*/ 179372 w 4098122"/>
                <a:gd name="connsiteY45-7736" fmla="*/ 4607889 h 5311470"/>
                <a:gd name="connsiteX46-7737" fmla="*/ 211751 w 4098122"/>
                <a:gd name="connsiteY46-7738" fmla="*/ 4674896 h 5311470"/>
                <a:gd name="connsiteX47-7739" fmla="*/ 200958 w 4098122"/>
                <a:gd name="connsiteY47-7740" fmla="*/ 4719567 h 5311470"/>
                <a:gd name="connsiteX48-7741" fmla="*/ 179372 w 4098122"/>
                <a:gd name="connsiteY48-7742" fmla="*/ 4753071 h 5311470"/>
                <a:gd name="connsiteX49-7743" fmla="*/ 179372 w 4098122"/>
                <a:gd name="connsiteY49-7744" fmla="*/ 5009930 h 5311470"/>
                <a:gd name="connsiteX50-7745" fmla="*/ 157786 w 4098122"/>
                <a:gd name="connsiteY50-7746" fmla="*/ 5043435 h 5311470"/>
                <a:gd name="connsiteX51-7747" fmla="*/ 180935 w 4098122"/>
                <a:gd name="connsiteY51-7748" fmla="*/ 5108814 h 5311470"/>
                <a:gd name="connsiteX52-7749" fmla="*/ 230213 w 4098122"/>
                <a:gd name="connsiteY52-7750" fmla="*/ 5074497 h 5311470"/>
                <a:gd name="connsiteX53-7751" fmla="*/ 308890 w 4098122"/>
                <a:gd name="connsiteY53-7752" fmla="*/ 5132777 h 5311470"/>
                <a:gd name="connsiteX54-7753" fmla="*/ 330477 w 4098122"/>
                <a:gd name="connsiteY54-7754" fmla="*/ 5110441 h 5311470"/>
                <a:gd name="connsiteX55-7755" fmla="*/ 524754 w 4098122"/>
                <a:gd name="connsiteY55-7756" fmla="*/ 5099273 h 5311470"/>
                <a:gd name="connsiteX56-7757" fmla="*/ 783791 w 4098122"/>
                <a:gd name="connsiteY56-7758" fmla="*/ 5099273 h 5311470"/>
                <a:gd name="connsiteX57-7759" fmla="*/ 891723 w 4098122"/>
                <a:gd name="connsiteY57-7760" fmla="*/ 5110441 h 5311470"/>
                <a:gd name="connsiteX58-7761" fmla="*/ 1107587 w 4098122"/>
                <a:gd name="connsiteY58-7762" fmla="*/ 5121609 h 5311470"/>
                <a:gd name="connsiteX59-7763" fmla="*/ 1161553 w 4098122"/>
                <a:gd name="connsiteY59-7764" fmla="*/ 5110441 h 5311470"/>
                <a:gd name="connsiteX60-7765" fmla="*/ 1334244 w 4098122"/>
                <a:gd name="connsiteY60-7766" fmla="*/ 5099273 h 5311470"/>
                <a:gd name="connsiteX61-7767" fmla="*/ 1388211 w 4098122"/>
                <a:gd name="connsiteY61-7768" fmla="*/ 5110441 h 5311470"/>
                <a:gd name="connsiteX62-7769" fmla="*/ 1420590 w 4098122"/>
                <a:gd name="connsiteY62-7770" fmla="*/ 5121609 h 5311470"/>
                <a:gd name="connsiteX63-7771" fmla="*/ 1485349 w 4098122"/>
                <a:gd name="connsiteY63-7772" fmla="*/ 5132777 h 5311470"/>
                <a:gd name="connsiteX64-7773" fmla="*/ 1517729 w 4098122"/>
                <a:gd name="connsiteY64-7774" fmla="*/ 5143945 h 5311470"/>
                <a:gd name="connsiteX65-7775" fmla="*/ 1550108 w 4098122"/>
                <a:gd name="connsiteY65-7776" fmla="*/ 5155112 h 5311470"/>
                <a:gd name="connsiteX66-7777" fmla="*/ 1614868 w 4098122"/>
                <a:gd name="connsiteY66-7778" fmla="*/ 5177448 h 5311470"/>
                <a:gd name="connsiteX67-7779" fmla="*/ 1802785 w 4098122"/>
                <a:gd name="connsiteY67-7780" fmla="*/ 5181199 h 5311470"/>
                <a:gd name="connsiteX68-7781" fmla="*/ 1926080 w 4098122"/>
                <a:gd name="connsiteY68-7782" fmla="*/ 5173781 h 5311470"/>
                <a:gd name="connsiteX69-7783" fmla="*/ 2060390 w 4098122"/>
                <a:gd name="connsiteY69-7784" fmla="*/ 5177531 h 5311470"/>
                <a:gd name="connsiteX70-7785" fmla="*/ 2137733 w 4098122"/>
                <a:gd name="connsiteY70-7786" fmla="*/ 5177498 h 5311470"/>
                <a:gd name="connsiteX71-7787" fmla="*/ 2216643 w 4098122"/>
                <a:gd name="connsiteY71-7788" fmla="*/ 5170047 h 5311470"/>
                <a:gd name="connsiteX72-7789" fmla="*/ 2338012 w 4098122"/>
                <a:gd name="connsiteY72-7790" fmla="*/ 5177448 h 5311470"/>
                <a:gd name="connsiteX73-7791" fmla="*/ 3426693 w 4098122"/>
                <a:gd name="connsiteY73-7792" fmla="*/ 5140244 h 5311470"/>
                <a:gd name="connsiteX74-7793" fmla="*/ 3485092 w 4098122"/>
                <a:gd name="connsiteY74-7794" fmla="*/ 5129077 h 5311470"/>
                <a:gd name="connsiteX75-7795" fmla="*/ 3536058 w 4098122"/>
                <a:gd name="connsiteY75-7796" fmla="*/ 5121609 h 5311470"/>
                <a:gd name="connsiteX76-7797" fmla="*/ 3606819 w 4098122"/>
                <a:gd name="connsiteY76-7798" fmla="*/ 5129026 h 5311470"/>
                <a:gd name="connsiteX77-7799" fmla="*/ 3665576 w 4098122"/>
                <a:gd name="connsiteY77-7800" fmla="*/ 5132777 h 5311470"/>
                <a:gd name="connsiteX78-7801" fmla="*/ 3773508 w 4098122"/>
                <a:gd name="connsiteY78-7802" fmla="*/ 5155112 h 5311470"/>
                <a:gd name="connsiteX79-7803" fmla="*/ 3816680 w 4098122"/>
                <a:gd name="connsiteY79-7804" fmla="*/ 5166280 h 5311470"/>
                <a:gd name="connsiteX80-7805" fmla="*/ 3870647 w 4098122"/>
                <a:gd name="connsiteY80-7806" fmla="*/ 5177448 h 5311470"/>
                <a:gd name="connsiteX81-7807" fmla="*/ 3874975 w 4098122"/>
                <a:gd name="connsiteY81-7808" fmla="*/ 5037497 h 5311470"/>
                <a:gd name="connsiteX82-7809" fmla="*/ 3913820 w 4098122"/>
                <a:gd name="connsiteY82-7810" fmla="*/ 4697231 h 5311470"/>
                <a:gd name="connsiteX83-7811" fmla="*/ 3903026 w 4098122"/>
                <a:gd name="connsiteY83-7812" fmla="*/ 4663727 h 5311470"/>
                <a:gd name="connsiteX84-7813" fmla="*/ 3892233 w 4098122"/>
                <a:gd name="connsiteY84-7814" fmla="*/ 4384532 h 5311470"/>
                <a:gd name="connsiteX85-7815" fmla="*/ 3881440 w 4098122"/>
                <a:gd name="connsiteY85-7816" fmla="*/ 4105336 h 5311470"/>
                <a:gd name="connsiteX86-7817" fmla="*/ 3924612 w 4098122"/>
                <a:gd name="connsiteY86-7818" fmla="*/ 4071832 h 5311470"/>
                <a:gd name="connsiteX87-7819" fmla="*/ 3899780 w 4098122"/>
                <a:gd name="connsiteY87-7820" fmla="*/ 3931880 h 5311470"/>
                <a:gd name="connsiteX88-7821" fmla="*/ 3872811 w 4098122"/>
                <a:gd name="connsiteY88-7822" fmla="*/ 3820202 h 5311470"/>
                <a:gd name="connsiteX89-7823" fmla="*/ 3892233 w 4098122"/>
                <a:gd name="connsiteY89-7824" fmla="*/ 3602783 h 5311470"/>
                <a:gd name="connsiteX90-7825" fmla="*/ 3878749 w 4098122"/>
                <a:gd name="connsiteY90-7826" fmla="*/ 3246828 h 5311470"/>
                <a:gd name="connsiteX91-7827" fmla="*/ 3913820 w 4098122"/>
                <a:gd name="connsiteY91-7828" fmla="*/ 3111398 h 5311470"/>
                <a:gd name="connsiteX92-7829" fmla="*/ 3924612 w 4098122"/>
                <a:gd name="connsiteY92-7830" fmla="*/ 3055560 h 5311470"/>
                <a:gd name="connsiteX93-7831" fmla="*/ 3903026 w 4098122"/>
                <a:gd name="connsiteY93-7832" fmla="*/ 2910378 h 5311470"/>
                <a:gd name="connsiteX94-7833" fmla="*/ 3897643 w 4098122"/>
                <a:gd name="connsiteY94-7834" fmla="*/ 2689852 h 5311470"/>
                <a:gd name="connsiteX95-7835" fmla="*/ 3859853 w 4098122"/>
                <a:gd name="connsiteY95-7836" fmla="*/ 2564175 h 5311470"/>
                <a:gd name="connsiteX96-7837" fmla="*/ 3838267 w 4098122"/>
                <a:gd name="connsiteY96-7838" fmla="*/ 2541839 h 5311470"/>
                <a:gd name="connsiteX97-7839" fmla="*/ 3827474 w 4098122"/>
                <a:gd name="connsiteY97-7840" fmla="*/ 2407825 h 5311470"/>
                <a:gd name="connsiteX98-7841" fmla="*/ 3838267 w 4098122"/>
                <a:gd name="connsiteY98-7842" fmla="*/ 2374321 h 5311470"/>
                <a:gd name="connsiteX99-7843" fmla="*/ 3849060 w 4098122"/>
                <a:gd name="connsiteY99-7844" fmla="*/ 2296146 h 5311470"/>
                <a:gd name="connsiteX100-7845" fmla="*/ 3870647 w 4098122"/>
                <a:gd name="connsiteY100-7846" fmla="*/ 2273811 h 5311470"/>
                <a:gd name="connsiteX101-7847" fmla="*/ 3903026 w 4098122"/>
                <a:gd name="connsiteY101-7848" fmla="*/ 2184469 h 5311470"/>
                <a:gd name="connsiteX102-7849" fmla="*/ 3913820 w 4098122"/>
                <a:gd name="connsiteY102-7850" fmla="*/ 2005783 h 5311470"/>
                <a:gd name="connsiteX103-7851" fmla="*/ 3935406 w 4098122"/>
                <a:gd name="connsiteY103-7852" fmla="*/ 1793595 h 5311470"/>
                <a:gd name="connsiteX104-7853" fmla="*/ 3924612 w 4098122"/>
                <a:gd name="connsiteY104-7854" fmla="*/ 1648413 h 5311470"/>
                <a:gd name="connsiteX105-7855" fmla="*/ 3946199 w 4098122"/>
                <a:gd name="connsiteY105-7856" fmla="*/ 1614909 h 5311470"/>
                <a:gd name="connsiteX106-7857" fmla="*/ 3940816 w 4098122"/>
                <a:gd name="connsiteY106-7858" fmla="*/ 1485848 h 5311470"/>
                <a:gd name="connsiteX107-7859" fmla="*/ 3947836 w 4098122"/>
                <a:gd name="connsiteY107-7860" fmla="*/ 1378692 h 5311470"/>
                <a:gd name="connsiteX108-7861" fmla="*/ 3931105 w 4098122"/>
                <a:gd name="connsiteY108-7862" fmla="*/ 1305039 h 5311470"/>
                <a:gd name="connsiteX109-7863" fmla="*/ 3913293 w 4098122"/>
                <a:gd name="connsiteY109-7864" fmla="*/ 1178655 h 5311470"/>
                <a:gd name="connsiteX110-7865" fmla="*/ 3903026 w 4098122"/>
                <a:gd name="connsiteY110-7866" fmla="*/ 676810 h 5311470"/>
                <a:gd name="connsiteX111-7867" fmla="*/ 3917066 w 4098122"/>
                <a:gd name="connsiteY111-7868" fmla="*/ 454869 h 5311470"/>
                <a:gd name="connsiteX112-7869" fmla="*/ 3892233 w 4098122"/>
                <a:gd name="connsiteY112-7870" fmla="*/ 397615 h 5311470"/>
                <a:gd name="connsiteX113-7871" fmla="*/ 3913820 w 4098122"/>
                <a:gd name="connsiteY113-7872" fmla="*/ 218929 h 5311470"/>
                <a:gd name="connsiteX114-7873" fmla="*/ 3827474 w 4098122"/>
                <a:gd name="connsiteY114-7874" fmla="*/ 196594 h 5311470"/>
                <a:gd name="connsiteX115-7875" fmla="*/ 3795094 w 4098122"/>
                <a:gd name="connsiteY115-7876" fmla="*/ 174258 h 5311470"/>
                <a:gd name="connsiteX116-7877" fmla="*/ 3719542 w 4098122"/>
                <a:gd name="connsiteY116-7878" fmla="*/ 163090 h 5311470"/>
                <a:gd name="connsiteX117-7879" fmla="*/ 3683388 w 4098122"/>
                <a:gd name="connsiteY117-7880" fmla="*/ 154045 h 5311470"/>
                <a:gd name="connsiteX118-7881" fmla="*/ 3643626 w 4098122"/>
                <a:gd name="connsiteY118-7882" fmla="*/ 168568 h 5311470"/>
                <a:gd name="connsiteX119-7883" fmla="*/ 3590023 w 4098122"/>
                <a:gd name="connsiteY119-7884" fmla="*/ 163090 h 5311470"/>
                <a:gd name="connsiteX120-7885" fmla="*/ 3381688 w 4098122"/>
                <a:gd name="connsiteY120-7886" fmla="*/ 188165 h 5311470"/>
                <a:gd name="connsiteX121-7887" fmla="*/ 3204582 w 4098122"/>
                <a:gd name="connsiteY121-7888" fmla="*/ 182687 h 5311470"/>
                <a:gd name="connsiteX122-7889" fmla="*/ 3169088 w 4098122"/>
                <a:gd name="connsiteY122-7890" fmla="*/ 174258 h 5311470"/>
                <a:gd name="connsiteX123-7891" fmla="*/ 3136709 w 4098122"/>
                <a:gd name="connsiteY123-7892" fmla="*/ 163090 h 5311470"/>
                <a:gd name="connsiteX124-7893" fmla="*/ 3111646 w 4098122"/>
                <a:gd name="connsiteY124-7894" fmla="*/ 161614 h 5311470"/>
                <a:gd name="connsiteX125-7895" fmla="*/ 3030414 w 4098122"/>
                <a:gd name="connsiteY125-7896" fmla="*/ 159276 h 5311470"/>
                <a:gd name="connsiteX126-7897" fmla="*/ 2856086 w 4098122"/>
                <a:gd name="connsiteY126-7898" fmla="*/ 151922 h 5311470"/>
                <a:gd name="connsiteX127-7899" fmla="*/ 2445944 w 4098122"/>
                <a:gd name="connsiteY127-7900" fmla="*/ 174258 h 5311470"/>
                <a:gd name="connsiteX128-7901" fmla="*/ 2118307 w 4098122"/>
                <a:gd name="connsiteY128-7902" fmla="*/ 150448 h 5311470"/>
                <a:gd name="connsiteX129-7903" fmla="*/ 1882561 w 4098122"/>
                <a:gd name="connsiteY129-7904" fmla="*/ 154045 h 5311470"/>
                <a:gd name="connsiteX130-7905" fmla="*/ 1712006 w 4098122"/>
                <a:gd name="connsiteY130-7906" fmla="*/ 140754 h 5311470"/>
                <a:gd name="connsiteX131-7907" fmla="*/ 1237105 w 4098122"/>
                <a:gd name="connsiteY131-7908" fmla="*/ 163090 h 5311470"/>
                <a:gd name="connsiteX132-7909" fmla="*/ 1160470 w 4098122"/>
                <a:gd name="connsiteY132-7910" fmla="*/ 163031 h 5311470"/>
                <a:gd name="connsiteX133-7911" fmla="*/ 1106861 w 4098122"/>
                <a:gd name="connsiteY133-7912" fmla="*/ 161556 h 5311470"/>
                <a:gd name="connsiteX134-7913" fmla="*/ 1056735 w 4098122"/>
                <a:gd name="connsiteY134-7914" fmla="*/ 149710 h 5311470"/>
                <a:gd name="connsiteX135-7915" fmla="*/ 1007681 w 4098122"/>
                <a:gd name="connsiteY135-7916" fmla="*/ 0 h 5311470"/>
                <a:gd name="connsiteX136-7917" fmla="*/ 1100279 w 4098122"/>
                <a:gd name="connsiteY136-7918" fmla="*/ 23149 h 5311470"/>
                <a:gd name="connsiteX137-7919" fmla="*/ 1169727 w 4098122"/>
                <a:gd name="connsiteY137-7920" fmla="*/ 69448 h 5311470"/>
                <a:gd name="connsiteX138-7921" fmla="*/ 1679013 w 4098122"/>
                <a:gd name="connsiteY138-7922" fmla="*/ 46298 h 5311470"/>
                <a:gd name="connsiteX139-7923" fmla="*/ 1760036 w 4098122"/>
                <a:gd name="connsiteY139-7924" fmla="*/ 23149 h 5311470"/>
                <a:gd name="connsiteX140-7925" fmla="*/ 2107276 w 4098122"/>
                <a:gd name="connsiteY140-7926" fmla="*/ 34724 h 5311470"/>
                <a:gd name="connsiteX141-7927" fmla="*/ 2466092 w 4098122"/>
                <a:gd name="connsiteY141-7928" fmla="*/ 81022 h 5311470"/>
                <a:gd name="connsiteX142-7929" fmla="*/ 2905930 w 4098122"/>
                <a:gd name="connsiteY142-7930" fmla="*/ 57873 h 5311470"/>
                <a:gd name="connsiteX143-7931" fmla="*/ 3010102 w 4098122"/>
                <a:gd name="connsiteY143-7932" fmla="*/ 34724 h 5311470"/>
                <a:gd name="connsiteX144-7933" fmla="*/ 3183722 w 4098122"/>
                <a:gd name="connsiteY144-7934" fmla="*/ 46298 h 5311470"/>
                <a:gd name="connsiteX145-7935" fmla="*/ 3206871 w 4098122"/>
                <a:gd name="connsiteY145-7936" fmla="*/ 69448 h 5311470"/>
                <a:gd name="connsiteX146-7937" fmla="*/ 3241595 w 4098122"/>
                <a:gd name="connsiteY146-7938" fmla="*/ 81022 h 5311470"/>
                <a:gd name="connsiteX147-7939" fmla="*/ 3264745 w 4098122"/>
                <a:gd name="connsiteY147-7940" fmla="*/ 104172 h 5311470"/>
                <a:gd name="connsiteX148-7941" fmla="*/ 3368917 w 4098122"/>
                <a:gd name="connsiteY148-7942" fmla="*/ 81022 h 5311470"/>
                <a:gd name="connsiteX149-7943" fmla="*/ 3693008 w 4098122"/>
                <a:gd name="connsiteY149-7944" fmla="*/ 69448 h 5311470"/>
                <a:gd name="connsiteX150-7945" fmla="*/ 3739307 w 4098122"/>
                <a:gd name="connsiteY150-7946" fmla="*/ 46298 h 5311470"/>
                <a:gd name="connsiteX151-7947" fmla="*/ 3774031 w 4098122"/>
                <a:gd name="connsiteY151-7948" fmla="*/ 23149 h 5311470"/>
                <a:gd name="connsiteX152-7949" fmla="*/ 3831904 w 4098122"/>
                <a:gd name="connsiteY152-7950" fmla="*/ 69448 h 5311470"/>
                <a:gd name="connsiteX153-7951" fmla="*/ 3912927 w 4098122"/>
                <a:gd name="connsiteY153-7952" fmla="*/ 81022 h 5311470"/>
                <a:gd name="connsiteX154-7953" fmla="*/ 3947651 w 4098122"/>
                <a:gd name="connsiteY154-7954" fmla="*/ 104172 h 5311470"/>
                <a:gd name="connsiteX155-7955" fmla="*/ 4040249 w 4098122"/>
                <a:gd name="connsiteY155-7956" fmla="*/ 127321 h 5311470"/>
                <a:gd name="connsiteX156-7957" fmla="*/ 4017099 w 4098122"/>
                <a:gd name="connsiteY156-7958" fmla="*/ 312516 h 5311470"/>
                <a:gd name="connsiteX157-7959" fmla="*/ 4005524 w 4098122"/>
                <a:gd name="connsiteY157-7960" fmla="*/ 347240 h 5311470"/>
                <a:gd name="connsiteX158-7961" fmla="*/ 4028674 w 4098122"/>
                <a:gd name="connsiteY158-7962" fmla="*/ 601883 h 5311470"/>
                <a:gd name="connsiteX159-7963" fmla="*/ 4040249 w 4098122"/>
                <a:gd name="connsiteY159-7964" fmla="*/ 1169043 h 5311470"/>
                <a:gd name="connsiteX160-7965" fmla="*/ 4063398 w 4098122"/>
                <a:gd name="connsiteY160-7966" fmla="*/ 1238491 h 5311470"/>
                <a:gd name="connsiteX161-7967" fmla="*/ 4074973 w 4098122"/>
                <a:gd name="connsiteY161-7968" fmla="*/ 1273215 h 5311470"/>
                <a:gd name="connsiteX162-7969" fmla="*/ 4098122 w 4098122"/>
                <a:gd name="connsiteY162-7970" fmla="*/ 1354238 h 5311470"/>
                <a:gd name="connsiteX163-7971" fmla="*/ 4074973 w 4098122"/>
                <a:gd name="connsiteY163-7972" fmla="*/ 1574157 h 5311470"/>
                <a:gd name="connsiteX164-7973" fmla="*/ 4051823 w 4098122"/>
                <a:gd name="connsiteY164-7974" fmla="*/ 1608881 h 5311470"/>
                <a:gd name="connsiteX165-7975" fmla="*/ 4063398 w 4098122"/>
                <a:gd name="connsiteY165-7976" fmla="*/ 1759352 h 5311470"/>
                <a:gd name="connsiteX166-7977" fmla="*/ 4040249 w 4098122"/>
                <a:gd name="connsiteY166-7978" fmla="*/ 1979271 h 5311470"/>
                <a:gd name="connsiteX167-7979" fmla="*/ 4028674 w 4098122"/>
                <a:gd name="connsiteY167-7980" fmla="*/ 2164466 h 5311470"/>
                <a:gd name="connsiteX168-7981" fmla="*/ 3993950 w 4098122"/>
                <a:gd name="connsiteY168-7982" fmla="*/ 2257063 h 5311470"/>
                <a:gd name="connsiteX169-7983" fmla="*/ 3970800 w 4098122"/>
                <a:gd name="connsiteY169-7984" fmla="*/ 2280212 h 5311470"/>
                <a:gd name="connsiteX170-7985" fmla="*/ 3959226 w 4098122"/>
                <a:gd name="connsiteY170-7986" fmla="*/ 2361235 h 5311470"/>
                <a:gd name="connsiteX171-7987" fmla="*/ 3947651 w 4098122"/>
                <a:gd name="connsiteY171-7988" fmla="*/ 2395959 h 5311470"/>
                <a:gd name="connsiteX172-7989" fmla="*/ 3959226 w 4098122"/>
                <a:gd name="connsiteY172-7990" fmla="*/ 2534855 h 5311470"/>
                <a:gd name="connsiteX173-7991" fmla="*/ 3982375 w 4098122"/>
                <a:gd name="connsiteY173-7992" fmla="*/ 2558005 h 5311470"/>
                <a:gd name="connsiteX174-7993" fmla="*/ 3993950 w 4098122"/>
                <a:gd name="connsiteY174-7994" fmla="*/ 2592729 h 5311470"/>
                <a:gd name="connsiteX175-7995" fmla="*/ 4028674 w 4098122"/>
                <a:gd name="connsiteY175-7996" fmla="*/ 2916820 h 5311470"/>
                <a:gd name="connsiteX176-7997" fmla="*/ 4051823 w 4098122"/>
                <a:gd name="connsiteY176-7998" fmla="*/ 3067291 h 5311470"/>
                <a:gd name="connsiteX177-7999" fmla="*/ 4040249 w 4098122"/>
                <a:gd name="connsiteY177-8000" fmla="*/ 3125164 h 5311470"/>
                <a:gd name="connsiteX178-8001" fmla="*/ 4029899 w 4098122"/>
                <a:gd name="connsiteY178-8002" fmla="*/ 3164921 h 5311470"/>
                <a:gd name="connsiteX179-8003" fmla="*/ 4031149 w 4098122"/>
                <a:gd name="connsiteY179-8004" fmla="*/ 3158443 h 5311470"/>
                <a:gd name="connsiteX180-8005" fmla="*/ 4029899 w 4098122"/>
                <a:gd name="connsiteY180-8006" fmla="*/ 3164921 h 5311470"/>
                <a:gd name="connsiteX181-8007" fmla="*/ 4017099 w 4098122"/>
                <a:gd name="connsiteY181-8008" fmla="*/ 3229336 h 5311470"/>
                <a:gd name="connsiteX182-8009" fmla="*/ 4017099 w 4098122"/>
                <a:gd name="connsiteY182-8010" fmla="*/ 3634450 h 5311470"/>
                <a:gd name="connsiteX183-8011" fmla="*/ 4051823 w 4098122"/>
                <a:gd name="connsiteY183-8012" fmla="*/ 3842795 h 5311470"/>
                <a:gd name="connsiteX184-8013" fmla="*/ 4063398 w 4098122"/>
                <a:gd name="connsiteY184-8014" fmla="*/ 3981691 h 5311470"/>
                <a:gd name="connsiteX185-8015" fmla="*/ 4051823 w 4098122"/>
                <a:gd name="connsiteY185-8016" fmla="*/ 4120587 h 5311470"/>
                <a:gd name="connsiteX186-8017" fmla="*/ 4040249 w 4098122"/>
                <a:gd name="connsiteY186-8018" fmla="*/ 4155311 h 5311470"/>
                <a:gd name="connsiteX187-8019" fmla="*/ 4017099 w 4098122"/>
                <a:gd name="connsiteY187-8020" fmla="*/ 4444678 h 5311470"/>
                <a:gd name="connsiteX188-8021" fmla="*/ 4028674 w 4098122"/>
                <a:gd name="connsiteY188-8022" fmla="*/ 4734045 h 5311470"/>
                <a:gd name="connsiteX189-8023" fmla="*/ 4040249 w 4098122"/>
                <a:gd name="connsiteY189-8024" fmla="*/ 4768769 h 5311470"/>
                <a:gd name="connsiteX190-8025" fmla="*/ 4025844 w 4098122"/>
                <a:gd name="connsiteY190-8026" fmla="*/ 5150698 h 5311470"/>
                <a:gd name="connsiteX191-8027" fmla="*/ 4014270 w 4098122"/>
                <a:gd name="connsiteY191-8028" fmla="*/ 5275190 h 5311470"/>
                <a:gd name="connsiteX192-8029" fmla="*/ 3936076 w 4098122"/>
                <a:gd name="connsiteY192-8030" fmla="*/ 5254906 h 5311470"/>
                <a:gd name="connsiteX193-8031" fmla="*/ 3889778 w 4098122"/>
                <a:gd name="connsiteY193-8032" fmla="*/ 5243331 h 5311470"/>
                <a:gd name="connsiteX194-8033" fmla="*/ 3788546 w 4098122"/>
                <a:gd name="connsiteY194-8034" fmla="*/ 5240502 h 5311470"/>
                <a:gd name="connsiteX195-8035" fmla="*/ 3713143 w 4098122"/>
                <a:gd name="connsiteY195-8036" fmla="*/ 5246382 h 5311470"/>
                <a:gd name="connsiteX196-8037" fmla="*/ 3655455 w 4098122"/>
                <a:gd name="connsiteY196-8038" fmla="*/ 5234733 h 5311470"/>
                <a:gd name="connsiteX197-8039" fmla="*/ 3600411 w 4098122"/>
                <a:gd name="connsiteY197-8040" fmla="*/ 5231757 h 5311470"/>
                <a:gd name="connsiteX198-8041" fmla="*/ 3565686 w 4098122"/>
                <a:gd name="connsiteY198-8042" fmla="*/ 5243331 h 5311470"/>
                <a:gd name="connsiteX199-8043" fmla="*/ 2350345 w 4098122"/>
                <a:gd name="connsiteY199-8044" fmla="*/ 5266481 h 5311470"/>
                <a:gd name="connsiteX200-8045" fmla="*/ 2188299 w 4098122"/>
                <a:gd name="connsiteY200-8046" fmla="*/ 5289630 h 5311470"/>
                <a:gd name="connsiteX201-8047" fmla="*/ 2095702 w 4098122"/>
                <a:gd name="connsiteY201-8048" fmla="*/ 5301205 h 5311470"/>
                <a:gd name="connsiteX202-8049" fmla="*/ 2049329 w 4098122"/>
                <a:gd name="connsiteY202-8050" fmla="*/ 5306936 h 5311470"/>
                <a:gd name="connsiteX203-8051" fmla="*/ 1968380 w 4098122"/>
                <a:gd name="connsiteY203-8052" fmla="*/ 5301205 h 5311470"/>
                <a:gd name="connsiteX204-8053" fmla="*/ 1748461 w 4098122"/>
                <a:gd name="connsiteY204-8054" fmla="*/ 5289630 h 5311470"/>
                <a:gd name="connsiteX205-8055" fmla="*/ 1574841 w 4098122"/>
                <a:gd name="connsiteY205-8056" fmla="*/ 5266481 h 5311470"/>
                <a:gd name="connsiteX206-8057" fmla="*/ 1505393 w 4098122"/>
                <a:gd name="connsiteY206-8058" fmla="*/ 5243331 h 5311470"/>
                <a:gd name="connsiteX207-8059" fmla="*/ 1470669 w 4098122"/>
                <a:gd name="connsiteY207-8060" fmla="*/ 5231757 h 5311470"/>
                <a:gd name="connsiteX208-8061" fmla="*/ 1435945 w 4098122"/>
                <a:gd name="connsiteY208-8062" fmla="*/ 5220182 h 5311470"/>
                <a:gd name="connsiteX209-8063" fmla="*/ 1366497 w 4098122"/>
                <a:gd name="connsiteY209-8064" fmla="*/ 5208607 h 5311470"/>
                <a:gd name="connsiteX210-8065" fmla="*/ 1331773 w 4098122"/>
                <a:gd name="connsiteY210-8066" fmla="*/ 5197033 h 5311470"/>
                <a:gd name="connsiteX211-8067" fmla="*/ 1273899 w 4098122"/>
                <a:gd name="connsiteY211-8068" fmla="*/ 5185458 h 5311470"/>
                <a:gd name="connsiteX212-8069" fmla="*/ 1088704 w 4098122"/>
                <a:gd name="connsiteY212-8070" fmla="*/ 5197033 h 5311470"/>
                <a:gd name="connsiteX213-8071" fmla="*/ 1030831 w 4098122"/>
                <a:gd name="connsiteY213-8072" fmla="*/ 5208607 h 5311470"/>
                <a:gd name="connsiteX214-8073" fmla="*/ 799337 w 4098122"/>
                <a:gd name="connsiteY214-8074" fmla="*/ 5197033 h 5311470"/>
                <a:gd name="connsiteX215-8075" fmla="*/ 648866 w 4098122"/>
                <a:gd name="connsiteY215-8076" fmla="*/ 5231757 h 5311470"/>
                <a:gd name="connsiteX216-8077" fmla="*/ 452097 w 4098122"/>
                <a:gd name="connsiteY216-8078" fmla="*/ 5197033 h 5311470"/>
                <a:gd name="connsiteX217-8079" fmla="*/ 244625 w 4098122"/>
                <a:gd name="connsiteY217-8080" fmla="*/ 5207919 h 5311470"/>
                <a:gd name="connsiteX218-8081" fmla="*/ 174304 w 4098122"/>
                <a:gd name="connsiteY218-8082" fmla="*/ 5220182 h 5311470"/>
                <a:gd name="connsiteX219-8083" fmla="*/ 117808 w 4098122"/>
                <a:gd name="connsiteY219-8084" fmla="*/ 5228128 h 5311470"/>
                <a:gd name="connsiteX220-8085" fmla="*/ 12259 w 4098122"/>
                <a:gd name="connsiteY220-8086" fmla="*/ 5243331 h 5311470"/>
                <a:gd name="connsiteX221-8087" fmla="*/ 23144 w 4098122"/>
                <a:gd name="connsiteY221-8088" fmla="*/ 5109442 h 5311470"/>
                <a:gd name="connsiteX222-8089" fmla="*/ 46294 w 4098122"/>
                <a:gd name="connsiteY222-8090" fmla="*/ 5020289 h 5311470"/>
                <a:gd name="connsiteX223-8091" fmla="*/ 35408 w 4098122"/>
                <a:gd name="connsiteY223-8092" fmla="*/ 4826643 h 5311470"/>
                <a:gd name="connsiteX224-8093" fmla="*/ 58557 w 4098122"/>
                <a:gd name="connsiteY224-8094" fmla="*/ 4791919 h 5311470"/>
                <a:gd name="connsiteX225-8095" fmla="*/ 70132 w 4098122"/>
                <a:gd name="connsiteY225-8096" fmla="*/ 4745620 h 5311470"/>
                <a:gd name="connsiteX226-8097" fmla="*/ 35408 w 4098122"/>
                <a:gd name="connsiteY226-8098" fmla="*/ 4676172 h 5311470"/>
                <a:gd name="connsiteX227-8099" fmla="*/ 23833 w 4098122"/>
                <a:gd name="connsiteY227-8100" fmla="*/ 4641448 h 5311470"/>
                <a:gd name="connsiteX228-8101" fmla="*/ 35408 w 4098122"/>
                <a:gd name="connsiteY228-8102" fmla="*/ 4514126 h 5311470"/>
                <a:gd name="connsiteX229-8103" fmla="*/ 46983 w 4098122"/>
                <a:gd name="connsiteY229-8104" fmla="*/ 4467828 h 5311470"/>
                <a:gd name="connsiteX230-8105" fmla="*/ 70132 w 4098122"/>
                <a:gd name="connsiteY230-8106" fmla="*/ 4363655 h 5311470"/>
                <a:gd name="connsiteX231-8107" fmla="*/ 58557 w 4098122"/>
                <a:gd name="connsiteY231-8108" fmla="*/ 4305782 h 5311470"/>
                <a:gd name="connsiteX232-8109" fmla="*/ 46983 w 4098122"/>
                <a:gd name="connsiteY232-8110" fmla="*/ 4236334 h 5311470"/>
                <a:gd name="connsiteX233-8111" fmla="*/ 23833 w 4098122"/>
                <a:gd name="connsiteY233-8112" fmla="*/ 4166886 h 5311470"/>
                <a:gd name="connsiteX234-8113" fmla="*/ 35408 w 4098122"/>
                <a:gd name="connsiteY234-8114" fmla="*/ 3877519 h 5311470"/>
                <a:gd name="connsiteX235-8115" fmla="*/ 46983 w 4098122"/>
                <a:gd name="connsiteY235-8116" fmla="*/ 3819645 h 5311470"/>
                <a:gd name="connsiteX236-8117" fmla="*/ 116431 w 4098122"/>
                <a:gd name="connsiteY236-8118" fmla="*/ 3750197 h 5311470"/>
                <a:gd name="connsiteX237-8119" fmla="*/ 93281 w 4098122"/>
                <a:gd name="connsiteY237-8120" fmla="*/ 3611301 h 5311470"/>
                <a:gd name="connsiteX238-8121" fmla="*/ 70132 w 4098122"/>
                <a:gd name="connsiteY238-8122" fmla="*/ 3576577 h 5311470"/>
                <a:gd name="connsiteX239-8123" fmla="*/ 58557 w 4098122"/>
                <a:gd name="connsiteY239-8124" fmla="*/ 3437681 h 5311470"/>
                <a:gd name="connsiteX240-8125" fmla="*/ 35408 w 4098122"/>
                <a:gd name="connsiteY240-8126" fmla="*/ 3345083 h 5311470"/>
                <a:gd name="connsiteX241-8127" fmla="*/ 12259 w 4098122"/>
                <a:gd name="connsiteY241-8128" fmla="*/ 3264060 h 5311470"/>
                <a:gd name="connsiteX242-8129" fmla="*/ 23833 w 4098122"/>
                <a:gd name="connsiteY242-8130" fmla="*/ 3078866 h 5311470"/>
                <a:gd name="connsiteX243-8131" fmla="*/ 46983 w 4098122"/>
                <a:gd name="connsiteY243-8132" fmla="*/ 3009417 h 5311470"/>
                <a:gd name="connsiteX244-8133" fmla="*/ 58557 w 4098122"/>
                <a:gd name="connsiteY244-8134" fmla="*/ 2974693 h 5311470"/>
                <a:gd name="connsiteX245-8135" fmla="*/ 46983 w 4098122"/>
                <a:gd name="connsiteY245-8136" fmla="*/ 2812648 h 5311470"/>
                <a:gd name="connsiteX246-8137" fmla="*/ 35408 w 4098122"/>
                <a:gd name="connsiteY246-8138" fmla="*/ 2673752 h 5311470"/>
                <a:gd name="connsiteX247-8139" fmla="*/ 46983 w 4098122"/>
                <a:gd name="connsiteY247-8140" fmla="*/ 2523281 h 5311470"/>
                <a:gd name="connsiteX248-8141" fmla="*/ 70132 w 4098122"/>
                <a:gd name="connsiteY248-8142" fmla="*/ 2453833 h 5311470"/>
                <a:gd name="connsiteX249-8143" fmla="*/ 58557 w 4098122"/>
                <a:gd name="connsiteY249-8144" fmla="*/ 2257063 h 5311470"/>
                <a:gd name="connsiteX250-8145" fmla="*/ 46983 w 4098122"/>
                <a:gd name="connsiteY250-8146" fmla="*/ 2210764 h 5311470"/>
                <a:gd name="connsiteX251-8147" fmla="*/ 23833 w 4098122"/>
                <a:gd name="connsiteY251-8148" fmla="*/ 2176040 h 5311470"/>
                <a:gd name="connsiteX252-8149" fmla="*/ 23833 w 4098122"/>
                <a:gd name="connsiteY252-8150" fmla="*/ 1828800 h 5311470"/>
                <a:gd name="connsiteX253-8151" fmla="*/ 35408 w 4098122"/>
                <a:gd name="connsiteY253-8152" fmla="*/ 1713053 h 5311470"/>
                <a:gd name="connsiteX254-8153" fmla="*/ 58557 w 4098122"/>
                <a:gd name="connsiteY254-8154" fmla="*/ 1643605 h 5311470"/>
                <a:gd name="connsiteX255-8155" fmla="*/ 35408 w 4098122"/>
                <a:gd name="connsiteY255-8156" fmla="*/ 1481559 h 5311470"/>
                <a:gd name="connsiteX256-8157" fmla="*/ 23833 w 4098122"/>
                <a:gd name="connsiteY256-8158" fmla="*/ 1446835 h 5311470"/>
                <a:gd name="connsiteX257-8159" fmla="*/ 684 w 4098122"/>
                <a:gd name="connsiteY257-8160" fmla="*/ 1365812 h 5311470"/>
                <a:gd name="connsiteX258-8161" fmla="*/ 12259 w 4098122"/>
                <a:gd name="connsiteY258-8162" fmla="*/ 1192192 h 5311470"/>
                <a:gd name="connsiteX259-8163" fmla="*/ 23833 w 4098122"/>
                <a:gd name="connsiteY259-8164" fmla="*/ 1157468 h 5311470"/>
                <a:gd name="connsiteX260-8165" fmla="*/ 58557 w 4098122"/>
                <a:gd name="connsiteY260-8166" fmla="*/ 1064871 h 5311470"/>
                <a:gd name="connsiteX261-8167" fmla="*/ 46983 w 4098122"/>
                <a:gd name="connsiteY261-8168" fmla="*/ 844952 h 5311470"/>
                <a:gd name="connsiteX262-8169" fmla="*/ 35408 w 4098122"/>
                <a:gd name="connsiteY262-8170" fmla="*/ 787078 h 5311470"/>
                <a:gd name="connsiteX263-8171" fmla="*/ 23833 w 4098122"/>
                <a:gd name="connsiteY263-8172" fmla="*/ 648182 h 5311470"/>
                <a:gd name="connsiteX264-8173" fmla="*/ 12259 w 4098122"/>
                <a:gd name="connsiteY264-8174" fmla="*/ 555585 h 5311470"/>
                <a:gd name="connsiteX265-8175" fmla="*/ 23833 w 4098122"/>
                <a:gd name="connsiteY265-8176" fmla="*/ 115747 h 5311470"/>
                <a:gd name="connsiteX266-8177" fmla="*/ 70132 w 4098122"/>
                <a:gd name="connsiteY266-8178" fmla="*/ 69448 h 5311470"/>
                <a:gd name="connsiteX267-8179" fmla="*/ 428947 w 4098122"/>
                <a:gd name="connsiteY267-8180" fmla="*/ 69448 h 5311470"/>
                <a:gd name="connsiteX268-8181" fmla="*/ 556269 w 4098122"/>
                <a:gd name="connsiteY268-8182" fmla="*/ 81022 h 5311470"/>
                <a:gd name="connsiteX269-8183" fmla="*/ 891935 w 4098122"/>
                <a:gd name="connsiteY269-8184" fmla="*/ 57873 h 5311470"/>
                <a:gd name="connsiteX270-8185" fmla="*/ 926659 w 4098122"/>
                <a:gd name="connsiteY270-8186" fmla="*/ 46298 h 5311470"/>
                <a:gd name="connsiteX271-8187" fmla="*/ 961383 w 4098122"/>
                <a:gd name="connsiteY271-8188" fmla="*/ 23149 h 5311470"/>
                <a:gd name="connsiteX272-8189" fmla="*/ 1007681 w 4098122"/>
                <a:gd name="connsiteY272-8190" fmla="*/ 0 h 5311470"/>
                <a:gd name="connsiteX0-8191" fmla="*/ 1056735 w 4098122"/>
                <a:gd name="connsiteY0-8192" fmla="*/ 149710 h 5311470"/>
                <a:gd name="connsiteX1-8193" fmla="*/ 1010449 w 4098122"/>
                <a:gd name="connsiteY1-8194" fmla="*/ 140754 h 5311470"/>
                <a:gd name="connsiteX2-8195" fmla="*/ 912755 w 4098122"/>
                <a:gd name="connsiteY2-8196" fmla="*/ 151921 h 5311470"/>
                <a:gd name="connsiteX3-8197" fmla="*/ 665066 w 4098122"/>
                <a:gd name="connsiteY3-8198" fmla="*/ 174258 h 5311470"/>
                <a:gd name="connsiteX4-8199" fmla="*/ 546340 w 4098122"/>
                <a:gd name="connsiteY4-8200" fmla="*/ 163090 h 5311470"/>
                <a:gd name="connsiteX5-8201" fmla="*/ 193938 w 4098122"/>
                <a:gd name="connsiteY5-8202" fmla="*/ 169028 h 5311470"/>
                <a:gd name="connsiteX6-8203" fmla="*/ 168578 w 4098122"/>
                <a:gd name="connsiteY6-8204" fmla="*/ 207762 h 5311470"/>
                <a:gd name="connsiteX7-8205" fmla="*/ 187473 w 4098122"/>
                <a:gd name="connsiteY7-8206" fmla="*/ 608390 h 5311470"/>
                <a:gd name="connsiteX8-8207" fmla="*/ 208505 w 4098122"/>
                <a:gd name="connsiteY8-8208" fmla="*/ 760923 h 5311470"/>
                <a:gd name="connsiteX9-8209" fmla="*/ 179372 w 4098122"/>
                <a:gd name="connsiteY9-8210" fmla="*/ 855496 h 5311470"/>
                <a:gd name="connsiteX10-8211" fmla="*/ 190165 w 4098122"/>
                <a:gd name="connsiteY10-8212" fmla="*/ 911336 h 5311470"/>
                <a:gd name="connsiteX11-8213" fmla="*/ 222545 w 4098122"/>
                <a:gd name="connsiteY11-8214" fmla="*/ 1056518 h 5311470"/>
                <a:gd name="connsiteX12-8215" fmla="*/ 209587 w 4098122"/>
                <a:gd name="connsiteY12-8216" fmla="*/ 1198869 h 5311470"/>
                <a:gd name="connsiteX13-8217" fmla="*/ 193411 w 4098122"/>
                <a:gd name="connsiteY13-8218" fmla="*/ 1287934 h 5311470"/>
                <a:gd name="connsiteX14-8219" fmla="*/ 146992 w 4098122"/>
                <a:gd name="connsiteY14-8220" fmla="*/ 1413887 h 5311470"/>
                <a:gd name="connsiteX15-8221" fmla="*/ 168578 w 4098122"/>
                <a:gd name="connsiteY15-8222" fmla="*/ 1492062 h 5311470"/>
                <a:gd name="connsiteX16-8223" fmla="*/ 179372 w 4098122"/>
                <a:gd name="connsiteY16-8224" fmla="*/ 1525566 h 5311470"/>
                <a:gd name="connsiteX17-8225" fmla="*/ 200958 w 4098122"/>
                <a:gd name="connsiteY17-8226" fmla="*/ 1681916 h 5311470"/>
                <a:gd name="connsiteX18-8227" fmla="*/ 179372 w 4098122"/>
                <a:gd name="connsiteY18-8228" fmla="*/ 1748923 h 5311470"/>
                <a:gd name="connsiteX19-8229" fmla="*/ 168578 w 4098122"/>
                <a:gd name="connsiteY19-8230" fmla="*/ 1860602 h 5311470"/>
                <a:gd name="connsiteX20-8231" fmla="*/ 204205 w 4098122"/>
                <a:gd name="connsiteY20-8232" fmla="*/ 2148134 h 5311470"/>
                <a:gd name="connsiteX21-8233" fmla="*/ 190165 w 4098122"/>
                <a:gd name="connsiteY21-8234" fmla="*/ 2229139 h 5311470"/>
                <a:gd name="connsiteX22-8235" fmla="*/ 200958 w 4098122"/>
                <a:gd name="connsiteY22-8236" fmla="*/ 2273811 h 5311470"/>
                <a:gd name="connsiteX23-8237" fmla="*/ 211751 w 4098122"/>
                <a:gd name="connsiteY23-8238" fmla="*/ 2463665 h 5311470"/>
                <a:gd name="connsiteX24-8239" fmla="*/ 190165 w 4098122"/>
                <a:gd name="connsiteY24-8240" fmla="*/ 2530671 h 5311470"/>
                <a:gd name="connsiteX25-8241" fmla="*/ 197184 w 4098122"/>
                <a:gd name="connsiteY25-8242" fmla="*/ 2693667 h 5311470"/>
                <a:gd name="connsiteX26-8243" fmla="*/ 190165 w 4098122"/>
                <a:gd name="connsiteY26-8244" fmla="*/ 2809867 h 5311470"/>
                <a:gd name="connsiteX27-8245" fmla="*/ 200958 w 4098122"/>
                <a:gd name="connsiteY27-8246" fmla="*/ 2966216 h 5311470"/>
                <a:gd name="connsiteX28-8247" fmla="*/ 190165 w 4098122"/>
                <a:gd name="connsiteY28-8248" fmla="*/ 2999720 h 5311470"/>
                <a:gd name="connsiteX29-8249" fmla="*/ 168578 w 4098122"/>
                <a:gd name="connsiteY29-8250" fmla="*/ 3066728 h 5311470"/>
                <a:gd name="connsiteX30-8251" fmla="*/ 187473 w 4098122"/>
                <a:gd name="connsiteY30-8252" fmla="*/ 3221661 h 5311470"/>
                <a:gd name="connsiteX31-8253" fmla="*/ 179372 w 4098122"/>
                <a:gd name="connsiteY31-8254" fmla="*/ 3323587 h 5311470"/>
                <a:gd name="connsiteX32-8255" fmla="*/ 200958 w 4098122"/>
                <a:gd name="connsiteY32-8256" fmla="*/ 3412930 h 5311470"/>
                <a:gd name="connsiteX33-8257" fmla="*/ 211751 w 4098122"/>
                <a:gd name="connsiteY33-8258" fmla="*/ 3546944 h 5311470"/>
                <a:gd name="connsiteX34-8259" fmla="*/ 233337 w 4098122"/>
                <a:gd name="connsiteY34-8260" fmla="*/ 3580448 h 5311470"/>
                <a:gd name="connsiteX35-8261" fmla="*/ 254924 w 4098122"/>
                <a:gd name="connsiteY35-8262" fmla="*/ 3714461 h 5311470"/>
                <a:gd name="connsiteX36-8263" fmla="*/ 207978 w 4098122"/>
                <a:gd name="connsiteY36-8264" fmla="*/ 3817095 h 5311470"/>
                <a:gd name="connsiteX37-8265" fmla="*/ 214443 w 4098122"/>
                <a:gd name="connsiteY37-8266" fmla="*/ 3951817 h 5311470"/>
                <a:gd name="connsiteX38-8267" fmla="*/ 168578 w 4098122"/>
                <a:gd name="connsiteY38-8268" fmla="*/ 4116504 h 5311470"/>
                <a:gd name="connsiteX39-8269" fmla="*/ 190165 w 4098122"/>
                <a:gd name="connsiteY39-8270" fmla="*/ 4183511 h 5311470"/>
                <a:gd name="connsiteX40-8271" fmla="*/ 218216 w 4098122"/>
                <a:gd name="connsiteY40-8272" fmla="*/ 4256733 h 5311470"/>
                <a:gd name="connsiteX41-8273" fmla="*/ 211751 w 4098122"/>
                <a:gd name="connsiteY41-8274" fmla="*/ 4306356 h 5311470"/>
                <a:gd name="connsiteX42-8275" fmla="*/ 190165 w 4098122"/>
                <a:gd name="connsiteY42-8276" fmla="*/ 4406868 h 5311470"/>
                <a:gd name="connsiteX43-8277" fmla="*/ 179372 w 4098122"/>
                <a:gd name="connsiteY43-8278" fmla="*/ 4451539 h 5311470"/>
                <a:gd name="connsiteX44-8279" fmla="*/ 168578 w 4098122"/>
                <a:gd name="connsiteY44-8280" fmla="*/ 4574385 h 5311470"/>
                <a:gd name="connsiteX45-8281" fmla="*/ 179372 w 4098122"/>
                <a:gd name="connsiteY45-8282" fmla="*/ 4607889 h 5311470"/>
                <a:gd name="connsiteX46-8283" fmla="*/ 211751 w 4098122"/>
                <a:gd name="connsiteY46-8284" fmla="*/ 4674896 h 5311470"/>
                <a:gd name="connsiteX47-8285" fmla="*/ 200958 w 4098122"/>
                <a:gd name="connsiteY47-8286" fmla="*/ 4719567 h 5311470"/>
                <a:gd name="connsiteX48-8287" fmla="*/ 179372 w 4098122"/>
                <a:gd name="connsiteY48-8288" fmla="*/ 4753071 h 5311470"/>
                <a:gd name="connsiteX49-8289" fmla="*/ 179372 w 4098122"/>
                <a:gd name="connsiteY49-8290" fmla="*/ 5009930 h 5311470"/>
                <a:gd name="connsiteX50-8291" fmla="*/ 157786 w 4098122"/>
                <a:gd name="connsiteY50-8292" fmla="*/ 5043435 h 5311470"/>
                <a:gd name="connsiteX51-8293" fmla="*/ 180935 w 4098122"/>
                <a:gd name="connsiteY51-8294" fmla="*/ 5108814 h 5311470"/>
                <a:gd name="connsiteX52-8295" fmla="*/ 230213 w 4098122"/>
                <a:gd name="connsiteY52-8296" fmla="*/ 5074497 h 5311470"/>
                <a:gd name="connsiteX53-8297" fmla="*/ 308890 w 4098122"/>
                <a:gd name="connsiteY53-8298" fmla="*/ 5132777 h 5311470"/>
                <a:gd name="connsiteX54-8299" fmla="*/ 330477 w 4098122"/>
                <a:gd name="connsiteY54-8300" fmla="*/ 5110441 h 5311470"/>
                <a:gd name="connsiteX55-8301" fmla="*/ 524754 w 4098122"/>
                <a:gd name="connsiteY55-8302" fmla="*/ 5099273 h 5311470"/>
                <a:gd name="connsiteX56-8303" fmla="*/ 783791 w 4098122"/>
                <a:gd name="connsiteY56-8304" fmla="*/ 5099273 h 5311470"/>
                <a:gd name="connsiteX57-8305" fmla="*/ 891723 w 4098122"/>
                <a:gd name="connsiteY57-8306" fmla="*/ 5110441 h 5311470"/>
                <a:gd name="connsiteX58-8307" fmla="*/ 1107587 w 4098122"/>
                <a:gd name="connsiteY58-8308" fmla="*/ 5121609 h 5311470"/>
                <a:gd name="connsiteX59-8309" fmla="*/ 1161553 w 4098122"/>
                <a:gd name="connsiteY59-8310" fmla="*/ 5110441 h 5311470"/>
                <a:gd name="connsiteX60-8311" fmla="*/ 1334244 w 4098122"/>
                <a:gd name="connsiteY60-8312" fmla="*/ 5099273 h 5311470"/>
                <a:gd name="connsiteX61-8313" fmla="*/ 1388211 w 4098122"/>
                <a:gd name="connsiteY61-8314" fmla="*/ 5110441 h 5311470"/>
                <a:gd name="connsiteX62-8315" fmla="*/ 1420590 w 4098122"/>
                <a:gd name="connsiteY62-8316" fmla="*/ 5121609 h 5311470"/>
                <a:gd name="connsiteX63-8317" fmla="*/ 1485349 w 4098122"/>
                <a:gd name="connsiteY63-8318" fmla="*/ 5132777 h 5311470"/>
                <a:gd name="connsiteX64-8319" fmla="*/ 1517729 w 4098122"/>
                <a:gd name="connsiteY64-8320" fmla="*/ 5143945 h 5311470"/>
                <a:gd name="connsiteX65-8321" fmla="*/ 1550108 w 4098122"/>
                <a:gd name="connsiteY65-8322" fmla="*/ 5155112 h 5311470"/>
                <a:gd name="connsiteX66-8323" fmla="*/ 1614868 w 4098122"/>
                <a:gd name="connsiteY66-8324" fmla="*/ 5177448 h 5311470"/>
                <a:gd name="connsiteX67-8325" fmla="*/ 1802785 w 4098122"/>
                <a:gd name="connsiteY67-8326" fmla="*/ 5181199 h 5311470"/>
                <a:gd name="connsiteX68-8327" fmla="*/ 1926080 w 4098122"/>
                <a:gd name="connsiteY68-8328" fmla="*/ 5173781 h 5311470"/>
                <a:gd name="connsiteX69-8329" fmla="*/ 2060390 w 4098122"/>
                <a:gd name="connsiteY69-8330" fmla="*/ 5177531 h 5311470"/>
                <a:gd name="connsiteX70-8331" fmla="*/ 2137733 w 4098122"/>
                <a:gd name="connsiteY70-8332" fmla="*/ 5177498 h 5311470"/>
                <a:gd name="connsiteX71-8333" fmla="*/ 2216643 w 4098122"/>
                <a:gd name="connsiteY71-8334" fmla="*/ 5170047 h 5311470"/>
                <a:gd name="connsiteX72-8335" fmla="*/ 2338012 w 4098122"/>
                <a:gd name="connsiteY72-8336" fmla="*/ 5177448 h 5311470"/>
                <a:gd name="connsiteX73-8337" fmla="*/ 3426693 w 4098122"/>
                <a:gd name="connsiteY73-8338" fmla="*/ 5140244 h 5311470"/>
                <a:gd name="connsiteX74-8339" fmla="*/ 3485092 w 4098122"/>
                <a:gd name="connsiteY74-8340" fmla="*/ 5129077 h 5311470"/>
                <a:gd name="connsiteX75-8341" fmla="*/ 3536058 w 4098122"/>
                <a:gd name="connsiteY75-8342" fmla="*/ 5121609 h 5311470"/>
                <a:gd name="connsiteX76-8343" fmla="*/ 3606819 w 4098122"/>
                <a:gd name="connsiteY76-8344" fmla="*/ 5129026 h 5311470"/>
                <a:gd name="connsiteX77-8345" fmla="*/ 3665576 w 4098122"/>
                <a:gd name="connsiteY77-8346" fmla="*/ 5132777 h 5311470"/>
                <a:gd name="connsiteX78-8347" fmla="*/ 3773508 w 4098122"/>
                <a:gd name="connsiteY78-8348" fmla="*/ 5155112 h 5311470"/>
                <a:gd name="connsiteX79-8349" fmla="*/ 3816680 w 4098122"/>
                <a:gd name="connsiteY79-8350" fmla="*/ 5166280 h 5311470"/>
                <a:gd name="connsiteX80-8351" fmla="*/ 3870647 w 4098122"/>
                <a:gd name="connsiteY80-8352" fmla="*/ 5177448 h 5311470"/>
                <a:gd name="connsiteX81-8353" fmla="*/ 3874975 w 4098122"/>
                <a:gd name="connsiteY81-8354" fmla="*/ 5037497 h 5311470"/>
                <a:gd name="connsiteX82-8355" fmla="*/ 3913820 w 4098122"/>
                <a:gd name="connsiteY82-8356" fmla="*/ 4697231 h 5311470"/>
                <a:gd name="connsiteX83-8357" fmla="*/ 3903026 w 4098122"/>
                <a:gd name="connsiteY83-8358" fmla="*/ 4663727 h 5311470"/>
                <a:gd name="connsiteX84-8359" fmla="*/ 3892233 w 4098122"/>
                <a:gd name="connsiteY84-8360" fmla="*/ 4384532 h 5311470"/>
                <a:gd name="connsiteX85-8361" fmla="*/ 3881440 w 4098122"/>
                <a:gd name="connsiteY85-8362" fmla="*/ 4105336 h 5311470"/>
                <a:gd name="connsiteX86-8363" fmla="*/ 3924612 w 4098122"/>
                <a:gd name="connsiteY86-8364" fmla="*/ 4071832 h 5311470"/>
                <a:gd name="connsiteX87-8365" fmla="*/ 3899780 w 4098122"/>
                <a:gd name="connsiteY87-8366" fmla="*/ 3931880 h 5311470"/>
                <a:gd name="connsiteX88-8367" fmla="*/ 3872811 w 4098122"/>
                <a:gd name="connsiteY88-8368" fmla="*/ 3820202 h 5311470"/>
                <a:gd name="connsiteX89-8369" fmla="*/ 3892233 w 4098122"/>
                <a:gd name="connsiteY89-8370" fmla="*/ 3602783 h 5311470"/>
                <a:gd name="connsiteX90-8371" fmla="*/ 3878749 w 4098122"/>
                <a:gd name="connsiteY90-8372" fmla="*/ 3246828 h 5311470"/>
                <a:gd name="connsiteX91-8373" fmla="*/ 3913820 w 4098122"/>
                <a:gd name="connsiteY91-8374" fmla="*/ 3111398 h 5311470"/>
                <a:gd name="connsiteX92-8375" fmla="*/ 3924612 w 4098122"/>
                <a:gd name="connsiteY92-8376" fmla="*/ 3055560 h 5311470"/>
                <a:gd name="connsiteX93-8377" fmla="*/ 3903026 w 4098122"/>
                <a:gd name="connsiteY93-8378" fmla="*/ 2910378 h 5311470"/>
                <a:gd name="connsiteX94-8379" fmla="*/ 3897643 w 4098122"/>
                <a:gd name="connsiteY94-8380" fmla="*/ 2689852 h 5311470"/>
                <a:gd name="connsiteX95-8381" fmla="*/ 3859853 w 4098122"/>
                <a:gd name="connsiteY95-8382" fmla="*/ 2564175 h 5311470"/>
                <a:gd name="connsiteX96-8383" fmla="*/ 3838267 w 4098122"/>
                <a:gd name="connsiteY96-8384" fmla="*/ 2541839 h 5311470"/>
                <a:gd name="connsiteX97-8385" fmla="*/ 3827474 w 4098122"/>
                <a:gd name="connsiteY97-8386" fmla="*/ 2407825 h 5311470"/>
                <a:gd name="connsiteX98-8387" fmla="*/ 3838267 w 4098122"/>
                <a:gd name="connsiteY98-8388" fmla="*/ 2374321 h 5311470"/>
                <a:gd name="connsiteX99-8389" fmla="*/ 3849060 w 4098122"/>
                <a:gd name="connsiteY99-8390" fmla="*/ 2296146 h 5311470"/>
                <a:gd name="connsiteX100-8391" fmla="*/ 3870647 w 4098122"/>
                <a:gd name="connsiteY100-8392" fmla="*/ 2273811 h 5311470"/>
                <a:gd name="connsiteX101-8393" fmla="*/ 3903026 w 4098122"/>
                <a:gd name="connsiteY101-8394" fmla="*/ 2184469 h 5311470"/>
                <a:gd name="connsiteX102-8395" fmla="*/ 3913820 w 4098122"/>
                <a:gd name="connsiteY102-8396" fmla="*/ 2005783 h 5311470"/>
                <a:gd name="connsiteX103-8397" fmla="*/ 3935406 w 4098122"/>
                <a:gd name="connsiteY103-8398" fmla="*/ 1793595 h 5311470"/>
                <a:gd name="connsiteX104-8399" fmla="*/ 3924612 w 4098122"/>
                <a:gd name="connsiteY104-8400" fmla="*/ 1648413 h 5311470"/>
                <a:gd name="connsiteX105-8401" fmla="*/ 3946199 w 4098122"/>
                <a:gd name="connsiteY105-8402" fmla="*/ 1614909 h 5311470"/>
                <a:gd name="connsiteX106-8403" fmla="*/ 3940816 w 4098122"/>
                <a:gd name="connsiteY106-8404" fmla="*/ 1485848 h 5311470"/>
                <a:gd name="connsiteX107-8405" fmla="*/ 3947836 w 4098122"/>
                <a:gd name="connsiteY107-8406" fmla="*/ 1378692 h 5311470"/>
                <a:gd name="connsiteX108-8407" fmla="*/ 3931105 w 4098122"/>
                <a:gd name="connsiteY108-8408" fmla="*/ 1305039 h 5311470"/>
                <a:gd name="connsiteX109-8409" fmla="*/ 3913293 w 4098122"/>
                <a:gd name="connsiteY109-8410" fmla="*/ 1178655 h 5311470"/>
                <a:gd name="connsiteX110-8411" fmla="*/ 3903026 w 4098122"/>
                <a:gd name="connsiteY110-8412" fmla="*/ 676810 h 5311470"/>
                <a:gd name="connsiteX111-8413" fmla="*/ 3917066 w 4098122"/>
                <a:gd name="connsiteY111-8414" fmla="*/ 454869 h 5311470"/>
                <a:gd name="connsiteX112-8415" fmla="*/ 3892233 w 4098122"/>
                <a:gd name="connsiteY112-8416" fmla="*/ 397615 h 5311470"/>
                <a:gd name="connsiteX113-8417" fmla="*/ 3913820 w 4098122"/>
                <a:gd name="connsiteY113-8418" fmla="*/ 218929 h 5311470"/>
                <a:gd name="connsiteX114-8419" fmla="*/ 3827474 w 4098122"/>
                <a:gd name="connsiteY114-8420" fmla="*/ 196594 h 5311470"/>
                <a:gd name="connsiteX115-8421" fmla="*/ 3795094 w 4098122"/>
                <a:gd name="connsiteY115-8422" fmla="*/ 174258 h 5311470"/>
                <a:gd name="connsiteX116-8423" fmla="*/ 3719542 w 4098122"/>
                <a:gd name="connsiteY116-8424" fmla="*/ 163090 h 5311470"/>
                <a:gd name="connsiteX117-8425" fmla="*/ 3683388 w 4098122"/>
                <a:gd name="connsiteY117-8426" fmla="*/ 154045 h 5311470"/>
                <a:gd name="connsiteX118-8427" fmla="*/ 3643626 w 4098122"/>
                <a:gd name="connsiteY118-8428" fmla="*/ 168568 h 5311470"/>
                <a:gd name="connsiteX119-8429" fmla="*/ 3558732 w 4098122"/>
                <a:gd name="connsiteY119-8430" fmla="*/ 180474 h 5311470"/>
                <a:gd name="connsiteX120-8431" fmla="*/ 3381688 w 4098122"/>
                <a:gd name="connsiteY120-8432" fmla="*/ 188165 h 5311470"/>
                <a:gd name="connsiteX121-8433" fmla="*/ 3204582 w 4098122"/>
                <a:gd name="connsiteY121-8434" fmla="*/ 182687 h 5311470"/>
                <a:gd name="connsiteX122-8435" fmla="*/ 3169088 w 4098122"/>
                <a:gd name="connsiteY122-8436" fmla="*/ 174258 h 5311470"/>
                <a:gd name="connsiteX123-8437" fmla="*/ 3136709 w 4098122"/>
                <a:gd name="connsiteY123-8438" fmla="*/ 163090 h 5311470"/>
                <a:gd name="connsiteX124-8439" fmla="*/ 3111646 w 4098122"/>
                <a:gd name="connsiteY124-8440" fmla="*/ 161614 h 5311470"/>
                <a:gd name="connsiteX125-8441" fmla="*/ 3030414 w 4098122"/>
                <a:gd name="connsiteY125-8442" fmla="*/ 159276 h 5311470"/>
                <a:gd name="connsiteX126-8443" fmla="*/ 2856086 w 4098122"/>
                <a:gd name="connsiteY126-8444" fmla="*/ 151922 h 5311470"/>
                <a:gd name="connsiteX127-8445" fmla="*/ 2445944 w 4098122"/>
                <a:gd name="connsiteY127-8446" fmla="*/ 174258 h 5311470"/>
                <a:gd name="connsiteX128-8447" fmla="*/ 2118307 w 4098122"/>
                <a:gd name="connsiteY128-8448" fmla="*/ 150448 h 5311470"/>
                <a:gd name="connsiteX129-8449" fmla="*/ 1882561 w 4098122"/>
                <a:gd name="connsiteY129-8450" fmla="*/ 154045 h 5311470"/>
                <a:gd name="connsiteX130-8451" fmla="*/ 1712006 w 4098122"/>
                <a:gd name="connsiteY130-8452" fmla="*/ 140754 h 5311470"/>
                <a:gd name="connsiteX131-8453" fmla="*/ 1237105 w 4098122"/>
                <a:gd name="connsiteY131-8454" fmla="*/ 163090 h 5311470"/>
                <a:gd name="connsiteX132-8455" fmla="*/ 1160470 w 4098122"/>
                <a:gd name="connsiteY132-8456" fmla="*/ 163031 h 5311470"/>
                <a:gd name="connsiteX133-8457" fmla="*/ 1106861 w 4098122"/>
                <a:gd name="connsiteY133-8458" fmla="*/ 161556 h 5311470"/>
                <a:gd name="connsiteX134-8459" fmla="*/ 1056735 w 4098122"/>
                <a:gd name="connsiteY134-8460" fmla="*/ 149710 h 5311470"/>
                <a:gd name="connsiteX135-8461" fmla="*/ 1007681 w 4098122"/>
                <a:gd name="connsiteY135-8462" fmla="*/ 0 h 5311470"/>
                <a:gd name="connsiteX136-8463" fmla="*/ 1100279 w 4098122"/>
                <a:gd name="connsiteY136-8464" fmla="*/ 23149 h 5311470"/>
                <a:gd name="connsiteX137-8465" fmla="*/ 1169727 w 4098122"/>
                <a:gd name="connsiteY137-8466" fmla="*/ 69448 h 5311470"/>
                <a:gd name="connsiteX138-8467" fmla="*/ 1679013 w 4098122"/>
                <a:gd name="connsiteY138-8468" fmla="*/ 46298 h 5311470"/>
                <a:gd name="connsiteX139-8469" fmla="*/ 1760036 w 4098122"/>
                <a:gd name="connsiteY139-8470" fmla="*/ 23149 h 5311470"/>
                <a:gd name="connsiteX140-8471" fmla="*/ 2107276 w 4098122"/>
                <a:gd name="connsiteY140-8472" fmla="*/ 34724 h 5311470"/>
                <a:gd name="connsiteX141-8473" fmla="*/ 2466092 w 4098122"/>
                <a:gd name="connsiteY141-8474" fmla="*/ 81022 h 5311470"/>
                <a:gd name="connsiteX142-8475" fmla="*/ 2905930 w 4098122"/>
                <a:gd name="connsiteY142-8476" fmla="*/ 57873 h 5311470"/>
                <a:gd name="connsiteX143-8477" fmla="*/ 3010102 w 4098122"/>
                <a:gd name="connsiteY143-8478" fmla="*/ 34724 h 5311470"/>
                <a:gd name="connsiteX144-8479" fmla="*/ 3183722 w 4098122"/>
                <a:gd name="connsiteY144-8480" fmla="*/ 46298 h 5311470"/>
                <a:gd name="connsiteX145-8481" fmla="*/ 3206871 w 4098122"/>
                <a:gd name="connsiteY145-8482" fmla="*/ 69448 h 5311470"/>
                <a:gd name="connsiteX146-8483" fmla="*/ 3241595 w 4098122"/>
                <a:gd name="connsiteY146-8484" fmla="*/ 81022 h 5311470"/>
                <a:gd name="connsiteX147-8485" fmla="*/ 3264745 w 4098122"/>
                <a:gd name="connsiteY147-8486" fmla="*/ 104172 h 5311470"/>
                <a:gd name="connsiteX148-8487" fmla="*/ 3368917 w 4098122"/>
                <a:gd name="connsiteY148-8488" fmla="*/ 81022 h 5311470"/>
                <a:gd name="connsiteX149-8489" fmla="*/ 3693008 w 4098122"/>
                <a:gd name="connsiteY149-8490" fmla="*/ 69448 h 5311470"/>
                <a:gd name="connsiteX150-8491" fmla="*/ 3739307 w 4098122"/>
                <a:gd name="connsiteY150-8492" fmla="*/ 46298 h 5311470"/>
                <a:gd name="connsiteX151-8493" fmla="*/ 3774031 w 4098122"/>
                <a:gd name="connsiteY151-8494" fmla="*/ 23149 h 5311470"/>
                <a:gd name="connsiteX152-8495" fmla="*/ 3831904 w 4098122"/>
                <a:gd name="connsiteY152-8496" fmla="*/ 69448 h 5311470"/>
                <a:gd name="connsiteX153-8497" fmla="*/ 3912927 w 4098122"/>
                <a:gd name="connsiteY153-8498" fmla="*/ 81022 h 5311470"/>
                <a:gd name="connsiteX154-8499" fmla="*/ 3947651 w 4098122"/>
                <a:gd name="connsiteY154-8500" fmla="*/ 104172 h 5311470"/>
                <a:gd name="connsiteX155-8501" fmla="*/ 4040249 w 4098122"/>
                <a:gd name="connsiteY155-8502" fmla="*/ 127321 h 5311470"/>
                <a:gd name="connsiteX156-8503" fmla="*/ 4017099 w 4098122"/>
                <a:gd name="connsiteY156-8504" fmla="*/ 312516 h 5311470"/>
                <a:gd name="connsiteX157-8505" fmla="*/ 4005524 w 4098122"/>
                <a:gd name="connsiteY157-8506" fmla="*/ 347240 h 5311470"/>
                <a:gd name="connsiteX158-8507" fmla="*/ 4028674 w 4098122"/>
                <a:gd name="connsiteY158-8508" fmla="*/ 601883 h 5311470"/>
                <a:gd name="connsiteX159-8509" fmla="*/ 4040249 w 4098122"/>
                <a:gd name="connsiteY159-8510" fmla="*/ 1169043 h 5311470"/>
                <a:gd name="connsiteX160-8511" fmla="*/ 4063398 w 4098122"/>
                <a:gd name="connsiteY160-8512" fmla="*/ 1238491 h 5311470"/>
                <a:gd name="connsiteX161-8513" fmla="*/ 4074973 w 4098122"/>
                <a:gd name="connsiteY161-8514" fmla="*/ 1273215 h 5311470"/>
                <a:gd name="connsiteX162-8515" fmla="*/ 4098122 w 4098122"/>
                <a:gd name="connsiteY162-8516" fmla="*/ 1354238 h 5311470"/>
                <a:gd name="connsiteX163-8517" fmla="*/ 4074973 w 4098122"/>
                <a:gd name="connsiteY163-8518" fmla="*/ 1574157 h 5311470"/>
                <a:gd name="connsiteX164-8519" fmla="*/ 4051823 w 4098122"/>
                <a:gd name="connsiteY164-8520" fmla="*/ 1608881 h 5311470"/>
                <a:gd name="connsiteX165-8521" fmla="*/ 4063398 w 4098122"/>
                <a:gd name="connsiteY165-8522" fmla="*/ 1759352 h 5311470"/>
                <a:gd name="connsiteX166-8523" fmla="*/ 4040249 w 4098122"/>
                <a:gd name="connsiteY166-8524" fmla="*/ 1979271 h 5311470"/>
                <a:gd name="connsiteX167-8525" fmla="*/ 4028674 w 4098122"/>
                <a:gd name="connsiteY167-8526" fmla="*/ 2164466 h 5311470"/>
                <a:gd name="connsiteX168-8527" fmla="*/ 3993950 w 4098122"/>
                <a:gd name="connsiteY168-8528" fmla="*/ 2257063 h 5311470"/>
                <a:gd name="connsiteX169-8529" fmla="*/ 3970800 w 4098122"/>
                <a:gd name="connsiteY169-8530" fmla="*/ 2280212 h 5311470"/>
                <a:gd name="connsiteX170-8531" fmla="*/ 3959226 w 4098122"/>
                <a:gd name="connsiteY170-8532" fmla="*/ 2361235 h 5311470"/>
                <a:gd name="connsiteX171-8533" fmla="*/ 3947651 w 4098122"/>
                <a:gd name="connsiteY171-8534" fmla="*/ 2395959 h 5311470"/>
                <a:gd name="connsiteX172-8535" fmla="*/ 3959226 w 4098122"/>
                <a:gd name="connsiteY172-8536" fmla="*/ 2534855 h 5311470"/>
                <a:gd name="connsiteX173-8537" fmla="*/ 3982375 w 4098122"/>
                <a:gd name="connsiteY173-8538" fmla="*/ 2558005 h 5311470"/>
                <a:gd name="connsiteX174-8539" fmla="*/ 3993950 w 4098122"/>
                <a:gd name="connsiteY174-8540" fmla="*/ 2592729 h 5311470"/>
                <a:gd name="connsiteX175-8541" fmla="*/ 4028674 w 4098122"/>
                <a:gd name="connsiteY175-8542" fmla="*/ 2916820 h 5311470"/>
                <a:gd name="connsiteX176-8543" fmla="*/ 4051823 w 4098122"/>
                <a:gd name="connsiteY176-8544" fmla="*/ 3067291 h 5311470"/>
                <a:gd name="connsiteX177-8545" fmla="*/ 4040249 w 4098122"/>
                <a:gd name="connsiteY177-8546" fmla="*/ 3125164 h 5311470"/>
                <a:gd name="connsiteX178-8547" fmla="*/ 4029899 w 4098122"/>
                <a:gd name="connsiteY178-8548" fmla="*/ 3164921 h 5311470"/>
                <a:gd name="connsiteX179-8549" fmla="*/ 4031149 w 4098122"/>
                <a:gd name="connsiteY179-8550" fmla="*/ 3158443 h 5311470"/>
                <a:gd name="connsiteX180-8551" fmla="*/ 4029899 w 4098122"/>
                <a:gd name="connsiteY180-8552" fmla="*/ 3164921 h 5311470"/>
                <a:gd name="connsiteX181-8553" fmla="*/ 4017099 w 4098122"/>
                <a:gd name="connsiteY181-8554" fmla="*/ 3229336 h 5311470"/>
                <a:gd name="connsiteX182-8555" fmla="*/ 4017099 w 4098122"/>
                <a:gd name="connsiteY182-8556" fmla="*/ 3634450 h 5311470"/>
                <a:gd name="connsiteX183-8557" fmla="*/ 4051823 w 4098122"/>
                <a:gd name="connsiteY183-8558" fmla="*/ 3842795 h 5311470"/>
                <a:gd name="connsiteX184-8559" fmla="*/ 4063398 w 4098122"/>
                <a:gd name="connsiteY184-8560" fmla="*/ 3981691 h 5311470"/>
                <a:gd name="connsiteX185-8561" fmla="*/ 4051823 w 4098122"/>
                <a:gd name="connsiteY185-8562" fmla="*/ 4120587 h 5311470"/>
                <a:gd name="connsiteX186-8563" fmla="*/ 4040249 w 4098122"/>
                <a:gd name="connsiteY186-8564" fmla="*/ 4155311 h 5311470"/>
                <a:gd name="connsiteX187-8565" fmla="*/ 4017099 w 4098122"/>
                <a:gd name="connsiteY187-8566" fmla="*/ 4444678 h 5311470"/>
                <a:gd name="connsiteX188-8567" fmla="*/ 4028674 w 4098122"/>
                <a:gd name="connsiteY188-8568" fmla="*/ 4734045 h 5311470"/>
                <a:gd name="connsiteX189-8569" fmla="*/ 4040249 w 4098122"/>
                <a:gd name="connsiteY189-8570" fmla="*/ 4768769 h 5311470"/>
                <a:gd name="connsiteX190-8571" fmla="*/ 4025844 w 4098122"/>
                <a:gd name="connsiteY190-8572" fmla="*/ 5150698 h 5311470"/>
                <a:gd name="connsiteX191-8573" fmla="*/ 4014270 w 4098122"/>
                <a:gd name="connsiteY191-8574" fmla="*/ 5275190 h 5311470"/>
                <a:gd name="connsiteX192-8575" fmla="*/ 3936076 w 4098122"/>
                <a:gd name="connsiteY192-8576" fmla="*/ 5254906 h 5311470"/>
                <a:gd name="connsiteX193-8577" fmla="*/ 3889778 w 4098122"/>
                <a:gd name="connsiteY193-8578" fmla="*/ 5243331 h 5311470"/>
                <a:gd name="connsiteX194-8579" fmla="*/ 3788546 w 4098122"/>
                <a:gd name="connsiteY194-8580" fmla="*/ 5240502 h 5311470"/>
                <a:gd name="connsiteX195-8581" fmla="*/ 3713143 w 4098122"/>
                <a:gd name="connsiteY195-8582" fmla="*/ 5246382 h 5311470"/>
                <a:gd name="connsiteX196-8583" fmla="*/ 3655455 w 4098122"/>
                <a:gd name="connsiteY196-8584" fmla="*/ 5234733 h 5311470"/>
                <a:gd name="connsiteX197-8585" fmla="*/ 3600411 w 4098122"/>
                <a:gd name="connsiteY197-8586" fmla="*/ 5231757 h 5311470"/>
                <a:gd name="connsiteX198-8587" fmla="*/ 3565686 w 4098122"/>
                <a:gd name="connsiteY198-8588" fmla="*/ 5243331 h 5311470"/>
                <a:gd name="connsiteX199-8589" fmla="*/ 2350345 w 4098122"/>
                <a:gd name="connsiteY199-8590" fmla="*/ 5266481 h 5311470"/>
                <a:gd name="connsiteX200-8591" fmla="*/ 2188299 w 4098122"/>
                <a:gd name="connsiteY200-8592" fmla="*/ 5289630 h 5311470"/>
                <a:gd name="connsiteX201-8593" fmla="*/ 2095702 w 4098122"/>
                <a:gd name="connsiteY201-8594" fmla="*/ 5301205 h 5311470"/>
                <a:gd name="connsiteX202-8595" fmla="*/ 2049329 w 4098122"/>
                <a:gd name="connsiteY202-8596" fmla="*/ 5306936 h 5311470"/>
                <a:gd name="connsiteX203-8597" fmla="*/ 1968380 w 4098122"/>
                <a:gd name="connsiteY203-8598" fmla="*/ 5301205 h 5311470"/>
                <a:gd name="connsiteX204-8599" fmla="*/ 1748461 w 4098122"/>
                <a:gd name="connsiteY204-8600" fmla="*/ 5289630 h 5311470"/>
                <a:gd name="connsiteX205-8601" fmla="*/ 1574841 w 4098122"/>
                <a:gd name="connsiteY205-8602" fmla="*/ 5266481 h 5311470"/>
                <a:gd name="connsiteX206-8603" fmla="*/ 1505393 w 4098122"/>
                <a:gd name="connsiteY206-8604" fmla="*/ 5243331 h 5311470"/>
                <a:gd name="connsiteX207-8605" fmla="*/ 1470669 w 4098122"/>
                <a:gd name="connsiteY207-8606" fmla="*/ 5231757 h 5311470"/>
                <a:gd name="connsiteX208-8607" fmla="*/ 1435945 w 4098122"/>
                <a:gd name="connsiteY208-8608" fmla="*/ 5220182 h 5311470"/>
                <a:gd name="connsiteX209-8609" fmla="*/ 1366497 w 4098122"/>
                <a:gd name="connsiteY209-8610" fmla="*/ 5208607 h 5311470"/>
                <a:gd name="connsiteX210-8611" fmla="*/ 1331773 w 4098122"/>
                <a:gd name="connsiteY210-8612" fmla="*/ 5197033 h 5311470"/>
                <a:gd name="connsiteX211-8613" fmla="*/ 1273899 w 4098122"/>
                <a:gd name="connsiteY211-8614" fmla="*/ 5185458 h 5311470"/>
                <a:gd name="connsiteX212-8615" fmla="*/ 1088704 w 4098122"/>
                <a:gd name="connsiteY212-8616" fmla="*/ 5197033 h 5311470"/>
                <a:gd name="connsiteX213-8617" fmla="*/ 1030831 w 4098122"/>
                <a:gd name="connsiteY213-8618" fmla="*/ 5208607 h 5311470"/>
                <a:gd name="connsiteX214-8619" fmla="*/ 799337 w 4098122"/>
                <a:gd name="connsiteY214-8620" fmla="*/ 5197033 h 5311470"/>
                <a:gd name="connsiteX215-8621" fmla="*/ 648866 w 4098122"/>
                <a:gd name="connsiteY215-8622" fmla="*/ 5231757 h 5311470"/>
                <a:gd name="connsiteX216-8623" fmla="*/ 452097 w 4098122"/>
                <a:gd name="connsiteY216-8624" fmla="*/ 5197033 h 5311470"/>
                <a:gd name="connsiteX217-8625" fmla="*/ 244625 w 4098122"/>
                <a:gd name="connsiteY217-8626" fmla="*/ 5207919 h 5311470"/>
                <a:gd name="connsiteX218-8627" fmla="*/ 174304 w 4098122"/>
                <a:gd name="connsiteY218-8628" fmla="*/ 5220182 h 5311470"/>
                <a:gd name="connsiteX219-8629" fmla="*/ 117808 w 4098122"/>
                <a:gd name="connsiteY219-8630" fmla="*/ 5228128 h 5311470"/>
                <a:gd name="connsiteX220-8631" fmla="*/ 12259 w 4098122"/>
                <a:gd name="connsiteY220-8632" fmla="*/ 5243331 h 5311470"/>
                <a:gd name="connsiteX221-8633" fmla="*/ 23144 w 4098122"/>
                <a:gd name="connsiteY221-8634" fmla="*/ 5109442 h 5311470"/>
                <a:gd name="connsiteX222-8635" fmla="*/ 46294 w 4098122"/>
                <a:gd name="connsiteY222-8636" fmla="*/ 5020289 h 5311470"/>
                <a:gd name="connsiteX223-8637" fmla="*/ 35408 w 4098122"/>
                <a:gd name="connsiteY223-8638" fmla="*/ 4826643 h 5311470"/>
                <a:gd name="connsiteX224-8639" fmla="*/ 58557 w 4098122"/>
                <a:gd name="connsiteY224-8640" fmla="*/ 4791919 h 5311470"/>
                <a:gd name="connsiteX225-8641" fmla="*/ 70132 w 4098122"/>
                <a:gd name="connsiteY225-8642" fmla="*/ 4745620 h 5311470"/>
                <a:gd name="connsiteX226-8643" fmla="*/ 35408 w 4098122"/>
                <a:gd name="connsiteY226-8644" fmla="*/ 4676172 h 5311470"/>
                <a:gd name="connsiteX227-8645" fmla="*/ 23833 w 4098122"/>
                <a:gd name="connsiteY227-8646" fmla="*/ 4641448 h 5311470"/>
                <a:gd name="connsiteX228-8647" fmla="*/ 35408 w 4098122"/>
                <a:gd name="connsiteY228-8648" fmla="*/ 4514126 h 5311470"/>
                <a:gd name="connsiteX229-8649" fmla="*/ 46983 w 4098122"/>
                <a:gd name="connsiteY229-8650" fmla="*/ 4467828 h 5311470"/>
                <a:gd name="connsiteX230-8651" fmla="*/ 70132 w 4098122"/>
                <a:gd name="connsiteY230-8652" fmla="*/ 4363655 h 5311470"/>
                <a:gd name="connsiteX231-8653" fmla="*/ 58557 w 4098122"/>
                <a:gd name="connsiteY231-8654" fmla="*/ 4305782 h 5311470"/>
                <a:gd name="connsiteX232-8655" fmla="*/ 46983 w 4098122"/>
                <a:gd name="connsiteY232-8656" fmla="*/ 4236334 h 5311470"/>
                <a:gd name="connsiteX233-8657" fmla="*/ 23833 w 4098122"/>
                <a:gd name="connsiteY233-8658" fmla="*/ 4166886 h 5311470"/>
                <a:gd name="connsiteX234-8659" fmla="*/ 35408 w 4098122"/>
                <a:gd name="connsiteY234-8660" fmla="*/ 3877519 h 5311470"/>
                <a:gd name="connsiteX235-8661" fmla="*/ 46983 w 4098122"/>
                <a:gd name="connsiteY235-8662" fmla="*/ 3819645 h 5311470"/>
                <a:gd name="connsiteX236-8663" fmla="*/ 116431 w 4098122"/>
                <a:gd name="connsiteY236-8664" fmla="*/ 3750197 h 5311470"/>
                <a:gd name="connsiteX237-8665" fmla="*/ 93281 w 4098122"/>
                <a:gd name="connsiteY237-8666" fmla="*/ 3611301 h 5311470"/>
                <a:gd name="connsiteX238-8667" fmla="*/ 70132 w 4098122"/>
                <a:gd name="connsiteY238-8668" fmla="*/ 3576577 h 5311470"/>
                <a:gd name="connsiteX239-8669" fmla="*/ 58557 w 4098122"/>
                <a:gd name="connsiteY239-8670" fmla="*/ 3437681 h 5311470"/>
                <a:gd name="connsiteX240-8671" fmla="*/ 35408 w 4098122"/>
                <a:gd name="connsiteY240-8672" fmla="*/ 3345083 h 5311470"/>
                <a:gd name="connsiteX241-8673" fmla="*/ 12259 w 4098122"/>
                <a:gd name="connsiteY241-8674" fmla="*/ 3264060 h 5311470"/>
                <a:gd name="connsiteX242-8675" fmla="*/ 23833 w 4098122"/>
                <a:gd name="connsiteY242-8676" fmla="*/ 3078866 h 5311470"/>
                <a:gd name="connsiteX243-8677" fmla="*/ 46983 w 4098122"/>
                <a:gd name="connsiteY243-8678" fmla="*/ 3009417 h 5311470"/>
                <a:gd name="connsiteX244-8679" fmla="*/ 58557 w 4098122"/>
                <a:gd name="connsiteY244-8680" fmla="*/ 2974693 h 5311470"/>
                <a:gd name="connsiteX245-8681" fmla="*/ 46983 w 4098122"/>
                <a:gd name="connsiteY245-8682" fmla="*/ 2812648 h 5311470"/>
                <a:gd name="connsiteX246-8683" fmla="*/ 35408 w 4098122"/>
                <a:gd name="connsiteY246-8684" fmla="*/ 2673752 h 5311470"/>
                <a:gd name="connsiteX247-8685" fmla="*/ 46983 w 4098122"/>
                <a:gd name="connsiteY247-8686" fmla="*/ 2523281 h 5311470"/>
                <a:gd name="connsiteX248-8687" fmla="*/ 70132 w 4098122"/>
                <a:gd name="connsiteY248-8688" fmla="*/ 2453833 h 5311470"/>
                <a:gd name="connsiteX249-8689" fmla="*/ 58557 w 4098122"/>
                <a:gd name="connsiteY249-8690" fmla="*/ 2257063 h 5311470"/>
                <a:gd name="connsiteX250-8691" fmla="*/ 46983 w 4098122"/>
                <a:gd name="connsiteY250-8692" fmla="*/ 2210764 h 5311470"/>
                <a:gd name="connsiteX251-8693" fmla="*/ 23833 w 4098122"/>
                <a:gd name="connsiteY251-8694" fmla="*/ 2176040 h 5311470"/>
                <a:gd name="connsiteX252-8695" fmla="*/ 23833 w 4098122"/>
                <a:gd name="connsiteY252-8696" fmla="*/ 1828800 h 5311470"/>
                <a:gd name="connsiteX253-8697" fmla="*/ 35408 w 4098122"/>
                <a:gd name="connsiteY253-8698" fmla="*/ 1713053 h 5311470"/>
                <a:gd name="connsiteX254-8699" fmla="*/ 58557 w 4098122"/>
                <a:gd name="connsiteY254-8700" fmla="*/ 1643605 h 5311470"/>
                <a:gd name="connsiteX255-8701" fmla="*/ 35408 w 4098122"/>
                <a:gd name="connsiteY255-8702" fmla="*/ 1481559 h 5311470"/>
                <a:gd name="connsiteX256-8703" fmla="*/ 23833 w 4098122"/>
                <a:gd name="connsiteY256-8704" fmla="*/ 1446835 h 5311470"/>
                <a:gd name="connsiteX257-8705" fmla="*/ 684 w 4098122"/>
                <a:gd name="connsiteY257-8706" fmla="*/ 1365812 h 5311470"/>
                <a:gd name="connsiteX258-8707" fmla="*/ 12259 w 4098122"/>
                <a:gd name="connsiteY258-8708" fmla="*/ 1192192 h 5311470"/>
                <a:gd name="connsiteX259-8709" fmla="*/ 23833 w 4098122"/>
                <a:gd name="connsiteY259-8710" fmla="*/ 1157468 h 5311470"/>
                <a:gd name="connsiteX260-8711" fmla="*/ 58557 w 4098122"/>
                <a:gd name="connsiteY260-8712" fmla="*/ 1064871 h 5311470"/>
                <a:gd name="connsiteX261-8713" fmla="*/ 46983 w 4098122"/>
                <a:gd name="connsiteY261-8714" fmla="*/ 844952 h 5311470"/>
                <a:gd name="connsiteX262-8715" fmla="*/ 35408 w 4098122"/>
                <a:gd name="connsiteY262-8716" fmla="*/ 787078 h 5311470"/>
                <a:gd name="connsiteX263-8717" fmla="*/ 23833 w 4098122"/>
                <a:gd name="connsiteY263-8718" fmla="*/ 648182 h 5311470"/>
                <a:gd name="connsiteX264-8719" fmla="*/ 12259 w 4098122"/>
                <a:gd name="connsiteY264-8720" fmla="*/ 555585 h 5311470"/>
                <a:gd name="connsiteX265-8721" fmla="*/ 23833 w 4098122"/>
                <a:gd name="connsiteY265-8722" fmla="*/ 115747 h 5311470"/>
                <a:gd name="connsiteX266-8723" fmla="*/ 70132 w 4098122"/>
                <a:gd name="connsiteY266-8724" fmla="*/ 69448 h 5311470"/>
                <a:gd name="connsiteX267-8725" fmla="*/ 428947 w 4098122"/>
                <a:gd name="connsiteY267-8726" fmla="*/ 69448 h 5311470"/>
                <a:gd name="connsiteX268-8727" fmla="*/ 556269 w 4098122"/>
                <a:gd name="connsiteY268-8728" fmla="*/ 81022 h 5311470"/>
                <a:gd name="connsiteX269-8729" fmla="*/ 891935 w 4098122"/>
                <a:gd name="connsiteY269-8730" fmla="*/ 57873 h 5311470"/>
                <a:gd name="connsiteX270-8731" fmla="*/ 926659 w 4098122"/>
                <a:gd name="connsiteY270-8732" fmla="*/ 46298 h 5311470"/>
                <a:gd name="connsiteX271-8733" fmla="*/ 961383 w 4098122"/>
                <a:gd name="connsiteY271-8734" fmla="*/ 23149 h 5311470"/>
                <a:gd name="connsiteX272-8735" fmla="*/ 1007681 w 4098122"/>
                <a:gd name="connsiteY272-8736" fmla="*/ 0 h 5311470"/>
                <a:gd name="connsiteX0-8737" fmla="*/ 1056735 w 4098122"/>
                <a:gd name="connsiteY0-8738" fmla="*/ 149710 h 5311470"/>
                <a:gd name="connsiteX1-8739" fmla="*/ 1010449 w 4098122"/>
                <a:gd name="connsiteY1-8740" fmla="*/ 140754 h 5311470"/>
                <a:gd name="connsiteX2-8741" fmla="*/ 912755 w 4098122"/>
                <a:gd name="connsiteY2-8742" fmla="*/ 151921 h 5311470"/>
                <a:gd name="connsiteX3-8743" fmla="*/ 665066 w 4098122"/>
                <a:gd name="connsiteY3-8744" fmla="*/ 174258 h 5311470"/>
                <a:gd name="connsiteX4-8745" fmla="*/ 546340 w 4098122"/>
                <a:gd name="connsiteY4-8746" fmla="*/ 163090 h 5311470"/>
                <a:gd name="connsiteX5-8747" fmla="*/ 193938 w 4098122"/>
                <a:gd name="connsiteY5-8748" fmla="*/ 169028 h 5311470"/>
                <a:gd name="connsiteX6-8749" fmla="*/ 168578 w 4098122"/>
                <a:gd name="connsiteY6-8750" fmla="*/ 207762 h 5311470"/>
                <a:gd name="connsiteX7-8751" fmla="*/ 187473 w 4098122"/>
                <a:gd name="connsiteY7-8752" fmla="*/ 608390 h 5311470"/>
                <a:gd name="connsiteX8-8753" fmla="*/ 208505 w 4098122"/>
                <a:gd name="connsiteY8-8754" fmla="*/ 760923 h 5311470"/>
                <a:gd name="connsiteX9-8755" fmla="*/ 179372 w 4098122"/>
                <a:gd name="connsiteY9-8756" fmla="*/ 855496 h 5311470"/>
                <a:gd name="connsiteX10-8757" fmla="*/ 190165 w 4098122"/>
                <a:gd name="connsiteY10-8758" fmla="*/ 911336 h 5311470"/>
                <a:gd name="connsiteX11-8759" fmla="*/ 222545 w 4098122"/>
                <a:gd name="connsiteY11-8760" fmla="*/ 1056518 h 5311470"/>
                <a:gd name="connsiteX12-8761" fmla="*/ 209587 w 4098122"/>
                <a:gd name="connsiteY12-8762" fmla="*/ 1198869 h 5311470"/>
                <a:gd name="connsiteX13-8763" fmla="*/ 193411 w 4098122"/>
                <a:gd name="connsiteY13-8764" fmla="*/ 1287934 h 5311470"/>
                <a:gd name="connsiteX14-8765" fmla="*/ 146992 w 4098122"/>
                <a:gd name="connsiteY14-8766" fmla="*/ 1413887 h 5311470"/>
                <a:gd name="connsiteX15-8767" fmla="*/ 168578 w 4098122"/>
                <a:gd name="connsiteY15-8768" fmla="*/ 1492062 h 5311470"/>
                <a:gd name="connsiteX16-8769" fmla="*/ 179372 w 4098122"/>
                <a:gd name="connsiteY16-8770" fmla="*/ 1525566 h 5311470"/>
                <a:gd name="connsiteX17-8771" fmla="*/ 200958 w 4098122"/>
                <a:gd name="connsiteY17-8772" fmla="*/ 1681916 h 5311470"/>
                <a:gd name="connsiteX18-8773" fmla="*/ 179372 w 4098122"/>
                <a:gd name="connsiteY18-8774" fmla="*/ 1748923 h 5311470"/>
                <a:gd name="connsiteX19-8775" fmla="*/ 168578 w 4098122"/>
                <a:gd name="connsiteY19-8776" fmla="*/ 1860602 h 5311470"/>
                <a:gd name="connsiteX20-8777" fmla="*/ 204205 w 4098122"/>
                <a:gd name="connsiteY20-8778" fmla="*/ 2148134 h 5311470"/>
                <a:gd name="connsiteX21-8779" fmla="*/ 190165 w 4098122"/>
                <a:gd name="connsiteY21-8780" fmla="*/ 2229139 h 5311470"/>
                <a:gd name="connsiteX22-8781" fmla="*/ 200958 w 4098122"/>
                <a:gd name="connsiteY22-8782" fmla="*/ 2273811 h 5311470"/>
                <a:gd name="connsiteX23-8783" fmla="*/ 211751 w 4098122"/>
                <a:gd name="connsiteY23-8784" fmla="*/ 2463665 h 5311470"/>
                <a:gd name="connsiteX24-8785" fmla="*/ 190165 w 4098122"/>
                <a:gd name="connsiteY24-8786" fmla="*/ 2530671 h 5311470"/>
                <a:gd name="connsiteX25-8787" fmla="*/ 197184 w 4098122"/>
                <a:gd name="connsiteY25-8788" fmla="*/ 2693667 h 5311470"/>
                <a:gd name="connsiteX26-8789" fmla="*/ 190165 w 4098122"/>
                <a:gd name="connsiteY26-8790" fmla="*/ 2809867 h 5311470"/>
                <a:gd name="connsiteX27-8791" fmla="*/ 200958 w 4098122"/>
                <a:gd name="connsiteY27-8792" fmla="*/ 2966216 h 5311470"/>
                <a:gd name="connsiteX28-8793" fmla="*/ 190165 w 4098122"/>
                <a:gd name="connsiteY28-8794" fmla="*/ 2999720 h 5311470"/>
                <a:gd name="connsiteX29-8795" fmla="*/ 168578 w 4098122"/>
                <a:gd name="connsiteY29-8796" fmla="*/ 3066728 h 5311470"/>
                <a:gd name="connsiteX30-8797" fmla="*/ 187473 w 4098122"/>
                <a:gd name="connsiteY30-8798" fmla="*/ 3221661 h 5311470"/>
                <a:gd name="connsiteX31-8799" fmla="*/ 179372 w 4098122"/>
                <a:gd name="connsiteY31-8800" fmla="*/ 3323587 h 5311470"/>
                <a:gd name="connsiteX32-8801" fmla="*/ 200958 w 4098122"/>
                <a:gd name="connsiteY32-8802" fmla="*/ 3412930 h 5311470"/>
                <a:gd name="connsiteX33-8803" fmla="*/ 211751 w 4098122"/>
                <a:gd name="connsiteY33-8804" fmla="*/ 3546944 h 5311470"/>
                <a:gd name="connsiteX34-8805" fmla="*/ 233337 w 4098122"/>
                <a:gd name="connsiteY34-8806" fmla="*/ 3580448 h 5311470"/>
                <a:gd name="connsiteX35-8807" fmla="*/ 254924 w 4098122"/>
                <a:gd name="connsiteY35-8808" fmla="*/ 3714461 h 5311470"/>
                <a:gd name="connsiteX36-8809" fmla="*/ 207978 w 4098122"/>
                <a:gd name="connsiteY36-8810" fmla="*/ 3817095 h 5311470"/>
                <a:gd name="connsiteX37-8811" fmla="*/ 214443 w 4098122"/>
                <a:gd name="connsiteY37-8812" fmla="*/ 3951817 h 5311470"/>
                <a:gd name="connsiteX38-8813" fmla="*/ 168578 w 4098122"/>
                <a:gd name="connsiteY38-8814" fmla="*/ 4116504 h 5311470"/>
                <a:gd name="connsiteX39-8815" fmla="*/ 190165 w 4098122"/>
                <a:gd name="connsiteY39-8816" fmla="*/ 4183511 h 5311470"/>
                <a:gd name="connsiteX40-8817" fmla="*/ 218216 w 4098122"/>
                <a:gd name="connsiteY40-8818" fmla="*/ 4256733 h 5311470"/>
                <a:gd name="connsiteX41-8819" fmla="*/ 211751 w 4098122"/>
                <a:gd name="connsiteY41-8820" fmla="*/ 4306356 h 5311470"/>
                <a:gd name="connsiteX42-8821" fmla="*/ 190165 w 4098122"/>
                <a:gd name="connsiteY42-8822" fmla="*/ 4406868 h 5311470"/>
                <a:gd name="connsiteX43-8823" fmla="*/ 179372 w 4098122"/>
                <a:gd name="connsiteY43-8824" fmla="*/ 4451539 h 5311470"/>
                <a:gd name="connsiteX44-8825" fmla="*/ 168578 w 4098122"/>
                <a:gd name="connsiteY44-8826" fmla="*/ 4574385 h 5311470"/>
                <a:gd name="connsiteX45-8827" fmla="*/ 179372 w 4098122"/>
                <a:gd name="connsiteY45-8828" fmla="*/ 4607889 h 5311470"/>
                <a:gd name="connsiteX46-8829" fmla="*/ 211751 w 4098122"/>
                <a:gd name="connsiteY46-8830" fmla="*/ 4674896 h 5311470"/>
                <a:gd name="connsiteX47-8831" fmla="*/ 200958 w 4098122"/>
                <a:gd name="connsiteY47-8832" fmla="*/ 4719567 h 5311470"/>
                <a:gd name="connsiteX48-8833" fmla="*/ 179372 w 4098122"/>
                <a:gd name="connsiteY48-8834" fmla="*/ 4753071 h 5311470"/>
                <a:gd name="connsiteX49-8835" fmla="*/ 179372 w 4098122"/>
                <a:gd name="connsiteY49-8836" fmla="*/ 5009930 h 5311470"/>
                <a:gd name="connsiteX50-8837" fmla="*/ 157786 w 4098122"/>
                <a:gd name="connsiteY50-8838" fmla="*/ 5043435 h 5311470"/>
                <a:gd name="connsiteX51-8839" fmla="*/ 180935 w 4098122"/>
                <a:gd name="connsiteY51-8840" fmla="*/ 5108814 h 5311470"/>
                <a:gd name="connsiteX52-8841" fmla="*/ 230213 w 4098122"/>
                <a:gd name="connsiteY52-8842" fmla="*/ 5074497 h 5311470"/>
                <a:gd name="connsiteX53-8843" fmla="*/ 308890 w 4098122"/>
                <a:gd name="connsiteY53-8844" fmla="*/ 5132777 h 5311470"/>
                <a:gd name="connsiteX54-8845" fmla="*/ 330477 w 4098122"/>
                <a:gd name="connsiteY54-8846" fmla="*/ 5110441 h 5311470"/>
                <a:gd name="connsiteX55-8847" fmla="*/ 524754 w 4098122"/>
                <a:gd name="connsiteY55-8848" fmla="*/ 5099273 h 5311470"/>
                <a:gd name="connsiteX56-8849" fmla="*/ 783791 w 4098122"/>
                <a:gd name="connsiteY56-8850" fmla="*/ 5099273 h 5311470"/>
                <a:gd name="connsiteX57-8851" fmla="*/ 891723 w 4098122"/>
                <a:gd name="connsiteY57-8852" fmla="*/ 5110441 h 5311470"/>
                <a:gd name="connsiteX58-8853" fmla="*/ 1107587 w 4098122"/>
                <a:gd name="connsiteY58-8854" fmla="*/ 5121609 h 5311470"/>
                <a:gd name="connsiteX59-8855" fmla="*/ 1161553 w 4098122"/>
                <a:gd name="connsiteY59-8856" fmla="*/ 5110441 h 5311470"/>
                <a:gd name="connsiteX60-8857" fmla="*/ 1334244 w 4098122"/>
                <a:gd name="connsiteY60-8858" fmla="*/ 5099273 h 5311470"/>
                <a:gd name="connsiteX61-8859" fmla="*/ 1388211 w 4098122"/>
                <a:gd name="connsiteY61-8860" fmla="*/ 5110441 h 5311470"/>
                <a:gd name="connsiteX62-8861" fmla="*/ 1420590 w 4098122"/>
                <a:gd name="connsiteY62-8862" fmla="*/ 5121609 h 5311470"/>
                <a:gd name="connsiteX63-8863" fmla="*/ 1485349 w 4098122"/>
                <a:gd name="connsiteY63-8864" fmla="*/ 5132777 h 5311470"/>
                <a:gd name="connsiteX64-8865" fmla="*/ 1517729 w 4098122"/>
                <a:gd name="connsiteY64-8866" fmla="*/ 5143945 h 5311470"/>
                <a:gd name="connsiteX65-8867" fmla="*/ 1550108 w 4098122"/>
                <a:gd name="connsiteY65-8868" fmla="*/ 5155112 h 5311470"/>
                <a:gd name="connsiteX66-8869" fmla="*/ 1614868 w 4098122"/>
                <a:gd name="connsiteY66-8870" fmla="*/ 5177448 h 5311470"/>
                <a:gd name="connsiteX67-8871" fmla="*/ 1802785 w 4098122"/>
                <a:gd name="connsiteY67-8872" fmla="*/ 5181199 h 5311470"/>
                <a:gd name="connsiteX68-8873" fmla="*/ 1926080 w 4098122"/>
                <a:gd name="connsiteY68-8874" fmla="*/ 5173781 h 5311470"/>
                <a:gd name="connsiteX69-8875" fmla="*/ 2060390 w 4098122"/>
                <a:gd name="connsiteY69-8876" fmla="*/ 5177531 h 5311470"/>
                <a:gd name="connsiteX70-8877" fmla="*/ 2137733 w 4098122"/>
                <a:gd name="connsiteY70-8878" fmla="*/ 5177498 h 5311470"/>
                <a:gd name="connsiteX71-8879" fmla="*/ 2216643 w 4098122"/>
                <a:gd name="connsiteY71-8880" fmla="*/ 5170047 h 5311470"/>
                <a:gd name="connsiteX72-8881" fmla="*/ 2338012 w 4098122"/>
                <a:gd name="connsiteY72-8882" fmla="*/ 5177448 h 5311470"/>
                <a:gd name="connsiteX73-8883" fmla="*/ 3426693 w 4098122"/>
                <a:gd name="connsiteY73-8884" fmla="*/ 5140244 h 5311470"/>
                <a:gd name="connsiteX74-8885" fmla="*/ 3485092 w 4098122"/>
                <a:gd name="connsiteY74-8886" fmla="*/ 5129077 h 5311470"/>
                <a:gd name="connsiteX75-8887" fmla="*/ 3536058 w 4098122"/>
                <a:gd name="connsiteY75-8888" fmla="*/ 5121609 h 5311470"/>
                <a:gd name="connsiteX76-8889" fmla="*/ 3606819 w 4098122"/>
                <a:gd name="connsiteY76-8890" fmla="*/ 5129026 h 5311470"/>
                <a:gd name="connsiteX77-8891" fmla="*/ 3665576 w 4098122"/>
                <a:gd name="connsiteY77-8892" fmla="*/ 5132777 h 5311470"/>
                <a:gd name="connsiteX78-8893" fmla="*/ 3773508 w 4098122"/>
                <a:gd name="connsiteY78-8894" fmla="*/ 5155112 h 5311470"/>
                <a:gd name="connsiteX79-8895" fmla="*/ 3816680 w 4098122"/>
                <a:gd name="connsiteY79-8896" fmla="*/ 5166280 h 5311470"/>
                <a:gd name="connsiteX80-8897" fmla="*/ 3870647 w 4098122"/>
                <a:gd name="connsiteY80-8898" fmla="*/ 5177448 h 5311470"/>
                <a:gd name="connsiteX81-8899" fmla="*/ 3874975 w 4098122"/>
                <a:gd name="connsiteY81-8900" fmla="*/ 5037497 h 5311470"/>
                <a:gd name="connsiteX82-8901" fmla="*/ 3913820 w 4098122"/>
                <a:gd name="connsiteY82-8902" fmla="*/ 4697231 h 5311470"/>
                <a:gd name="connsiteX83-8903" fmla="*/ 3903026 w 4098122"/>
                <a:gd name="connsiteY83-8904" fmla="*/ 4663727 h 5311470"/>
                <a:gd name="connsiteX84-8905" fmla="*/ 3892233 w 4098122"/>
                <a:gd name="connsiteY84-8906" fmla="*/ 4384532 h 5311470"/>
                <a:gd name="connsiteX85-8907" fmla="*/ 3881440 w 4098122"/>
                <a:gd name="connsiteY85-8908" fmla="*/ 4105336 h 5311470"/>
                <a:gd name="connsiteX86-8909" fmla="*/ 3924612 w 4098122"/>
                <a:gd name="connsiteY86-8910" fmla="*/ 4071832 h 5311470"/>
                <a:gd name="connsiteX87-8911" fmla="*/ 3899780 w 4098122"/>
                <a:gd name="connsiteY87-8912" fmla="*/ 3931880 h 5311470"/>
                <a:gd name="connsiteX88-8913" fmla="*/ 3872811 w 4098122"/>
                <a:gd name="connsiteY88-8914" fmla="*/ 3820202 h 5311470"/>
                <a:gd name="connsiteX89-8915" fmla="*/ 3892233 w 4098122"/>
                <a:gd name="connsiteY89-8916" fmla="*/ 3602783 h 5311470"/>
                <a:gd name="connsiteX90-8917" fmla="*/ 3878749 w 4098122"/>
                <a:gd name="connsiteY90-8918" fmla="*/ 3246828 h 5311470"/>
                <a:gd name="connsiteX91-8919" fmla="*/ 3913820 w 4098122"/>
                <a:gd name="connsiteY91-8920" fmla="*/ 3111398 h 5311470"/>
                <a:gd name="connsiteX92-8921" fmla="*/ 3924612 w 4098122"/>
                <a:gd name="connsiteY92-8922" fmla="*/ 3055560 h 5311470"/>
                <a:gd name="connsiteX93-8923" fmla="*/ 3903026 w 4098122"/>
                <a:gd name="connsiteY93-8924" fmla="*/ 2910378 h 5311470"/>
                <a:gd name="connsiteX94-8925" fmla="*/ 3897643 w 4098122"/>
                <a:gd name="connsiteY94-8926" fmla="*/ 2689852 h 5311470"/>
                <a:gd name="connsiteX95-8927" fmla="*/ 3859853 w 4098122"/>
                <a:gd name="connsiteY95-8928" fmla="*/ 2564175 h 5311470"/>
                <a:gd name="connsiteX96-8929" fmla="*/ 3838267 w 4098122"/>
                <a:gd name="connsiteY96-8930" fmla="*/ 2541839 h 5311470"/>
                <a:gd name="connsiteX97-8931" fmla="*/ 3827474 w 4098122"/>
                <a:gd name="connsiteY97-8932" fmla="*/ 2407825 h 5311470"/>
                <a:gd name="connsiteX98-8933" fmla="*/ 3838267 w 4098122"/>
                <a:gd name="connsiteY98-8934" fmla="*/ 2374321 h 5311470"/>
                <a:gd name="connsiteX99-8935" fmla="*/ 3849060 w 4098122"/>
                <a:gd name="connsiteY99-8936" fmla="*/ 2296146 h 5311470"/>
                <a:gd name="connsiteX100-8937" fmla="*/ 3870647 w 4098122"/>
                <a:gd name="connsiteY100-8938" fmla="*/ 2273811 h 5311470"/>
                <a:gd name="connsiteX101-8939" fmla="*/ 3903026 w 4098122"/>
                <a:gd name="connsiteY101-8940" fmla="*/ 2184469 h 5311470"/>
                <a:gd name="connsiteX102-8941" fmla="*/ 3913820 w 4098122"/>
                <a:gd name="connsiteY102-8942" fmla="*/ 2005783 h 5311470"/>
                <a:gd name="connsiteX103-8943" fmla="*/ 3935406 w 4098122"/>
                <a:gd name="connsiteY103-8944" fmla="*/ 1793595 h 5311470"/>
                <a:gd name="connsiteX104-8945" fmla="*/ 3924612 w 4098122"/>
                <a:gd name="connsiteY104-8946" fmla="*/ 1648413 h 5311470"/>
                <a:gd name="connsiteX105-8947" fmla="*/ 3946199 w 4098122"/>
                <a:gd name="connsiteY105-8948" fmla="*/ 1614909 h 5311470"/>
                <a:gd name="connsiteX106-8949" fmla="*/ 3940816 w 4098122"/>
                <a:gd name="connsiteY106-8950" fmla="*/ 1485848 h 5311470"/>
                <a:gd name="connsiteX107-8951" fmla="*/ 3947836 w 4098122"/>
                <a:gd name="connsiteY107-8952" fmla="*/ 1378692 h 5311470"/>
                <a:gd name="connsiteX108-8953" fmla="*/ 3931105 w 4098122"/>
                <a:gd name="connsiteY108-8954" fmla="*/ 1305039 h 5311470"/>
                <a:gd name="connsiteX109-8955" fmla="*/ 3913293 w 4098122"/>
                <a:gd name="connsiteY109-8956" fmla="*/ 1178655 h 5311470"/>
                <a:gd name="connsiteX110-8957" fmla="*/ 3903026 w 4098122"/>
                <a:gd name="connsiteY110-8958" fmla="*/ 676810 h 5311470"/>
                <a:gd name="connsiteX111-8959" fmla="*/ 3917066 w 4098122"/>
                <a:gd name="connsiteY111-8960" fmla="*/ 454869 h 5311470"/>
                <a:gd name="connsiteX112-8961" fmla="*/ 3892233 w 4098122"/>
                <a:gd name="connsiteY112-8962" fmla="*/ 397615 h 5311470"/>
                <a:gd name="connsiteX113-8963" fmla="*/ 3913820 w 4098122"/>
                <a:gd name="connsiteY113-8964" fmla="*/ 218929 h 5311470"/>
                <a:gd name="connsiteX114-8965" fmla="*/ 3827474 w 4098122"/>
                <a:gd name="connsiteY114-8966" fmla="*/ 196594 h 5311470"/>
                <a:gd name="connsiteX115-8967" fmla="*/ 3795094 w 4098122"/>
                <a:gd name="connsiteY115-8968" fmla="*/ 174258 h 5311470"/>
                <a:gd name="connsiteX116-8969" fmla="*/ 3719542 w 4098122"/>
                <a:gd name="connsiteY116-8970" fmla="*/ 163090 h 5311470"/>
                <a:gd name="connsiteX117-8971" fmla="*/ 3686865 w 4098122"/>
                <a:gd name="connsiteY117-8972" fmla="*/ 178383 h 5311470"/>
                <a:gd name="connsiteX118-8973" fmla="*/ 3643626 w 4098122"/>
                <a:gd name="connsiteY118-8974" fmla="*/ 168568 h 5311470"/>
                <a:gd name="connsiteX119-8975" fmla="*/ 3558732 w 4098122"/>
                <a:gd name="connsiteY119-8976" fmla="*/ 180474 h 5311470"/>
                <a:gd name="connsiteX120-8977" fmla="*/ 3381688 w 4098122"/>
                <a:gd name="connsiteY120-8978" fmla="*/ 188165 h 5311470"/>
                <a:gd name="connsiteX121-8979" fmla="*/ 3204582 w 4098122"/>
                <a:gd name="connsiteY121-8980" fmla="*/ 182687 h 5311470"/>
                <a:gd name="connsiteX122-8981" fmla="*/ 3169088 w 4098122"/>
                <a:gd name="connsiteY122-8982" fmla="*/ 174258 h 5311470"/>
                <a:gd name="connsiteX123-8983" fmla="*/ 3136709 w 4098122"/>
                <a:gd name="connsiteY123-8984" fmla="*/ 163090 h 5311470"/>
                <a:gd name="connsiteX124-8985" fmla="*/ 3111646 w 4098122"/>
                <a:gd name="connsiteY124-8986" fmla="*/ 161614 h 5311470"/>
                <a:gd name="connsiteX125-8987" fmla="*/ 3030414 w 4098122"/>
                <a:gd name="connsiteY125-8988" fmla="*/ 159276 h 5311470"/>
                <a:gd name="connsiteX126-8989" fmla="*/ 2856086 w 4098122"/>
                <a:gd name="connsiteY126-8990" fmla="*/ 151922 h 5311470"/>
                <a:gd name="connsiteX127-8991" fmla="*/ 2445944 w 4098122"/>
                <a:gd name="connsiteY127-8992" fmla="*/ 174258 h 5311470"/>
                <a:gd name="connsiteX128-8993" fmla="*/ 2118307 w 4098122"/>
                <a:gd name="connsiteY128-8994" fmla="*/ 150448 h 5311470"/>
                <a:gd name="connsiteX129-8995" fmla="*/ 1882561 w 4098122"/>
                <a:gd name="connsiteY129-8996" fmla="*/ 154045 h 5311470"/>
                <a:gd name="connsiteX130-8997" fmla="*/ 1712006 w 4098122"/>
                <a:gd name="connsiteY130-8998" fmla="*/ 140754 h 5311470"/>
                <a:gd name="connsiteX131-8999" fmla="*/ 1237105 w 4098122"/>
                <a:gd name="connsiteY131-9000" fmla="*/ 163090 h 5311470"/>
                <a:gd name="connsiteX132-9001" fmla="*/ 1160470 w 4098122"/>
                <a:gd name="connsiteY132-9002" fmla="*/ 163031 h 5311470"/>
                <a:gd name="connsiteX133-9003" fmla="*/ 1106861 w 4098122"/>
                <a:gd name="connsiteY133-9004" fmla="*/ 161556 h 5311470"/>
                <a:gd name="connsiteX134-9005" fmla="*/ 1056735 w 4098122"/>
                <a:gd name="connsiteY134-9006" fmla="*/ 149710 h 5311470"/>
                <a:gd name="connsiteX135-9007" fmla="*/ 1007681 w 4098122"/>
                <a:gd name="connsiteY135-9008" fmla="*/ 0 h 5311470"/>
                <a:gd name="connsiteX136-9009" fmla="*/ 1100279 w 4098122"/>
                <a:gd name="connsiteY136-9010" fmla="*/ 23149 h 5311470"/>
                <a:gd name="connsiteX137-9011" fmla="*/ 1169727 w 4098122"/>
                <a:gd name="connsiteY137-9012" fmla="*/ 69448 h 5311470"/>
                <a:gd name="connsiteX138-9013" fmla="*/ 1679013 w 4098122"/>
                <a:gd name="connsiteY138-9014" fmla="*/ 46298 h 5311470"/>
                <a:gd name="connsiteX139-9015" fmla="*/ 1760036 w 4098122"/>
                <a:gd name="connsiteY139-9016" fmla="*/ 23149 h 5311470"/>
                <a:gd name="connsiteX140-9017" fmla="*/ 2107276 w 4098122"/>
                <a:gd name="connsiteY140-9018" fmla="*/ 34724 h 5311470"/>
                <a:gd name="connsiteX141-9019" fmla="*/ 2466092 w 4098122"/>
                <a:gd name="connsiteY141-9020" fmla="*/ 81022 h 5311470"/>
                <a:gd name="connsiteX142-9021" fmla="*/ 2905930 w 4098122"/>
                <a:gd name="connsiteY142-9022" fmla="*/ 57873 h 5311470"/>
                <a:gd name="connsiteX143-9023" fmla="*/ 3010102 w 4098122"/>
                <a:gd name="connsiteY143-9024" fmla="*/ 34724 h 5311470"/>
                <a:gd name="connsiteX144-9025" fmla="*/ 3183722 w 4098122"/>
                <a:gd name="connsiteY144-9026" fmla="*/ 46298 h 5311470"/>
                <a:gd name="connsiteX145-9027" fmla="*/ 3206871 w 4098122"/>
                <a:gd name="connsiteY145-9028" fmla="*/ 69448 h 5311470"/>
                <a:gd name="connsiteX146-9029" fmla="*/ 3241595 w 4098122"/>
                <a:gd name="connsiteY146-9030" fmla="*/ 81022 h 5311470"/>
                <a:gd name="connsiteX147-9031" fmla="*/ 3264745 w 4098122"/>
                <a:gd name="connsiteY147-9032" fmla="*/ 104172 h 5311470"/>
                <a:gd name="connsiteX148-9033" fmla="*/ 3368917 w 4098122"/>
                <a:gd name="connsiteY148-9034" fmla="*/ 81022 h 5311470"/>
                <a:gd name="connsiteX149-9035" fmla="*/ 3693008 w 4098122"/>
                <a:gd name="connsiteY149-9036" fmla="*/ 69448 h 5311470"/>
                <a:gd name="connsiteX150-9037" fmla="*/ 3739307 w 4098122"/>
                <a:gd name="connsiteY150-9038" fmla="*/ 46298 h 5311470"/>
                <a:gd name="connsiteX151-9039" fmla="*/ 3774031 w 4098122"/>
                <a:gd name="connsiteY151-9040" fmla="*/ 23149 h 5311470"/>
                <a:gd name="connsiteX152-9041" fmla="*/ 3831904 w 4098122"/>
                <a:gd name="connsiteY152-9042" fmla="*/ 69448 h 5311470"/>
                <a:gd name="connsiteX153-9043" fmla="*/ 3912927 w 4098122"/>
                <a:gd name="connsiteY153-9044" fmla="*/ 81022 h 5311470"/>
                <a:gd name="connsiteX154-9045" fmla="*/ 3947651 w 4098122"/>
                <a:gd name="connsiteY154-9046" fmla="*/ 104172 h 5311470"/>
                <a:gd name="connsiteX155-9047" fmla="*/ 4040249 w 4098122"/>
                <a:gd name="connsiteY155-9048" fmla="*/ 127321 h 5311470"/>
                <a:gd name="connsiteX156-9049" fmla="*/ 4017099 w 4098122"/>
                <a:gd name="connsiteY156-9050" fmla="*/ 312516 h 5311470"/>
                <a:gd name="connsiteX157-9051" fmla="*/ 4005524 w 4098122"/>
                <a:gd name="connsiteY157-9052" fmla="*/ 347240 h 5311470"/>
                <a:gd name="connsiteX158-9053" fmla="*/ 4028674 w 4098122"/>
                <a:gd name="connsiteY158-9054" fmla="*/ 601883 h 5311470"/>
                <a:gd name="connsiteX159-9055" fmla="*/ 4040249 w 4098122"/>
                <a:gd name="connsiteY159-9056" fmla="*/ 1169043 h 5311470"/>
                <a:gd name="connsiteX160-9057" fmla="*/ 4063398 w 4098122"/>
                <a:gd name="connsiteY160-9058" fmla="*/ 1238491 h 5311470"/>
                <a:gd name="connsiteX161-9059" fmla="*/ 4074973 w 4098122"/>
                <a:gd name="connsiteY161-9060" fmla="*/ 1273215 h 5311470"/>
                <a:gd name="connsiteX162-9061" fmla="*/ 4098122 w 4098122"/>
                <a:gd name="connsiteY162-9062" fmla="*/ 1354238 h 5311470"/>
                <a:gd name="connsiteX163-9063" fmla="*/ 4074973 w 4098122"/>
                <a:gd name="connsiteY163-9064" fmla="*/ 1574157 h 5311470"/>
                <a:gd name="connsiteX164-9065" fmla="*/ 4051823 w 4098122"/>
                <a:gd name="connsiteY164-9066" fmla="*/ 1608881 h 5311470"/>
                <a:gd name="connsiteX165-9067" fmla="*/ 4063398 w 4098122"/>
                <a:gd name="connsiteY165-9068" fmla="*/ 1759352 h 5311470"/>
                <a:gd name="connsiteX166-9069" fmla="*/ 4040249 w 4098122"/>
                <a:gd name="connsiteY166-9070" fmla="*/ 1979271 h 5311470"/>
                <a:gd name="connsiteX167-9071" fmla="*/ 4028674 w 4098122"/>
                <a:gd name="connsiteY167-9072" fmla="*/ 2164466 h 5311470"/>
                <a:gd name="connsiteX168-9073" fmla="*/ 3993950 w 4098122"/>
                <a:gd name="connsiteY168-9074" fmla="*/ 2257063 h 5311470"/>
                <a:gd name="connsiteX169-9075" fmla="*/ 3970800 w 4098122"/>
                <a:gd name="connsiteY169-9076" fmla="*/ 2280212 h 5311470"/>
                <a:gd name="connsiteX170-9077" fmla="*/ 3959226 w 4098122"/>
                <a:gd name="connsiteY170-9078" fmla="*/ 2361235 h 5311470"/>
                <a:gd name="connsiteX171-9079" fmla="*/ 3947651 w 4098122"/>
                <a:gd name="connsiteY171-9080" fmla="*/ 2395959 h 5311470"/>
                <a:gd name="connsiteX172-9081" fmla="*/ 3959226 w 4098122"/>
                <a:gd name="connsiteY172-9082" fmla="*/ 2534855 h 5311470"/>
                <a:gd name="connsiteX173-9083" fmla="*/ 3982375 w 4098122"/>
                <a:gd name="connsiteY173-9084" fmla="*/ 2558005 h 5311470"/>
                <a:gd name="connsiteX174-9085" fmla="*/ 3993950 w 4098122"/>
                <a:gd name="connsiteY174-9086" fmla="*/ 2592729 h 5311470"/>
                <a:gd name="connsiteX175-9087" fmla="*/ 4028674 w 4098122"/>
                <a:gd name="connsiteY175-9088" fmla="*/ 2916820 h 5311470"/>
                <a:gd name="connsiteX176-9089" fmla="*/ 4051823 w 4098122"/>
                <a:gd name="connsiteY176-9090" fmla="*/ 3067291 h 5311470"/>
                <a:gd name="connsiteX177-9091" fmla="*/ 4040249 w 4098122"/>
                <a:gd name="connsiteY177-9092" fmla="*/ 3125164 h 5311470"/>
                <a:gd name="connsiteX178-9093" fmla="*/ 4029899 w 4098122"/>
                <a:gd name="connsiteY178-9094" fmla="*/ 3164921 h 5311470"/>
                <a:gd name="connsiteX179-9095" fmla="*/ 4031149 w 4098122"/>
                <a:gd name="connsiteY179-9096" fmla="*/ 3158443 h 5311470"/>
                <a:gd name="connsiteX180-9097" fmla="*/ 4029899 w 4098122"/>
                <a:gd name="connsiteY180-9098" fmla="*/ 3164921 h 5311470"/>
                <a:gd name="connsiteX181-9099" fmla="*/ 4017099 w 4098122"/>
                <a:gd name="connsiteY181-9100" fmla="*/ 3229336 h 5311470"/>
                <a:gd name="connsiteX182-9101" fmla="*/ 4017099 w 4098122"/>
                <a:gd name="connsiteY182-9102" fmla="*/ 3634450 h 5311470"/>
                <a:gd name="connsiteX183-9103" fmla="*/ 4051823 w 4098122"/>
                <a:gd name="connsiteY183-9104" fmla="*/ 3842795 h 5311470"/>
                <a:gd name="connsiteX184-9105" fmla="*/ 4063398 w 4098122"/>
                <a:gd name="connsiteY184-9106" fmla="*/ 3981691 h 5311470"/>
                <a:gd name="connsiteX185-9107" fmla="*/ 4051823 w 4098122"/>
                <a:gd name="connsiteY185-9108" fmla="*/ 4120587 h 5311470"/>
                <a:gd name="connsiteX186-9109" fmla="*/ 4040249 w 4098122"/>
                <a:gd name="connsiteY186-9110" fmla="*/ 4155311 h 5311470"/>
                <a:gd name="connsiteX187-9111" fmla="*/ 4017099 w 4098122"/>
                <a:gd name="connsiteY187-9112" fmla="*/ 4444678 h 5311470"/>
                <a:gd name="connsiteX188-9113" fmla="*/ 4028674 w 4098122"/>
                <a:gd name="connsiteY188-9114" fmla="*/ 4734045 h 5311470"/>
                <a:gd name="connsiteX189-9115" fmla="*/ 4040249 w 4098122"/>
                <a:gd name="connsiteY189-9116" fmla="*/ 4768769 h 5311470"/>
                <a:gd name="connsiteX190-9117" fmla="*/ 4025844 w 4098122"/>
                <a:gd name="connsiteY190-9118" fmla="*/ 5150698 h 5311470"/>
                <a:gd name="connsiteX191-9119" fmla="*/ 4014270 w 4098122"/>
                <a:gd name="connsiteY191-9120" fmla="*/ 5275190 h 5311470"/>
                <a:gd name="connsiteX192-9121" fmla="*/ 3936076 w 4098122"/>
                <a:gd name="connsiteY192-9122" fmla="*/ 5254906 h 5311470"/>
                <a:gd name="connsiteX193-9123" fmla="*/ 3889778 w 4098122"/>
                <a:gd name="connsiteY193-9124" fmla="*/ 5243331 h 5311470"/>
                <a:gd name="connsiteX194-9125" fmla="*/ 3788546 w 4098122"/>
                <a:gd name="connsiteY194-9126" fmla="*/ 5240502 h 5311470"/>
                <a:gd name="connsiteX195-9127" fmla="*/ 3713143 w 4098122"/>
                <a:gd name="connsiteY195-9128" fmla="*/ 5246382 h 5311470"/>
                <a:gd name="connsiteX196-9129" fmla="*/ 3655455 w 4098122"/>
                <a:gd name="connsiteY196-9130" fmla="*/ 5234733 h 5311470"/>
                <a:gd name="connsiteX197-9131" fmla="*/ 3600411 w 4098122"/>
                <a:gd name="connsiteY197-9132" fmla="*/ 5231757 h 5311470"/>
                <a:gd name="connsiteX198-9133" fmla="*/ 3565686 w 4098122"/>
                <a:gd name="connsiteY198-9134" fmla="*/ 5243331 h 5311470"/>
                <a:gd name="connsiteX199-9135" fmla="*/ 2350345 w 4098122"/>
                <a:gd name="connsiteY199-9136" fmla="*/ 5266481 h 5311470"/>
                <a:gd name="connsiteX200-9137" fmla="*/ 2188299 w 4098122"/>
                <a:gd name="connsiteY200-9138" fmla="*/ 5289630 h 5311470"/>
                <a:gd name="connsiteX201-9139" fmla="*/ 2095702 w 4098122"/>
                <a:gd name="connsiteY201-9140" fmla="*/ 5301205 h 5311470"/>
                <a:gd name="connsiteX202-9141" fmla="*/ 2049329 w 4098122"/>
                <a:gd name="connsiteY202-9142" fmla="*/ 5306936 h 5311470"/>
                <a:gd name="connsiteX203-9143" fmla="*/ 1968380 w 4098122"/>
                <a:gd name="connsiteY203-9144" fmla="*/ 5301205 h 5311470"/>
                <a:gd name="connsiteX204-9145" fmla="*/ 1748461 w 4098122"/>
                <a:gd name="connsiteY204-9146" fmla="*/ 5289630 h 5311470"/>
                <a:gd name="connsiteX205-9147" fmla="*/ 1574841 w 4098122"/>
                <a:gd name="connsiteY205-9148" fmla="*/ 5266481 h 5311470"/>
                <a:gd name="connsiteX206-9149" fmla="*/ 1505393 w 4098122"/>
                <a:gd name="connsiteY206-9150" fmla="*/ 5243331 h 5311470"/>
                <a:gd name="connsiteX207-9151" fmla="*/ 1470669 w 4098122"/>
                <a:gd name="connsiteY207-9152" fmla="*/ 5231757 h 5311470"/>
                <a:gd name="connsiteX208-9153" fmla="*/ 1435945 w 4098122"/>
                <a:gd name="connsiteY208-9154" fmla="*/ 5220182 h 5311470"/>
                <a:gd name="connsiteX209-9155" fmla="*/ 1366497 w 4098122"/>
                <a:gd name="connsiteY209-9156" fmla="*/ 5208607 h 5311470"/>
                <a:gd name="connsiteX210-9157" fmla="*/ 1331773 w 4098122"/>
                <a:gd name="connsiteY210-9158" fmla="*/ 5197033 h 5311470"/>
                <a:gd name="connsiteX211-9159" fmla="*/ 1273899 w 4098122"/>
                <a:gd name="connsiteY211-9160" fmla="*/ 5185458 h 5311470"/>
                <a:gd name="connsiteX212-9161" fmla="*/ 1088704 w 4098122"/>
                <a:gd name="connsiteY212-9162" fmla="*/ 5197033 h 5311470"/>
                <a:gd name="connsiteX213-9163" fmla="*/ 1030831 w 4098122"/>
                <a:gd name="connsiteY213-9164" fmla="*/ 5208607 h 5311470"/>
                <a:gd name="connsiteX214-9165" fmla="*/ 799337 w 4098122"/>
                <a:gd name="connsiteY214-9166" fmla="*/ 5197033 h 5311470"/>
                <a:gd name="connsiteX215-9167" fmla="*/ 648866 w 4098122"/>
                <a:gd name="connsiteY215-9168" fmla="*/ 5231757 h 5311470"/>
                <a:gd name="connsiteX216-9169" fmla="*/ 452097 w 4098122"/>
                <a:gd name="connsiteY216-9170" fmla="*/ 5197033 h 5311470"/>
                <a:gd name="connsiteX217-9171" fmla="*/ 244625 w 4098122"/>
                <a:gd name="connsiteY217-9172" fmla="*/ 5207919 h 5311470"/>
                <a:gd name="connsiteX218-9173" fmla="*/ 174304 w 4098122"/>
                <a:gd name="connsiteY218-9174" fmla="*/ 5220182 h 5311470"/>
                <a:gd name="connsiteX219-9175" fmla="*/ 117808 w 4098122"/>
                <a:gd name="connsiteY219-9176" fmla="*/ 5228128 h 5311470"/>
                <a:gd name="connsiteX220-9177" fmla="*/ 12259 w 4098122"/>
                <a:gd name="connsiteY220-9178" fmla="*/ 5243331 h 5311470"/>
                <a:gd name="connsiteX221-9179" fmla="*/ 23144 w 4098122"/>
                <a:gd name="connsiteY221-9180" fmla="*/ 5109442 h 5311470"/>
                <a:gd name="connsiteX222-9181" fmla="*/ 46294 w 4098122"/>
                <a:gd name="connsiteY222-9182" fmla="*/ 5020289 h 5311470"/>
                <a:gd name="connsiteX223-9183" fmla="*/ 35408 w 4098122"/>
                <a:gd name="connsiteY223-9184" fmla="*/ 4826643 h 5311470"/>
                <a:gd name="connsiteX224-9185" fmla="*/ 58557 w 4098122"/>
                <a:gd name="connsiteY224-9186" fmla="*/ 4791919 h 5311470"/>
                <a:gd name="connsiteX225-9187" fmla="*/ 70132 w 4098122"/>
                <a:gd name="connsiteY225-9188" fmla="*/ 4745620 h 5311470"/>
                <a:gd name="connsiteX226-9189" fmla="*/ 35408 w 4098122"/>
                <a:gd name="connsiteY226-9190" fmla="*/ 4676172 h 5311470"/>
                <a:gd name="connsiteX227-9191" fmla="*/ 23833 w 4098122"/>
                <a:gd name="connsiteY227-9192" fmla="*/ 4641448 h 5311470"/>
                <a:gd name="connsiteX228-9193" fmla="*/ 35408 w 4098122"/>
                <a:gd name="connsiteY228-9194" fmla="*/ 4514126 h 5311470"/>
                <a:gd name="connsiteX229-9195" fmla="*/ 46983 w 4098122"/>
                <a:gd name="connsiteY229-9196" fmla="*/ 4467828 h 5311470"/>
                <a:gd name="connsiteX230-9197" fmla="*/ 70132 w 4098122"/>
                <a:gd name="connsiteY230-9198" fmla="*/ 4363655 h 5311470"/>
                <a:gd name="connsiteX231-9199" fmla="*/ 58557 w 4098122"/>
                <a:gd name="connsiteY231-9200" fmla="*/ 4305782 h 5311470"/>
                <a:gd name="connsiteX232-9201" fmla="*/ 46983 w 4098122"/>
                <a:gd name="connsiteY232-9202" fmla="*/ 4236334 h 5311470"/>
                <a:gd name="connsiteX233-9203" fmla="*/ 23833 w 4098122"/>
                <a:gd name="connsiteY233-9204" fmla="*/ 4166886 h 5311470"/>
                <a:gd name="connsiteX234-9205" fmla="*/ 35408 w 4098122"/>
                <a:gd name="connsiteY234-9206" fmla="*/ 3877519 h 5311470"/>
                <a:gd name="connsiteX235-9207" fmla="*/ 46983 w 4098122"/>
                <a:gd name="connsiteY235-9208" fmla="*/ 3819645 h 5311470"/>
                <a:gd name="connsiteX236-9209" fmla="*/ 116431 w 4098122"/>
                <a:gd name="connsiteY236-9210" fmla="*/ 3750197 h 5311470"/>
                <a:gd name="connsiteX237-9211" fmla="*/ 93281 w 4098122"/>
                <a:gd name="connsiteY237-9212" fmla="*/ 3611301 h 5311470"/>
                <a:gd name="connsiteX238-9213" fmla="*/ 70132 w 4098122"/>
                <a:gd name="connsiteY238-9214" fmla="*/ 3576577 h 5311470"/>
                <a:gd name="connsiteX239-9215" fmla="*/ 58557 w 4098122"/>
                <a:gd name="connsiteY239-9216" fmla="*/ 3437681 h 5311470"/>
                <a:gd name="connsiteX240-9217" fmla="*/ 35408 w 4098122"/>
                <a:gd name="connsiteY240-9218" fmla="*/ 3345083 h 5311470"/>
                <a:gd name="connsiteX241-9219" fmla="*/ 12259 w 4098122"/>
                <a:gd name="connsiteY241-9220" fmla="*/ 3264060 h 5311470"/>
                <a:gd name="connsiteX242-9221" fmla="*/ 23833 w 4098122"/>
                <a:gd name="connsiteY242-9222" fmla="*/ 3078866 h 5311470"/>
                <a:gd name="connsiteX243-9223" fmla="*/ 46983 w 4098122"/>
                <a:gd name="connsiteY243-9224" fmla="*/ 3009417 h 5311470"/>
                <a:gd name="connsiteX244-9225" fmla="*/ 58557 w 4098122"/>
                <a:gd name="connsiteY244-9226" fmla="*/ 2974693 h 5311470"/>
                <a:gd name="connsiteX245-9227" fmla="*/ 46983 w 4098122"/>
                <a:gd name="connsiteY245-9228" fmla="*/ 2812648 h 5311470"/>
                <a:gd name="connsiteX246-9229" fmla="*/ 35408 w 4098122"/>
                <a:gd name="connsiteY246-9230" fmla="*/ 2673752 h 5311470"/>
                <a:gd name="connsiteX247-9231" fmla="*/ 46983 w 4098122"/>
                <a:gd name="connsiteY247-9232" fmla="*/ 2523281 h 5311470"/>
                <a:gd name="connsiteX248-9233" fmla="*/ 70132 w 4098122"/>
                <a:gd name="connsiteY248-9234" fmla="*/ 2453833 h 5311470"/>
                <a:gd name="connsiteX249-9235" fmla="*/ 58557 w 4098122"/>
                <a:gd name="connsiteY249-9236" fmla="*/ 2257063 h 5311470"/>
                <a:gd name="connsiteX250-9237" fmla="*/ 46983 w 4098122"/>
                <a:gd name="connsiteY250-9238" fmla="*/ 2210764 h 5311470"/>
                <a:gd name="connsiteX251-9239" fmla="*/ 23833 w 4098122"/>
                <a:gd name="connsiteY251-9240" fmla="*/ 2176040 h 5311470"/>
                <a:gd name="connsiteX252-9241" fmla="*/ 23833 w 4098122"/>
                <a:gd name="connsiteY252-9242" fmla="*/ 1828800 h 5311470"/>
                <a:gd name="connsiteX253-9243" fmla="*/ 35408 w 4098122"/>
                <a:gd name="connsiteY253-9244" fmla="*/ 1713053 h 5311470"/>
                <a:gd name="connsiteX254-9245" fmla="*/ 58557 w 4098122"/>
                <a:gd name="connsiteY254-9246" fmla="*/ 1643605 h 5311470"/>
                <a:gd name="connsiteX255-9247" fmla="*/ 35408 w 4098122"/>
                <a:gd name="connsiteY255-9248" fmla="*/ 1481559 h 5311470"/>
                <a:gd name="connsiteX256-9249" fmla="*/ 23833 w 4098122"/>
                <a:gd name="connsiteY256-9250" fmla="*/ 1446835 h 5311470"/>
                <a:gd name="connsiteX257-9251" fmla="*/ 684 w 4098122"/>
                <a:gd name="connsiteY257-9252" fmla="*/ 1365812 h 5311470"/>
                <a:gd name="connsiteX258-9253" fmla="*/ 12259 w 4098122"/>
                <a:gd name="connsiteY258-9254" fmla="*/ 1192192 h 5311470"/>
                <a:gd name="connsiteX259-9255" fmla="*/ 23833 w 4098122"/>
                <a:gd name="connsiteY259-9256" fmla="*/ 1157468 h 5311470"/>
                <a:gd name="connsiteX260-9257" fmla="*/ 58557 w 4098122"/>
                <a:gd name="connsiteY260-9258" fmla="*/ 1064871 h 5311470"/>
                <a:gd name="connsiteX261-9259" fmla="*/ 46983 w 4098122"/>
                <a:gd name="connsiteY261-9260" fmla="*/ 844952 h 5311470"/>
                <a:gd name="connsiteX262-9261" fmla="*/ 35408 w 4098122"/>
                <a:gd name="connsiteY262-9262" fmla="*/ 787078 h 5311470"/>
                <a:gd name="connsiteX263-9263" fmla="*/ 23833 w 4098122"/>
                <a:gd name="connsiteY263-9264" fmla="*/ 648182 h 5311470"/>
                <a:gd name="connsiteX264-9265" fmla="*/ 12259 w 4098122"/>
                <a:gd name="connsiteY264-9266" fmla="*/ 555585 h 5311470"/>
                <a:gd name="connsiteX265-9267" fmla="*/ 23833 w 4098122"/>
                <a:gd name="connsiteY265-9268" fmla="*/ 115747 h 5311470"/>
                <a:gd name="connsiteX266-9269" fmla="*/ 70132 w 4098122"/>
                <a:gd name="connsiteY266-9270" fmla="*/ 69448 h 5311470"/>
                <a:gd name="connsiteX267-9271" fmla="*/ 428947 w 4098122"/>
                <a:gd name="connsiteY267-9272" fmla="*/ 69448 h 5311470"/>
                <a:gd name="connsiteX268-9273" fmla="*/ 556269 w 4098122"/>
                <a:gd name="connsiteY268-9274" fmla="*/ 81022 h 5311470"/>
                <a:gd name="connsiteX269-9275" fmla="*/ 891935 w 4098122"/>
                <a:gd name="connsiteY269-9276" fmla="*/ 57873 h 5311470"/>
                <a:gd name="connsiteX270-9277" fmla="*/ 926659 w 4098122"/>
                <a:gd name="connsiteY270-9278" fmla="*/ 46298 h 5311470"/>
                <a:gd name="connsiteX271-9279" fmla="*/ 961383 w 4098122"/>
                <a:gd name="connsiteY271-9280" fmla="*/ 23149 h 5311470"/>
                <a:gd name="connsiteX272-9281" fmla="*/ 1007681 w 4098122"/>
                <a:gd name="connsiteY272-9282" fmla="*/ 0 h 5311470"/>
                <a:gd name="connsiteX0-9283" fmla="*/ 1056735 w 4098122"/>
                <a:gd name="connsiteY0-9284" fmla="*/ 149710 h 5311470"/>
                <a:gd name="connsiteX1-9285" fmla="*/ 1010449 w 4098122"/>
                <a:gd name="connsiteY1-9286" fmla="*/ 140754 h 5311470"/>
                <a:gd name="connsiteX2-9287" fmla="*/ 912755 w 4098122"/>
                <a:gd name="connsiteY2-9288" fmla="*/ 151921 h 5311470"/>
                <a:gd name="connsiteX3-9289" fmla="*/ 665066 w 4098122"/>
                <a:gd name="connsiteY3-9290" fmla="*/ 174258 h 5311470"/>
                <a:gd name="connsiteX4-9291" fmla="*/ 546340 w 4098122"/>
                <a:gd name="connsiteY4-9292" fmla="*/ 163090 h 5311470"/>
                <a:gd name="connsiteX5-9293" fmla="*/ 193938 w 4098122"/>
                <a:gd name="connsiteY5-9294" fmla="*/ 169028 h 5311470"/>
                <a:gd name="connsiteX6-9295" fmla="*/ 168578 w 4098122"/>
                <a:gd name="connsiteY6-9296" fmla="*/ 207762 h 5311470"/>
                <a:gd name="connsiteX7-9297" fmla="*/ 187473 w 4098122"/>
                <a:gd name="connsiteY7-9298" fmla="*/ 608390 h 5311470"/>
                <a:gd name="connsiteX8-9299" fmla="*/ 208505 w 4098122"/>
                <a:gd name="connsiteY8-9300" fmla="*/ 760923 h 5311470"/>
                <a:gd name="connsiteX9-9301" fmla="*/ 179372 w 4098122"/>
                <a:gd name="connsiteY9-9302" fmla="*/ 855496 h 5311470"/>
                <a:gd name="connsiteX10-9303" fmla="*/ 190165 w 4098122"/>
                <a:gd name="connsiteY10-9304" fmla="*/ 911336 h 5311470"/>
                <a:gd name="connsiteX11-9305" fmla="*/ 222545 w 4098122"/>
                <a:gd name="connsiteY11-9306" fmla="*/ 1056518 h 5311470"/>
                <a:gd name="connsiteX12-9307" fmla="*/ 209587 w 4098122"/>
                <a:gd name="connsiteY12-9308" fmla="*/ 1198869 h 5311470"/>
                <a:gd name="connsiteX13-9309" fmla="*/ 193411 w 4098122"/>
                <a:gd name="connsiteY13-9310" fmla="*/ 1287934 h 5311470"/>
                <a:gd name="connsiteX14-9311" fmla="*/ 146992 w 4098122"/>
                <a:gd name="connsiteY14-9312" fmla="*/ 1413887 h 5311470"/>
                <a:gd name="connsiteX15-9313" fmla="*/ 168578 w 4098122"/>
                <a:gd name="connsiteY15-9314" fmla="*/ 1492062 h 5311470"/>
                <a:gd name="connsiteX16-9315" fmla="*/ 179372 w 4098122"/>
                <a:gd name="connsiteY16-9316" fmla="*/ 1525566 h 5311470"/>
                <a:gd name="connsiteX17-9317" fmla="*/ 200958 w 4098122"/>
                <a:gd name="connsiteY17-9318" fmla="*/ 1681916 h 5311470"/>
                <a:gd name="connsiteX18-9319" fmla="*/ 179372 w 4098122"/>
                <a:gd name="connsiteY18-9320" fmla="*/ 1748923 h 5311470"/>
                <a:gd name="connsiteX19-9321" fmla="*/ 168578 w 4098122"/>
                <a:gd name="connsiteY19-9322" fmla="*/ 1860602 h 5311470"/>
                <a:gd name="connsiteX20-9323" fmla="*/ 204205 w 4098122"/>
                <a:gd name="connsiteY20-9324" fmla="*/ 2148134 h 5311470"/>
                <a:gd name="connsiteX21-9325" fmla="*/ 190165 w 4098122"/>
                <a:gd name="connsiteY21-9326" fmla="*/ 2229139 h 5311470"/>
                <a:gd name="connsiteX22-9327" fmla="*/ 200958 w 4098122"/>
                <a:gd name="connsiteY22-9328" fmla="*/ 2273811 h 5311470"/>
                <a:gd name="connsiteX23-9329" fmla="*/ 211751 w 4098122"/>
                <a:gd name="connsiteY23-9330" fmla="*/ 2463665 h 5311470"/>
                <a:gd name="connsiteX24-9331" fmla="*/ 190165 w 4098122"/>
                <a:gd name="connsiteY24-9332" fmla="*/ 2530671 h 5311470"/>
                <a:gd name="connsiteX25-9333" fmla="*/ 197184 w 4098122"/>
                <a:gd name="connsiteY25-9334" fmla="*/ 2693667 h 5311470"/>
                <a:gd name="connsiteX26-9335" fmla="*/ 190165 w 4098122"/>
                <a:gd name="connsiteY26-9336" fmla="*/ 2809867 h 5311470"/>
                <a:gd name="connsiteX27-9337" fmla="*/ 200958 w 4098122"/>
                <a:gd name="connsiteY27-9338" fmla="*/ 2966216 h 5311470"/>
                <a:gd name="connsiteX28-9339" fmla="*/ 190165 w 4098122"/>
                <a:gd name="connsiteY28-9340" fmla="*/ 2999720 h 5311470"/>
                <a:gd name="connsiteX29-9341" fmla="*/ 168578 w 4098122"/>
                <a:gd name="connsiteY29-9342" fmla="*/ 3066728 h 5311470"/>
                <a:gd name="connsiteX30-9343" fmla="*/ 187473 w 4098122"/>
                <a:gd name="connsiteY30-9344" fmla="*/ 3221661 h 5311470"/>
                <a:gd name="connsiteX31-9345" fmla="*/ 179372 w 4098122"/>
                <a:gd name="connsiteY31-9346" fmla="*/ 3323587 h 5311470"/>
                <a:gd name="connsiteX32-9347" fmla="*/ 200958 w 4098122"/>
                <a:gd name="connsiteY32-9348" fmla="*/ 3412930 h 5311470"/>
                <a:gd name="connsiteX33-9349" fmla="*/ 211751 w 4098122"/>
                <a:gd name="connsiteY33-9350" fmla="*/ 3546944 h 5311470"/>
                <a:gd name="connsiteX34-9351" fmla="*/ 233337 w 4098122"/>
                <a:gd name="connsiteY34-9352" fmla="*/ 3580448 h 5311470"/>
                <a:gd name="connsiteX35-9353" fmla="*/ 254924 w 4098122"/>
                <a:gd name="connsiteY35-9354" fmla="*/ 3714461 h 5311470"/>
                <a:gd name="connsiteX36-9355" fmla="*/ 207978 w 4098122"/>
                <a:gd name="connsiteY36-9356" fmla="*/ 3817095 h 5311470"/>
                <a:gd name="connsiteX37-9357" fmla="*/ 214443 w 4098122"/>
                <a:gd name="connsiteY37-9358" fmla="*/ 3951817 h 5311470"/>
                <a:gd name="connsiteX38-9359" fmla="*/ 168578 w 4098122"/>
                <a:gd name="connsiteY38-9360" fmla="*/ 4116504 h 5311470"/>
                <a:gd name="connsiteX39-9361" fmla="*/ 190165 w 4098122"/>
                <a:gd name="connsiteY39-9362" fmla="*/ 4183511 h 5311470"/>
                <a:gd name="connsiteX40-9363" fmla="*/ 218216 w 4098122"/>
                <a:gd name="connsiteY40-9364" fmla="*/ 4256733 h 5311470"/>
                <a:gd name="connsiteX41-9365" fmla="*/ 211751 w 4098122"/>
                <a:gd name="connsiteY41-9366" fmla="*/ 4306356 h 5311470"/>
                <a:gd name="connsiteX42-9367" fmla="*/ 190165 w 4098122"/>
                <a:gd name="connsiteY42-9368" fmla="*/ 4406868 h 5311470"/>
                <a:gd name="connsiteX43-9369" fmla="*/ 179372 w 4098122"/>
                <a:gd name="connsiteY43-9370" fmla="*/ 4451539 h 5311470"/>
                <a:gd name="connsiteX44-9371" fmla="*/ 168578 w 4098122"/>
                <a:gd name="connsiteY44-9372" fmla="*/ 4574385 h 5311470"/>
                <a:gd name="connsiteX45-9373" fmla="*/ 179372 w 4098122"/>
                <a:gd name="connsiteY45-9374" fmla="*/ 4607889 h 5311470"/>
                <a:gd name="connsiteX46-9375" fmla="*/ 211751 w 4098122"/>
                <a:gd name="connsiteY46-9376" fmla="*/ 4674896 h 5311470"/>
                <a:gd name="connsiteX47-9377" fmla="*/ 200958 w 4098122"/>
                <a:gd name="connsiteY47-9378" fmla="*/ 4719567 h 5311470"/>
                <a:gd name="connsiteX48-9379" fmla="*/ 179372 w 4098122"/>
                <a:gd name="connsiteY48-9380" fmla="*/ 4753071 h 5311470"/>
                <a:gd name="connsiteX49-9381" fmla="*/ 179372 w 4098122"/>
                <a:gd name="connsiteY49-9382" fmla="*/ 5009930 h 5311470"/>
                <a:gd name="connsiteX50-9383" fmla="*/ 157786 w 4098122"/>
                <a:gd name="connsiteY50-9384" fmla="*/ 5043435 h 5311470"/>
                <a:gd name="connsiteX51-9385" fmla="*/ 180935 w 4098122"/>
                <a:gd name="connsiteY51-9386" fmla="*/ 5108814 h 5311470"/>
                <a:gd name="connsiteX52-9387" fmla="*/ 230213 w 4098122"/>
                <a:gd name="connsiteY52-9388" fmla="*/ 5074497 h 5311470"/>
                <a:gd name="connsiteX53-9389" fmla="*/ 308890 w 4098122"/>
                <a:gd name="connsiteY53-9390" fmla="*/ 5132777 h 5311470"/>
                <a:gd name="connsiteX54-9391" fmla="*/ 330477 w 4098122"/>
                <a:gd name="connsiteY54-9392" fmla="*/ 5110441 h 5311470"/>
                <a:gd name="connsiteX55-9393" fmla="*/ 524754 w 4098122"/>
                <a:gd name="connsiteY55-9394" fmla="*/ 5099273 h 5311470"/>
                <a:gd name="connsiteX56-9395" fmla="*/ 783791 w 4098122"/>
                <a:gd name="connsiteY56-9396" fmla="*/ 5099273 h 5311470"/>
                <a:gd name="connsiteX57-9397" fmla="*/ 891723 w 4098122"/>
                <a:gd name="connsiteY57-9398" fmla="*/ 5110441 h 5311470"/>
                <a:gd name="connsiteX58-9399" fmla="*/ 1107587 w 4098122"/>
                <a:gd name="connsiteY58-9400" fmla="*/ 5121609 h 5311470"/>
                <a:gd name="connsiteX59-9401" fmla="*/ 1161553 w 4098122"/>
                <a:gd name="connsiteY59-9402" fmla="*/ 5110441 h 5311470"/>
                <a:gd name="connsiteX60-9403" fmla="*/ 1334244 w 4098122"/>
                <a:gd name="connsiteY60-9404" fmla="*/ 5099273 h 5311470"/>
                <a:gd name="connsiteX61-9405" fmla="*/ 1388211 w 4098122"/>
                <a:gd name="connsiteY61-9406" fmla="*/ 5110441 h 5311470"/>
                <a:gd name="connsiteX62-9407" fmla="*/ 1420590 w 4098122"/>
                <a:gd name="connsiteY62-9408" fmla="*/ 5121609 h 5311470"/>
                <a:gd name="connsiteX63-9409" fmla="*/ 1485349 w 4098122"/>
                <a:gd name="connsiteY63-9410" fmla="*/ 5132777 h 5311470"/>
                <a:gd name="connsiteX64-9411" fmla="*/ 1517729 w 4098122"/>
                <a:gd name="connsiteY64-9412" fmla="*/ 5143945 h 5311470"/>
                <a:gd name="connsiteX65-9413" fmla="*/ 1550108 w 4098122"/>
                <a:gd name="connsiteY65-9414" fmla="*/ 5155112 h 5311470"/>
                <a:gd name="connsiteX66-9415" fmla="*/ 1614868 w 4098122"/>
                <a:gd name="connsiteY66-9416" fmla="*/ 5177448 h 5311470"/>
                <a:gd name="connsiteX67-9417" fmla="*/ 1802785 w 4098122"/>
                <a:gd name="connsiteY67-9418" fmla="*/ 5181199 h 5311470"/>
                <a:gd name="connsiteX68-9419" fmla="*/ 1926080 w 4098122"/>
                <a:gd name="connsiteY68-9420" fmla="*/ 5173781 h 5311470"/>
                <a:gd name="connsiteX69-9421" fmla="*/ 2060390 w 4098122"/>
                <a:gd name="connsiteY69-9422" fmla="*/ 5177531 h 5311470"/>
                <a:gd name="connsiteX70-9423" fmla="*/ 2137733 w 4098122"/>
                <a:gd name="connsiteY70-9424" fmla="*/ 5177498 h 5311470"/>
                <a:gd name="connsiteX71-9425" fmla="*/ 2216643 w 4098122"/>
                <a:gd name="connsiteY71-9426" fmla="*/ 5170047 h 5311470"/>
                <a:gd name="connsiteX72-9427" fmla="*/ 2338012 w 4098122"/>
                <a:gd name="connsiteY72-9428" fmla="*/ 5177448 h 5311470"/>
                <a:gd name="connsiteX73-9429" fmla="*/ 3426693 w 4098122"/>
                <a:gd name="connsiteY73-9430" fmla="*/ 5140244 h 5311470"/>
                <a:gd name="connsiteX74-9431" fmla="*/ 3485092 w 4098122"/>
                <a:gd name="connsiteY74-9432" fmla="*/ 5129077 h 5311470"/>
                <a:gd name="connsiteX75-9433" fmla="*/ 3536058 w 4098122"/>
                <a:gd name="connsiteY75-9434" fmla="*/ 5121609 h 5311470"/>
                <a:gd name="connsiteX76-9435" fmla="*/ 3606819 w 4098122"/>
                <a:gd name="connsiteY76-9436" fmla="*/ 5129026 h 5311470"/>
                <a:gd name="connsiteX77-9437" fmla="*/ 3665576 w 4098122"/>
                <a:gd name="connsiteY77-9438" fmla="*/ 5132777 h 5311470"/>
                <a:gd name="connsiteX78-9439" fmla="*/ 3773508 w 4098122"/>
                <a:gd name="connsiteY78-9440" fmla="*/ 5155112 h 5311470"/>
                <a:gd name="connsiteX79-9441" fmla="*/ 3816680 w 4098122"/>
                <a:gd name="connsiteY79-9442" fmla="*/ 5166280 h 5311470"/>
                <a:gd name="connsiteX80-9443" fmla="*/ 3870647 w 4098122"/>
                <a:gd name="connsiteY80-9444" fmla="*/ 5177448 h 5311470"/>
                <a:gd name="connsiteX81-9445" fmla="*/ 3874975 w 4098122"/>
                <a:gd name="connsiteY81-9446" fmla="*/ 5037497 h 5311470"/>
                <a:gd name="connsiteX82-9447" fmla="*/ 3913820 w 4098122"/>
                <a:gd name="connsiteY82-9448" fmla="*/ 4697231 h 5311470"/>
                <a:gd name="connsiteX83-9449" fmla="*/ 3903026 w 4098122"/>
                <a:gd name="connsiteY83-9450" fmla="*/ 4663727 h 5311470"/>
                <a:gd name="connsiteX84-9451" fmla="*/ 3892233 w 4098122"/>
                <a:gd name="connsiteY84-9452" fmla="*/ 4384532 h 5311470"/>
                <a:gd name="connsiteX85-9453" fmla="*/ 3881440 w 4098122"/>
                <a:gd name="connsiteY85-9454" fmla="*/ 4105336 h 5311470"/>
                <a:gd name="connsiteX86-9455" fmla="*/ 3924612 w 4098122"/>
                <a:gd name="connsiteY86-9456" fmla="*/ 4071832 h 5311470"/>
                <a:gd name="connsiteX87-9457" fmla="*/ 3899780 w 4098122"/>
                <a:gd name="connsiteY87-9458" fmla="*/ 3931880 h 5311470"/>
                <a:gd name="connsiteX88-9459" fmla="*/ 3872811 w 4098122"/>
                <a:gd name="connsiteY88-9460" fmla="*/ 3820202 h 5311470"/>
                <a:gd name="connsiteX89-9461" fmla="*/ 3892233 w 4098122"/>
                <a:gd name="connsiteY89-9462" fmla="*/ 3602783 h 5311470"/>
                <a:gd name="connsiteX90-9463" fmla="*/ 3878749 w 4098122"/>
                <a:gd name="connsiteY90-9464" fmla="*/ 3246828 h 5311470"/>
                <a:gd name="connsiteX91-9465" fmla="*/ 3913820 w 4098122"/>
                <a:gd name="connsiteY91-9466" fmla="*/ 3111398 h 5311470"/>
                <a:gd name="connsiteX92-9467" fmla="*/ 3924612 w 4098122"/>
                <a:gd name="connsiteY92-9468" fmla="*/ 3055560 h 5311470"/>
                <a:gd name="connsiteX93-9469" fmla="*/ 3903026 w 4098122"/>
                <a:gd name="connsiteY93-9470" fmla="*/ 2910378 h 5311470"/>
                <a:gd name="connsiteX94-9471" fmla="*/ 3897643 w 4098122"/>
                <a:gd name="connsiteY94-9472" fmla="*/ 2689852 h 5311470"/>
                <a:gd name="connsiteX95-9473" fmla="*/ 3859853 w 4098122"/>
                <a:gd name="connsiteY95-9474" fmla="*/ 2564175 h 5311470"/>
                <a:gd name="connsiteX96-9475" fmla="*/ 3838267 w 4098122"/>
                <a:gd name="connsiteY96-9476" fmla="*/ 2541839 h 5311470"/>
                <a:gd name="connsiteX97-9477" fmla="*/ 3827474 w 4098122"/>
                <a:gd name="connsiteY97-9478" fmla="*/ 2407825 h 5311470"/>
                <a:gd name="connsiteX98-9479" fmla="*/ 3838267 w 4098122"/>
                <a:gd name="connsiteY98-9480" fmla="*/ 2374321 h 5311470"/>
                <a:gd name="connsiteX99-9481" fmla="*/ 3849060 w 4098122"/>
                <a:gd name="connsiteY99-9482" fmla="*/ 2296146 h 5311470"/>
                <a:gd name="connsiteX100-9483" fmla="*/ 3870647 w 4098122"/>
                <a:gd name="connsiteY100-9484" fmla="*/ 2273811 h 5311470"/>
                <a:gd name="connsiteX101-9485" fmla="*/ 3903026 w 4098122"/>
                <a:gd name="connsiteY101-9486" fmla="*/ 2184469 h 5311470"/>
                <a:gd name="connsiteX102-9487" fmla="*/ 3913820 w 4098122"/>
                <a:gd name="connsiteY102-9488" fmla="*/ 2005783 h 5311470"/>
                <a:gd name="connsiteX103-9489" fmla="*/ 3935406 w 4098122"/>
                <a:gd name="connsiteY103-9490" fmla="*/ 1793595 h 5311470"/>
                <a:gd name="connsiteX104-9491" fmla="*/ 3924612 w 4098122"/>
                <a:gd name="connsiteY104-9492" fmla="*/ 1648413 h 5311470"/>
                <a:gd name="connsiteX105-9493" fmla="*/ 3946199 w 4098122"/>
                <a:gd name="connsiteY105-9494" fmla="*/ 1614909 h 5311470"/>
                <a:gd name="connsiteX106-9495" fmla="*/ 3940816 w 4098122"/>
                <a:gd name="connsiteY106-9496" fmla="*/ 1485848 h 5311470"/>
                <a:gd name="connsiteX107-9497" fmla="*/ 3947836 w 4098122"/>
                <a:gd name="connsiteY107-9498" fmla="*/ 1378692 h 5311470"/>
                <a:gd name="connsiteX108-9499" fmla="*/ 3931105 w 4098122"/>
                <a:gd name="connsiteY108-9500" fmla="*/ 1305039 h 5311470"/>
                <a:gd name="connsiteX109-9501" fmla="*/ 3913293 w 4098122"/>
                <a:gd name="connsiteY109-9502" fmla="*/ 1178655 h 5311470"/>
                <a:gd name="connsiteX110-9503" fmla="*/ 3903026 w 4098122"/>
                <a:gd name="connsiteY110-9504" fmla="*/ 676810 h 5311470"/>
                <a:gd name="connsiteX111-9505" fmla="*/ 3917066 w 4098122"/>
                <a:gd name="connsiteY111-9506" fmla="*/ 454869 h 5311470"/>
                <a:gd name="connsiteX112-9507" fmla="*/ 3892233 w 4098122"/>
                <a:gd name="connsiteY112-9508" fmla="*/ 397615 h 5311470"/>
                <a:gd name="connsiteX113-9509" fmla="*/ 3913820 w 4098122"/>
                <a:gd name="connsiteY113-9510" fmla="*/ 218929 h 5311470"/>
                <a:gd name="connsiteX114-9511" fmla="*/ 3827474 w 4098122"/>
                <a:gd name="connsiteY114-9512" fmla="*/ 196594 h 5311470"/>
                <a:gd name="connsiteX115-9513" fmla="*/ 3795094 w 4098122"/>
                <a:gd name="connsiteY115-9514" fmla="*/ 174258 h 5311470"/>
                <a:gd name="connsiteX116-9515" fmla="*/ 3740402 w 4098122"/>
                <a:gd name="connsiteY116-9516" fmla="*/ 170044 h 5311470"/>
                <a:gd name="connsiteX117-9517" fmla="*/ 3686865 w 4098122"/>
                <a:gd name="connsiteY117-9518" fmla="*/ 178383 h 5311470"/>
                <a:gd name="connsiteX118-9519" fmla="*/ 3643626 w 4098122"/>
                <a:gd name="connsiteY118-9520" fmla="*/ 168568 h 5311470"/>
                <a:gd name="connsiteX119-9521" fmla="*/ 3558732 w 4098122"/>
                <a:gd name="connsiteY119-9522" fmla="*/ 180474 h 5311470"/>
                <a:gd name="connsiteX120-9523" fmla="*/ 3381688 w 4098122"/>
                <a:gd name="connsiteY120-9524" fmla="*/ 188165 h 5311470"/>
                <a:gd name="connsiteX121-9525" fmla="*/ 3204582 w 4098122"/>
                <a:gd name="connsiteY121-9526" fmla="*/ 182687 h 5311470"/>
                <a:gd name="connsiteX122-9527" fmla="*/ 3169088 w 4098122"/>
                <a:gd name="connsiteY122-9528" fmla="*/ 174258 h 5311470"/>
                <a:gd name="connsiteX123-9529" fmla="*/ 3136709 w 4098122"/>
                <a:gd name="connsiteY123-9530" fmla="*/ 163090 h 5311470"/>
                <a:gd name="connsiteX124-9531" fmla="*/ 3111646 w 4098122"/>
                <a:gd name="connsiteY124-9532" fmla="*/ 161614 h 5311470"/>
                <a:gd name="connsiteX125-9533" fmla="*/ 3030414 w 4098122"/>
                <a:gd name="connsiteY125-9534" fmla="*/ 159276 h 5311470"/>
                <a:gd name="connsiteX126-9535" fmla="*/ 2856086 w 4098122"/>
                <a:gd name="connsiteY126-9536" fmla="*/ 151922 h 5311470"/>
                <a:gd name="connsiteX127-9537" fmla="*/ 2445944 w 4098122"/>
                <a:gd name="connsiteY127-9538" fmla="*/ 174258 h 5311470"/>
                <a:gd name="connsiteX128-9539" fmla="*/ 2118307 w 4098122"/>
                <a:gd name="connsiteY128-9540" fmla="*/ 150448 h 5311470"/>
                <a:gd name="connsiteX129-9541" fmla="*/ 1882561 w 4098122"/>
                <a:gd name="connsiteY129-9542" fmla="*/ 154045 h 5311470"/>
                <a:gd name="connsiteX130-9543" fmla="*/ 1712006 w 4098122"/>
                <a:gd name="connsiteY130-9544" fmla="*/ 140754 h 5311470"/>
                <a:gd name="connsiteX131-9545" fmla="*/ 1237105 w 4098122"/>
                <a:gd name="connsiteY131-9546" fmla="*/ 163090 h 5311470"/>
                <a:gd name="connsiteX132-9547" fmla="*/ 1160470 w 4098122"/>
                <a:gd name="connsiteY132-9548" fmla="*/ 163031 h 5311470"/>
                <a:gd name="connsiteX133-9549" fmla="*/ 1106861 w 4098122"/>
                <a:gd name="connsiteY133-9550" fmla="*/ 161556 h 5311470"/>
                <a:gd name="connsiteX134-9551" fmla="*/ 1056735 w 4098122"/>
                <a:gd name="connsiteY134-9552" fmla="*/ 149710 h 5311470"/>
                <a:gd name="connsiteX135-9553" fmla="*/ 1007681 w 4098122"/>
                <a:gd name="connsiteY135-9554" fmla="*/ 0 h 5311470"/>
                <a:gd name="connsiteX136-9555" fmla="*/ 1100279 w 4098122"/>
                <a:gd name="connsiteY136-9556" fmla="*/ 23149 h 5311470"/>
                <a:gd name="connsiteX137-9557" fmla="*/ 1169727 w 4098122"/>
                <a:gd name="connsiteY137-9558" fmla="*/ 69448 h 5311470"/>
                <a:gd name="connsiteX138-9559" fmla="*/ 1679013 w 4098122"/>
                <a:gd name="connsiteY138-9560" fmla="*/ 46298 h 5311470"/>
                <a:gd name="connsiteX139-9561" fmla="*/ 1760036 w 4098122"/>
                <a:gd name="connsiteY139-9562" fmla="*/ 23149 h 5311470"/>
                <a:gd name="connsiteX140-9563" fmla="*/ 2107276 w 4098122"/>
                <a:gd name="connsiteY140-9564" fmla="*/ 34724 h 5311470"/>
                <a:gd name="connsiteX141-9565" fmla="*/ 2466092 w 4098122"/>
                <a:gd name="connsiteY141-9566" fmla="*/ 81022 h 5311470"/>
                <a:gd name="connsiteX142-9567" fmla="*/ 2905930 w 4098122"/>
                <a:gd name="connsiteY142-9568" fmla="*/ 57873 h 5311470"/>
                <a:gd name="connsiteX143-9569" fmla="*/ 3010102 w 4098122"/>
                <a:gd name="connsiteY143-9570" fmla="*/ 34724 h 5311470"/>
                <a:gd name="connsiteX144-9571" fmla="*/ 3183722 w 4098122"/>
                <a:gd name="connsiteY144-9572" fmla="*/ 46298 h 5311470"/>
                <a:gd name="connsiteX145-9573" fmla="*/ 3206871 w 4098122"/>
                <a:gd name="connsiteY145-9574" fmla="*/ 69448 h 5311470"/>
                <a:gd name="connsiteX146-9575" fmla="*/ 3241595 w 4098122"/>
                <a:gd name="connsiteY146-9576" fmla="*/ 81022 h 5311470"/>
                <a:gd name="connsiteX147-9577" fmla="*/ 3264745 w 4098122"/>
                <a:gd name="connsiteY147-9578" fmla="*/ 104172 h 5311470"/>
                <a:gd name="connsiteX148-9579" fmla="*/ 3368917 w 4098122"/>
                <a:gd name="connsiteY148-9580" fmla="*/ 81022 h 5311470"/>
                <a:gd name="connsiteX149-9581" fmla="*/ 3693008 w 4098122"/>
                <a:gd name="connsiteY149-9582" fmla="*/ 69448 h 5311470"/>
                <a:gd name="connsiteX150-9583" fmla="*/ 3739307 w 4098122"/>
                <a:gd name="connsiteY150-9584" fmla="*/ 46298 h 5311470"/>
                <a:gd name="connsiteX151-9585" fmla="*/ 3774031 w 4098122"/>
                <a:gd name="connsiteY151-9586" fmla="*/ 23149 h 5311470"/>
                <a:gd name="connsiteX152-9587" fmla="*/ 3831904 w 4098122"/>
                <a:gd name="connsiteY152-9588" fmla="*/ 69448 h 5311470"/>
                <a:gd name="connsiteX153-9589" fmla="*/ 3912927 w 4098122"/>
                <a:gd name="connsiteY153-9590" fmla="*/ 81022 h 5311470"/>
                <a:gd name="connsiteX154-9591" fmla="*/ 3947651 w 4098122"/>
                <a:gd name="connsiteY154-9592" fmla="*/ 104172 h 5311470"/>
                <a:gd name="connsiteX155-9593" fmla="*/ 4040249 w 4098122"/>
                <a:gd name="connsiteY155-9594" fmla="*/ 127321 h 5311470"/>
                <a:gd name="connsiteX156-9595" fmla="*/ 4017099 w 4098122"/>
                <a:gd name="connsiteY156-9596" fmla="*/ 312516 h 5311470"/>
                <a:gd name="connsiteX157-9597" fmla="*/ 4005524 w 4098122"/>
                <a:gd name="connsiteY157-9598" fmla="*/ 347240 h 5311470"/>
                <a:gd name="connsiteX158-9599" fmla="*/ 4028674 w 4098122"/>
                <a:gd name="connsiteY158-9600" fmla="*/ 601883 h 5311470"/>
                <a:gd name="connsiteX159-9601" fmla="*/ 4040249 w 4098122"/>
                <a:gd name="connsiteY159-9602" fmla="*/ 1169043 h 5311470"/>
                <a:gd name="connsiteX160-9603" fmla="*/ 4063398 w 4098122"/>
                <a:gd name="connsiteY160-9604" fmla="*/ 1238491 h 5311470"/>
                <a:gd name="connsiteX161-9605" fmla="*/ 4074973 w 4098122"/>
                <a:gd name="connsiteY161-9606" fmla="*/ 1273215 h 5311470"/>
                <a:gd name="connsiteX162-9607" fmla="*/ 4098122 w 4098122"/>
                <a:gd name="connsiteY162-9608" fmla="*/ 1354238 h 5311470"/>
                <a:gd name="connsiteX163-9609" fmla="*/ 4074973 w 4098122"/>
                <a:gd name="connsiteY163-9610" fmla="*/ 1574157 h 5311470"/>
                <a:gd name="connsiteX164-9611" fmla="*/ 4051823 w 4098122"/>
                <a:gd name="connsiteY164-9612" fmla="*/ 1608881 h 5311470"/>
                <a:gd name="connsiteX165-9613" fmla="*/ 4063398 w 4098122"/>
                <a:gd name="connsiteY165-9614" fmla="*/ 1759352 h 5311470"/>
                <a:gd name="connsiteX166-9615" fmla="*/ 4040249 w 4098122"/>
                <a:gd name="connsiteY166-9616" fmla="*/ 1979271 h 5311470"/>
                <a:gd name="connsiteX167-9617" fmla="*/ 4028674 w 4098122"/>
                <a:gd name="connsiteY167-9618" fmla="*/ 2164466 h 5311470"/>
                <a:gd name="connsiteX168-9619" fmla="*/ 3993950 w 4098122"/>
                <a:gd name="connsiteY168-9620" fmla="*/ 2257063 h 5311470"/>
                <a:gd name="connsiteX169-9621" fmla="*/ 3970800 w 4098122"/>
                <a:gd name="connsiteY169-9622" fmla="*/ 2280212 h 5311470"/>
                <a:gd name="connsiteX170-9623" fmla="*/ 3959226 w 4098122"/>
                <a:gd name="connsiteY170-9624" fmla="*/ 2361235 h 5311470"/>
                <a:gd name="connsiteX171-9625" fmla="*/ 3947651 w 4098122"/>
                <a:gd name="connsiteY171-9626" fmla="*/ 2395959 h 5311470"/>
                <a:gd name="connsiteX172-9627" fmla="*/ 3959226 w 4098122"/>
                <a:gd name="connsiteY172-9628" fmla="*/ 2534855 h 5311470"/>
                <a:gd name="connsiteX173-9629" fmla="*/ 3982375 w 4098122"/>
                <a:gd name="connsiteY173-9630" fmla="*/ 2558005 h 5311470"/>
                <a:gd name="connsiteX174-9631" fmla="*/ 3993950 w 4098122"/>
                <a:gd name="connsiteY174-9632" fmla="*/ 2592729 h 5311470"/>
                <a:gd name="connsiteX175-9633" fmla="*/ 4028674 w 4098122"/>
                <a:gd name="connsiteY175-9634" fmla="*/ 2916820 h 5311470"/>
                <a:gd name="connsiteX176-9635" fmla="*/ 4051823 w 4098122"/>
                <a:gd name="connsiteY176-9636" fmla="*/ 3067291 h 5311470"/>
                <a:gd name="connsiteX177-9637" fmla="*/ 4040249 w 4098122"/>
                <a:gd name="connsiteY177-9638" fmla="*/ 3125164 h 5311470"/>
                <a:gd name="connsiteX178-9639" fmla="*/ 4029899 w 4098122"/>
                <a:gd name="connsiteY178-9640" fmla="*/ 3164921 h 5311470"/>
                <a:gd name="connsiteX179-9641" fmla="*/ 4031149 w 4098122"/>
                <a:gd name="connsiteY179-9642" fmla="*/ 3158443 h 5311470"/>
                <a:gd name="connsiteX180-9643" fmla="*/ 4029899 w 4098122"/>
                <a:gd name="connsiteY180-9644" fmla="*/ 3164921 h 5311470"/>
                <a:gd name="connsiteX181-9645" fmla="*/ 4017099 w 4098122"/>
                <a:gd name="connsiteY181-9646" fmla="*/ 3229336 h 5311470"/>
                <a:gd name="connsiteX182-9647" fmla="*/ 4017099 w 4098122"/>
                <a:gd name="connsiteY182-9648" fmla="*/ 3634450 h 5311470"/>
                <a:gd name="connsiteX183-9649" fmla="*/ 4051823 w 4098122"/>
                <a:gd name="connsiteY183-9650" fmla="*/ 3842795 h 5311470"/>
                <a:gd name="connsiteX184-9651" fmla="*/ 4063398 w 4098122"/>
                <a:gd name="connsiteY184-9652" fmla="*/ 3981691 h 5311470"/>
                <a:gd name="connsiteX185-9653" fmla="*/ 4051823 w 4098122"/>
                <a:gd name="connsiteY185-9654" fmla="*/ 4120587 h 5311470"/>
                <a:gd name="connsiteX186-9655" fmla="*/ 4040249 w 4098122"/>
                <a:gd name="connsiteY186-9656" fmla="*/ 4155311 h 5311470"/>
                <a:gd name="connsiteX187-9657" fmla="*/ 4017099 w 4098122"/>
                <a:gd name="connsiteY187-9658" fmla="*/ 4444678 h 5311470"/>
                <a:gd name="connsiteX188-9659" fmla="*/ 4028674 w 4098122"/>
                <a:gd name="connsiteY188-9660" fmla="*/ 4734045 h 5311470"/>
                <a:gd name="connsiteX189-9661" fmla="*/ 4040249 w 4098122"/>
                <a:gd name="connsiteY189-9662" fmla="*/ 4768769 h 5311470"/>
                <a:gd name="connsiteX190-9663" fmla="*/ 4025844 w 4098122"/>
                <a:gd name="connsiteY190-9664" fmla="*/ 5150698 h 5311470"/>
                <a:gd name="connsiteX191-9665" fmla="*/ 4014270 w 4098122"/>
                <a:gd name="connsiteY191-9666" fmla="*/ 5275190 h 5311470"/>
                <a:gd name="connsiteX192-9667" fmla="*/ 3936076 w 4098122"/>
                <a:gd name="connsiteY192-9668" fmla="*/ 5254906 h 5311470"/>
                <a:gd name="connsiteX193-9669" fmla="*/ 3889778 w 4098122"/>
                <a:gd name="connsiteY193-9670" fmla="*/ 5243331 h 5311470"/>
                <a:gd name="connsiteX194-9671" fmla="*/ 3788546 w 4098122"/>
                <a:gd name="connsiteY194-9672" fmla="*/ 5240502 h 5311470"/>
                <a:gd name="connsiteX195-9673" fmla="*/ 3713143 w 4098122"/>
                <a:gd name="connsiteY195-9674" fmla="*/ 5246382 h 5311470"/>
                <a:gd name="connsiteX196-9675" fmla="*/ 3655455 w 4098122"/>
                <a:gd name="connsiteY196-9676" fmla="*/ 5234733 h 5311470"/>
                <a:gd name="connsiteX197-9677" fmla="*/ 3600411 w 4098122"/>
                <a:gd name="connsiteY197-9678" fmla="*/ 5231757 h 5311470"/>
                <a:gd name="connsiteX198-9679" fmla="*/ 3565686 w 4098122"/>
                <a:gd name="connsiteY198-9680" fmla="*/ 5243331 h 5311470"/>
                <a:gd name="connsiteX199-9681" fmla="*/ 2350345 w 4098122"/>
                <a:gd name="connsiteY199-9682" fmla="*/ 5266481 h 5311470"/>
                <a:gd name="connsiteX200-9683" fmla="*/ 2188299 w 4098122"/>
                <a:gd name="connsiteY200-9684" fmla="*/ 5289630 h 5311470"/>
                <a:gd name="connsiteX201-9685" fmla="*/ 2095702 w 4098122"/>
                <a:gd name="connsiteY201-9686" fmla="*/ 5301205 h 5311470"/>
                <a:gd name="connsiteX202-9687" fmla="*/ 2049329 w 4098122"/>
                <a:gd name="connsiteY202-9688" fmla="*/ 5306936 h 5311470"/>
                <a:gd name="connsiteX203-9689" fmla="*/ 1968380 w 4098122"/>
                <a:gd name="connsiteY203-9690" fmla="*/ 5301205 h 5311470"/>
                <a:gd name="connsiteX204-9691" fmla="*/ 1748461 w 4098122"/>
                <a:gd name="connsiteY204-9692" fmla="*/ 5289630 h 5311470"/>
                <a:gd name="connsiteX205-9693" fmla="*/ 1574841 w 4098122"/>
                <a:gd name="connsiteY205-9694" fmla="*/ 5266481 h 5311470"/>
                <a:gd name="connsiteX206-9695" fmla="*/ 1505393 w 4098122"/>
                <a:gd name="connsiteY206-9696" fmla="*/ 5243331 h 5311470"/>
                <a:gd name="connsiteX207-9697" fmla="*/ 1470669 w 4098122"/>
                <a:gd name="connsiteY207-9698" fmla="*/ 5231757 h 5311470"/>
                <a:gd name="connsiteX208-9699" fmla="*/ 1435945 w 4098122"/>
                <a:gd name="connsiteY208-9700" fmla="*/ 5220182 h 5311470"/>
                <a:gd name="connsiteX209-9701" fmla="*/ 1366497 w 4098122"/>
                <a:gd name="connsiteY209-9702" fmla="*/ 5208607 h 5311470"/>
                <a:gd name="connsiteX210-9703" fmla="*/ 1331773 w 4098122"/>
                <a:gd name="connsiteY210-9704" fmla="*/ 5197033 h 5311470"/>
                <a:gd name="connsiteX211-9705" fmla="*/ 1273899 w 4098122"/>
                <a:gd name="connsiteY211-9706" fmla="*/ 5185458 h 5311470"/>
                <a:gd name="connsiteX212-9707" fmla="*/ 1088704 w 4098122"/>
                <a:gd name="connsiteY212-9708" fmla="*/ 5197033 h 5311470"/>
                <a:gd name="connsiteX213-9709" fmla="*/ 1030831 w 4098122"/>
                <a:gd name="connsiteY213-9710" fmla="*/ 5208607 h 5311470"/>
                <a:gd name="connsiteX214-9711" fmla="*/ 799337 w 4098122"/>
                <a:gd name="connsiteY214-9712" fmla="*/ 5197033 h 5311470"/>
                <a:gd name="connsiteX215-9713" fmla="*/ 648866 w 4098122"/>
                <a:gd name="connsiteY215-9714" fmla="*/ 5231757 h 5311470"/>
                <a:gd name="connsiteX216-9715" fmla="*/ 452097 w 4098122"/>
                <a:gd name="connsiteY216-9716" fmla="*/ 5197033 h 5311470"/>
                <a:gd name="connsiteX217-9717" fmla="*/ 244625 w 4098122"/>
                <a:gd name="connsiteY217-9718" fmla="*/ 5207919 h 5311470"/>
                <a:gd name="connsiteX218-9719" fmla="*/ 174304 w 4098122"/>
                <a:gd name="connsiteY218-9720" fmla="*/ 5220182 h 5311470"/>
                <a:gd name="connsiteX219-9721" fmla="*/ 117808 w 4098122"/>
                <a:gd name="connsiteY219-9722" fmla="*/ 5228128 h 5311470"/>
                <a:gd name="connsiteX220-9723" fmla="*/ 12259 w 4098122"/>
                <a:gd name="connsiteY220-9724" fmla="*/ 5243331 h 5311470"/>
                <a:gd name="connsiteX221-9725" fmla="*/ 23144 w 4098122"/>
                <a:gd name="connsiteY221-9726" fmla="*/ 5109442 h 5311470"/>
                <a:gd name="connsiteX222-9727" fmla="*/ 46294 w 4098122"/>
                <a:gd name="connsiteY222-9728" fmla="*/ 5020289 h 5311470"/>
                <a:gd name="connsiteX223-9729" fmla="*/ 35408 w 4098122"/>
                <a:gd name="connsiteY223-9730" fmla="*/ 4826643 h 5311470"/>
                <a:gd name="connsiteX224-9731" fmla="*/ 58557 w 4098122"/>
                <a:gd name="connsiteY224-9732" fmla="*/ 4791919 h 5311470"/>
                <a:gd name="connsiteX225-9733" fmla="*/ 70132 w 4098122"/>
                <a:gd name="connsiteY225-9734" fmla="*/ 4745620 h 5311470"/>
                <a:gd name="connsiteX226-9735" fmla="*/ 35408 w 4098122"/>
                <a:gd name="connsiteY226-9736" fmla="*/ 4676172 h 5311470"/>
                <a:gd name="connsiteX227-9737" fmla="*/ 23833 w 4098122"/>
                <a:gd name="connsiteY227-9738" fmla="*/ 4641448 h 5311470"/>
                <a:gd name="connsiteX228-9739" fmla="*/ 35408 w 4098122"/>
                <a:gd name="connsiteY228-9740" fmla="*/ 4514126 h 5311470"/>
                <a:gd name="connsiteX229-9741" fmla="*/ 46983 w 4098122"/>
                <a:gd name="connsiteY229-9742" fmla="*/ 4467828 h 5311470"/>
                <a:gd name="connsiteX230-9743" fmla="*/ 70132 w 4098122"/>
                <a:gd name="connsiteY230-9744" fmla="*/ 4363655 h 5311470"/>
                <a:gd name="connsiteX231-9745" fmla="*/ 58557 w 4098122"/>
                <a:gd name="connsiteY231-9746" fmla="*/ 4305782 h 5311470"/>
                <a:gd name="connsiteX232-9747" fmla="*/ 46983 w 4098122"/>
                <a:gd name="connsiteY232-9748" fmla="*/ 4236334 h 5311470"/>
                <a:gd name="connsiteX233-9749" fmla="*/ 23833 w 4098122"/>
                <a:gd name="connsiteY233-9750" fmla="*/ 4166886 h 5311470"/>
                <a:gd name="connsiteX234-9751" fmla="*/ 35408 w 4098122"/>
                <a:gd name="connsiteY234-9752" fmla="*/ 3877519 h 5311470"/>
                <a:gd name="connsiteX235-9753" fmla="*/ 46983 w 4098122"/>
                <a:gd name="connsiteY235-9754" fmla="*/ 3819645 h 5311470"/>
                <a:gd name="connsiteX236-9755" fmla="*/ 116431 w 4098122"/>
                <a:gd name="connsiteY236-9756" fmla="*/ 3750197 h 5311470"/>
                <a:gd name="connsiteX237-9757" fmla="*/ 93281 w 4098122"/>
                <a:gd name="connsiteY237-9758" fmla="*/ 3611301 h 5311470"/>
                <a:gd name="connsiteX238-9759" fmla="*/ 70132 w 4098122"/>
                <a:gd name="connsiteY238-9760" fmla="*/ 3576577 h 5311470"/>
                <a:gd name="connsiteX239-9761" fmla="*/ 58557 w 4098122"/>
                <a:gd name="connsiteY239-9762" fmla="*/ 3437681 h 5311470"/>
                <a:gd name="connsiteX240-9763" fmla="*/ 35408 w 4098122"/>
                <a:gd name="connsiteY240-9764" fmla="*/ 3345083 h 5311470"/>
                <a:gd name="connsiteX241-9765" fmla="*/ 12259 w 4098122"/>
                <a:gd name="connsiteY241-9766" fmla="*/ 3264060 h 5311470"/>
                <a:gd name="connsiteX242-9767" fmla="*/ 23833 w 4098122"/>
                <a:gd name="connsiteY242-9768" fmla="*/ 3078866 h 5311470"/>
                <a:gd name="connsiteX243-9769" fmla="*/ 46983 w 4098122"/>
                <a:gd name="connsiteY243-9770" fmla="*/ 3009417 h 5311470"/>
                <a:gd name="connsiteX244-9771" fmla="*/ 58557 w 4098122"/>
                <a:gd name="connsiteY244-9772" fmla="*/ 2974693 h 5311470"/>
                <a:gd name="connsiteX245-9773" fmla="*/ 46983 w 4098122"/>
                <a:gd name="connsiteY245-9774" fmla="*/ 2812648 h 5311470"/>
                <a:gd name="connsiteX246-9775" fmla="*/ 35408 w 4098122"/>
                <a:gd name="connsiteY246-9776" fmla="*/ 2673752 h 5311470"/>
                <a:gd name="connsiteX247-9777" fmla="*/ 46983 w 4098122"/>
                <a:gd name="connsiteY247-9778" fmla="*/ 2523281 h 5311470"/>
                <a:gd name="connsiteX248-9779" fmla="*/ 70132 w 4098122"/>
                <a:gd name="connsiteY248-9780" fmla="*/ 2453833 h 5311470"/>
                <a:gd name="connsiteX249-9781" fmla="*/ 58557 w 4098122"/>
                <a:gd name="connsiteY249-9782" fmla="*/ 2257063 h 5311470"/>
                <a:gd name="connsiteX250-9783" fmla="*/ 46983 w 4098122"/>
                <a:gd name="connsiteY250-9784" fmla="*/ 2210764 h 5311470"/>
                <a:gd name="connsiteX251-9785" fmla="*/ 23833 w 4098122"/>
                <a:gd name="connsiteY251-9786" fmla="*/ 2176040 h 5311470"/>
                <a:gd name="connsiteX252-9787" fmla="*/ 23833 w 4098122"/>
                <a:gd name="connsiteY252-9788" fmla="*/ 1828800 h 5311470"/>
                <a:gd name="connsiteX253-9789" fmla="*/ 35408 w 4098122"/>
                <a:gd name="connsiteY253-9790" fmla="*/ 1713053 h 5311470"/>
                <a:gd name="connsiteX254-9791" fmla="*/ 58557 w 4098122"/>
                <a:gd name="connsiteY254-9792" fmla="*/ 1643605 h 5311470"/>
                <a:gd name="connsiteX255-9793" fmla="*/ 35408 w 4098122"/>
                <a:gd name="connsiteY255-9794" fmla="*/ 1481559 h 5311470"/>
                <a:gd name="connsiteX256-9795" fmla="*/ 23833 w 4098122"/>
                <a:gd name="connsiteY256-9796" fmla="*/ 1446835 h 5311470"/>
                <a:gd name="connsiteX257-9797" fmla="*/ 684 w 4098122"/>
                <a:gd name="connsiteY257-9798" fmla="*/ 1365812 h 5311470"/>
                <a:gd name="connsiteX258-9799" fmla="*/ 12259 w 4098122"/>
                <a:gd name="connsiteY258-9800" fmla="*/ 1192192 h 5311470"/>
                <a:gd name="connsiteX259-9801" fmla="*/ 23833 w 4098122"/>
                <a:gd name="connsiteY259-9802" fmla="*/ 1157468 h 5311470"/>
                <a:gd name="connsiteX260-9803" fmla="*/ 58557 w 4098122"/>
                <a:gd name="connsiteY260-9804" fmla="*/ 1064871 h 5311470"/>
                <a:gd name="connsiteX261-9805" fmla="*/ 46983 w 4098122"/>
                <a:gd name="connsiteY261-9806" fmla="*/ 844952 h 5311470"/>
                <a:gd name="connsiteX262-9807" fmla="*/ 35408 w 4098122"/>
                <a:gd name="connsiteY262-9808" fmla="*/ 787078 h 5311470"/>
                <a:gd name="connsiteX263-9809" fmla="*/ 23833 w 4098122"/>
                <a:gd name="connsiteY263-9810" fmla="*/ 648182 h 5311470"/>
                <a:gd name="connsiteX264-9811" fmla="*/ 12259 w 4098122"/>
                <a:gd name="connsiteY264-9812" fmla="*/ 555585 h 5311470"/>
                <a:gd name="connsiteX265-9813" fmla="*/ 23833 w 4098122"/>
                <a:gd name="connsiteY265-9814" fmla="*/ 115747 h 5311470"/>
                <a:gd name="connsiteX266-9815" fmla="*/ 70132 w 4098122"/>
                <a:gd name="connsiteY266-9816" fmla="*/ 69448 h 5311470"/>
                <a:gd name="connsiteX267-9817" fmla="*/ 428947 w 4098122"/>
                <a:gd name="connsiteY267-9818" fmla="*/ 69448 h 5311470"/>
                <a:gd name="connsiteX268-9819" fmla="*/ 556269 w 4098122"/>
                <a:gd name="connsiteY268-9820" fmla="*/ 81022 h 5311470"/>
                <a:gd name="connsiteX269-9821" fmla="*/ 891935 w 4098122"/>
                <a:gd name="connsiteY269-9822" fmla="*/ 57873 h 5311470"/>
                <a:gd name="connsiteX270-9823" fmla="*/ 926659 w 4098122"/>
                <a:gd name="connsiteY270-9824" fmla="*/ 46298 h 5311470"/>
                <a:gd name="connsiteX271-9825" fmla="*/ 961383 w 4098122"/>
                <a:gd name="connsiteY271-9826" fmla="*/ 23149 h 5311470"/>
                <a:gd name="connsiteX272-9827" fmla="*/ 1007681 w 4098122"/>
                <a:gd name="connsiteY272-9828" fmla="*/ 0 h 5311470"/>
                <a:gd name="connsiteX0-9829" fmla="*/ 1056735 w 4098122"/>
                <a:gd name="connsiteY0-9830" fmla="*/ 149710 h 5311470"/>
                <a:gd name="connsiteX1-9831" fmla="*/ 1010449 w 4098122"/>
                <a:gd name="connsiteY1-9832" fmla="*/ 140754 h 5311470"/>
                <a:gd name="connsiteX2-9833" fmla="*/ 912755 w 4098122"/>
                <a:gd name="connsiteY2-9834" fmla="*/ 151921 h 5311470"/>
                <a:gd name="connsiteX3-9835" fmla="*/ 665066 w 4098122"/>
                <a:gd name="connsiteY3-9836" fmla="*/ 174258 h 5311470"/>
                <a:gd name="connsiteX4-9837" fmla="*/ 546340 w 4098122"/>
                <a:gd name="connsiteY4-9838" fmla="*/ 163090 h 5311470"/>
                <a:gd name="connsiteX5-9839" fmla="*/ 193938 w 4098122"/>
                <a:gd name="connsiteY5-9840" fmla="*/ 169028 h 5311470"/>
                <a:gd name="connsiteX6-9841" fmla="*/ 168578 w 4098122"/>
                <a:gd name="connsiteY6-9842" fmla="*/ 207762 h 5311470"/>
                <a:gd name="connsiteX7-9843" fmla="*/ 187473 w 4098122"/>
                <a:gd name="connsiteY7-9844" fmla="*/ 608390 h 5311470"/>
                <a:gd name="connsiteX8-9845" fmla="*/ 208505 w 4098122"/>
                <a:gd name="connsiteY8-9846" fmla="*/ 760923 h 5311470"/>
                <a:gd name="connsiteX9-9847" fmla="*/ 179372 w 4098122"/>
                <a:gd name="connsiteY9-9848" fmla="*/ 855496 h 5311470"/>
                <a:gd name="connsiteX10-9849" fmla="*/ 190165 w 4098122"/>
                <a:gd name="connsiteY10-9850" fmla="*/ 911336 h 5311470"/>
                <a:gd name="connsiteX11-9851" fmla="*/ 222545 w 4098122"/>
                <a:gd name="connsiteY11-9852" fmla="*/ 1056518 h 5311470"/>
                <a:gd name="connsiteX12-9853" fmla="*/ 209587 w 4098122"/>
                <a:gd name="connsiteY12-9854" fmla="*/ 1198869 h 5311470"/>
                <a:gd name="connsiteX13-9855" fmla="*/ 193411 w 4098122"/>
                <a:gd name="connsiteY13-9856" fmla="*/ 1287934 h 5311470"/>
                <a:gd name="connsiteX14-9857" fmla="*/ 146992 w 4098122"/>
                <a:gd name="connsiteY14-9858" fmla="*/ 1413887 h 5311470"/>
                <a:gd name="connsiteX15-9859" fmla="*/ 168578 w 4098122"/>
                <a:gd name="connsiteY15-9860" fmla="*/ 1492062 h 5311470"/>
                <a:gd name="connsiteX16-9861" fmla="*/ 179372 w 4098122"/>
                <a:gd name="connsiteY16-9862" fmla="*/ 1525566 h 5311470"/>
                <a:gd name="connsiteX17-9863" fmla="*/ 200958 w 4098122"/>
                <a:gd name="connsiteY17-9864" fmla="*/ 1681916 h 5311470"/>
                <a:gd name="connsiteX18-9865" fmla="*/ 179372 w 4098122"/>
                <a:gd name="connsiteY18-9866" fmla="*/ 1748923 h 5311470"/>
                <a:gd name="connsiteX19-9867" fmla="*/ 168578 w 4098122"/>
                <a:gd name="connsiteY19-9868" fmla="*/ 1860602 h 5311470"/>
                <a:gd name="connsiteX20-9869" fmla="*/ 204205 w 4098122"/>
                <a:gd name="connsiteY20-9870" fmla="*/ 2148134 h 5311470"/>
                <a:gd name="connsiteX21-9871" fmla="*/ 190165 w 4098122"/>
                <a:gd name="connsiteY21-9872" fmla="*/ 2229139 h 5311470"/>
                <a:gd name="connsiteX22-9873" fmla="*/ 200958 w 4098122"/>
                <a:gd name="connsiteY22-9874" fmla="*/ 2273811 h 5311470"/>
                <a:gd name="connsiteX23-9875" fmla="*/ 211751 w 4098122"/>
                <a:gd name="connsiteY23-9876" fmla="*/ 2463665 h 5311470"/>
                <a:gd name="connsiteX24-9877" fmla="*/ 190165 w 4098122"/>
                <a:gd name="connsiteY24-9878" fmla="*/ 2530671 h 5311470"/>
                <a:gd name="connsiteX25-9879" fmla="*/ 197184 w 4098122"/>
                <a:gd name="connsiteY25-9880" fmla="*/ 2693667 h 5311470"/>
                <a:gd name="connsiteX26-9881" fmla="*/ 190165 w 4098122"/>
                <a:gd name="connsiteY26-9882" fmla="*/ 2809867 h 5311470"/>
                <a:gd name="connsiteX27-9883" fmla="*/ 200958 w 4098122"/>
                <a:gd name="connsiteY27-9884" fmla="*/ 2966216 h 5311470"/>
                <a:gd name="connsiteX28-9885" fmla="*/ 190165 w 4098122"/>
                <a:gd name="connsiteY28-9886" fmla="*/ 2999720 h 5311470"/>
                <a:gd name="connsiteX29-9887" fmla="*/ 168578 w 4098122"/>
                <a:gd name="connsiteY29-9888" fmla="*/ 3066728 h 5311470"/>
                <a:gd name="connsiteX30-9889" fmla="*/ 187473 w 4098122"/>
                <a:gd name="connsiteY30-9890" fmla="*/ 3221661 h 5311470"/>
                <a:gd name="connsiteX31-9891" fmla="*/ 179372 w 4098122"/>
                <a:gd name="connsiteY31-9892" fmla="*/ 3323587 h 5311470"/>
                <a:gd name="connsiteX32-9893" fmla="*/ 200958 w 4098122"/>
                <a:gd name="connsiteY32-9894" fmla="*/ 3412930 h 5311470"/>
                <a:gd name="connsiteX33-9895" fmla="*/ 211751 w 4098122"/>
                <a:gd name="connsiteY33-9896" fmla="*/ 3546944 h 5311470"/>
                <a:gd name="connsiteX34-9897" fmla="*/ 233337 w 4098122"/>
                <a:gd name="connsiteY34-9898" fmla="*/ 3580448 h 5311470"/>
                <a:gd name="connsiteX35-9899" fmla="*/ 254924 w 4098122"/>
                <a:gd name="connsiteY35-9900" fmla="*/ 3714461 h 5311470"/>
                <a:gd name="connsiteX36-9901" fmla="*/ 207978 w 4098122"/>
                <a:gd name="connsiteY36-9902" fmla="*/ 3817095 h 5311470"/>
                <a:gd name="connsiteX37-9903" fmla="*/ 214443 w 4098122"/>
                <a:gd name="connsiteY37-9904" fmla="*/ 3951817 h 5311470"/>
                <a:gd name="connsiteX38-9905" fmla="*/ 168578 w 4098122"/>
                <a:gd name="connsiteY38-9906" fmla="*/ 4116504 h 5311470"/>
                <a:gd name="connsiteX39-9907" fmla="*/ 190165 w 4098122"/>
                <a:gd name="connsiteY39-9908" fmla="*/ 4183511 h 5311470"/>
                <a:gd name="connsiteX40-9909" fmla="*/ 218216 w 4098122"/>
                <a:gd name="connsiteY40-9910" fmla="*/ 4256733 h 5311470"/>
                <a:gd name="connsiteX41-9911" fmla="*/ 211751 w 4098122"/>
                <a:gd name="connsiteY41-9912" fmla="*/ 4306356 h 5311470"/>
                <a:gd name="connsiteX42-9913" fmla="*/ 190165 w 4098122"/>
                <a:gd name="connsiteY42-9914" fmla="*/ 4406868 h 5311470"/>
                <a:gd name="connsiteX43-9915" fmla="*/ 179372 w 4098122"/>
                <a:gd name="connsiteY43-9916" fmla="*/ 4451539 h 5311470"/>
                <a:gd name="connsiteX44-9917" fmla="*/ 168578 w 4098122"/>
                <a:gd name="connsiteY44-9918" fmla="*/ 4574385 h 5311470"/>
                <a:gd name="connsiteX45-9919" fmla="*/ 179372 w 4098122"/>
                <a:gd name="connsiteY45-9920" fmla="*/ 4607889 h 5311470"/>
                <a:gd name="connsiteX46-9921" fmla="*/ 211751 w 4098122"/>
                <a:gd name="connsiteY46-9922" fmla="*/ 4674896 h 5311470"/>
                <a:gd name="connsiteX47-9923" fmla="*/ 200958 w 4098122"/>
                <a:gd name="connsiteY47-9924" fmla="*/ 4719567 h 5311470"/>
                <a:gd name="connsiteX48-9925" fmla="*/ 179372 w 4098122"/>
                <a:gd name="connsiteY48-9926" fmla="*/ 4753071 h 5311470"/>
                <a:gd name="connsiteX49-9927" fmla="*/ 179372 w 4098122"/>
                <a:gd name="connsiteY49-9928" fmla="*/ 5009930 h 5311470"/>
                <a:gd name="connsiteX50-9929" fmla="*/ 157786 w 4098122"/>
                <a:gd name="connsiteY50-9930" fmla="*/ 5043435 h 5311470"/>
                <a:gd name="connsiteX51-9931" fmla="*/ 180935 w 4098122"/>
                <a:gd name="connsiteY51-9932" fmla="*/ 5108814 h 5311470"/>
                <a:gd name="connsiteX52-9933" fmla="*/ 230213 w 4098122"/>
                <a:gd name="connsiteY52-9934" fmla="*/ 5074497 h 5311470"/>
                <a:gd name="connsiteX53-9935" fmla="*/ 308890 w 4098122"/>
                <a:gd name="connsiteY53-9936" fmla="*/ 5132777 h 5311470"/>
                <a:gd name="connsiteX54-9937" fmla="*/ 330477 w 4098122"/>
                <a:gd name="connsiteY54-9938" fmla="*/ 5110441 h 5311470"/>
                <a:gd name="connsiteX55-9939" fmla="*/ 524754 w 4098122"/>
                <a:gd name="connsiteY55-9940" fmla="*/ 5099273 h 5311470"/>
                <a:gd name="connsiteX56-9941" fmla="*/ 783791 w 4098122"/>
                <a:gd name="connsiteY56-9942" fmla="*/ 5099273 h 5311470"/>
                <a:gd name="connsiteX57-9943" fmla="*/ 891723 w 4098122"/>
                <a:gd name="connsiteY57-9944" fmla="*/ 5110441 h 5311470"/>
                <a:gd name="connsiteX58-9945" fmla="*/ 1107587 w 4098122"/>
                <a:gd name="connsiteY58-9946" fmla="*/ 5121609 h 5311470"/>
                <a:gd name="connsiteX59-9947" fmla="*/ 1161553 w 4098122"/>
                <a:gd name="connsiteY59-9948" fmla="*/ 5110441 h 5311470"/>
                <a:gd name="connsiteX60-9949" fmla="*/ 1334244 w 4098122"/>
                <a:gd name="connsiteY60-9950" fmla="*/ 5099273 h 5311470"/>
                <a:gd name="connsiteX61-9951" fmla="*/ 1388211 w 4098122"/>
                <a:gd name="connsiteY61-9952" fmla="*/ 5110441 h 5311470"/>
                <a:gd name="connsiteX62-9953" fmla="*/ 1420590 w 4098122"/>
                <a:gd name="connsiteY62-9954" fmla="*/ 5121609 h 5311470"/>
                <a:gd name="connsiteX63-9955" fmla="*/ 1485349 w 4098122"/>
                <a:gd name="connsiteY63-9956" fmla="*/ 5132777 h 5311470"/>
                <a:gd name="connsiteX64-9957" fmla="*/ 1517729 w 4098122"/>
                <a:gd name="connsiteY64-9958" fmla="*/ 5143945 h 5311470"/>
                <a:gd name="connsiteX65-9959" fmla="*/ 1550108 w 4098122"/>
                <a:gd name="connsiteY65-9960" fmla="*/ 5155112 h 5311470"/>
                <a:gd name="connsiteX66-9961" fmla="*/ 1614868 w 4098122"/>
                <a:gd name="connsiteY66-9962" fmla="*/ 5177448 h 5311470"/>
                <a:gd name="connsiteX67-9963" fmla="*/ 1802785 w 4098122"/>
                <a:gd name="connsiteY67-9964" fmla="*/ 5181199 h 5311470"/>
                <a:gd name="connsiteX68-9965" fmla="*/ 1926080 w 4098122"/>
                <a:gd name="connsiteY68-9966" fmla="*/ 5173781 h 5311470"/>
                <a:gd name="connsiteX69-9967" fmla="*/ 2060390 w 4098122"/>
                <a:gd name="connsiteY69-9968" fmla="*/ 5177531 h 5311470"/>
                <a:gd name="connsiteX70-9969" fmla="*/ 2137733 w 4098122"/>
                <a:gd name="connsiteY70-9970" fmla="*/ 5177498 h 5311470"/>
                <a:gd name="connsiteX71-9971" fmla="*/ 2216643 w 4098122"/>
                <a:gd name="connsiteY71-9972" fmla="*/ 5170047 h 5311470"/>
                <a:gd name="connsiteX72-9973" fmla="*/ 2338012 w 4098122"/>
                <a:gd name="connsiteY72-9974" fmla="*/ 5177448 h 5311470"/>
                <a:gd name="connsiteX73-9975" fmla="*/ 3426693 w 4098122"/>
                <a:gd name="connsiteY73-9976" fmla="*/ 5140244 h 5311470"/>
                <a:gd name="connsiteX74-9977" fmla="*/ 3485092 w 4098122"/>
                <a:gd name="connsiteY74-9978" fmla="*/ 5129077 h 5311470"/>
                <a:gd name="connsiteX75-9979" fmla="*/ 3536058 w 4098122"/>
                <a:gd name="connsiteY75-9980" fmla="*/ 5121609 h 5311470"/>
                <a:gd name="connsiteX76-9981" fmla="*/ 3606819 w 4098122"/>
                <a:gd name="connsiteY76-9982" fmla="*/ 5129026 h 5311470"/>
                <a:gd name="connsiteX77-9983" fmla="*/ 3665576 w 4098122"/>
                <a:gd name="connsiteY77-9984" fmla="*/ 5132777 h 5311470"/>
                <a:gd name="connsiteX78-9985" fmla="*/ 3773508 w 4098122"/>
                <a:gd name="connsiteY78-9986" fmla="*/ 5155112 h 5311470"/>
                <a:gd name="connsiteX79-9987" fmla="*/ 3816680 w 4098122"/>
                <a:gd name="connsiteY79-9988" fmla="*/ 5166280 h 5311470"/>
                <a:gd name="connsiteX80-9989" fmla="*/ 3870647 w 4098122"/>
                <a:gd name="connsiteY80-9990" fmla="*/ 5177448 h 5311470"/>
                <a:gd name="connsiteX81-9991" fmla="*/ 3874975 w 4098122"/>
                <a:gd name="connsiteY81-9992" fmla="*/ 5037497 h 5311470"/>
                <a:gd name="connsiteX82-9993" fmla="*/ 3913820 w 4098122"/>
                <a:gd name="connsiteY82-9994" fmla="*/ 4697231 h 5311470"/>
                <a:gd name="connsiteX83-9995" fmla="*/ 3903026 w 4098122"/>
                <a:gd name="connsiteY83-9996" fmla="*/ 4663727 h 5311470"/>
                <a:gd name="connsiteX84-9997" fmla="*/ 3892233 w 4098122"/>
                <a:gd name="connsiteY84-9998" fmla="*/ 4384532 h 5311470"/>
                <a:gd name="connsiteX85-9999" fmla="*/ 3881440 w 4098122"/>
                <a:gd name="connsiteY85-10000" fmla="*/ 4105336 h 5311470"/>
                <a:gd name="connsiteX86-10001" fmla="*/ 3924612 w 4098122"/>
                <a:gd name="connsiteY86-10002" fmla="*/ 4071832 h 5311470"/>
                <a:gd name="connsiteX87-10003" fmla="*/ 3899780 w 4098122"/>
                <a:gd name="connsiteY87-10004" fmla="*/ 3931880 h 5311470"/>
                <a:gd name="connsiteX88-10005" fmla="*/ 3872811 w 4098122"/>
                <a:gd name="connsiteY88-10006" fmla="*/ 3820202 h 5311470"/>
                <a:gd name="connsiteX89-10007" fmla="*/ 3892233 w 4098122"/>
                <a:gd name="connsiteY89-10008" fmla="*/ 3602783 h 5311470"/>
                <a:gd name="connsiteX90-10009" fmla="*/ 3878749 w 4098122"/>
                <a:gd name="connsiteY90-10010" fmla="*/ 3246828 h 5311470"/>
                <a:gd name="connsiteX91-10011" fmla="*/ 3913820 w 4098122"/>
                <a:gd name="connsiteY91-10012" fmla="*/ 3111398 h 5311470"/>
                <a:gd name="connsiteX92-10013" fmla="*/ 3924612 w 4098122"/>
                <a:gd name="connsiteY92-10014" fmla="*/ 3055560 h 5311470"/>
                <a:gd name="connsiteX93-10015" fmla="*/ 3903026 w 4098122"/>
                <a:gd name="connsiteY93-10016" fmla="*/ 2910378 h 5311470"/>
                <a:gd name="connsiteX94-10017" fmla="*/ 3897643 w 4098122"/>
                <a:gd name="connsiteY94-10018" fmla="*/ 2689852 h 5311470"/>
                <a:gd name="connsiteX95-10019" fmla="*/ 3859853 w 4098122"/>
                <a:gd name="connsiteY95-10020" fmla="*/ 2564175 h 5311470"/>
                <a:gd name="connsiteX96-10021" fmla="*/ 3838267 w 4098122"/>
                <a:gd name="connsiteY96-10022" fmla="*/ 2541839 h 5311470"/>
                <a:gd name="connsiteX97-10023" fmla="*/ 3827474 w 4098122"/>
                <a:gd name="connsiteY97-10024" fmla="*/ 2407825 h 5311470"/>
                <a:gd name="connsiteX98-10025" fmla="*/ 3838267 w 4098122"/>
                <a:gd name="connsiteY98-10026" fmla="*/ 2374321 h 5311470"/>
                <a:gd name="connsiteX99-10027" fmla="*/ 3849060 w 4098122"/>
                <a:gd name="connsiteY99-10028" fmla="*/ 2296146 h 5311470"/>
                <a:gd name="connsiteX100-10029" fmla="*/ 3870647 w 4098122"/>
                <a:gd name="connsiteY100-10030" fmla="*/ 2273811 h 5311470"/>
                <a:gd name="connsiteX101-10031" fmla="*/ 3903026 w 4098122"/>
                <a:gd name="connsiteY101-10032" fmla="*/ 2184469 h 5311470"/>
                <a:gd name="connsiteX102-10033" fmla="*/ 3913820 w 4098122"/>
                <a:gd name="connsiteY102-10034" fmla="*/ 2005783 h 5311470"/>
                <a:gd name="connsiteX103-10035" fmla="*/ 3935406 w 4098122"/>
                <a:gd name="connsiteY103-10036" fmla="*/ 1793595 h 5311470"/>
                <a:gd name="connsiteX104-10037" fmla="*/ 3924612 w 4098122"/>
                <a:gd name="connsiteY104-10038" fmla="*/ 1648413 h 5311470"/>
                <a:gd name="connsiteX105-10039" fmla="*/ 3946199 w 4098122"/>
                <a:gd name="connsiteY105-10040" fmla="*/ 1614909 h 5311470"/>
                <a:gd name="connsiteX106-10041" fmla="*/ 3940816 w 4098122"/>
                <a:gd name="connsiteY106-10042" fmla="*/ 1485848 h 5311470"/>
                <a:gd name="connsiteX107-10043" fmla="*/ 3947836 w 4098122"/>
                <a:gd name="connsiteY107-10044" fmla="*/ 1378692 h 5311470"/>
                <a:gd name="connsiteX108-10045" fmla="*/ 3931105 w 4098122"/>
                <a:gd name="connsiteY108-10046" fmla="*/ 1305039 h 5311470"/>
                <a:gd name="connsiteX109-10047" fmla="*/ 3913293 w 4098122"/>
                <a:gd name="connsiteY109-10048" fmla="*/ 1178655 h 5311470"/>
                <a:gd name="connsiteX110-10049" fmla="*/ 3903026 w 4098122"/>
                <a:gd name="connsiteY110-10050" fmla="*/ 676810 h 5311470"/>
                <a:gd name="connsiteX111-10051" fmla="*/ 3917066 w 4098122"/>
                <a:gd name="connsiteY111-10052" fmla="*/ 454869 h 5311470"/>
                <a:gd name="connsiteX112-10053" fmla="*/ 3899187 w 4098122"/>
                <a:gd name="connsiteY112-10054" fmla="*/ 373278 h 5311470"/>
                <a:gd name="connsiteX113-10055" fmla="*/ 3913820 w 4098122"/>
                <a:gd name="connsiteY113-10056" fmla="*/ 218929 h 5311470"/>
                <a:gd name="connsiteX114-10057" fmla="*/ 3827474 w 4098122"/>
                <a:gd name="connsiteY114-10058" fmla="*/ 196594 h 5311470"/>
                <a:gd name="connsiteX115-10059" fmla="*/ 3795094 w 4098122"/>
                <a:gd name="connsiteY115-10060" fmla="*/ 174258 h 5311470"/>
                <a:gd name="connsiteX116-10061" fmla="*/ 3740402 w 4098122"/>
                <a:gd name="connsiteY116-10062" fmla="*/ 170044 h 5311470"/>
                <a:gd name="connsiteX117-10063" fmla="*/ 3686865 w 4098122"/>
                <a:gd name="connsiteY117-10064" fmla="*/ 178383 h 5311470"/>
                <a:gd name="connsiteX118-10065" fmla="*/ 3643626 w 4098122"/>
                <a:gd name="connsiteY118-10066" fmla="*/ 168568 h 5311470"/>
                <a:gd name="connsiteX119-10067" fmla="*/ 3558732 w 4098122"/>
                <a:gd name="connsiteY119-10068" fmla="*/ 180474 h 5311470"/>
                <a:gd name="connsiteX120-10069" fmla="*/ 3381688 w 4098122"/>
                <a:gd name="connsiteY120-10070" fmla="*/ 188165 h 5311470"/>
                <a:gd name="connsiteX121-10071" fmla="*/ 3204582 w 4098122"/>
                <a:gd name="connsiteY121-10072" fmla="*/ 182687 h 5311470"/>
                <a:gd name="connsiteX122-10073" fmla="*/ 3169088 w 4098122"/>
                <a:gd name="connsiteY122-10074" fmla="*/ 174258 h 5311470"/>
                <a:gd name="connsiteX123-10075" fmla="*/ 3136709 w 4098122"/>
                <a:gd name="connsiteY123-10076" fmla="*/ 163090 h 5311470"/>
                <a:gd name="connsiteX124-10077" fmla="*/ 3111646 w 4098122"/>
                <a:gd name="connsiteY124-10078" fmla="*/ 161614 h 5311470"/>
                <a:gd name="connsiteX125-10079" fmla="*/ 3030414 w 4098122"/>
                <a:gd name="connsiteY125-10080" fmla="*/ 159276 h 5311470"/>
                <a:gd name="connsiteX126-10081" fmla="*/ 2856086 w 4098122"/>
                <a:gd name="connsiteY126-10082" fmla="*/ 151922 h 5311470"/>
                <a:gd name="connsiteX127-10083" fmla="*/ 2445944 w 4098122"/>
                <a:gd name="connsiteY127-10084" fmla="*/ 174258 h 5311470"/>
                <a:gd name="connsiteX128-10085" fmla="*/ 2118307 w 4098122"/>
                <a:gd name="connsiteY128-10086" fmla="*/ 150448 h 5311470"/>
                <a:gd name="connsiteX129-10087" fmla="*/ 1882561 w 4098122"/>
                <a:gd name="connsiteY129-10088" fmla="*/ 154045 h 5311470"/>
                <a:gd name="connsiteX130-10089" fmla="*/ 1712006 w 4098122"/>
                <a:gd name="connsiteY130-10090" fmla="*/ 140754 h 5311470"/>
                <a:gd name="connsiteX131-10091" fmla="*/ 1237105 w 4098122"/>
                <a:gd name="connsiteY131-10092" fmla="*/ 163090 h 5311470"/>
                <a:gd name="connsiteX132-10093" fmla="*/ 1160470 w 4098122"/>
                <a:gd name="connsiteY132-10094" fmla="*/ 163031 h 5311470"/>
                <a:gd name="connsiteX133-10095" fmla="*/ 1106861 w 4098122"/>
                <a:gd name="connsiteY133-10096" fmla="*/ 161556 h 5311470"/>
                <a:gd name="connsiteX134-10097" fmla="*/ 1056735 w 4098122"/>
                <a:gd name="connsiteY134-10098" fmla="*/ 149710 h 5311470"/>
                <a:gd name="connsiteX135-10099" fmla="*/ 1007681 w 4098122"/>
                <a:gd name="connsiteY135-10100" fmla="*/ 0 h 5311470"/>
                <a:gd name="connsiteX136-10101" fmla="*/ 1100279 w 4098122"/>
                <a:gd name="connsiteY136-10102" fmla="*/ 23149 h 5311470"/>
                <a:gd name="connsiteX137-10103" fmla="*/ 1169727 w 4098122"/>
                <a:gd name="connsiteY137-10104" fmla="*/ 69448 h 5311470"/>
                <a:gd name="connsiteX138-10105" fmla="*/ 1679013 w 4098122"/>
                <a:gd name="connsiteY138-10106" fmla="*/ 46298 h 5311470"/>
                <a:gd name="connsiteX139-10107" fmla="*/ 1760036 w 4098122"/>
                <a:gd name="connsiteY139-10108" fmla="*/ 23149 h 5311470"/>
                <a:gd name="connsiteX140-10109" fmla="*/ 2107276 w 4098122"/>
                <a:gd name="connsiteY140-10110" fmla="*/ 34724 h 5311470"/>
                <a:gd name="connsiteX141-10111" fmla="*/ 2466092 w 4098122"/>
                <a:gd name="connsiteY141-10112" fmla="*/ 81022 h 5311470"/>
                <a:gd name="connsiteX142-10113" fmla="*/ 2905930 w 4098122"/>
                <a:gd name="connsiteY142-10114" fmla="*/ 57873 h 5311470"/>
                <a:gd name="connsiteX143-10115" fmla="*/ 3010102 w 4098122"/>
                <a:gd name="connsiteY143-10116" fmla="*/ 34724 h 5311470"/>
                <a:gd name="connsiteX144-10117" fmla="*/ 3183722 w 4098122"/>
                <a:gd name="connsiteY144-10118" fmla="*/ 46298 h 5311470"/>
                <a:gd name="connsiteX145-10119" fmla="*/ 3206871 w 4098122"/>
                <a:gd name="connsiteY145-10120" fmla="*/ 69448 h 5311470"/>
                <a:gd name="connsiteX146-10121" fmla="*/ 3241595 w 4098122"/>
                <a:gd name="connsiteY146-10122" fmla="*/ 81022 h 5311470"/>
                <a:gd name="connsiteX147-10123" fmla="*/ 3264745 w 4098122"/>
                <a:gd name="connsiteY147-10124" fmla="*/ 104172 h 5311470"/>
                <a:gd name="connsiteX148-10125" fmla="*/ 3368917 w 4098122"/>
                <a:gd name="connsiteY148-10126" fmla="*/ 81022 h 5311470"/>
                <a:gd name="connsiteX149-10127" fmla="*/ 3693008 w 4098122"/>
                <a:gd name="connsiteY149-10128" fmla="*/ 69448 h 5311470"/>
                <a:gd name="connsiteX150-10129" fmla="*/ 3739307 w 4098122"/>
                <a:gd name="connsiteY150-10130" fmla="*/ 46298 h 5311470"/>
                <a:gd name="connsiteX151-10131" fmla="*/ 3774031 w 4098122"/>
                <a:gd name="connsiteY151-10132" fmla="*/ 23149 h 5311470"/>
                <a:gd name="connsiteX152-10133" fmla="*/ 3831904 w 4098122"/>
                <a:gd name="connsiteY152-10134" fmla="*/ 69448 h 5311470"/>
                <a:gd name="connsiteX153-10135" fmla="*/ 3912927 w 4098122"/>
                <a:gd name="connsiteY153-10136" fmla="*/ 81022 h 5311470"/>
                <a:gd name="connsiteX154-10137" fmla="*/ 3947651 w 4098122"/>
                <a:gd name="connsiteY154-10138" fmla="*/ 104172 h 5311470"/>
                <a:gd name="connsiteX155-10139" fmla="*/ 4040249 w 4098122"/>
                <a:gd name="connsiteY155-10140" fmla="*/ 127321 h 5311470"/>
                <a:gd name="connsiteX156-10141" fmla="*/ 4017099 w 4098122"/>
                <a:gd name="connsiteY156-10142" fmla="*/ 312516 h 5311470"/>
                <a:gd name="connsiteX157-10143" fmla="*/ 4005524 w 4098122"/>
                <a:gd name="connsiteY157-10144" fmla="*/ 347240 h 5311470"/>
                <a:gd name="connsiteX158-10145" fmla="*/ 4028674 w 4098122"/>
                <a:gd name="connsiteY158-10146" fmla="*/ 601883 h 5311470"/>
                <a:gd name="connsiteX159-10147" fmla="*/ 4040249 w 4098122"/>
                <a:gd name="connsiteY159-10148" fmla="*/ 1169043 h 5311470"/>
                <a:gd name="connsiteX160-10149" fmla="*/ 4063398 w 4098122"/>
                <a:gd name="connsiteY160-10150" fmla="*/ 1238491 h 5311470"/>
                <a:gd name="connsiteX161-10151" fmla="*/ 4074973 w 4098122"/>
                <a:gd name="connsiteY161-10152" fmla="*/ 1273215 h 5311470"/>
                <a:gd name="connsiteX162-10153" fmla="*/ 4098122 w 4098122"/>
                <a:gd name="connsiteY162-10154" fmla="*/ 1354238 h 5311470"/>
                <a:gd name="connsiteX163-10155" fmla="*/ 4074973 w 4098122"/>
                <a:gd name="connsiteY163-10156" fmla="*/ 1574157 h 5311470"/>
                <a:gd name="connsiteX164-10157" fmla="*/ 4051823 w 4098122"/>
                <a:gd name="connsiteY164-10158" fmla="*/ 1608881 h 5311470"/>
                <a:gd name="connsiteX165-10159" fmla="*/ 4063398 w 4098122"/>
                <a:gd name="connsiteY165-10160" fmla="*/ 1759352 h 5311470"/>
                <a:gd name="connsiteX166-10161" fmla="*/ 4040249 w 4098122"/>
                <a:gd name="connsiteY166-10162" fmla="*/ 1979271 h 5311470"/>
                <a:gd name="connsiteX167-10163" fmla="*/ 4028674 w 4098122"/>
                <a:gd name="connsiteY167-10164" fmla="*/ 2164466 h 5311470"/>
                <a:gd name="connsiteX168-10165" fmla="*/ 3993950 w 4098122"/>
                <a:gd name="connsiteY168-10166" fmla="*/ 2257063 h 5311470"/>
                <a:gd name="connsiteX169-10167" fmla="*/ 3970800 w 4098122"/>
                <a:gd name="connsiteY169-10168" fmla="*/ 2280212 h 5311470"/>
                <a:gd name="connsiteX170-10169" fmla="*/ 3959226 w 4098122"/>
                <a:gd name="connsiteY170-10170" fmla="*/ 2361235 h 5311470"/>
                <a:gd name="connsiteX171-10171" fmla="*/ 3947651 w 4098122"/>
                <a:gd name="connsiteY171-10172" fmla="*/ 2395959 h 5311470"/>
                <a:gd name="connsiteX172-10173" fmla="*/ 3959226 w 4098122"/>
                <a:gd name="connsiteY172-10174" fmla="*/ 2534855 h 5311470"/>
                <a:gd name="connsiteX173-10175" fmla="*/ 3982375 w 4098122"/>
                <a:gd name="connsiteY173-10176" fmla="*/ 2558005 h 5311470"/>
                <a:gd name="connsiteX174-10177" fmla="*/ 3993950 w 4098122"/>
                <a:gd name="connsiteY174-10178" fmla="*/ 2592729 h 5311470"/>
                <a:gd name="connsiteX175-10179" fmla="*/ 4028674 w 4098122"/>
                <a:gd name="connsiteY175-10180" fmla="*/ 2916820 h 5311470"/>
                <a:gd name="connsiteX176-10181" fmla="*/ 4051823 w 4098122"/>
                <a:gd name="connsiteY176-10182" fmla="*/ 3067291 h 5311470"/>
                <a:gd name="connsiteX177-10183" fmla="*/ 4040249 w 4098122"/>
                <a:gd name="connsiteY177-10184" fmla="*/ 3125164 h 5311470"/>
                <a:gd name="connsiteX178-10185" fmla="*/ 4029899 w 4098122"/>
                <a:gd name="connsiteY178-10186" fmla="*/ 3164921 h 5311470"/>
                <a:gd name="connsiteX179-10187" fmla="*/ 4031149 w 4098122"/>
                <a:gd name="connsiteY179-10188" fmla="*/ 3158443 h 5311470"/>
                <a:gd name="connsiteX180-10189" fmla="*/ 4029899 w 4098122"/>
                <a:gd name="connsiteY180-10190" fmla="*/ 3164921 h 5311470"/>
                <a:gd name="connsiteX181-10191" fmla="*/ 4017099 w 4098122"/>
                <a:gd name="connsiteY181-10192" fmla="*/ 3229336 h 5311470"/>
                <a:gd name="connsiteX182-10193" fmla="*/ 4017099 w 4098122"/>
                <a:gd name="connsiteY182-10194" fmla="*/ 3634450 h 5311470"/>
                <a:gd name="connsiteX183-10195" fmla="*/ 4051823 w 4098122"/>
                <a:gd name="connsiteY183-10196" fmla="*/ 3842795 h 5311470"/>
                <a:gd name="connsiteX184-10197" fmla="*/ 4063398 w 4098122"/>
                <a:gd name="connsiteY184-10198" fmla="*/ 3981691 h 5311470"/>
                <a:gd name="connsiteX185-10199" fmla="*/ 4051823 w 4098122"/>
                <a:gd name="connsiteY185-10200" fmla="*/ 4120587 h 5311470"/>
                <a:gd name="connsiteX186-10201" fmla="*/ 4040249 w 4098122"/>
                <a:gd name="connsiteY186-10202" fmla="*/ 4155311 h 5311470"/>
                <a:gd name="connsiteX187-10203" fmla="*/ 4017099 w 4098122"/>
                <a:gd name="connsiteY187-10204" fmla="*/ 4444678 h 5311470"/>
                <a:gd name="connsiteX188-10205" fmla="*/ 4028674 w 4098122"/>
                <a:gd name="connsiteY188-10206" fmla="*/ 4734045 h 5311470"/>
                <a:gd name="connsiteX189-10207" fmla="*/ 4040249 w 4098122"/>
                <a:gd name="connsiteY189-10208" fmla="*/ 4768769 h 5311470"/>
                <a:gd name="connsiteX190-10209" fmla="*/ 4025844 w 4098122"/>
                <a:gd name="connsiteY190-10210" fmla="*/ 5150698 h 5311470"/>
                <a:gd name="connsiteX191-10211" fmla="*/ 4014270 w 4098122"/>
                <a:gd name="connsiteY191-10212" fmla="*/ 5275190 h 5311470"/>
                <a:gd name="connsiteX192-10213" fmla="*/ 3936076 w 4098122"/>
                <a:gd name="connsiteY192-10214" fmla="*/ 5254906 h 5311470"/>
                <a:gd name="connsiteX193-10215" fmla="*/ 3889778 w 4098122"/>
                <a:gd name="connsiteY193-10216" fmla="*/ 5243331 h 5311470"/>
                <a:gd name="connsiteX194-10217" fmla="*/ 3788546 w 4098122"/>
                <a:gd name="connsiteY194-10218" fmla="*/ 5240502 h 5311470"/>
                <a:gd name="connsiteX195-10219" fmla="*/ 3713143 w 4098122"/>
                <a:gd name="connsiteY195-10220" fmla="*/ 5246382 h 5311470"/>
                <a:gd name="connsiteX196-10221" fmla="*/ 3655455 w 4098122"/>
                <a:gd name="connsiteY196-10222" fmla="*/ 5234733 h 5311470"/>
                <a:gd name="connsiteX197-10223" fmla="*/ 3600411 w 4098122"/>
                <a:gd name="connsiteY197-10224" fmla="*/ 5231757 h 5311470"/>
                <a:gd name="connsiteX198-10225" fmla="*/ 3565686 w 4098122"/>
                <a:gd name="connsiteY198-10226" fmla="*/ 5243331 h 5311470"/>
                <a:gd name="connsiteX199-10227" fmla="*/ 2350345 w 4098122"/>
                <a:gd name="connsiteY199-10228" fmla="*/ 5266481 h 5311470"/>
                <a:gd name="connsiteX200-10229" fmla="*/ 2188299 w 4098122"/>
                <a:gd name="connsiteY200-10230" fmla="*/ 5289630 h 5311470"/>
                <a:gd name="connsiteX201-10231" fmla="*/ 2095702 w 4098122"/>
                <a:gd name="connsiteY201-10232" fmla="*/ 5301205 h 5311470"/>
                <a:gd name="connsiteX202-10233" fmla="*/ 2049329 w 4098122"/>
                <a:gd name="connsiteY202-10234" fmla="*/ 5306936 h 5311470"/>
                <a:gd name="connsiteX203-10235" fmla="*/ 1968380 w 4098122"/>
                <a:gd name="connsiteY203-10236" fmla="*/ 5301205 h 5311470"/>
                <a:gd name="connsiteX204-10237" fmla="*/ 1748461 w 4098122"/>
                <a:gd name="connsiteY204-10238" fmla="*/ 5289630 h 5311470"/>
                <a:gd name="connsiteX205-10239" fmla="*/ 1574841 w 4098122"/>
                <a:gd name="connsiteY205-10240" fmla="*/ 5266481 h 5311470"/>
                <a:gd name="connsiteX206-10241" fmla="*/ 1505393 w 4098122"/>
                <a:gd name="connsiteY206-10242" fmla="*/ 5243331 h 5311470"/>
                <a:gd name="connsiteX207-10243" fmla="*/ 1470669 w 4098122"/>
                <a:gd name="connsiteY207-10244" fmla="*/ 5231757 h 5311470"/>
                <a:gd name="connsiteX208-10245" fmla="*/ 1435945 w 4098122"/>
                <a:gd name="connsiteY208-10246" fmla="*/ 5220182 h 5311470"/>
                <a:gd name="connsiteX209-10247" fmla="*/ 1366497 w 4098122"/>
                <a:gd name="connsiteY209-10248" fmla="*/ 5208607 h 5311470"/>
                <a:gd name="connsiteX210-10249" fmla="*/ 1331773 w 4098122"/>
                <a:gd name="connsiteY210-10250" fmla="*/ 5197033 h 5311470"/>
                <a:gd name="connsiteX211-10251" fmla="*/ 1273899 w 4098122"/>
                <a:gd name="connsiteY211-10252" fmla="*/ 5185458 h 5311470"/>
                <a:gd name="connsiteX212-10253" fmla="*/ 1088704 w 4098122"/>
                <a:gd name="connsiteY212-10254" fmla="*/ 5197033 h 5311470"/>
                <a:gd name="connsiteX213-10255" fmla="*/ 1030831 w 4098122"/>
                <a:gd name="connsiteY213-10256" fmla="*/ 5208607 h 5311470"/>
                <a:gd name="connsiteX214-10257" fmla="*/ 799337 w 4098122"/>
                <a:gd name="connsiteY214-10258" fmla="*/ 5197033 h 5311470"/>
                <a:gd name="connsiteX215-10259" fmla="*/ 648866 w 4098122"/>
                <a:gd name="connsiteY215-10260" fmla="*/ 5231757 h 5311470"/>
                <a:gd name="connsiteX216-10261" fmla="*/ 452097 w 4098122"/>
                <a:gd name="connsiteY216-10262" fmla="*/ 5197033 h 5311470"/>
                <a:gd name="connsiteX217-10263" fmla="*/ 244625 w 4098122"/>
                <a:gd name="connsiteY217-10264" fmla="*/ 5207919 h 5311470"/>
                <a:gd name="connsiteX218-10265" fmla="*/ 174304 w 4098122"/>
                <a:gd name="connsiteY218-10266" fmla="*/ 5220182 h 5311470"/>
                <a:gd name="connsiteX219-10267" fmla="*/ 117808 w 4098122"/>
                <a:gd name="connsiteY219-10268" fmla="*/ 5228128 h 5311470"/>
                <a:gd name="connsiteX220-10269" fmla="*/ 12259 w 4098122"/>
                <a:gd name="connsiteY220-10270" fmla="*/ 5243331 h 5311470"/>
                <a:gd name="connsiteX221-10271" fmla="*/ 23144 w 4098122"/>
                <a:gd name="connsiteY221-10272" fmla="*/ 5109442 h 5311470"/>
                <a:gd name="connsiteX222-10273" fmla="*/ 46294 w 4098122"/>
                <a:gd name="connsiteY222-10274" fmla="*/ 5020289 h 5311470"/>
                <a:gd name="connsiteX223-10275" fmla="*/ 35408 w 4098122"/>
                <a:gd name="connsiteY223-10276" fmla="*/ 4826643 h 5311470"/>
                <a:gd name="connsiteX224-10277" fmla="*/ 58557 w 4098122"/>
                <a:gd name="connsiteY224-10278" fmla="*/ 4791919 h 5311470"/>
                <a:gd name="connsiteX225-10279" fmla="*/ 70132 w 4098122"/>
                <a:gd name="connsiteY225-10280" fmla="*/ 4745620 h 5311470"/>
                <a:gd name="connsiteX226-10281" fmla="*/ 35408 w 4098122"/>
                <a:gd name="connsiteY226-10282" fmla="*/ 4676172 h 5311470"/>
                <a:gd name="connsiteX227-10283" fmla="*/ 23833 w 4098122"/>
                <a:gd name="connsiteY227-10284" fmla="*/ 4641448 h 5311470"/>
                <a:gd name="connsiteX228-10285" fmla="*/ 35408 w 4098122"/>
                <a:gd name="connsiteY228-10286" fmla="*/ 4514126 h 5311470"/>
                <a:gd name="connsiteX229-10287" fmla="*/ 46983 w 4098122"/>
                <a:gd name="connsiteY229-10288" fmla="*/ 4467828 h 5311470"/>
                <a:gd name="connsiteX230-10289" fmla="*/ 70132 w 4098122"/>
                <a:gd name="connsiteY230-10290" fmla="*/ 4363655 h 5311470"/>
                <a:gd name="connsiteX231-10291" fmla="*/ 58557 w 4098122"/>
                <a:gd name="connsiteY231-10292" fmla="*/ 4305782 h 5311470"/>
                <a:gd name="connsiteX232-10293" fmla="*/ 46983 w 4098122"/>
                <a:gd name="connsiteY232-10294" fmla="*/ 4236334 h 5311470"/>
                <a:gd name="connsiteX233-10295" fmla="*/ 23833 w 4098122"/>
                <a:gd name="connsiteY233-10296" fmla="*/ 4166886 h 5311470"/>
                <a:gd name="connsiteX234-10297" fmla="*/ 35408 w 4098122"/>
                <a:gd name="connsiteY234-10298" fmla="*/ 3877519 h 5311470"/>
                <a:gd name="connsiteX235-10299" fmla="*/ 46983 w 4098122"/>
                <a:gd name="connsiteY235-10300" fmla="*/ 3819645 h 5311470"/>
                <a:gd name="connsiteX236-10301" fmla="*/ 116431 w 4098122"/>
                <a:gd name="connsiteY236-10302" fmla="*/ 3750197 h 5311470"/>
                <a:gd name="connsiteX237-10303" fmla="*/ 93281 w 4098122"/>
                <a:gd name="connsiteY237-10304" fmla="*/ 3611301 h 5311470"/>
                <a:gd name="connsiteX238-10305" fmla="*/ 70132 w 4098122"/>
                <a:gd name="connsiteY238-10306" fmla="*/ 3576577 h 5311470"/>
                <a:gd name="connsiteX239-10307" fmla="*/ 58557 w 4098122"/>
                <a:gd name="connsiteY239-10308" fmla="*/ 3437681 h 5311470"/>
                <a:gd name="connsiteX240-10309" fmla="*/ 35408 w 4098122"/>
                <a:gd name="connsiteY240-10310" fmla="*/ 3345083 h 5311470"/>
                <a:gd name="connsiteX241-10311" fmla="*/ 12259 w 4098122"/>
                <a:gd name="connsiteY241-10312" fmla="*/ 3264060 h 5311470"/>
                <a:gd name="connsiteX242-10313" fmla="*/ 23833 w 4098122"/>
                <a:gd name="connsiteY242-10314" fmla="*/ 3078866 h 5311470"/>
                <a:gd name="connsiteX243-10315" fmla="*/ 46983 w 4098122"/>
                <a:gd name="connsiteY243-10316" fmla="*/ 3009417 h 5311470"/>
                <a:gd name="connsiteX244-10317" fmla="*/ 58557 w 4098122"/>
                <a:gd name="connsiteY244-10318" fmla="*/ 2974693 h 5311470"/>
                <a:gd name="connsiteX245-10319" fmla="*/ 46983 w 4098122"/>
                <a:gd name="connsiteY245-10320" fmla="*/ 2812648 h 5311470"/>
                <a:gd name="connsiteX246-10321" fmla="*/ 35408 w 4098122"/>
                <a:gd name="connsiteY246-10322" fmla="*/ 2673752 h 5311470"/>
                <a:gd name="connsiteX247-10323" fmla="*/ 46983 w 4098122"/>
                <a:gd name="connsiteY247-10324" fmla="*/ 2523281 h 5311470"/>
                <a:gd name="connsiteX248-10325" fmla="*/ 70132 w 4098122"/>
                <a:gd name="connsiteY248-10326" fmla="*/ 2453833 h 5311470"/>
                <a:gd name="connsiteX249-10327" fmla="*/ 58557 w 4098122"/>
                <a:gd name="connsiteY249-10328" fmla="*/ 2257063 h 5311470"/>
                <a:gd name="connsiteX250-10329" fmla="*/ 46983 w 4098122"/>
                <a:gd name="connsiteY250-10330" fmla="*/ 2210764 h 5311470"/>
                <a:gd name="connsiteX251-10331" fmla="*/ 23833 w 4098122"/>
                <a:gd name="connsiteY251-10332" fmla="*/ 2176040 h 5311470"/>
                <a:gd name="connsiteX252-10333" fmla="*/ 23833 w 4098122"/>
                <a:gd name="connsiteY252-10334" fmla="*/ 1828800 h 5311470"/>
                <a:gd name="connsiteX253-10335" fmla="*/ 35408 w 4098122"/>
                <a:gd name="connsiteY253-10336" fmla="*/ 1713053 h 5311470"/>
                <a:gd name="connsiteX254-10337" fmla="*/ 58557 w 4098122"/>
                <a:gd name="connsiteY254-10338" fmla="*/ 1643605 h 5311470"/>
                <a:gd name="connsiteX255-10339" fmla="*/ 35408 w 4098122"/>
                <a:gd name="connsiteY255-10340" fmla="*/ 1481559 h 5311470"/>
                <a:gd name="connsiteX256-10341" fmla="*/ 23833 w 4098122"/>
                <a:gd name="connsiteY256-10342" fmla="*/ 1446835 h 5311470"/>
                <a:gd name="connsiteX257-10343" fmla="*/ 684 w 4098122"/>
                <a:gd name="connsiteY257-10344" fmla="*/ 1365812 h 5311470"/>
                <a:gd name="connsiteX258-10345" fmla="*/ 12259 w 4098122"/>
                <a:gd name="connsiteY258-10346" fmla="*/ 1192192 h 5311470"/>
                <a:gd name="connsiteX259-10347" fmla="*/ 23833 w 4098122"/>
                <a:gd name="connsiteY259-10348" fmla="*/ 1157468 h 5311470"/>
                <a:gd name="connsiteX260-10349" fmla="*/ 58557 w 4098122"/>
                <a:gd name="connsiteY260-10350" fmla="*/ 1064871 h 5311470"/>
                <a:gd name="connsiteX261-10351" fmla="*/ 46983 w 4098122"/>
                <a:gd name="connsiteY261-10352" fmla="*/ 844952 h 5311470"/>
                <a:gd name="connsiteX262-10353" fmla="*/ 35408 w 4098122"/>
                <a:gd name="connsiteY262-10354" fmla="*/ 787078 h 5311470"/>
                <a:gd name="connsiteX263-10355" fmla="*/ 23833 w 4098122"/>
                <a:gd name="connsiteY263-10356" fmla="*/ 648182 h 5311470"/>
                <a:gd name="connsiteX264-10357" fmla="*/ 12259 w 4098122"/>
                <a:gd name="connsiteY264-10358" fmla="*/ 555585 h 5311470"/>
                <a:gd name="connsiteX265-10359" fmla="*/ 23833 w 4098122"/>
                <a:gd name="connsiteY265-10360" fmla="*/ 115747 h 5311470"/>
                <a:gd name="connsiteX266-10361" fmla="*/ 70132 w 4098122"/>
                <a:gd name="connsiteY266-10362" fmla="*/ 69448 h 5311470"/>
                <a:gd name="connsiteX267-10363" fmla="*/ 428947 w 4098122"/>
                <a:gd name="connsiteY267-10364" fmla="*/ 69448 h 5311470"/>
                <a:gd name="connsiteX268-10365" fmla="*/ 556269 w 4098122"/>
                <a:gd name="connsiteY268-10366" fmla="*/ 81022 h 5311470"/>
                <a:gd name="connsiteX269-10367" fmla="*/ 891935 w 4098122"/>
                <a:gd name="connsiteY269-10368" fmla="*/ 57873 h 5311470"/>
                <a:gd name="connsiteX270-10369" fmla="*/ 926659 w 4098122"/>
                <a:gd name="connsiteY270-10370" fmla="*/ 46298 h 5311470"/>
                <a:gd name="connsiteX271-10371" fmla="*/ 961383 w 4098122"/>
                <a:gd name="connsiteY271-10372" fmla="*/ 23149 h 5311470"/>
                <a:gd name="connsiteX272-10373" fmla="*/ 1007681 w 4098122"/>
                <a:gd name="connsiteY272-10374" fmla="*/ 0 h 5311470"/>
                <a:gd name="connsiteX0-10375" fmla="*/ 1056735 w 4098122"/>
                <a:gd name="connsiteY0-10376" fmla="*/ 149710 h 5311470"/>
                <a:gd name="connsiteX1-10377" fmla="*/ 1010449 w 4098122"/>
                <a:gd name="connsiteY1-10378" fmla="*/ 140754 h 5311470"/>
                <a:gd name="connsiteX2-10379" fmla="*/ 912755 w 4098122"/>
                <a:gd name="connsiteY2-10380" fmla="*/ 151921 h 5311470"/>
                <a:gd name="connsiteX3-10381" fmla="*/ 665066 w 4098122"/>
                <a:gd name="connsiteY3-10382" fmla="*/ 174258 h 5311470"/>
                <a:gd name="connsiteX4-10383" fmla="*/ 546340 w 4098122"/>
                <a:gd name="connsiteY4-10384" fmla="*/ 163090 h 5311470"/>
                <a:gd name="connsiteX5-10385" fmla="*/ 193938 w 4098122"/>
                <a:gd name="connsiteY5-10386" fmla="*/ 169028 h 5311470"/>
                <a:gd name="connsiteX6-10387" fmla="*/ 168578 w 4098122"/>
                <a:gd name="connsiteY6-10388" fmla="*/ 207762 h 5311470"/>
                <a:gd name="connsiteX7-10389" fmla="*/ 187473 w 4098122"/>
                <a:gd name="connsiteY7-10390" fmla="*/ 608390 h 5311470"/>
                <a:gd name="connsiteX8-10391" fmla="*/ 208505 w 4098122"/>
                <a:gd name="connsiteY8-10392" fmla="*/ 760923 h 5311470"/>
                <a:gd name="connsiteX9-10393" fmla="*/ 179372 w 4098122"/>
                <a:gd name="connsiteY9-10394" fmla="*/ 855496 h 5311470"/>
                <a:gd name="connsiteX10-10395" fmla="*/ 190165 w 4098122"/>
                <a:gd name="connsiteY10-10396" fmla="*/ 911336 h 5311470"/>
                <a:gd name="connsiteX11-10397" fmla="*/ 222545 w 4098122"/>
                <a:gd name="connsiteY11-10398" fmla="*/ 1056518 h 5311470"/>
                <a:gd name="connsiteX12-10399" fmla="*/ 209587 w 4098122"/>
                <a:gd name="connsiteY12-10400" fmla="*/ 1198869 h 5311470"/>
                <a:gd name="connsiteX13-10401" fmla="*/ 193411 w 4098122"/>
                <a:gd name="connsiteY13-10402" fmla="*/ 1287934 h 5311470"/>
                <a:gd name="connsiteX14-10403" fmla="*/ 146992 w 4098122"/>
                <a:gd name="connsiteY14-10404" fmla="*/ 1413887 h 5311470"/>
                <a:gd name="connsiteX15-10405" fmla="*/ 168578 w 4098122"/>
                <a:gd name="connsiteY15-10406" fmla="*/ 1492062 h 5311470"/>
                <a:gd name="connsiteX16-10407" fmla="*/ 179372 w 4098122"/>
                <a:gd name="connsiteY16-10408" fmla="*/ 1525566 h 5311470"/>
                <a:gd name="connsiteX17-10409" fmla="*/ 200958 w 4098122"/>
                <a:gd name="connsiteY17-10410" fmla="*/ 1681916 h 5311470"/>
                <a:gd name="connsiteX18-10411" fmla="*/ 179372 w 4098122"/>
                <a:gd name="connsiteY18-10412" fmla="*/ 1748923 h 5311470"/>
                <a:gd name="connsiteX19-10413" fmla="*/ 168578 w 4098122"/>
                <a:gd name="connsiteY19-10414" fmla="*/ 1860602 h 5311470"/>
                <a:gd name="connsiteX20-10415" fmla="*/ 204205 w 4098122"/>
                <a:gd name="connsiteY20-10416" fmla="*/ 2148134 h 5311470"/>
                <a:gd name="connsiteX21-10417" fmla="*/ 190165 w 4098122"/>
                <a:gd name="connsiteY21-10418" fmla="*/ 2229139 h 5311470"/>
                <a:gd name="connsiteX22-10419" fmla="*/ 200958 w 4098122"/>
                <a:gd name="connsiteY22-10420" fmla="*/ 2273811 h 5311470"/>
                <a:gd name="connsiteX23-10421" fmla="*/ 211751 w 4098122"/>
                <a:gd name="connsiteY23-10422" fmla="*/ 2463665 h 5311470"/>
                <a:gd name="connsiteX24-10423" fmla="*/ 190165 w 4098122"/>
                <a:gd name="connsiteY24-10424" fmla="*/ 2530671 h 5311470"/>
                <a:gd name="connsiteX25-10425" fmla="*/ 197184 w 4098122"/>
                <a:gd name="connsiteY25-10426" fmla="*/ 2693667 h 5311470"/>
                <a:gd name="connsiteX26-10427" fmla="*/ 190165 w 4098122"/>
                <a:gd name="connsiteY26-10428" fmla="*/ 2809867 h 5311470"/>
                <a:gd name="connsiteX27-10429" fmla="*/ 200958 w 4098122"/>
                <a:gd name="connsiteY27-10430" fmla="*/ 2966216 h 5311470"/>
                <a:gd name="connsiteX28-10431" fmla="*/ 190165 w 4098122"/>
                <a:gd name="connsiteY28-10432" fmla="*/ 2999720 h 5311470"/>
                <a:gd name="connsiteX29-10433" fmla="*/ 168578 w 4098122"/>
                <a:gd name="connsiteY29-10434" fmla="*/ 3066728 h 5311470"/>
                <a:gd name="connsiteX30-10435" fmla="*/ 187473 w 4098122"/>
                <a:gd name="connsiteY30-10436" fmla="*/ 3221661 h 5311470"/>
                <a:gd name="connsiteX31-10437" fmla="*/ 179372 w 4098122"/>
                <a:gd name="connsiteY31-10438" fmla="*/ 3323587 h 5311470"/>
                <a:gd name="connsiteX32-10439" fmla="*/ 200958 w 4098122"/>
                <a:gd name="connsiteY32-10440" fmla="*/ 3412930 h 5311470"/>
                <a:gd name="connsiteX33-10441" fmla="*/ 211751 w 4098122"/>
                <a:gd name="connsiteY33-10442" fmla="*/ 3546944 h 5311470"/>
                <a:gd name="connsiteX34-10443" fmla="*/ 233337 w 4098122"/>
                <a:gd name="connsiteY34-10444" fmla="*/ 3580448 h 5311470"/>
                <a:gd name="connsiteX35-10445" fmla="*/ 254924 w 4098122"/>
                <a:gd name="connsiteY35-10446" fmla="*/ 3714461 h 5311470"/>
                <a:gd name="connsiteX36-10447" fmla="*/ 207978 w 4098122"/>
                <a:gd name="connsiteY36-10448" fmla="*/ 3817095 h 5311470"/>
                <a:gd name="connsiteX37-10449" fmla="*/ 214443 w 4098122"/>
                <a:gd name="connsiteY37-10450" fmla="*/ 3951817 h 5311470"/>
                <a:gd name="connsiteX38-10451" fmla="*/ 168578 w 4098122"/>
                <a:gd name="connsiteY38-10452" fmla="*/ 4116504 h 5311470"/>
                <a:gd name="connsiteX39-10453" fmla="*/ 190165 w 4098122"/>
                <a:gd name="connsiteY39-10454" fmla="*/ 4183511 h 5311470"/>
                <a:gd name="connsiteX40-10455" fmla="*/ 218216 w 4098122"/>
                <a:gd name="connsiteY40-10456" fmla="*/ 4256733 h 5311470"/>
                <a:gd name="connsiteX41-10457" fmla="*/ 211751 w 4098122"/>
                <a:gd name="connsiteY41-10458" fmla="*/ 4306356 h 5311470"/>
                <a:gd name="connsiteX42-10459" fmla="*/ 190165 w 4098122"/>
                <a:gd name="connsiteY42-10460" fmla="*/ 4406868 h 5311470"/>
                <a:gd name="connsiteX43-10461" fmla="*/ 179372 w 4098122"/>
                <a:gd name="connsiteY43-10462" fmla="*/ 4451539 h 5311470"/>
                <a:gd name="connsiteX44-10463" fmla="*/ 168578 w 4098122"/>
                <a:gd name="connsiteY44-10464" fmla="*/ 4574385 h 5311470"/>
                <a:gd name="connsiteX45-10465" fmla="*/ 179372 w 4098122"/>
                <a:gd name="connsiteY45-10466" fmla="*/ 4607889 h 5311470"/>
                <a:gd name="connsiteX46-10467" fmla="*/ 211751 w 4098122"/>
                <a:gd name="connsiteY46-10468" fmla="*/ 4674896 h 5311470"/>
                <a:gd name="connsiteX47-10469" fmla="*/ 200958 w 4098122"/>
                <a:gd name="connsiteY47-10470" fmla="*/ 4719567 h 5311470"/>
                <a:gd name="connsiteX48-10471" fmla="*/ 179372 w 4098122"/>
                <a:gd name="connsiteY48-10472" fmla="*/ 4753071 h 5311470"/>
                <a:gd name="connsiteX49-10473" fmla="*/ 179372 w 4098122"/>
                <a:gd name="connsiteY49-10474" fmla="*/ 5009930 h 5311470"/>
                <a:gd name="connsiteX50-10475" fmla="*/ 157786 w 4098122"/>
                <a:gd name="connsiteY50-10476" fmla="*/ 5043435 h 5311470"/>
                <a:gd name="connsiteX51-10477" fmla="*/ 180935 w 4098122"/>
                <a:gd name="connsiteY51-10478" fmla="*/ 5108814 h 5311470"/>
                <a:gd name="connsiteX52-10479" fmla="*/ 230213 w 4098122"/>
                <a:gd name="connsiteY52-10480" fmla="*/ 5074497 h 5311470"/>
                <a:gd name="connsiteX53-10481" fmla="*/ 308890 w 4098122"/>
                <a:gd name="connsiteY53-10482" fmla="*/ 5132777 h 5311470"/>
                <a:gd name="connsiteX54-10483" fmla="*/ 330477 w 4098122"/>
                <a:gd name="connsiteY54-10484" fmla="*/ 5110441 h 5311470"/>
                <a:gd name="connsiteX55-10485" fmla="*/ 524754 w 4098122"/>
                <a:gd name="connsiteY55-10486" fmla="*/ 5099273 h 5311470"/>
                <a:gd name="connsiteX56-10487" fmla="*/ 783791 w 4098122"/>
                <a:gd name="connsiteY56-10488" fmla="*/ 5099273 h 5311470"/>
                <a:gd name="connsiteX57-10489" fmla="*/ 891723 w 4098122"/>
                <a:gd name="connsiteY57-10490" fmla="*/ 5110441 h 5311470"/>
                <a:gd name="connsiteX58-10491" fmla="*/ 1107587 w 4098122"/>
                <a:gd name="connsiteY58-10492" fmla="*/ 5121609 h 5311470"/>
                <a:gd name="connsiteX59-10493" fmla="*/ 1161553 w 4098122"/>
                <a:gd name="connsiteY59-10494" fmla="*/ 5110441 h 5311470"/>
                <a:gd name="connsiteX60-10495" fmla="*/ 1334244 w 4098122"/>
                <a:gd name="connsiteY60-10496" fmla="*/ 5099273 h 5311470"/>
                <a:gd name="connsiteX61-10497" fmla="*/ 1388211 w 4098122"/>
                <a:gd name="connsiteY61-10498" fmla="*/ 5110441 h 5311470"/>
                <a:gd name="connsiteX62-10499" fmla="*/ 1420590 w 4098122"/>
                <a:gd name="connsiteY62-10500" fmla="*/ 5121609 h 5311470"/>
                <a:gd name="connsiteX63-10501" fmla="*/ 1485349 w 4098122"/>
                <a:gd name="connsiteY63-10502" fmla="*/ 5132777 h 5311470"/>
                <a:gd name="connsiteX64-10503" fmla="*/ 1517729 w 4098122"/>
                <a:gd name="connsiteY64-10504" fmla="*/ 5143945 h 5311470"/>
                <a:gd name="connsiteX65-10505" fmla="*/ 1550108 w 4098122"/>
                <a:gd name="connsiteY65-10506" fmla="*/ 5155112 h 5311470"/>
                <a:gd name="connsiteX66-10507" fmla="*/ 1614868 w 4098122"/>
                <a:gd name="connsiteY66-10508" fmla="*/ 5177448 h 5311470"/>
                <a:gd name="connsiteX67-10509" fmla="*/ 1802785 w 4098122"/>
                <a:gd name="connsiteY67-10510" fmla="*/ 5181199 h 5311470"/>
                <a:gd name="connsiteX68-10511" fmla="*/ 1926080 w 4098122"/>
                <a:gd name="connsiteY68-10512" fmla="*/ 5173781 h 5311470"/>
                <a:gd name="connsiteX69-10513" fmla="*/ 2060390 w 4098122"/>
                <a:gd name="connsiteY69-10514" fmla="*/ 5177531 h 5311470"/>
                <a:gd name="connsiteX70-10515" fmla="*/ 2137733 w 4098122"/>
                <a:gd name="connsiteY70-10516" fmla="*/ 5177498 h 5311470"/>
                <a:gd name="connsiteX71-10517" fmla="*/ 2216643 w 4098122"/>
                <a:gd name="connsiteY71-10518" fmla="*/ 5170047 h 5311470"/>
                <a:gd name="connsiteX72-10519" fmla="*/ 2338012 w 4098122"/>
                <a:gd name="connsiteY72-10520" fmla="*/ 5177448 h 5311470"/>
                <a:gd name="connsiteX73-10521" fmla="*/ 3426693 w 4098122"/>
                <a:gd name="connsiteY73-10522" fmla="*/ 5140244 h 5311470"/>
                <a:gd name="connsiteX74-10523" fmla="*/ 3485092 w 4098122"/>
                <a:gd name="connsiteY74-10524" fmla="*/ 5129077 h 5311470"/>
                <a:gd name="connsiteX75-10525" fmla="*/ 3536058 w 4098122"/>
                <a:gd name="connsiteY75-10526" fmla="*/ 5121609 h 5311470"/>
                <a:gd name="connsiteX76-10527" fmla="*/ 3606819 w 4098122"/>
                <a:gd name="connsiteY76-10528" fmla="*/ 5129026 h 5311470"/>
                <a:gd name="connsiteX77-10529" fmla="*/ 3665576 w 4098122"/>
                <a:gd name="connsiteY77-10530" fmla="*/ 5132777 h 5311470"/>
                <a:gd name="connsiteX78-10531" fmla="*/ 3773508 w 4098122"/>
                <a:gd name="connsiteY78-10532" fmla="*/ 5155112 h 5311470"/>
                <a:gd name="connsiteX79-10533" fmla="*/ 3816680 w 4098122"/>
                <a:gd name="connsiteY79-10534" fmla="*/ 5166280 h 5311470"/>
                <a:gd name="connsiteX80-10535" fmla="*/ 3870647 w 4098122"/>
                <a:gd name="connsiteY80-10536" fmla="*/ 5177448 h 5311470"/>
                <a:gd name="connsiteX81-10537" fmla="*/ 3874975 w 4098122"/>
                <a:gd name="connsiteY81-10538" fmla="*/ 5037497 h 5311470"/>
                <a:gd name="connsiteX82-10539" fmla="*/ 3913820 w 4098122"/>
                <a:gd name="connsiteY82-10540" fmla="*/ 4697231 h 5311470"/>
                <a:gd name="connsiteX83-10541" fmla="*/ 3903026 w 4098122"/>
                <a:gd name="connsiteY83-10542" fmla="*/ 4663727 h 5311470"/>
                <a:gd name="connsiteX84-10543" fmla="*/ 3892233 w 4098122"/>
                <a:gd name="connsiteY84-10544" fmla="*/ 4384532 h 5311470"/>
                <a:gd name="connsiteX85-10545" fmla="*/ 3881440 w 4098122"/>
                <a:gd name="connsiteY85-10546" fmla="*/ 4105336 h 5311470"/>
                <a:gd name="connsiteX86-10547" fmla="*/ 3924612 w 4098122"/>
                <a:gd name="connsiteY86-10548" fmla="*/ 4071832 h 5311470"/>
                <a:gd name="connsiteX87-10549" fmla="*/ 3899780 w 4098122"/>
                <a:gd name="connsiteY87-10550" fmla="*/ 3931880 h 5311470"/>
                <a:gd name="connsiteX88-10551" fmla="*/ 3872811 w 4098122"/>
                <a:gd name="connsiteY88-10552" fmla="*/ 3820202 h 5311470"/>
                <a:gd name="connsiteX89-10553" fmla="*/ 3892233 w 4098122"/>
                <a:gd name="connsiteY89-10554" fmla="*/ 3602783 h 5311470"/>
                <a:gd name="connsiteX90-10555" fmla="*/ 3878749 w 4098122"/>
                <a:gd name="connsiteY90-10556" fmla="*/ 3246828 h 5311470"/>
                <a:gd name="connsiteX91-10557" fmla="*/ 3913820 w 4098122"/>
                <a:gd name="connsiteY91-10558" fmla="*/ 3111398 h 5311470"/>
                <a:gd name="connsiteX92-10559" fmla="*/ 3924612 w 4098122"/>
                <a:gd name="connsiteY92-10560" fmla="*/ 3055560 h 5311470"/>
                <a:gd name="connsiteX93-10561" fmla="*/ 3903026 w 4098122"/>
                <a:gd name="connsiteY93-10562" fmla="*/ 2910378 h 5311470"/>
                <a:gd name="connsiteX94-10563" fmla="*/ 3897643 w 4098122"/>
                <a:gd name="connsiteY94-10564" fmla="*/ 2689852 h 5311470"/>
                <a:gd name="connsiteX95-10565" fmla="*/ 3859853 w 4098122"/>
                <a:gd name="connsiteY95-10566" fmla="*/ 2564175 h 5311470"/>
                <a:gd name="connsiteX96-10567" fmla="*/ 3838267 w 4098122"/>
                <a:gd name="connsiteY96-10568" fmla="*/ 2541839 h 5311470"/>
                <a:gd name="connsiteX97-10569" fmla="*/ 3827474 w 4098122"/>
                <a:gd name="connsiteY97-10570" fmla="*/ 2407825 h 5311470"/>
                <a:gd name="connsiteX98-10571" fmla="*/ 3838267 w 4098122"/>
                <a:gd name="connsiteY98-10572" fmla="*/ 2374321 h 5311470"/>
                <a:gd name="connsiteX99-10573" fmla="*/ 3849060 w 4098122"/>
                <a:gd name="connsiteY99-10574" fmla="*/ 2296146 h 5311470"/>
                <a:gd name="connsiteX100-10575" fmla="*/ 3870647 w 4098122"/>
                <a:gd name="connsiteY100-10576" fmla="*/ 2273811 h 5311470"/>
                <a:gd name="connsiteX101-10577" fmla="*/ 3903026 w 4098122"/>
                <a:gd name="connsiteY101-10578" fmla="*/ 2184469 h 5311470"/>
                <a:gd name="connsiteX102-10579" fmla="*/ 3913820 w 4098122"/>
                <a:gd name="connsiteY102-10580" fmla="*/ 2005783 h 5311470"/>
                <a:gd name="connsiteX103-10581" fmla="*/ 3935406 w 4098122"/>
                <a:gd name="connsiteY103-10582" fmla="*/ 1793595 h 5311470"/>
                <a:gd name="connsiteX104-10583" fmla="*/ 3924612 w 4098122"/>
                <a:gd name="connsiteY104-10584" fmla="*/ 1648413 h 5311470"/>
                <a:gd name="connsiteX105-10585" fmla="*/ 3946199 w 4098122"/>
                <a:gd name="connsiteY105-10586" fmla="*/ 1614909 h 5311470"/>
                <a:gd name="connsiteX106-10587" fmla="*/ 3940816 w 4098122"/>
                <a:gd name="connsiteY106-10588" fmla="*/ 1485848 h 5311470"/>
                <a:gd name="connsiteX107-10589" fmla="*/ 3947836 w 4098122"/>
                <a:gd name="connsiteY107-10590" fmla="*/ 1378692 h 5311470"/>
                <a:gd name="connsiteX108-10591" fmla="*/ 3931105 w 4098122"/>
                <a:gd name="connsiteY108-10592" fmla="*/ 1305039 h 5311470"/>
                <a:gd name="connsiteX109-10593" fmla="*/ 3913293 w 4098122"/>
                <a:gd name="connsiteY109-10594" fmla="*/ 1178655 h 5311470"/>
                <a:gd name="connsiteX110-10595" fmla="*/ 3903026 w 4098122"/>
                <a:gd name="connsiteY110-10596" fmla="*/ 676810 h 5311470"/>
                <a:gd name="connsiteX111-10597" fmla="*/ 3903158 w 4098122"/>
                <a:gd name="connsiteY111-10598" fmla="*/ 520928 h 5311470"/>
                <a:gd name="connsiteX112-10599" fmla="*/ 3899187 w 4098122"/>
                <a:gd name="connsiteY112-10600" fmla="*/ 373278 h 5311470"/>
                <a:gd name="connsiteX113-10601" fmla="*/ 3913820 w 4098122"/>
                <a:gd name="connsiteY113-10602" fmla="*/ 218929 h 5311470"/>
                <a:gd name="connsiteX114-10603" fmla="*/ 3827474 w 4098122"/>
                <a:gd name="connsiteY114-10604" fmla="*/ 196594 h 5311470"/>
                <a:gd name="connsiteX115-10605" fmla="*/ 3795094 w 4098122"/>
                <a:gd name="connsiteY115-10606" fmla="*/ 174258 h 5311470"/>
                <a:gd name="connsiteX116-10607" fmla="*/ 3740402 w 4098122"/>
                <a:gd name="connsiteY116-10608" fmla="*/ 170044 h 5311470"/>
                <a:gd name="connsiteX117-10609" fmla="*/ 3686865 w 4098122"/>
                <a:gd name="connsiteY117-10610" fmla="*/ 178383 h 5311470"/>
                <a:gd name="connsiteX118-10611" fmla="*/ 3643626 w 4098122"/>
                <a:gd name="connsiteY118-10612" fmla="*/ 168568 h 5311470"/>
                <a:gd name="connsiteX119-10613" fmla="*/ 3558732 w 4098122"/>
                <a:gd name="connsiteY119-10614" fmla="*/ 180474 h 5311470"/>
                <a:gd name="connsiteX120-10615" fmla="*/ 3381688 w 4098122"/>
                <a:gd name="connsiteY120-10616" fmla="*/ 188165 h 5311470"/>
                <a:gd name="connsiteX121-10617" fmla="*/ 3204582 w 4098122"/>
                <a:gd name="connsiteY121-10618" fmla="*/ 182687 h 5311470"/>
                <a:gd name="connsiteX122-10619" fmla="*/ 3169088 w 4098122"/>
                <a:gd name="connsiteY122-10620" fmla="*/ 174258 h 5311470"/>
                <a:gd name="connsiteX123-10621" fmla="*/ 3136709 w 4098122"/>
                <a:gd name="connsiteY123-10622" fmla="*/ 163090 h 5311470"/>
                <a:gd name="connsiteX124-10623" fmla="*/ 3111646 w 4098122"/>
                <a:gd name="connsiteY124-10624" fmla="*/ 161614 h 5311470"/>
                <a:gd name="connsiteX125-10625" fmla="*/ 3030414 w 4098122"/>
                <a:gd name="connsiteY125-10626" fmla="*/ 159276 h 5311470"/>
                <a:gd name="connsiteX126-10627" fmla="*/ 2856086 w 4098122"/>
                <a:gd name="connsiteY126-10628" fmla="*/ 151922 h 5311470"/>
                <a:gd name="connsiteX127-10629" fmla="*/ 2445944 w 4098122"/>
                <a:gd name="connsiteY127-10630" fmla="*/ 174258 h 5311470"/>
                <a:gd name="connsiteX128-10631" fmla="*/ 2118307 w 4098122"/>
                <a:gd name="connsiteY128-10632" fmla="*/ 150448 h 5311470"/>
                <a:gd name="connsiteX129-10633" fmla="*/ 1882561 w 4098122"/>
                <a:gd name="connsiteY129-10634" fmla="*/ 154045 h 5311470"/>
                <a:gd name="connsiteX130-10635" fmla="*/ 1712006 w 4098122"/>
                <a:gd name="connsiteY130-10636" fmla="*/ 140754 h 5311470"/>
                <a:gd name="connsiteX131-10637" fmla="*/ 1237105 w 4098122"/>
                <a:gd name="connsiteY131-10638" fmla="*/ 163090 h 5311470"/>
                <a:gd name="connsiteX132-10639" fmla="*/ 1160470 w 4098122"/>
                <a:gd name="connsiteY132-10640" fmla="*/ 163031 h 5311470"/>
                <a:gd name="connsiteX133-10641" fmla="*/ 1106861 w 4098122"/>
                <a:gd name="connsiteY133-10642" fmla="*/ 161556 h 5311470"/>
                <a:gd name="connsiteX134-10643" fmla="*/ 1056735 w 4098122"/>
                <a:gd name="connsiteY134-10644" fmla="*/ 149710 h 5311470"/>
                <a:gd name="connsiteX135-10645" fmla="*/ 1007681 w 4098122"/>
                <a:gd name="connsiteY135-10646" fmla="*/ 0 h 5311470"/>
                <a:gd name="connsiteX136-10647" fmla="*/ 1100279 w 4098122"/>
                <a:gd name="connsiteY136-10648" fmla="*/ 23149 h 5311470"/>
                <a:gd name="connsiteX137-10649" fmla="*/ 1169727 w 4098122"/>
                <a:gd name="connsiteY137-10650" fmla="*/ 69448 h 5311470"/>
                <a:gd name="connsiteX138-10651" fmla="*/ 1679013 w 4098122"/>
                <a:gd name="connsiteY138-10652" fmla="*/ 46298 h 5311470"/>
                <a:gd name="connsiteX139-10653" fmla="*/ 1760036 w 4098122"/>
                <a:gd name="connsiteY139-10654" fmla="*/ 23149 h 5311470"/>
                <a:gd name="connsiteX140-10655" fmla="*/ 2107276 w 4098122"/>
                <a:gd name="connsiteY140-10656" fmla="*/ 34724 h 5311470"/>
                <a:gd name="connsiteX141-10657" fmla="*/ 2466092 w 4098122"/>
                <a:gd name="connsiteY141-10658" fmla="*/ 81022 h 5311470"/>
                <a:gd name="connsiteX142-10659" fmla="*/ 2905930 w 4098122"/>
                <a:gd name="connsiteY142-10660" fmla="*/ 57873 h 5311470"/>
                <a:gd name="connsiteX143-10661" fmla="*/ 3010102 w 4098122"/>
                <a:gd name="connsiteY143-10662" fmla="*/ 34724 h 5311470"/>
                <a:gd name="connsiteX144-10663" fmla="*/ 3183722 w 4098122"/>
                <a:gd name="connsiteY144-10664" fmla="*/ 46298 h 5311470"/>
                <a:gd name="connsiteX145-10665" fmla="*/ 3206871 w 4098122"/>
                <a:gd name="connsiteY145-10666" fmla="*/ 69448 h 5311470"/>
                <a:gd name="connsiteX146-10667" fmla="*/ 3241595 w 4098122"/>
                <a:gd name="connsiteY146-10668" fmla="*/ 81022 h 5311470"/>
                <a:gd name="connsiteX147-10669" fmla="*/ 3264745 w 4098122"/>
                <a:gd name="connsiteY147-10670" fmla="*/ 104172 h 5311470"/>
                <a:gd name="connsiteX148-10671" fmla="*/ 3368917 w 4098122"/>
                <a:gd name="connsiteY148-10672" fmla="*/ 81022 h 5311470"/>
                <a:gd name="connsiteX149-10673" fmla="*/ 3693008 w 4098122"/>
                <a:gd name="connsiteY149-10674" fmla="*/ 69448 h 5311470"/>
                <a:gd name="connsiteX150-10675" fmla="*/ 3739307 w 4098122"/>
                <a:gd name="connsiteY150-10676" fmla="*/ 46298 h 5311470"/>
                <a:gd name="connsiteX151-10677" fmla="*/ 3774031 w 4098122"/>
                <a:gd name="connsiteY151-10678" fmla="*/ 23149 h 5311470"/>
                <a:gd name="connsiteX152-10679" fmla="*/ 3831904 w 4098122"/>
                <a:gd name="connsiteY152-10680" fmla="*/ 69448 h 5311470"/>
                <a:gd name="connsiteX153-10681" fmla="*/ 3912927 w 4098122"/>
                <a:gd name="connsiteY153-10682" fmla="*/ 81022 h 5311470"/>
                <a:gd name="connsiteX154-10683" fmla="*/ 3947651 w 4098122"/>
                <a:gd name="connsiteY154-10684" fmla="*/ 104172 h 5311470"/>
                <a:gd name="connsiteX155-10685" fmla="*/ 4040249 w 4098122"/>
                <a:gd name="connsiteY155-10686" fmla="*/ 127321 h 5311470"/>
                <a:gd name="connsiteX156-10687" fmla="*/ 4017099 w 4098122"/>
                <a:gd name="connsiteY156-10688" fmla="*/ 312516 h 5311470"/>
                <a:gd name="connsiteX157-10689" fmla="*/ 4005524 w 4098122"/>
                <a:gd name="connsiteY157-10690" fmla="*/ 347240 h 5311470"/>
                <a:gd name="connsiteX158-10691" fmla="*/ 4028674 w 4098122"/>
                <a:gd name="connsiteY158-10692" fmla="*/ 601883 h 5311470"/>
                <a:gd name="connsiteX159-10693" fmla="*/ 4040249 w 4098122"/>
                <a:gd name="connsiteY159-10694" fmla="*/ 1169043 h 5311470"/>
                <a:gd name="connsiteX160-10695" fmla="*/ 4063398 w 4098122"/>
                <a:gd name="connsiteY160-10696" fmla="*/ 1238491 h 5311470"/>
                <a:gd name="connsiteX161-10697" fmla="*/ 4074973 w 4098122"/>
                <a:gd name="connsiteY161-10698" fmla="*/ 1273215 h 5311470"/>
                <a:gd name="connsiteX162-10699" fmla="*/ 4098122 w 4098122"/>
                <a:gd name="connsiteY162-10700" fmla="*/ 1354238 h 5311470"/>
                <a:gd name="connsiteX163-10701" fmla="*/ 4074973 w 4098122"/>
                <a:gd name="connsiteY163-10702" fmla="*/ 1574157 h 5311470"/>
                <a:gd name="connsiteX164-10703" fmla="*/ 4051823 w 4098122"/>
                <a:gd name="connsiteY164-10704" fmla="*/ 1608881 h 5311470"/>
                <a:gd name="connsiteX165-10705" fmla="*/ 4063398 w 4098122"/>
                <a:gd name="connsiteY165-10706" fmla="*/ 1759352 h 5311470"/>
                <a:gd name="connsiteX166-10707" fmla="*/ 4040249 w 4098122"/>
                <a:gd name="connsiteY166-10708" fmla="*/ 1979271 h 5311470"/>
                <a:gd name="connsiteX167-10709" fmla="*/ 4028674 w 4098122"/>
                <a:gd name="connsiteY167-10710" fmla="*/ 2164466 h 5311470"/>
                <a:gd name="connsiteX168-10711" fmla="*/ 3993950 w 4098122"/>
                <a:gd name="connsiteY168-10712" fmla="*/ 2257063 h 5311470"/>
                <a:gd name="connsiteX169-10713" fmla="*/ 3970800 w 4098122"/>
                <a:gd name="connsiteY169-10714" fmla="*/ 2280212 h 5311470"/>
                <a:gd name="connsiteX170-10715" fmla="*/ 3959226 w 4098122"/>
                <a:gd name="connsiteY170-10716" fmla="*/ 2361235 h 5311470"/>
                <a:gd name="connsiteX171-10717" fmla="*/ 3947651 w 4098122"/>
                <a:gd name="connsiteY171-10718" fmla="*/ 2395959 h 5311470"/>
                <a:gd name="connsiteX172-10719" fmla="*/ 3959226 w 4098122"/>
                <a:gd name="connsiteY172-10720" fmla="*/ 2534855 h 5311470"/>
                <a:gd name="connsiteX173-10721" fmla="*/ 3982375 w 4098122"/>
                <a:gd name="connsiteY173-10722" fmla="*/ 2558005 h 5311470"/>
                <a:gd name="connsiteX174-10723" fmla="*/ 3993950 w 4098122"/>
                <a:gd name="connsiteY174-10724" fmla="*/ 2592729 h 5311470"/>
                <a:gd name="connsiteX175-10725" fmla="*/ 4028674 w 4098122"/>
                <a:gd name="connsiteY175-10726" fmla="*/ 2916820 h 5311470"/>
                <a:gd name="connsiteX176-10727" fmla="*/ 4051823 w 4098122"/>
                <a:gd name="connsiteY176-10728" fmla="*/ 3067291 h 5311470"/>
                <a:gd name="connsiteX177-10729" fmla="*/ 4040249 w 4098122"/>
                <a:gd name="connsiteY177-10730" fmla="*/ 3125164 h 5311470"/>
                <a:gd name="connsiteX178-10731" fmla="*/ 4029899 w 4098122"/>
                <a:gd name="connsiteY178-10732" fmla="*/ 3164921 h 5311470"/>
                <a:gd name="connsiteX179-10733" fmla="*/ 4031149 w 4098122"/>
                <a:gd name="connsiteY179-10734" fmla="*/ 3158443 h 5311470"/>
                <a:gd name="connsiteX180-10735" fmla="*/ 4029899 w 4098122"/>
                <a:gd name="connsiteY180-10736" fmla="*/ 3164921 h 5311470"/>
                <a:gd name="connsiteX181-10737" fmla="*/ 4017099 w 4098122"/>
                <a:gd name="connsiteY181-10738" fmla="*/ 3229336 h 5311470"/>
                <a:gd name="connsiteX182-10739" fmla="*/ 4017099 w 4098122"/>
                <a:gd name="connsiteY182-10740" fmla="*/ 3634450 h 5311470"/>
                <a:gd name="connsiteX183-10741" fmla="*/ 4051823 w 4098122"/>
                <a:gd name="connsiteY183-10742" fmla="*/ 3842795 h 5311470"/>
                <a:gd name="connsiteX184-10743" fmla="*/ 4063398 w 4098122"/>
                <a:gd name="connsiteY184-10744" fmla="*/ 3981691 h 5311470"/>
                <a:gd name="connsiteX185-10745" fmla="*/ 4051823 w 4098122"/>
                <a:gd name="connsiteY185-10746" fmla="*/ 4120587 h 5311470"/>
                <a:gd name="connsiteX186-10747" fmla="*/ 4040249 w 4098122"/>
                <a:gd name="connsiteY186-10748" fmla="*/ 4155311 h 5311470"/>
                <a:gd name="connsiteX187-10749" fmla="*/ 4017099 w 4098122"/>
                <a:gd name="connsiteY187-10750" fmla="*/ 4444678 h 5311470"/>
                <a:gd name="connsiteX188-10751" fmla="*/ 4028674 w 4098122"/>
                <a:gd name="connsiteY188-10752" fmla="*/ 4734045 h 5311470"/>
                <a:gd name="connsiteX189-10753" fmla="*/ 4040249 w 4098122"/>
                <a:gd name="connsiteY189-10754" fmla="*/ 4768769 h 5311470"/>
                <a:gd name="connsiteX190-10755" fmla="*/ 4025844 w 4098122"/>
                <a:gd name="connsiteY190-10756" fmla="*/ 5150698 h 5311470"/>
                <a:gd name="connsiteX191-10757" fmla="*/ 4014270 w 4098122"/>
                <a:gd name="connsiteY191-10758" fmla="*/ 5275190 h 5311470"/>
                <a:gd name="connsiteX192-10759" fmla="*/ 3936076 w 4098122"/>
                <a:gd name="connsiteY192-10760" fmla="*/ 5254906 h 5311470"/>
                <a:gd name="connsiteX193-10761" fmla="*/ 3889778 w 4098122"/>
                <a:gd name="connsiteY193-10762" fmla="*/ 5243331 h 5311470"/>
                <a:gd name="connsiteX194-10763" fmla="*/ 3788546 w 4098122"/>
                <a:gd name="connsiteY194-10764" fmla="*/ 5240502 h 5311470"/>
                <a:gd name="connsiteX195-10765" fmla="*/ 3713143 w 4098122"/>
                <a:gd name="connsiteY195-10766" fmla="*/ 5246382 h 5311470"/>
                <a:gd name="connsiteX196-10767" fmla="*/ 3655455 w 4098122"/>
                <a:gd name="connsiteY196-10768" fmla="*/ 5234733 h 5311470"/>
                <a:gd name="connsiteX197-10769" fmla="*/ 3600411 w 4098122"/>
                <a:gd name="connsiteY197-10770" fmla="*/ 5231757 h 5311470"/>
                <a:gd name="connsiteX198-10771" fmla="*/ 3565686 w 4098122"/>
                <a:gd name="connsiteY198-10772" fmla="*/ 5243331 h 5311470"/>
                <a:gd name="connsiteX199-10773" fmla="*/ 2350345 w 4098122"/>
                <a:gd name="connsiteY199-10774" fmla="*/ 5266481 h 5311470"/>
                <a:gd name="connsiteX200-10775" fmla="*/ 2188299 w 4098122"/>
                <a:gd name="connsiteY200-10776" fmla="*/ 5289630 h 5311470"/>
                <a:gd name="connsiteX201-10777" fmla="*/ 2095702 w 4098122"/>
                <a:gd name="connsiteY201-10778" fmla="*/ 5301205 h 5311470"/>
                <a:gd name="connsiteX202-10779" fmla="*/ 2049329 w 4098122"/>
                <a:gd name="connsiteY202-10780" fmla="*/ 5306936 h 5311470"/>
                <a:gd name="connsiteX203-10781" fmla="*/ 1968380 w 4098122"/>
                <a:gd name="connsiteY203-10782" fmla="*/ 5301205 h 5311470"/>
                <a:gd name="connsiteX204-10783" fmla="*/ 1748461 w 4098122"/>
                <a:gd name="connsiteY204-10784" fmla="*/ 5289630 h 5311470"/>
                <a:gd name="connsiteX205-10785" fmla="*/ 1574841 w 4098122"/>
                <a:gd name="connsiteY205-10786" fmla="*/ 5266481 h 5311470"/>
                <a:gd name="connsiteX206-10787" fmla="*/ 1505393 w 4098122"/>
                <a:gd name="connsiteY206-10788" fmla="*/ 5243331 h 5311470"/>
                <a:gd name="connsiteX207-10789" fmla="*/ 1470669 w 4098122"/>
                <a:gd name="connsiteY207-10790" fmla="*/ 5231757 h 5311470"/>
                <a:gd name="connsiteX208-10791" fmla="*/ 1435945 w 4098122"/>
                <a:gd name="connsiteY208-10792" fmla="*/ 5220182 h 5311470"/>
                <a:gd name="connsiteX209-10793" fmla="*/ 1366497 w 4098122"/>
                <a:gd name="connsiteY209-10794" fmla="*/ 5208607 h 5311470"/>
                <a:gd name="connsiteX210-10795" fmla="*/ 1331773 w 4098122"/>
                <a:gd name="connsiteY210-10796" fmla="*/ 5197033 h 5311470"/>
                <a:gd name="connsiteX211-10797" fmla="*/ 1273899 w 4098122"/>
                <a:gd name="connsiteY211-10798" fmla="*/ 5185458 h 5311470"/>
                <a:gd name="connsiteX212-10799" fmla="*/ 1088704 w 4098122"/>
                <a:gd name="connsiteY212-10800" fmla="*/ 5197033 h 5311470"/>
                <a:gd name="connsiteX213-10801" fmla="*/ 1030831 w 4098122"/>
                <a:gd name="connsiteY213-10802" fmla="*/ 5208607 h 5311470"/>
                <a:gd name="connsiteX214-10803" fmla="*/ 799337 w 4098122"/>
                <a:gd name="connsiteY214-10804" fmla="*/ 5197033 h 5311470"/>
                <a:gd name="connsiteX215-10805" fmla="*/ 648866 w 4098122"/>
                <a:gd name="connsiteY215-10806" fmla="*/ 5231757 h 5311470"/>
                <a:gd name="connsiteX216-10807" fmla="*/ 452097 w 4098122"/>
                <a:gd name="connsiteY216-10808" fmla="*/ 5197033 h 5311470"/>
                <a:gd name="connsiteX217-10809" fmla="*/ 244625 w 4098122"/>
                <a:gd name="connsiteY217-10810" fmla="*/ 5207919 h 5311470"/>
                <a:gd name="connsiteX218-10811" fmla="*/ 174304 w 4098122"/>
                <a:gd name="connsiteY218-10812" fmla="*/ 5220182 h 5311470"/>
                <a:gd name="connsiteX219-10813" fmla="*/ 117808 w 4098122"/>
                <a:gd name="connsiteY219-10814" fmla="*/ 5228128 h 5311470"/>
                <a:gd name="connsiteX220-10815" fmla="*/ 12259 w 4098122"/>
                <a:gd name="connsiteY220-10816" fmla="*/ 5243331 h 5311470"/>
                <a:gd name="connsiteX221-10817" fmla="*/ 23144 w 4098122"/>
                <a:gd name="connsiteY221-10818" fmla="*/ 5109442 h 5311470"/>
                <a:gd name="connsiteX222-10819" fmla="*/ 46294 w 4098122"/>
                <a:gd name="connsiteY222-10820" fmla="*/ 5020289 h 5311470"/>
                <a:gd name="connsiteX223-10821" fmla="*/ 35408 w 4098122"/>
                <a:gd name="connsiteY223-10822" fmla="*/ 4826643 h 5311470"/>
                <a:gd name="connsiteX224-10823" fmla="*/ 58557 w 4098122"/>
                <a:gd name="connsiteY224-10824" fmla="*/ 4791919 h 5311470"/>
                <a:gd name="connsiteX225-10825" fmla="*/ 70132 w 4098122"/>
                <a:gd name="connsiteY225-10826" fmla="*/ 4745620 h 5311470"/>
                <a:gd name="connsiteX226-10827" fmla="*/ 35408 w 4098122"/>
                <a:gd name="connsiteY226-10828" fmla="*/ 4676172 h 5311470"/>
                <a:gd name="connsiteX227-10829" fmla="*/ 23833 w 4098122"/>
                <a:gd name="connsiteY227-10830" fmla="*/ 4641448 h 5311470"/>
                <a:gd name="connsiteX228-10831" fmla="*/ 35408 w 4098122"/>
                <a:gd name="connsiteY228-10832" fmla="*/ 4514126 h 5311470"/>
                <a:gd name="connsiteX229-10833" fmla="*/ 46983 w 4098122"/>
                <a:gd name="connsiteY229-10834" fmla="*/ 4467828 h 5311470"/>
                <a:gd name="connsiteX230-10835" fmla="*/ 70132 w 4098122"/>
                <a:gd name="connsiteY230-10836" fmla="*/ 4363655 h 5311470"/>
                <a:gd name="connsiteX231-10837" fmla="*/ 58557 w 4098122"/>
                <a:gd name="connsiteY231-10838" fmla="*/ 4305782 h 5311470"/>
                <a:gd name="connsiteX232-10839" fmla="*/ 46983 w 4098122"/>
                <a:gd name="connsiteY232-10840" fmla="*/ 4236334 h 5311470"/>
                <a:gd name="connsiteX233-10841" fmla="*/ 23833 w 4098122"/>
                <a:gd name="connsiteY233-10842" fmla="*/ 4166886 h 5311470"/>
                <a:gd name="connsiteX234-10843" fmla="*/ 35408 w 4098122"/>
                <a:gd name="connsiteY234-10844" fmla="*/ 3877519 h 5311470"/>
                <a:gd name="connsiteX235-10845" fmla="*/ 46983 w 4098122"/>
                <a:gd name="connsiteY235-10846" fmla="*/ 3819645 h 5311470"/>
                <a:gd name="connsiteX236-10847" fmla="*/ 116431 w 4098122"/>
                <a:gd name="connsiteY236-10848" fmla="*/ 3750197 h 5311470"/>
                <a:gd name="connsiteX237-10849" fmla="*/ 93281 w 4098122"/>
                <a:gd name="connsiteY237-10850" fmla="*/ 3611301 h 5311470"/>
                <a:gd name="connsiteX238-10851" fmla="*/ 70132 w 4098122"/>
                <a:gd name="connsiteY238-10852" fmla="*/ 3576577 h 5311470"/>
                <a:gd name="connsiteX239-10853" fmla="*/ 58557 w 4098122"/>
                <a:gd name="connsiteY239-10854" fmla="*/ 3437681 h 5311470"/>
                <a:gd name="connsiteX240-10855" fmla="*/ 35408 w 4098122"/>
                <a:gd name="connsiteY240-10856" fmla="*/ 3345083 h 5311470"/>
                <a:gd name="connsiteX241-10857" fmla="*/ 12259 w 4098122"/>
                <a:gd name="connsiteY241-10858" fmla="*/ 3264060 h 5311470"/>
                <a:gd name="connsiteX242-10859" fmla="*/ 23833 w 4098122"/>
                <a:gd name="connsiteY242-10860" fmla="*/ 3078866 h 5311470"/>
                <a:gd name="connsiteX243-10861" fmla="*/ 46983 w 4098122"/>
                <a:gd name="connsiteY243-10862" fmla="*/ 3009417 h 5311470"/>
                <a:gd name="connsiteX244-10863" fmla="*/ 58557 w 4098122"/>
                <a:gd name="connsiteY244-10864" fmla="*/ 2974693 h 5311470"/>
                <a:gd name="connsiteX245-10865" fmla="*/ 46983 w 4098122"/>
                <a:gd name="connsiteY245-10866" fmla="*/ 2812648 h 5311470"/>
                <a:gd name="connsiteX246-10867" fmla="*/ 35408 w 4098122"/>
                <a:gd name="connsiteY246-10868" fmla="*/ 2673752 h 5311470"/>
                <a:gd name="connsiteX247-10869" fmla="*/ 46983 w 4098122"/>
                <a:gd name="connsiteY247-10870" fmla="*/ 2523281 h 5311470"/>
                <a:gd name="connsiteX248-10871" fmla="*/ 70132 w 4098122"/>
                <a:gd name="connsiteY248-10872" fmla="*/ 2453833 h 5311470"/>
                <a:gd name="connsiteX249-10873" fmla="*/ 58557 w 4098122"/>
                <a:gd name="connsiteY249-10874" fmla="*/ 2257063 h 5311470"/>
                <a:gd name="connsiteX250-10875" fmla="*/ 46983 w 4098122"/>
                <a:gd name="connsiteY250-10876" fmla="*/ 2210764 h 5311470"/>
                <a:gd name="connsiteX251-10877" fmla="*/ 23833 w 4098122"/>
                <a:gd name="connsiteY251-10878" fmla="*/ 2176040 h 5311470"/>
                <a:gd name="connsiteX252-10879" fmla="*/ 23833 w 4098122"/>
                <a:gd name="connsiteY252-10880" fmla="*/ 1828800 h 5311470"/>
                <a:gd name="connsiteX253-10881" fmla="*/ 35408 w 4098122"/>
                <a:gd name="connsiteY253-10882" fmla="*/ 1713053 h 5311470"/>
                <a:gd name="connsiteX254-10883" fmla="*/ 58557 w 4098122"/>
                <a:gd name="connsiteY254-10884" fmla="*/ 1643605 h 5311470"/>
                <a:gd name="connsiteX255-10885" fmla="*/ 35408 w 4098122"/>
                <a:gd name="connsiteY255-10886" fmla="*/ 1481559 h 5311470"/>
                <a:gd name="connsiteX256-10887" fmla="*/ 23833 w 4098122"/>
                <a:gd name="connsiteY256-10888" fmla="*/ 1446835 h 5311470"/>
                <a:gd name="connsiteX257-10889" fmla="*/ 684 w 4098122"/>
                <a:gd name="connsiteY257-10890" fmla="*/ 1365812 h 5311470"/>
                <a:gd name="connsiteX258-10891" fmla="*/ 12259 w 4098122"/>
                <a:gd name="connsiteY258-10892" fmla="*/ 1192192 h 5311470"/>
                <a:gd name="connsiteX259-10893" fmla="*/ 23833 w 4098122"/>
                <a:gd name="connsiteY259-10894" fmla="*/ 1157468 h 5311470"/>
                <a:gd name="connsiteX260-10895" fmla="*/ 58557 w 4098122"/>
                <a:gd name="connsiteY260-10896" fmla="*/ 1064871 h 5311470"/>
                <a:gd name="connsiteX261-10897" fmla="*/ 46983 w 4098122"/>
                <a:gd name="connsiteY261-10898" fmla="*/ 844952 h 5311470"/>
                <a:gd name="connsiteX262-10899" fmla="*/ 35408 w 4098122"/>
                <a:gd name="connsiteY262-10900" fmla="*/ 787078 h 5311470"/>
                <a:gd name="connsiteX263-10901" fmla="*/ 23833 w 4098122"/>
                <a:gd name="connsiteY263-10902" fmla="*/ 648182 h 5311470"/>
                <a:gd name="connsiteX264-10903" fmla="*/ 12259 w 4098122"/>
                <a:gd name="connsiteY264-10904" fmla="*/ 555585 h 5311470"/>
                <a:gd name="connsiteX265-10905" fmla="*/ 23833 w 4098122"/>
                <a:gd name="connsiteY265-10906" fmla="*/ 115747 h 5311470"/>
                <a:gd name="connsiteX266-10907" fmla="*/ 70132 w 4098122"/>
                <a:gd name="connsiteY266-10908" fmla="*/ 69448 h 5311470"/>
                <a:gd name="connsiteX267-10909" fmla="*/ 428947 w 4098122"/>
                <a:gd name="connsiteY267-10910" fmla="*/ 69448 h 5311470"/>
                <a:gd name="connsiteX268-10911" fmla="*/ 556269 w 4098122"/>
                <a:gd name="connsiteY268-10912" fmla="*/ 81022 h 5311470"/>
                <a:gd name="connsiteX269-10913" fmla="*/ 891935 w 4098122"/>
                <a:gd name="connsiteY269-10914" fmla="*/ 57873 h 5311470"/>
                <a:gd name="connsiteX270-10915" fmla="*/ 926659 w 4098122"/>
                <a:gd name="connsiteY270-10916" fmla="*/ 46298 h 5311470"/>
                <a:gd name="connsiteX271-10917" fmla="*/ 961383 w 4098122"/>
                <a:gd name="connsiteY271-10918" fmla="*/ 23149 h 5311470"/>
                <a:gd name="connsiteX272-10919" fmla="*/ 1007681 w 4098122"/>
                <a:gd name="connsiteY272-10920" fmla="*/ 0 h 5311470"/>
                <a:gd name="connsiteX0-10921" fmla="*/ 1056735 w 4098122"/>
                <a:gd name="connsiteY0-10922" fmla="*/ 149710 h 5311470"/>
                <a:gd name="connsiteX1-10923" fmla="*/ 1010449 w 4098122"/>
                <a:gd name="connsiteY1-10924" fmla="*/ 140754 h 5311470"/>
                <a:gd name="connsiteX2-10925" fmla="*/ 912755 w 4098122"/>
                <a:gd name="connsiteY2-10926" fmla="*/ 151921 h 5311470"/>
                <a:gd name="connsiteX3-10927" fmla="*/ 665066 w 4098122"/>
                <a:gd name="connsiteY3-10928" fmla="*/ 174258 h 5311470"/>
                <a:gd name="connsiteX4-10929" fmla="*/ 546340 w 4098122"/>
                <a:gd name="connsiteY4-10930" fmla="*/ 163090 h 5311470"/>
                <a:gd name="connsiteX5-10931" fmla="*/ 193938 w 4098122"/>
                <a:gd name="connsiteY5-10932" fmla="*/ 169028 h 5311470"/>
                <a:gd name="connsiteX6-10933" fmla="*/ 168578 w 4098122"/>
                <a:gd name="connsiteY6-10934" fmla="*/ 207762 h 5311470"/>
                <a:gd name="connsiteX7-10935" fmla="*/ 187473 w 4098122"/>
                <a:gd name="connsiteY7-10936" fmla="*/ 608390 h 5311470"/>
                <a:gd name="connsiteX8-10937" fmla="*/ 208505 w 4098122"/>
                <a:gd name="connsiteY8-10938" fmla="*/ 760923 h 5311470"/>
                <a:gd name="connsiteX9-10939" fmla="*/ 179372 w 4098122"/>
                <a:gd name="connsiteY9-10940" fmla="*/ 855496 h 5311470"/>
                <a:gd name="connsiteX10-10941" fmla="*/ 190165 w 4098122"/>
                <a:gd name="connsiteY10-10942" fmla="*/ 911336 h 5311470"/>
                <a:gd name="connsiteX11-10943" fmla="*/ 222545 w 4098122"/>
                <a:gd name="connsiteY11-10944" fmla="*/ 1056518 h 5311470"/>
                <a:gd name="connsiteX12-10945" fmla="*/ 209587 w 4098122"/>
                <a:gd name="connsiteY12-10946" fmla="*/ 1198869 h 5311470"/>
                <a:gd name="connsiteX13-10947" fmla="*/ 193411 w 4098122"/>
                <a:gd name="connsiteY13-10948" fmla="*/ 1287934 h 5311470"/>
                <a:gd name="connsiteX14-10949" fmla="*/ 146992 w 4098122"/>
                <a:gd name="connsiteY14-10950" fmla="*/ 1413887 h 5311470"/>
                <a:gd name="connsiteX15-10951" fmla="*/ 168578 w 4098122"/>
                <a:gd name="connsiteY15-10952" fmla="*/ 1492062 h 5311470"/>
                <a:gd name="connsiteX16-10953" fmla="*/ 179372 w 4098122"/>
                <a:gd name="connsiteY16-10954" fmla="*/ 1525566 h 5311470"/>
                <a:gd name="connsiteX17-10955" fmla="*/ 200958 w 4098122"/>
                <a:gd name="connsiteY17-10956" fmla="*/ 1681916 h 5311470"/>
                <a:gd name="connsiteX18-10957" fmla="*/ 179372 w 4098122"/>
                <a:gd name="connsiteY18-10958" fmla="*/ 1748923 h 5311470"/>
                <a:gd name="connsiteX19-10959" fmla="*/ 168578 w 4098122"/>
                <a:gd name="connsiteY19-10960" fmla="*/ 1860602 h 5311470"/>
                <a:gd name="connsiteX20-10961" fmla="*/ 204205 w 4098122"/>
                <a:gd name="connsiteY20-10962" fmla="*/ 2148134 h 5311470"/>
                <a:gd name="connsiteX21-10963" fmla="*/ 190165 w 4098122"/>
                <a:gd name="connsiteY21-10964" fmla="*/ 2229139 h 5311470"/>
                <a:gd name="connsiteX22-10965" fmla="*/ 200958 w 4098122"/>
                <a:gd name="connsiteY22-10966" fmla="*/ 2273811 h 5311470"/>
                <a:gd name="connsiteX23-10967" fmla="*/ 211751 w 4098122"/>
                <a:gd name="connsiteY23-10968" fmla="*/ 2463665 h 5311470"/>
                <a:gd name="connsiteX24-10969" fmla="*/ 190165 w 4098122"/>
                <a:gd name="connsiteY24-10970" fmla="*/ 2530671 h 5311470"/>
                <a:gd name="connsiteX25-10971" fmla="*/ 197184 w 4098122"/>
                <a:gd name="connsiteY25-10972" fmla="*/ 2693667 h 5311470"/>
                <a:gd name="connsiteX26-10973" fmla="*/ 190165 w 4098122"/>
                <a:gd name="connsiteY26-10974" fmla="*/ 2809867 h 5311470"/>
                <a:gd name="connsiteX27-10975" fmla="*/ 200958 w 4098122"/>
                <a:gd name="connsiteY27-10976" fmla="*/ 2966216 h 5311470"/>
                <a:gd name="connsiteX28-10977" fmla="*/ 190165 w 4098122"/>
                <a:gd name="connsiteY28-10978" fmla="*/ 2999720 h 5311470"/>
                <a:gd name="connsiteX29-10979" fmla="*/ 168578 w 4098122"/>
                <a:gd name="connsiteY29-10980" fmla="*/ 3066728 h 5311470"/>
                <a:gd name="connsiteX30-10981" fmla="*/ 187473 w 4098122"/>
                <a:gd name="connsiteY30-10982" fmla="*/ 3221661 h 5311470"/>
                <a:gd name="connsiteX31-10983" fmla="*/ 179372 w 4098122"/>
                <a:gd name="connsiteY31-10984" fmla="*/ 3323587 h 5311470"/>
                <a:gd name="connsiteX32-10985" fmla="*/ 200958 w 4098122"/>
                <a:gd name="connsiteY32-10986" fmla="*/ 3412930 h 5311470"/>
                <a:gd name="connsiteX33-10987" fmla="*/ 211751 w 4098122"/>
                <a:gd name="connsiteY33-10988" fmla="*/ 3546944 h 5311470"/>
                <a:gd name="connsiteX34-10989" fmla="*/ 233337 w 4098122"/>
                <a:gd name="connsiteY34-10990" fmla="*/ 3580448 h 5311470"/>
                <a:gd name="connsiteX35-10991" fmla="*/ 254924 w 4098122"/>
                <a:gd name="connsiteY35-10992" fmla="*/ 3714461 h 5311470"/>
                <a:gd name="connsiteX36-10993" fmla="*/ 207978 w 4098122"/>
                <a:gd name="connsiteY36-10994" fmla="*/ 3817095 h 5311470"/>
                <a:gd name="connsiteX37-10995" fmla="*/ 214443 w 4098122"/>
                <a:gd name="connsiteY37-10996" fmla="*/ 3951817 h 5311470"/>
                <a:gd name="connsiteX38-10997" fmla="*/ 168578 w 4098122"/>
                <a:gd name="connsiteY38-10998" fmla="*/ 4116504 h 5311470"/>
                <a:gd name="connsiteX39-10999" fmla="*/ 190165 w 4098122"/>
                <a:gd name="connsiteY39-11000" fmla="*/ 4183511 h 5311470"/>
                <a:gd name="connsiteX40-11001" fmla="*/ 218216 w 4098122"/>
                <a:gd name="connsiteY40-11002" fmla="*/ 4256733 h 5311470"/>
                <a:gd name="connsiteX41-11003" fmla="*/ 211751 w 4098122"/>
                <a:gd name="connsiteY41-11004" fmla="*/ 4306356 h 5311470"/>
                <a:gd name="connsiteX42-11005" fmla="*/ 190165 w 4098122"/>
                <a:gd name="connsiteY42-11006" fmla="*/ 4406868 h 5311470"/>
                <a:gd name="connsiteX43-11007" fmla="*/ 179372 w 4098122"/>
                <a:gd name="connsiteY43-11008" fmla="*/ 4451539 h 5311470"/>
                <a:gd name="connsiteX44-11009" fmla="*/ 168578 w 4098122"/>
                <a:gd name="connsiteY44-11010" fmla="*/ 4574385 h 5311470"/>
                <a:gd name="connsiteX45-11011" fmla="*/ 179372 w 4098122"/>
                <a:gd name="connsiteY45-11012" fmla="*/ 4607889 h 5311470"/>
                <a:gd name="connsiteX46-11013" fmla="*/ 211751 w 4098122"/>
                <a:gd name="connsiteY46-11014" fmla="*/ 4674896 h 5311470"/>
                <a:gd name="connsiteX47-11015" fmla="*/ 200958 w 4098122"/>
                <a:gd name="connsiteY47-11016" fmla="*/ 4719567 h 5311470"/>
                <a:gd name="connsiteX48-11017" fmla="*/ 179372 w 4098122"/>
                <a:gd name="connsiteY48-11018" fmla="*/ 4753071 h 5311470"/>
                <a:gd name="connsiteX49-11019" fmla="*/ 179372 w 4098122"/>
                <a:gd name="connsiteY49-11020" fmla="*/ 5009930 h 5311470"/>
                <a:gd name="connsiteX50-11021" fmla="*/ 157786 w 4098122"/>
                <a:gd name="connsiteY50-11022" fmla="*/ 5043435 h 5311470"/>
                <a:gd name="connsiteX51-11023" fmla="*/ 180935 w 4098122"/>
                <a:gd name="connsiteY51-11024" fmla="*/ 5108814 h 5311470"/>
                <a:gd name="connsiteX52-11025" fmla="*/ 230213 w 4098122"/>
                <a:gd name="connsiteY52-11026" fmla="*/ 5074497 h 5311470"/>
                <a:gd name="connsiteX53-11027" fmla="*/ 308890 w 4098122"/>
                <a:gd name="connsiteY53-11028" fmla="*/ 5132777 h 5311470"/>
                <a:gd name="connsiteX54-11029" fmla="*/ 330477 w 4098122"/>
                <a:gd name="connsiteY54-11030" fmla="*/ 5110441 h 5311470"/>
                <a:gd name="connsiteX55-11031" fmla="*/ 524754 w 4098122"/>
                <a:gd name="connsiteY55-11032" fmla="*/ 5099273 h 5311470"/>
                <a:gd name="connsiteX56-11033" fmla="*/ 783791 w 4098122"/>
                <a:gd name="connsiteY56-11034" fmla="*/ 5099273 h 5311470"/>
                <a:gd name="connsiteX57-11035" fmla="*/ 891723 w 4098122"/>
                <a:gd name="connsiteY57-11036" fmla="*/ 5110441 h 5311470"/>
                <a:gd name="connsiteX58-11037" fmla="*/ 1107587 w 4098122"/>
                <a:gd name="connsiteY58-11038" fmla="*/ 5121609 h 5311470"/>
                <a:gd name="connsiteX59-11039" fmla="*/ 1161553 w 4098122"/>
                <a:gd name="connsiteY59-11040" fmla="*/ 5110441 h 5311470"/>
                <a:gd name="connsiteX60-11041" fmla="*/ 1334244 w 4098122"/>
                <a:gd name="connsiteY60-11042" fmla="*/ 5099273 h 5311470"/>
                <a:gd name="connsiteX61-11043" fmla="*/ 1388211 w 4098122"/>
                <a:gd name="connsiteY61-11044" fmla="*/ 5110441 h 5311470"/>
                <a:gd name="connsiteX62-11045" fmla="*/ 1420590 w 4098122"/>
                <a:gd name="connsiteY62-11046" fmla="*/ 5121609 h 5311470"/>
                <a:gd name="connsiteX63-11047" fmla="*/ 1485349 w 4098122"/>
                <a:gd name="connsiteY63-11048" fmla="*/ 5132777 h 5311470"/>
                <a:gd name="connsiteX64-11049" fmla="*/ 1517729 w 4098122"/>
                <a:gd name="connsiteY64-11050" fmla="*/ 5143945 h 5311470"/>
                <a:gd name="connsiteX65-11051" fmla="*/ 1550108 w 4098122"/>
                <a:gd name="connsiteY65-11052" fmla="*/ 5155112 h 5311470"/>
                <a:gd name="connsiteX66-11053" fmla="*/ 1614868 w 4098122"/>
                <a:gd name="connsiteY66-11054" fmla="*/ 5177448 h 5311470"/>
                <a:gd name="connsiteX67-11055" fmla="*/ 1802785 w 4098122"/>
                <a:gd name="connsiteY67-11056" fmla="*/ 5181199 h 5311470"/>
                <a:gd name="connsiteX68-11057" fmla="*/ 1926080 w 4098122"/>
                <a:gd name="connsiteY68-11058" fmla="*/ 5173781 h 5311470"/>
                <a:gd name="connsiteX69-11059" fmla="*/ 2060390 w 4098122"/>
                <a:gd name="connsiteY69-11060" fmla="*/ 5177531 h 5311470"/>
                <a:gd name="connsiteX70-11061" fmla="*/ 2137733 w 4098122"/>
                <a:gd name="connsiteY70-11062" fmla="*/ 5177498 h 5311470"/>
                <a:gd name="connsiteX71-11063" fmla="*/ 2216643 w 4098122"/>
                <a:gd name="connsiteY71-11064" fmla="*/ 5170047 h 5311470"/>
                <a:gd name="connsiteX72-11065" fmla="*/ 2338012 w 4098122"/>
                <a:gd name="connsiteY72-11066" fmla="*/ 5177448 h 5311470"/>
                <a:gd name="connsiteX73-11067" fmla="*/ 3426693 w 4098122"/>
                <a:gd name="connsiteY73-11068" fmla="*/ 5140244 h 5311470"/>
                <a:gd name="connsiteX74-11069" fmla="*/ 3485092 w 4098122"/>
                <a:gd name="connsiteY74-11070" fmla="*/ 5129077 h 5311470"/>
                <a:gd name="connsiteX75-11071" fmla="*/ 3536058 w 4098122"/>
                <a:gd name="connsiteY75-11072" fmla="*/ 5121609 h 5311470"/>
                <a:gd name="connsiteX76-11073" fmla="*/ 3606819 w 4098122"/>
                <a:gd name="connsiteY76-11074" fmla="*/ 5129026 h 5311470"/>
                <a:gd name="connsiteX77-11075" fmla="*/ 3665576 w 4098122"/>
                <a:gd name="connsiteY77-11076" fmla="*/ 5132777 h 5311470"/>
                <a:gd name="connsiteX78-11077" fmla="*/ 3773508 w 4098122"/>
                <a:gd name="connsiteY78-11078" fmla="*/ 5155112 h 5311470"/>
                <a:gd name="connsiteX79-11079" fmla="*/ 3816680 w 4098122"/>
                <a:gd name="connsiteY79-11080" fmla="*/ 5166280 h 5311470"/>
                <a:gd name="connsiteX80-11081" fmla="*/ 3870647 w 4098122"/>
                <a:gd name="connsiteY80-11082" fmla="*/ 5177448 h 5311470"/>
                <a:gd name="connsiteX81-11083" fmla="*/ 3874975 w 4098122"/>
                <a:gd name="connsiteY81-11084" fmla="*/ 5037497 h 5311470"/>
                <a:gd name="connsiteX82-11085" fmla="*/ 3913820 w 4098122"/>
                <a:gd name="connsiteY82-11086" fmla="*/ 4697231 h 5311470"/>
                <a:gd name="connsiteX83-11087" fmla="*/ 3903026 w 4098122"/>
                <a:gd name="connsiteY83-11088" fmla="*/ 4663727 h 5311470"/>
                <a:gd name="connsiteX84-11089" fmla="*/ 3892233 w 4098122"/>
                <a:gd name="connsiteY84-11090" fmla="*/ 4384532 h 5311470"/>
                <a:gd name="connsiteX85-11091" fmla="*/ 3881440 w 4098122"/>
                <a:gd name="connsiteY85-11092" fmla="*/ 4105336 h 5311470"/>
                <a:gd name="connsiteX86-11093" fmla="*/ 3924612 w 4098122"/>
                <a:gd name="connsiteY86-11094" fmla="*/ 4071832 h 5311470"/>
                <a:gd name="connsiteX87-11095" fmla="*/ 3899780 w 4098122"/>
                <a:gd name="connsiteY87-11096" fmla="*/ 3931880 h 5311470"/>
                <a:gd name="connsiteX88-11097" fmla="*/ 3872811 w 4098122"/>
                <a:gd name="connsiteY88-11098" fmla="*/ 3820202 h 5311470"/>
                <a:gd name="connsiteX89-11099" fmla="*/ 3892233 w 4098122"/>
                <a:gd name="connsiteY89-11100" fmla="*/ 3602783 h 5311470"/>
                <a:gd name="connsiteX90-11101" fmla="*/ 3878749 w 4098122"/>
                <a:gd name="connsiteY90-11102" fmla="*/ 3246828 h 5311470"/>
                <a:gd name="connsiteX91-11103" fmla="*/ 3913820 w 4098122"/>
                <a:gd name="connsiteY91-11104" fmla="*/ 3111398 h 5311470"/>
                <a:gd name="connsiteX92-11105" fmla="*/ 3924612 w 4098122"/>
                <a:gd name="connsiteY92-11106" fmla="*/ 3055560 h 5311470"/>
                <a:gd name="connsiteX93-11107" fmla="*/ 3903026 w 4098122"/>
                <a:gd name="connsiteY93-11108" fmla="*/ 2910378 h 5311470"/>
                <a:gd name="connsiteX94-11109" fmla="*/ 3897643 w 4098122"/>
                <a:gd name="connsiteY94-11110" fmla="*/ 2689852 h 5311470"/>
                <a:gd name="connsiteX95-11111" fmla="*/ 3859853 w 4098122"/>
                <a:gd name="connsiteY95-11112" fmla="*/ 2564175 h 5311470"/>
                <a:gd name="connsiteX96-11113" fmla="*/ 3838267 w 4098122"/>
                <a:gd name="connsiteY96-11114" fmla="*/ 2541839 h 5311470"/>
                <a:gd name="connsiteX97-11115" fmla="*/ 3827474 w 4098122"/>
                <a:gd name="connsiteY97-11116" fmla="*/ 2407825 h 5311470"/>
                <a:gd name="connsiteX98-11117" fmla="*/ 3838267 w 4098122"/>
                <a:gd name="connsiteY98-11118" fmla="*/ 2374321 h 5311470"/>
                <a:gd name="connsiteX99-11119" fmla="*/ 3849060 w 4098122"/>
                <a:gd name="connsiteY99-11120" fmla="*/ 2296146 h 5311470"/>
                <a:gd name="connsiteX100-11121" fmla="*/ 3870647 w 4098122"/>
                <a:gd name="connsiteY100-11122" fmla="*/ 2273811 h 5311470"/>
                <a:gd name="connsiteX101-11123" fmla="*/ 3903026 w 4098122"/>
                <a:gd name="connsiteY101-11124" fmla="*/ 2184469 h 5311470"/>
                <a:gd name="connsiteX102-11125" fmla="*/ 3913820 w 4098122"/>
                <a:gd name="connsiteY102-11126" fmla="*/ 2005783 h 5311470"/>
                <a:gd name="connsiteX103-11127" fmla="*/ 3935406 w 4098122"/>
                <a:gd name="connsiteY103-11128" fmla="*/ 1793595 h 5311470"/>
                <a:gd name="connsiteX104-11129" fmla="*/ 3924612 w 4098122"/>
                <a:gd name="connsiteY104-11130" fmla="*/ 1648413 h 5311470"/>
                <a:gd name="connsiteX105-11131" fmla="*/ 3946199 w 4098122"/>
                <a:gd name="connsiteY105-11132" fmla="*/ 1614909 h 5311470"/>
                <a:gd name="connsiteX106-11133" fmla="*/ 3940816 w 4098122"/>
                <a:gd name="connsiteY106-11134" fmla="*/ 1485848 h 5311470"/>
                <a:gd name="connsiteX107-11135" fmla="*/ 3947836 w 4098122"/>
                <a:gd name="connsiteY107-11136" fmla="*/ 1378692 h 5311470"/>
                <a:gd name="connsiteX108-11137" fmla="*/ 3931105 w 4098122"/>
                <a:gd name="connsiteY108-11138" fmla="*/ 1305039 h 5311470"/>
                <a:gd name="connsiteX109-11139" fmla="*/ 3913293 w 4098122"/>
                <a:gd name="connsiteY109-11140" fmla="*/ 1178655 h 5311470"/>
                <a:gd name="connsiteX110-11141" fmla="*/ 3903026 w 4098122"/>
                <a:gd name="connsiteY110-11142" fmla="*/ 676810 h 5311470"/>
                <a:gd name="connsiteX111-11143" fmla="*/ 3903158 w 4098122"/>
                <a:gd name="connsiteY111-11144" fmla="*/ 520928 h 5311470"/>
                <a:gd name="connsiteX112-11145" fmla="*/ 3899187 w 4098122"/>
                <a:gd name="connsiteY112-11146" fmla="*/ 373278 h 5311470"/>
                <a:gd name="connsiteX113-11147" fmla="*/ 3913820 w 4098122"/>
                <a:gd name="connsiteY113-11148" fmla="*/ 198069 h 5311470"/>
                <a:gd name="connsiteX114-11149" fmla="*/ 3827474 w 4098122"/>
                <a:gd name="connsiteY114-11150" fmla="*/ 196594 h 5311470"/>
                <a:gd name="connsiteX115-11151" fmla="*/ 3795094 w 4098122"/>
                <a:gd name="connsiteY115-11152" fmla="*/ 174258 h 5311470"/>
                <a:gd name="connsiteX116-11153" fmla="*/ 3740402 w 4098122"/>
                <a:gd name="connsiteY116-11154" fmla="*/ 170044 h 5311470"/>
                <a:gd name="connsiteX117-11155" fmla="*/ 3686865 w 4098122"/>
                <a:gd name="connsiteY117-11156" fmla="*/ 178383 h 5311470"/>
                <a:gd name="connsiteX118-11157" fmla="*/ 3643626 w 4098122"/>
                <a:gd name="connsiteY118-11158" fmla="*/ 168568 h 5311470"/>
                <a:gd name="connsiteX119-11159" fmla="*/ 3558732 w 4098122"/>
                <a:gd name="connsiteY119-11160" fmla="*/ 180474 h 5311470"/>
                <a:gd name="connsiteX120-11161" fmla="*/ 3381688 w 4098122"/>
                <a:gd name="connsiteY120-11162" fmla="*/ 188165 h 5311470"/>
                <a:gd name="connsiteX121-11163" fmla="*/ 3204582 w 4098122"/>
                <a:gd name="connsiteY121-11164" fmla="*/ 182687 h 5311470"/>
                <a:gd name="connsiteX122-11165" fmla="*/ 3169088 w 4098122"/>
                <a:gd name="connsiteY122-11166" fmla="*/ 174258 h 5311470"/>
                <a:gd name="connsiteX123-11167" fmla="*/ 3136709 w 4098122"/>
                <a:gd name="connsiteY123-11168" fmla="*/ 163090 h 5311470"/>
                <a:gd name="connsiteX124-11169" fmla="*/ 3111646 w 4098122"/>
                <a:gd name="connsiteY124-11170" fmla="*/ 161614 h 5311470"/>
                <a:gd name="connsiteX125-11171" fmla="*/ 3030414 w 4098122"/>
                <a:gd name="connsiteY125-11172" fmla="*/ 159276 h 5311470"/>
                <a:gd name="connsiteX126-11173" fmla="*/ 2856086 w 4098122"/>
                <a:gd name="connsiteY126-11174" fmla="*/ 151922 h 5311470"/>
                <a:gd name="connsiteX127-11175" fmla="*/ 2445944 w 4098122"/>
                <a:gd name="connsiteY127-11176" fmla="*/ 174258 h 5311470"/>
                <a:gd name="connsiteX128-11177" fmla="*/ 2118307 w 4098122"/>
                <a:gd name="connsiteY128-11178" fmla="*/ 150448 h 5311470"/>
                <a:gd name="connsiteX129-11179" fmla="*/ 1882561 w 4098122"/>
                <a:gd name="connsiteY129-11180" fmla="*/ 154045 h 5311470"/>
                <a:gd name="connsiteX130-11181" fmla="*/ 1712006 w 4098122"/>
                <a:gd name="connsiteY130-11182" fmla="*/ 140754 h 5311470"/>
                <a:gd name="connsiteX131-11183" fmla="*/ 1237105 w 4098122"/>
                <a:gd name="connsiteY131-11184" fmla="*/ 163090 h 5311470"/>
                <a:gd name="connsiteX132-11185" fmla="*/ 1160470 w 4098122"/>
                <a:gd name="connsiteY132-11186" fmla="*/ 163031 h 5311470"/>
                <a:gd name="connsiteX133-11187" fmla="*/ 1106861 w 4098122"/>
                <a:gd name="connsiteY133-11188" fmla="*/ 161556 h 5311470"/>
                <a:gd name="connsiteX134-11189" fmla="*/ 1056735 w 4098122"/>
                <a:gd name="connsiteY134-11190" fmla="*/ 149710 h 5311470"/>
                <a:gd name="connsiteX135-11191" fmla="*/ 1007681 w 4098122"/>
                <a:gd name="connsiteY135-11192" fmla="*/ 0 h 5311470"/>
                <a:gd name="connsiteX136-11193" fmla="*/ 1100279 w 4098122"/>
                <a:gd name="connsiteY136-11194" fmla="*/ 23149 h 5311470"/>
                <a:gd name="connsiteX137-11195" fmla="*/ 1169727 w 4098122"/>
                <a:gd name="connsiteY137-11196" fmla="*/ 69448 h 5311470"/>
                <a:gd name="connsiteX138-11197" fmla="*/ 1679013 w 4098122"/>
                <a:gd name="connsiteY138-11198" fmla="*/ 46298 h 5311470"/>
                <a:gd name="connsiteX139-11199" fmla="*/ 1760036 w 4098122"/>
                <a:gd name="connsiteY139-11200" fmla="*/ 23149 h 5311470"/>
                <a:gd name="connsiteX140-11201" fmla="*/ 2107276 w 4098122"/>
                <a:gd name="connsiteY140-11202" fmla="*/ 34724 h 5311470"/>
                <a:gd name="connsiteX141-11203" fmla="*/ 2466092 w 4098122"/>
                <a:gd name="connsiteY141-11204" fmla="*/ 81022 h 5311470"/>
                <a:gd name="connsiteX142-11205" fmla="*/ 2905930 w 4098122"/>
                <a:gd name="connsiteY142-11206" fmla="*/ 57873 h 5311470"/>
                <a:gd name="connsiteX143-11207" fmla="*/ 3010102 w 4098122"/>
                <a:gd name="connsiteY143-11208" fmla="*/ 34724 h 5311470"/>
                <a:gd name="connsiteX144-11209" fmla="*/ 3183722 w 4098122"/>
                <a:gd name="connsiteY144-11210" fmla="*/ 46298 h 5311470"/>
                <a:gd name="connsiteX145-11211" fmla="*/ 3206871 w 4098122"/>
                <a:gd name="connsiteY145-11212" fmla="*/ 69448 h 5311470"/>
                <a:gd name="connsiteX146-11213" fmla="*/ 3241595 w 4098122"/>
                <a:gd name="connsiteY146-11214" fmla="*/ 81022 h 5311470"/>
                <a:gd name="connsiteX147-11215" fmla="*/ 3264745 w 4098122"/>
                <a:gd name="connsiteY147-11216" fmla="*/ 104172 h 5311470"/>
                <a:gd name="connsiteX148-11217" fmla="*/ 3368917 w 4098122"/>
                <a:gd name="connsiteY148-11218" fmla="*/ 81022 h 5311470"/>
                <a:gd name="connsiteX149-11219" fmla="*/ 3693008 w 4098122"/>
                <a:gd name="connsiteY149-11220" fmla="*/ 69448 h 5311470"/>
                <a:gd name="connsiteX150-11221" fmla="*/ 3739307 w 4098122"/>
                <a:gd name="connsiteY150-11222" fmla="*/ 46298 h 5311470"/>
                <a:gd name="connsiteX151-11223" fmla="*/ 3774031 w 4098122"/>
                <a:gd name="connsiteY151-11224" fmla="*/ 23149 h 5311470"/>
                <a:gd name="connsiteX152-11225" fmla="*/ 3831904 w 4098122"/>
                <a:gd name="connsiteY152-11226" fmla="*/ 69448 h 5311470"/>
                <a:gd name="connsiteX153-11227" fmla="*/ 3912927 w 4098122"/>
                <a:gd name="connsiteY153-11228" fmla="*/ 81022 h 5311470"/>
                <a:gd name="connsiteX154-11229" fmla="*/ 3947651 w 4098122"/>
                <a:gd name="connsiteY154-11230" fmla="*/ 104172 h 5311470"/>
                <a:gd name="connsiteX155-11231" fmla="*/ 4040249 w 4098122"/>
                <a:gd name="connsiteY155-11232" fmla="*/ 127321 h 5311470"/>
                <a:gd name="connsiteX156-11233" fmla="*/ 4017099 w 4098122"/>
                <a:gd name="connsiteY156-11234" fmla="*/ 312516 h 5311470"/>
                <a:gd name="connsiteX157-11235" fmla="*/ 4005524 w 4098122"/>
                <a:gd name="connsiteY157-11236" fmla="*/ 347240 h 5311470"/>
                <a:gd name="connsiteX158-11237" fmla="*/ 4028674 w 4098122"/>
                <a:gd name="connsiteY158-11238" fmla="*/ 601883 h 5311470"/>
                <a:gd name="connsiteX159-11239" fmla="*/ 4040249 w 4098122"/>
                <a:gd name="connsiteY159-11240" fmla="*/ 1169043 h 5311470"/>
                <a:gd name="connsiteX160-11241" fmla="*/ 4063398 w 4098122"/>
                <a:gd name="connsiteY160-11242" fmla="*/ 1238491 h 5311470"/>
                <a:gd name="connsiteX161-11243" fmla="*/ 4074973 w 4098122"/>
                <a:gd name="connsiteY161-11244" fmla="*/ 1273215 h 5311470"/>
                <a:gd name="connsiteX162-11245" fmla="*/ 4098122 w 4098122"/>
                <a:gd name="connsiteY162-11246" fmla="*/ 1354238 h 5311470"/>
                <a:gd name="connsiteX163-11247" fmla="*/ 4074973 w 4098122"/>
                <a:gd name="connsiteY163-11248" fmla="*/ 1574157 h 5311470"/>
                <a:gd name="connsiteX164-11249" fmla="*/ 4051823 w 4098122"/>
                <a:gd name="connsiteY164-11250" fmla="*/ 1608881 h 5311470"/>
                <a:gd name="connsiteX165-11251" fmla="*/ 4063398 w 4098122"/>
                <a:gd name="connsiteY165-11252" fmla="*/ 1759352 h 5311470"/>
                <a:gd name="connsiteX166-11253" fmla="*/ 4040249 w 4098122"/>
                <a:gd name="connsiteY166-11254" fmla="*/ 1979271 h 5311470"/>
                <a:gd name="connsiteX167-11255" fmla="*/ 4028674 w 4098122"/>
                <a:gd name="connsiteY167-11256" fmla="*/ 2164466 h 5311470"/>
                <a:gd name="connsiteX168-11257" fmla="*/ 3993950 w 4098122"/>
                <a:gd name="connsiteY168-11258" fmla="*/ 2257063 h 5311470"/>
                <a:gd name="connsiteX169-11259" fmla="*/ 3970800 w 4098122"/>
                <a:gd name="connsiteY169-11260" fmla="*/ 2280212 h 5311470"/>
                <a:gd name="connsiteX170-11261" fmla="*/ 3959226 w 4098122"/>
                <a:gd name="connsiteY170-11262" fmla="*/ 2361235 h 5311470"/>
                <a:gd name="connsiteX171-11263" fmla="*/ 3947651 w 4098122"/>
                <a:gd name="connsiteY171-11264" fmla="*/ 2395959 h 5311470"/>
                <a:gd name="connsiteX172-11265" fmla="*/ 3959226 w 4098122"/>
                <a:gd name="connsiteY172-11266" fmla="*/ 2534855 h 5311470"/>
                <a:gd name="connsiteX173-11267" fmla="*/ 3982375 w 4098122"/>
                <a:gd name="connsiteY173-11268" fmla="*/ 2558005 h 5311470"/>
                <a:gd name="connsiteX174-11269" fmla="*/ 3993950 w 4098122"/>
                <a:gd name="connsiteY174-11270" fmla="*/ 2592729 h 5311470"/>
                <a:gd name="connsiteX175-11271" fmla="*/ 4028674 w 4098122"/>
                <a:gd name="connsiteY175-11272" fmla="*/ 2916820 h 5311470"/>
                <a:gd name="connsiteX176-11273" fmla="*/ 4051823 w 4098122"/>
                <a:gd name="connsiteY176-11274" fmla="*/ 3067291 h 5311470"/>
                <a:gd name="connsiteX177-11275" fmla="*/ 4040249 w 4098122"/>
                <a:gd name="connsiteY177-11276" fmla="*/ 3125164 h 5311470"/>
                <a:gd name="connsiteX178-11277" fmla="*/ 4029899 w 4098122"/>
                <a:gd name="connsiteY178-11278" fmla="*/ 3164921 h 5311470"/>
                <a:gd name="connsiteX179-11279" fmla="*/ 4031149 w 4098122"/>
                <a:gd name="connsiteY179-11280" fmla="*/ 3158443 h 5311470"/>
                <a:gd name="connsiteX180-11281" fmla="*/ 4029899 w 4098122"/>
                <a:gd name="connsiteY180-11282" fmla="*/ 3164921 h 5311470"/>
                <a:gd name="connsiteX181-11283" fmla="*/ 4017099 w 4098122"/>
                <a:gd name="connsiteY181-11284" fmla="*/ 3229336 h 5311470"/>
                <a:gd name="connsiteX182-11285" fmla="*/ 4017099 w 4098122"/>
                <a:gd name="connsiteY182-11286" fmla="*/ 3634450 h 5311470"/>
                <a:gd name="connsiteX183-11287" fmla="*/ 4051823 w 4098122"/>
                <a:gd name="connsiteY183-11288" fmla="*/ 3842795 h 5311470"/>
                <a:gd name="connsiteX184-11289" fmla="*/ 4063398 w 4098122"/>
                <a:gd name="connsiteY184-11290" fmla="*/ 3981691 h 5311470"/>
                <a:gd name="connsiteX185-11291" fmla="*/ 4051823 w 4098122"/>
                <a:gd name="connsiteY185-11292" fmla="*/ 4120587 h 5311470"/>
                <a:gd name="connsiteX186-11293" fmla="*/ 4040249 w 4098122"/>
                <a:gd name="connsiteY186-11294" fmla="*/ 4155311 h 5311470"/>
                <a:gd name="connsiteX187-11295" fmla="*/ 4017099 w 4098122"/>
                <a:gd name="connsiteY187-11296" fmla="*/ 4444678 h 5311470"/>
                <a:gd name="connsiteX188-11297" fmla="*/ 4028674 w 4098122"/>
                <a:gd name="connsiteY188-11298" fmla="*/ 4734045 h 5311470"/>
                <a:gd name="connsiteX189-11299" fmla="*/ 4040249 w 4098122"/>
                <a:gd name="connsiteY189-11300" fmla="*/ 4768769 h 5311470"/>
                <a:gd name="connsiteX190-11301" fmla="*/ 4025844 w 4098122"/>
                <a:gd name="connsiteY190-11302" fmla="*/ 5150698 h 5311470"/>
                <a:gd name="connsiteX191-11303" fmla="*/ 4014270 w 4098122"/>
                <a:gd name="connsiteY191-11304" fmla="*/ 5275190 h 5311470"/>
                <a:gd name="connsiteX192-11305" fmla="*/ 3936076 w 4098122"/>
                <a:gd name="connsiteY192-11306" fmla="*/ 5254906 h 5311470"/>
                <a:gd name="connsiteX193-11307" fmla="*/ 3889778 w 4098122"/>
                <a:gd name="connsiteY193-11308" fmla="*/ 5243331 h 5311470"/>
                <a:gd name="connsiteX194-11309" fmla="*/ 3788546 w 4098122"/>
                <a:gd name="connsiteY194-11310" fmla="*/ 5240502 h 5311470"/>
                <a:gd name="connsiteX195-11311" fmla="*/ 3713143 w 4098122"/>
                <a:gd name="connsiteY195-11312" fmla="*/ 5246382 h 5311470"/>
                <a:gd name="connsiteX196-11313" fmla="*/ 3655455 w 4098122"/>
                <a:gd name="connsiteY196-11314" fmla="*/ 5234733 h 5311470"/>
                <a:gd name="connsiteX197-11315" fmla="*/ 3600411 w 4098122"/>
                <a:gd name="connsiteY197-11316" fmla="*/ 5231757 h 5311470"/>
                <a:gd name="connsiteX198-11317" fmla="*/ 3565686 w 4098122"/>
                <a:gd name="connsiteY198-11318" fmla="*/ 5243331 h 5311470"/>
                <a:gd name="connsiteX199-11319" fmla="*/ 2350345 w 4098122"/>
                <a:gd name="connsiteY199-11320" fmla="*/ 5266481 h 5311470"/>
                <a:gd name="connsiteX200-11321" fmla="*/ 2188299 w 4098122"/>
                <a:gd name="connsiteY200-11322" fmla="*/ 5289630 h 5311470"/>
                <a:gd name="connsiteX201-11323" fmla="*/ 2095702 w 4098122"/>
                <a:gd name="connsiteY201-11324" fmla="*/ 5301205 h 5311470"/>
                <a:gd name="connsiteX202-11325" fmla="*/ 2049329 w 4098122"/>
                <a:gd name="connsiteY202-11326" fmla="*/ 5306936 h 5311470"/>
                <a:gd name="connsiteX203-11327" fmla="*/ 1968380 w 4098122"/>
                <a:gd name="connsiteY203-11328" fmla="*/ 5301205 h 5311470"/>
                <a:gd name="connsiteX204-11329" fmla="*/ 1748461 w 4098122"/>
                <a:gd name="connsiteY204-11330" fmla="*/ 5289630 h 5311470"/>
                <a:gd name="connsiteX205-11331" fmla="*/ 1574841 w 4098122"/>
                <a:gd name="connsiteY205-11332" fmla="*/ 5266481 h 5311470"/>
                <a:gd name="connsiteX206-11333" fmla="*/ 1505393 w 4098122"/>
                <a:gd name="connsiteY206-11334" fmla="*/ 5243331 h 5311470"/>
                <a:gd name="connsiteX207-11335" fmla="*/ 1470669 w 4098122"/>
                <a:gd name="connsiteY207-11336" fmla="*/ 5231757 h 5311470"/>
                <a:gd name="connsiteX208-11337" fmla="*/ 1435945 w 4098122"/>
                <a:gd name="connsiteY208-11338" fmla="*/ 5220182 h 5311470"/>
                <a:gd name="connsiteX209-11339" fmla="*/ 1366497 w 4098122"/>
                <a:gd name="connsiteY209-11340" fmla="*/ 5208607 h 5311470"/>
                <a:gd name="connsiteX210-11341" fmla="*/ 1331773 w 4098122"/>
                <a:gd name="connsiteY210-11342" fmla="*/ 5197033 h 5311470"/>
                <a:gd name="connsiteX211-11343" fmla="*/ 1273899 w 4098122"/>
                <a:gd name="connsiteY211-11344" fmla="*/ 5185458 h 5311470"/>
                <a:gd name="connsiteX212-11345" fmla="*/ 1088704 w 4098122"/>
                <a:gd name="connsiteY212-11346" fmla="*/ 5197033 h 5311470"/>
                <a:gd name="connsiteX213-11347" fmla="*/ 1030831 w 4098122"/>
                <a:gd name="connsiteY213-11348" fmla="*/ 5208607 h 5311470"/>
                <a:gd name="connsiteX214-11349" fmla="*/ 799337 w 4098122"/>
                <a:gd name="connsiteY214-11350" fmla="*/ 5197033 h 5311470"/>
                <a:gd name="connsiteX215-11351" fmla="*/ 648866 w 4098122"/>
                <a:gd name="connsiteY215-11352" fmla="*/ 5231757 h 5311470"/>
                <a:gd name="connsiteX216-11353" fmla="*/ 452097 w 4098122"/>
                <a:gd name="connsiteY216-11354" fmla="*/ 5197033 h 5311470"/>
                <a:gd name="connsiteX217-11355" fmla="*/ 244625 w 4098122"/>
                <a:gd name="connsiteY217-11356" fmla="*/ 5207919 h 5311470"/>
                <a:gd name="connsiteX218-11357" fmla="*/ 174304 w 4098122"/>
                <a:gd name="connsiteY218-11358" fmla="*/ 5220182 h 5311470"/>
                <a:gd name="connsiteX219-11359" fmla="*/ 117808 w 4098122"/>
                <a:gd name="connsiteY219-11360" fmla="*/ 5228128 h 5311470"/>
                <a:gd name="connsiteX220-11361" fmla="*/ 12259 w 4098122"/>
                <a:gd name="connsiteY220-11362" fmla="*/ 5243331 h 5311470"/>
                <a:gd name="connsiteX221-11363" fmla="*/ 23144 w 4098122"/>
                <a:gd name="connsiteY221-11364" fmla="*/ 5109442 h 5311470"/>
                <a:gd name="connsiteX222-11365" fmla="*/ 46294 w 4098122"/>
                <a:gd name="connsiteY222-11366" fmla="*/ 5020289 h 5311470"/>
                <a:gd name="connsiteX223-11367" fmla="*/ 35408 w 4098122"/>
                <a:gd name="connsiteY223-11368" fmla="*/ 4826643 h 5311470"/>
                <a:gd name="connsiteX224-11369" fmla="*/ 58557 w 4098122"/>
                <a:gd name="connsiteY224-11370" fmla="*/ 4791919 h 5311470"/>
                <a:gd name="connsiteX225-11371" fmla="*/ 70132 w 4098122"/>
                <a:gd name="connsiteY225-11372" fmla="*/ 4745620 h 5311470"/>
                <a:gd name="connsiteX226-11373" fmla="*/ 35408 w 4098122"/>
                <a:gd name="connsiteY226-11374" fmla="*/ 4676172 h 5311470"/>
                <a:gd name="connsiteX227-11375" fmla="*/ 23833 w 4098122"/>
                <a:gd name="connsiteY227-11376" fmla="*/ 4641448 h 5311470"/>
                <a:gd name="connsiteX228-11377" fmla="*/ 35408 w 4098122"/>
                <a:gd name="connsiteY228-11378" fmla="*/ 4514126 h 5311470"/>
                <a:gd name="connsiteX229-11379" fmla="*/ 46983 w 4098122"/>
                <a:gd name="connsiteY229-11380" fmla="*/ 4467828 h 5311470"/>
                <a:gd name="connsiteX230-11381" fmla="*/ 70132 w 4098122"/>
                <a:gd name="connsiteY230-11382" fmla="*/ 4363655 h 5311470"/>
                <a:gd name="connsiteX231-11383" fmla="*/ 58557 w 4098122"/>
                <a:gd name="connsiteY231-11384" fmla="*/ 4305782 h 5311470"/>
                <a:gd name="connsiteX232-11385" fmla="*/ 46983 w 4098122"/>
                <a:gd name="connsiteY232-11386" fmla="*/ 4236334 h 5311470"/>
                <a:gd name="connsiteX233-11387" fmla="*/ 23833 w 4098122"/>
                <a:gd name="connsiteY233-11388" fmla="*/ 4166886 h 5311470"/>
                <a:gd name="connsiteX234-11389" fmla="*/ 35408 w 4098122"/>
                <a:gd name="connsiteY234-11390" fmla="*/ 3877519 h 5311470"/>
                <a:gd name="connsiteX235-11391" fmla="*/ 46983 w 4098122"/>
                <a:gd name="connsiteY235-11392" fmla="*/ 3819645 h 5311470"/>
                <a:gd name="connsiteX236-11393" fmla="*/ 116431 w 4098122"/>
                <a:gd name="connsiteY236-11394" fmla="*/ 3750197 h 5311470"/>
                <a:gd name="connsiteX237-11395" fmla="*/ 93281 w 4098122"/>
                <a:gd name="connsiteY237-11396" fmla="*/ 3611301 h 5311470"/>
                <a:gd name="connsiteX238-11397" fmla="*/ 70132 w 4098122"/>
                <a:gd name="connsiteY238-11398" fmla="*/ 3576577 h 5311470"/>
                <a:gd name="connsiteX239-11399" fmla="*/ 58557 w 4098122"/>
                <a:gd name="connsiteY239-11400" fmla="*/ 3437681 h 5311470"/>
                <a:gd name="connsiteX240-11401" fmla="*/ 35408 w 4098122"/>
                <a:gd name="connsiteY240-11402" fmla="*/ 3345083 h 5311470"/>
                <a:gd name="connsiteX241-11403" fmla="*/ 12259 w 4098122"/>
                <a:gd name="connsiteY241-11404" fmla="*/ 3264060 h 5311470"/>
                <a:gd name="connsiteX242-11405" fmla="*/ 23833 w 4098122"/>
                <a:gd name="connsiteY242-11406" fmla="*/ 3078866 h 5311470"/>
                <a:gd name="connsiteX243-11407" fmla="*/ 46983 w 4098122"/>
                <a:gd name="connsiteY243-11408" fmla="*/ 3009417 h 5311470"/>
                <a:gd name="connsiteX244-11409" fmla="*/ 58557 w 4098122"/>
                <a:gd name="connsiteY244-11410" fmla="*/ 2974693 h 5311470"/>
                <a:gd name="connsiteX245-11411" fmla="*/ 46983 w 4098122"/>
                <a:gd name="connsiteY245-11412" fmla="*/ 2812648 h 5311470"/>
                <a:gd name="connsiteX246-11413" fmla="*/ 35408 w 4098122"/>
                <a:gd name="connsiteY246-11414" fmla="*/ 2673752 h 5311470"/>
                <a:gd name="connsiteX247-11415" fmla="*/ 46983 w 4098122"/>
                <a:gd name="connsiteY247-11416" fmla="*/ 2523281 h 5311470"/>
                <a:gd name="connsiteX248-11417" fmla="*/ 70132 w 4098122"/>
                <a:gd name="connsiteY248-11418" fmla="*/ 2453833 h 5311470"/>
                <a:gd name="connsiteX249-11419" fmla="*/ 58557 w 4098122"/>
                <a:gd name="connsiteY249-11420" fmla="*/ 2257063 h 5311470"/>
                <a:gd name="connsiteX250-11421" fmla="*/ 46983 w 4098122"/>
                <a:gd name="connsiteY250-11422" fmla="*/ 2210764 h 5311470"/>
                <a:gd name="connsiteX251-11423" fmla="*/ 23833 w 4098122"/>
                <a:gd name="connsiteY251-11424" fmla="*/ 2176040 h 5311470"/>
                <a:gd name="connsiteX252-11425" fmla="*/ 23833 w 4098122"/>
                <a:gd name="connsiteY252-11426" fmla="*/ 1828800 h 5311470"/>
                <a:gd name="connsiteX253-11427" fmla="*/ 35408 w 4098122"/>
                <a:gd name="connsiteY253-11428" fmla="*/ 1713053 h 5311470"/>
                <a:gd name="connsiteX254-11429" fmla="*/ 58557 w 4098122"/>
                <a:gd name="connsiteY254-11430" fmla="*/ 1643605 h 5311470"/>
                <a:gd name="connsiteX255-11431" fmla="*/ 35408 w 4098122"/>
                <a:gd name="connsiteY255-11432" fmla="*/ 1481559 h 5311470"/>
                <a:gd name="connsiteX256-11433" fmla="*/ 23833 w 4098122"/>
                <a:gd name="connsiteY256-11434" fmla="*/ 1446835 h 5311470"/>
                <a:gd name="connsiteX257-11435" fmla="*/ 684 w 4098122"/>
                <a:gd name="connsiteY257-11436" fmla="*/ 1365812 h 5311470"/>
                <a:gd name="connsiteX258-11437" fmla="*/ 12259 w 4098122"/>
                <a:gd name="connsiteY258-11438" fmla="*/ 1192192 h 5311470"/>
                <a:gd name="connsiteX259-11439" fmla="*/ 23833 w 4098122"/>
                <a:gd name="connsiteY259-11440" fmla="*/ 1157468 h 5311470"/>
                <a:gd name="connsiteX260-11441" fmla="*/ 58557 w 4098122"/>
                <a:gd name="connsiteY260-11442" fmla="*/ 1064871 h 5311470"/>
                <a:gd name="connsiteX261-11443" fmla="*/ 46983 w 4098122"/>
                <a:gd name="connsiteY261-11444" fmla="*/ 844952 h 5311470"/>
                <a:gd name="connsiteX262-11445" fmla="*/ 35408 w 4098122"/>
                <a:gd name="connsiteY262-11446" fmla="*/ 787078 h 5311470"/>
                <a:gd name="connsiteX263-11447" fmla="*/ 23833 w 4098122"/>
                <a:gd name="connsiteY263-11448" fmla="*/ 648182 h 5311470"/>
                <a:gd name="connsiteX264-11449" fmla="*/ 12259 w 4098122"/>
                <a:gd name="connsiteY264-11450" fmla="*/ 555585 h 5311470"/>
                <a:gd name="connsiteX265-11451" fmla="*/ 23833 w 4098122"/>
                <a:gd name="connsiteY265-11452" fmla="*/ 115747 h 5311470"/>
                <a:gd name="connsiteX266-11453" fmla="*/ 70132 w 4098122"/>
                <a:gd name="connsiteY266-11454" fmla="*/ 69448 h 5311470"/>
                <a:gd name="connsiteX267-11455" fmla="*/ 428947 w 4098122"/>
                <a:gd name="connsiteY267-11456" fmla="*/ 69448 h 5311470"/>
                <a:gd name="connsiteX268-11457" fmla="*/ 556269 w 4098122"/>
                <a:gd name="connsiteY268-11458" fmla="*/ 81022 h 5311470"/>
                <a:gd name="connsiteX269-11459" fmla="*/ 891935 w 4098122"/>
                <a:gd name="connsiteY269-11460" fmla="*/ 57873 h 5311470"/>
                <a:gd name="connsiteX270-11461" fmla="*/ 926659 w 4098122"/>
                <a:gd name="connsiteY270-11462" fmla="*/ 46298 h 5311470"/>
                <a:gd name="connsiteX271-11463" fmla="*/ 961383 w 4098122"/>
                <a:gd name="connsiteY271-11464" fmla="*/ 23149 h 5311470"/>
                <a:gd name="connsiteX272-11465" fmla="*/ 1007681 w 4098122"/>
                <a:gd name="connsiteY272-11466" fmla="*/ 0 h 5311470"/>
                <a:gd name="connsiteX0-11467" fmla="*/ 1056735 w 4098122"/>
                <a:gd name="connsiteY0-11468" fmla="*/ 149710 h 5311470"/>
                <a:gd name="connsiteX1-11469" fmla="*/ 1010449 w 4098122"/>
                <a:gd name="connsiteY1-11470" fmla="*/ 140754 h 5311470"/>
                <a:gd name="connsiteX2-11471" fmla="*/ 912755 w 4098122"/>
                <a:gd name="connsiteY2-11472" fmla="*/ 151921 h 5311470"/>
                <a:gd name="connsiteX3-11473" fmla="*/ 665066 w 4098122"/>
                <a:gd name="connsiteY3-11474" fmla="*/ 174258 h 5311470"/>
                <a:gd name="connsiteX4-11475" fmla="*/ 546340 w 4098122"/>
                <a:gd name="connsiteY4-11476" fmla="*/ 163090 h 5311470"/>
                <a:gd name="connsiteX5-11477" fmla="*/ 193938 w 4098122"/>
                <a:gd name="connsiteY5-11478" fmla="*/ 169028 h 5311470"/>
                <a:gd name="connsiteX6-11479" fmla="*/ 168578 w 4098122"/>
                <a:gd name="connsiteY6-11480" fmla="*/ 207762 h 5311470"/>
                <a:gd name="connsiteX7-11481" fmla="*/ 187473 w 4098122"/>
                <a:gd name="connsiteY7-11482" fmla="*/ 608390 h 5311470"/>
                <a:gd name="connsiteX8-11483" fmla="*/ 208505 w 4098122"/>
                <a:gd name="connsiteY8-11484" fmla="*/ 760923 h 5311470"/>
                <a:gd name="connsiteX9-11485" fmla="*/ 179372 w 4098122"/>
                <a:gd name="connsiteY9-11486" fmla="*/ 855496 h 5311470"/>
                <a:gd name="connsiteX10-11487" fmla="*/ 190165 w 4098122"/>
                <a:gd name="connsiteY10-11488" fmla="*/ 911336 h 5311470"/>
                <a:gd name="connsiteX11-11489" fmla="*/ 222545 w 4098122"/>
                <a:gd name="connsiteY11-11490" fmla="*/ 1056518 h 5311470"/>
                <a:gd name="connsiteX12-11491" fmla="*/ 209587 w 4098122"/>
                <a:gd name="connsiteY12-11492" fmla="*/ 1198869 h 5311470"/>
                <a:gd name="connsiteX13-11493" fmla="*/ 193411 w 4098122"/>
                <a:gd name="connsiteY13-11494" fmla="*/ 1287934 h 5311470"/>
                <a:gd name="connsiteX14-11495" fmla="*/ 146992 w 4098122"/>
                <a:gd name="connsiteY14-11496" fmla="*/ 1413887 h 5311470"/>
                <a:gd name="connsiteX15-11497" fmla="*/ 168578 w 4098122"/>
                <a:gd name="connsiteY15-11498" fmla="*/ 1492062 h 5311470"/>
                <a:gd name="connsiteX16-11499" fmla="*/ 179372 w 4098122"/>
                <a:gd name="connsiteY16-11500" fmla="*/ 1525566 h 5311470"/>
                <a:gd name="connsiteX17-11501" fmla="*/ 200958 w 4098122"/>
                <a:gd name="connsiteY17-11502" fmla="*/ 1681916 h 5311470"/>
                <a:gd name="connsiteX18-11503" fmla="*/ 179372 w 4098122"/>
                <a:gd name="connsiteY18-11504" fmla="*/ 1748923 h 5311470"/>
                <a:gd name="connsiteX19-11505" fmla="*/ 168578 w 4098122"/>
                <a:gd name="connsiteY19-11506" fmla="*/ 1860602 h 5311470"/>
                <a:gd name="connsiteX20-11507" fmla="*/ 204205 w 4098122"/>
                <a:gd name="connsiteY20-11508" fmla="*/ 2148134 h 5311470"/>
                <a:gd name="connsiteX21-11509" fmla="*/ 190165 w 4098122"/>
                <a:gd name="connsiteY21-11510" fmla="*/ 2229139 h 5311470"/>
                <a:gd name="connsiteX22-11511" fmla="*/ 200958 w 4098122"/>
                <a:gd name="connsiteY22-11512" fmla="*/ 2273811 h 5311470"/>
                <a:gd name="connsiteX23-11513" fmla="*/ 211751 w 4098122"/>
                <a:gd name="connsiteY23-11514" fmla="*/ 2463665 h 5311470"/>
                <a:gd name="connsiteX24-11515" fmla="*/ 190165 w 4098122"/>
                <a:gd name="connsiteY24-11516" fmla="*/ 2530671 h 5311470"/>
                <a:gd name="connsiteX25-11517" fmla="*/ 197184 w 4098122"/>
                <a:gd name="connsiteY25-11518" fmla="*/ 2693667 h 5311470"/>
                <a:gd name="connsiteX26-11519" fmla="*/ 190165 w 4098122"/>
                <a:gd name="connsiteY26-11520" fmla="*/ 2809867 h 5311470"/>
                <a:gd name="connsiteX27-11521" fmla="*/ 200958 w 4098122"/>
                <a:gd name="connsiteY27-11522" fmla="*/ 2966216 h 5311470"/>
                <a:gd name="connsiteX28-11523" fmla="*/ 190165 w 4098122"/>
                <a:gd name="connsiteY28-11524" fmla="*/ 2999720 h 5311470"/>
                <a:gd name="connsiteX29-11525" fmla="*/ 168578 w 4098122"/>
                <a:gd name="connsiteY29-11526" fmla="*/ 3066728 h 5311470"/>
                <a:gd name="connsiteX30-11527" fmla="*/ 187473 w 4098122"/>
                <a:gd name="connsiteY30-11528" fmla="*/ 3221661 h 5311470"/>
                <a:gd name="connsiteX31-11529" fmla="*/ 179372 w 4098122"/>
                <a:gd name="connsiteY31-11530" fmla="*/ 3323587 h 5311470"/>
                <a:gd name="connsiteX32-11531" fmla="*/ 200958 w 4098122"/>
                <a:gd name="connsiteY32-11532" fmla="*/ 3412930 h 5311470"/>
                <a:gd name="connsiteX33-11533" fmla="*/ 211751 w 4098122"/>
                <a:gd name="connsiteY33-11534" fmla="*/ 3546944 h 5311470"/>
                <a:gd name="connsiteX34-11535" fmla="*/ 233337 w 4098122"/>
                <a:gd name="connsiteY34-11536" fmla="*/ 3580448 h 5311470"/>
                <a:gd name="connsiteX35-11537" fmla="*/ 254924 w 4098122"/>
                <a:gd name="connsiteY35-11538" fmla="*/ 3714461 h 5311470"/>
                <a:gd name="connsiteX36-11539" fmla="*/ 207978 w 4098122"/>
                <a:gd name="connsiteY36-11540" fmla="*/ 3817095 h 5311470"/>
                <a:gd name="connsiteX37-11541" fmla="*/ 214443 w 4098122"/>
                <a:gd name="connsiteY37-11542" fmla="*/ 3951817 h 5311470"/>
                <a:gd name="connsiteX38-11543" fmla="*/ 168578 w 4098122"/>
                <a:gd name="connsiteY38-11544" fmla="*/ 4116504 h 5311470"/>
                <a:gd name="connsiteX39-11545" fmla="*/ 190165 w 4098122"/>
                <a:gd name="connsiteY39-11546" fmla="*/ 4183511 h 5311470"/>
                <a:gd name="connsiteX40-11547" fmla="*/ 218216 w 4098122"/>
                <a:gd name="connsiteY40-11548" fmla="*/ 4256733 h 5311470"/>
                <a:gd name="connsiteX41-11549" fmla="*/ 211751 w 4098122"/>
                <a:gd name="connsiteY41-11550" fmla="*/ 4306356 h 5311470"/>
                <a:gd name="connsiteX42-11551" fmla="*/ 190165 w 4098122"/>
                <a:gd name="connsiteY42-11552" fmla="*/ 4406868 h 5311470"/>
                <a:gd name="connsiteX43-11553" fmla="*/ 179372 w 4098122"/>
                <a:gd name="connsiteY43-11554" fmla="*/ 4451539 h 5311470"/>
                <a:gd name="connsiteX44-11555" fmla="*/ 168578 w 4098122"/>
                <a:gd name="connsiteY44-11556" fmla="*/ 4574385 h 5311470"/>
                <a:gd name="connsiteX45-11557" fmla="*/ 179372 w 4098122"/>
                <a:gd name="connsiteY45-11558" fmla="*/ 4607889 h 5311470"/>
                <a:gd name="connsiteX46-11559" fmla="*/ 211751 w 4098122"/>
                <a:gd name="connsiteY46-11560" fmla="*/ 4674896 h 5311470"/>
                <a:gd name="connsiteX47-11561" fmla="*/ 200958 w 4098122"/>
                <a:gd name="connsiteY47-11562" fmla="*/ 4719567 h 5311470"/>
                <a:gd name="connsiteX48-11563" fmla="*/ 179372 w 4098122"/>
                <a:gd name="connsiteY48-11564" fmla="*/ 4753071 h 5311470"/>
                <a:gd name="connsiteX49-11565" fmla="*/ 179372 w 4098122"/>
                <a:gd name="connsiteY49-11566" fmla="*/ 5009930 h 5311470"/>
                <a:gd name="connsiteX50-11567" fmla="*/ 157786 w 4098122"/>
                <a:gd name="connsiteY50-11568" fmla="*/ 5043435 h 5311470"/>
                <a:gd name="connsiteX51-11569" fmla="*/ 180935 w 4098122"/>
                <a:gd name="connsiteY51-11570" fmla="*/ 5108814 h 5311470"/>
                <a:gd name="connsiteX52-11571" fmla="*/ 230213 w 4098122"/>
                <a:gd name="connsiteY52-11572" fmla="*/ 5074497 h 5311470"/>
                <a:gd name="connsiteX53-11573" fmla="*/ 308890 w 4098122"/>
                <a:gd name="connsiteY53-11574" fmla="*/ 5132777 h 5311470"/>
                <a:gd name="connsiteX54-11575" fmla="*/ 330477 w 4098122"/>
                <a:gd name="connsiteY54-11576" fmla="*/ 5110441 h 5311470"/>
                <a:gd name="connsiteX55-11577" fmla="*/ 524754 w 4098122"/>
                <a:gd name="connsiteY55-11578" fmla="*/ 5099273 h 5311470"/>
                <a:gd name="connsiteX56-11579" fmla="*/ 783791 w 4098122"/>
                <a:gd name="connsiteY56-11580" fmla="*/ 5099273 h 5311470"/>
                <a:gd name="connsiteX57-11581" fmla="*/ 891723 w 4098122"/>
                <a:gd name="connsiteY57-11582" fmla="*/ 5110441 h 5311470"/>
                <a:gd name="connsiteX58-11583" fmla="*/ 1107587 w 4098122"/>
                <a:gd name="connsiteY58-11584" fmla="*/ 5121609 h 5311470"/>
                <a:gd name="connsiteX59-11585" fmla="*/ 1161553 w 4098122"/>
                <a:gd name="connsiteY59-11586" fmla="*/ 5110441 h 5311470"/>
                <a:gd name="connsiteX60-11587" fmla="*/ 1334244 w 4098122"/>
                <a:gd name="connsiteY60-11588" fmla="*/ 5099273 h 5311470"/>
                <a:gd name="connsiteX61-11589" fmla="*/ 1388211 w 4098122"/>
                <a:gd name="connsiteY61-11590" fmla="*/ 5110441 h 5311470"/>
                <a:gd name="connsiteX62-11591" fmla="*/ 1420590 w 4098122"/>
                <a:gd name="connsiteY62-11592" fmla="*/ 5121609 h 5311470"/>
                <a:gd name="connsiteX63-11593" fmla="*/ 1485349 w 4098122"/>
                <a:gd name="connsiteY63-11594" fmla="*/ 5132777 h 5311470"/>
                <a:gd name="connsiteX64-11595" fmla="*/ 1517729 w 4098122"/>
                <a:gd name="connsiteY64-11596" fmla="*/ 5143945 h 5311470"/>
                <a:gd name="connsiteX65-11597" fmla="*/ 1550108 w 4098122"/>
                <a:gd name="connsiteY65-11598" fmla="*/ 5155112 h 5311470"/>
                <a:gd name="connsiteX66-11599" fmla="*/ 1614868 w 4098122"/>
                <a:gd name="connsiteY66-11600" fmla="*/ 5177448 h 5311470"/>
                <a:gd name="connsiteX67-11601" fmla="*/ 1802785 w 4098122"/>
                <a:gd name="connsiteY67-11602" fmla="*/ 5181199 h 5311470"/>
                <a:gd name="connsiteX68-11603" fmla="*/ 1926080 w 4098122"/>
                <a:gd name="connsiteY68-11604" fmla="*/ 5173781 h 5311470"/>
                <a:gd name="connsiteX69-11605" fmla="*/ 2060390 w 4098122"/>
                <a:gd name="connsiteY69-11606" fmla="*/ 5177531 h 5311470"/>
                <a:gd name="connsiteX70-11607" fmla="*/ 2137733 w 4098122"/>
                <a:gd name="connsiteY70-11608" fmla="*/ 5177498 h 5311470"/>
                <a:gd name="connsiteX71-11609" fmla="*/ 2216643 w 4098122"/>
                <a:gd name="connsiteY71-11610" fmla="*/ 5170047 h 5311470"/>
                <a:gd name="connsiteX72-11611" fmla="*/ 2338012 w 4098122"/>
                <a:gd name="connsiteY72-11612" fmla="*/ 5177448 h 5311470"/>
                <a:gd name="connsiteX73-11613" fmla="*/ 3426693 w 4098122"/>
                <a:gd name="connsiteY73-11614" fmla="*/ 5140244 h 5311470"/>
                <a:gd name="connsiteX74-11615" fmla="*/ 3485092 w 4098122"/>
                <a:gd name="connsiteY74-11616" fmla="*/ 5129077 h 5311470"/>
                <a:gd name="connsiteX75-11617" fmla="*/ 3536058 w 4098122"/>
                <a:gd name="connsiteY75-11618" fmla="*/ 5121609 h 5311470"/>
                <a:gd name="connsiteX76-11619" fmla="*/ 3606819 w 4098122"/>
                <a:gd name="connsiteY76-11620" fmla="*/ 5129026 h 5311470"/>
                <a:gd name="connsiteX77-11621" fmla="*/ 3665576 w 4098122"/>
                <a:gd name="connsiteY77-11622" fmla="*/ 5132777 h 5311470"/>
                <a:gd name="connsiteX78-11623" fmla="*/ 3773508 w 4098122"/>
                <a:gd name="connsiteY78-11624" fmla="*/ 5155112 h 5311470"/>
                <a:gd name="connsiteX79-11625" fmla="*/ 3816680 w 4098122"/>
                <a:gd name="connsiteY79-11626" fmla="*/ 5166280 h 5311470"/>
                <a:gd name="connsiteX80-11627" fmla="*/ 3870647 w 4098122"/>
                <a:gd name="connsiteY80-11628" fmla="*/ 5177448 h 5311470"/>
                <a:gd name="connsiteX81-11629" fmla="*/ 3874975 w 4098122"/>
                <a:gd name="connsiteY81-11630" fmla="*/ 5037497 h 5311470"/>
                <a:gd name="connsiteX82-11631" fmla="*/ 3913820 w 4098122"/>
                <a:gd name="connsiteY82-11632" fmla="*/ 4697231 h 5311470"/>
                <a:gd name="connsiteX83-11633" fmla="*/ 3903026 w 4098122"/>
                <a:gd name="connsiteY83-11634" fmla="*/ 4663727 h 5311470"/>
                <a:gd name="connsiteX84-11635" fmla="*/ 3892233 w 4098122"/>
                <a:gd name="connsiteY84-11636" fmla="*/ 4384532 h 5311470"/>
                <a:gd name="connsiteX85-11637" fmla="*/ 3881440 w 4098122"/>
                <a:gd name="connsiteY85-11638" fmla="*/ 4105336 h 5311470"/>
                <a:gd name="connsiteX86-11639" fmla="*/ 3924612 w 4098122"/>
                <a:gd name="connsiteY86-11640" fmla="*/ 4071832 h 5311470"/>
                <a:gd name="connsiteX87-11641" fmla="*/ 3899780 w 4098122"/>
                <a:gd name="connsiteY87-11642" fmla="*/ 3931880 h 5311470"/>
                <a:gd name="connsiteX88-11643" fmla="*/ 3872811 w 4098122"/>
                <a:gd name="connsiteY88-11644" fmla="*/ 3820202 h 5311470"/>
                <a:gd name="connsiteX89-11645" fmla="*/ 3892233 w 4098122"/>
                <a:gd name="connsiteY89-11646" fmla="*/ 3602783 h 5311470"/>
                <a:gd name="connsiteX90-11647" fmla="*/ 3878749 w 4098122"/>
                <a:gd name="connsiteY90-11648" fmla="*/ 3246828 h 5311470"/>
                <a:gd name="connsiteX91-11649" fmla="*/ 3913820 w 4098122"/>
                <a:gd name="connsiteY91-11650" fmla="*/ 3111398 h 5311470"/>
                <a:gd name="connsiteX92-11651" fmla="*/ 3924612 w 4098122"/>
                <a:gd name="connsiteY92-11652" fmla="*/ 3055560 h 5311470"/>
                <a:gd name="connsiteX93-11653" fmla="*/ 3903026 w 4098122"/>
                <a:gd name="connsiteY93-11654" fmla="*/ 2910378 h 5311470"/>
                <a:gd name="connsiteX94-11655" fmla="*/ 3897643 w 4098122"/>
                <a:gd name="connsiteY94-11656" fmla="*/ 2689852 h 5311470"/>
                <a:gd name="connsiteX95-11657" fmla="*/ 3859853 w 4098122"/>
                <a:gd name="connsiteY95-11658" fmla="*/ 2564175 h 5311470"/>
                <a:gd name="connsiteX96-11659" fmla="*/ 3838267 w 4098122"/>
                <a:gd name="connsiteY96-11660" fmla="*/ 2541839 h 5311470"/>
                <a:gd name="connsiteX97-11661" fmla="*/ 3827474 w 4098122"/>
                <a:gd name="connsiteY97-11662" fmla="*/ 2407825 h 5311470"/>
                <a:gd name="connsiteX98-11663" fmla="*/ 3838267 w 4098122"/>
                <a:gd name="connsiteY98-11664" fmla="*/ 2374321 h 5311470"/>
                <a:gd name="connsiteX99-11665" fmla="*/ 3849060 w 4098122"/>
                <a:gd name="connsiteY99-11666" fmla="*/ 2296146 h 5311470"/>
                <a:gd name="connsiteX100-11667" fmla="*/ 3870647 w 4098122"/>
                <a:gd name="connsiteY100-11668" fmla="*/ 2273811 h 5311470"/>
                <a:gd name="connsiteX101-11669" fmla="*/ 3903026 w 4098122"/>
                <a:gd name="connsiteY101-11670" fmla="*/ 2184469 h 5311470"/>
                <a:gd name="connsiteX102-11671" fmla="*/ 3913820 w 4098122"/>
                <a:gd name="connsiteY102-11672" fmla="*/ 2005783 h 5311470"/>
                <a:gd name="connsiteX103-11673" fmla="*/ 3935406 w 4098122"/>
                <a:gd name="connsiteY103-11674" fmla="*/ 1793595 h 5311470"/>
                <a:gd name="connsiteX104-11675" fmla="*/ 3924612 w 4098122"/>
                <a:gd name="connsiteY104-11676" fmla="*/ 1648413 h 5311470"/>
                <a:gd name="connsiteX105-11677" fmla="*/ 3939246 w 4098122"/>
                <a:gd name="connsiteY105-11678" fmla="*/ 1594049 h 5311470"/>
                <a:gd name="connsiteX106-11679" fmla="*/ 3940816 w 4098122"/>
                <a:gd name="connsiteY106-11680" fmla="*/ 1485848 h 5311470"/>
                <a:gd name="connsiteX107-11681" fmla="*/ 3947836 w 4098122"/>
                <a:gd name="connsiteY107-11682" fmla="*/ 1378692 h 5311470"/>
                <a:gd name="connsiteX108-11683" fmla="*/ 3931105 w 4098122"/>
                <a:gd name="connsiteY108-11684" fmla="*/ 1305039 h 5311470"/>
                <a:gd name="connsiteX109-11685" fmla="*/ 3913293 w 4098122"/>
                <a:gd name="connsiteY109-11686" fmla="*/ 1178655 h 5311470"/>
                <a:gd name="connsiteX110-11687" fmla="*/ 3903026 w 4098122"/>
                <a:gd name="connsiteY110-11688" fmla="*/ 676810 h 5311470"/>
                <a:gd name="connsiteX111-11689" fmla="*/ 3903158 w 4098122"/>
                <a:gd name="connsiteY111-11690" fmla="*/ 520928 h 5311470"/>
                <a:gd name="connsiteX112-11691" fmla="*/ 3899187 w 4098122"/>
                <a:gd name="connsiteY112-11692" fmla="*/ 373278 h 5311470"/>
                <a:gd name="connsiteX113-11693" fmla="*/ 3913820 w 4098122"/>
                <a:gd name="connsiteY113-11694" fmla="*/ 198069 h 5311470"/>
                <a:gd name="connsiteX114-11695" fmla="*/ 3827474 w 4098122"/>
                <a:gd name="connsiteY114-11696" fmla="*/ 196594 h 5311470"/>
                <a:gd name="connsiteX115-11697" fmla="*/ 3795094 w 4098122"/>
                <a:gd name="connsiteY115-11698" fmla="*/ 174258 h 5311470"/>
                <a:gd name="connsiteX116-11699" fmla="*/ 3740402 w 4098122"/>
                <a:gd name="connsiteY116-11700" fmla="*/ 170044 h 5311470"/>
                <a:gd name="connsiteX117-11701" fmla="*/ 3686865 w 4098122"/>
                <a:gd name="connsiteY117-11702" fmla="*/ 178383 h 5311470"/>
                <a:gd name="connsiteX118-11703" fmla="*/ 3643626 w 4098122"/>
                <a:gd name="connsiteY118-11704" fmla="*/ 168568 h 5311470"/>
                <a:gd name="connsiteX119-11705" fmla="*/ 3558732 w 4098122"/>
                <a:gd name="connsiteY119-11706" fmla="*/ 180474 h 5311470"/>
                <a:gd name="connsiteX120-11707" fmla="*/ 3381688 w 4098122"/>
                <a:gd name="connsiteY120-11708" fmla="*/ 188165 h 5311470"/>
                <a:gd name="connsiteX121-11709" fmla="*/ 3204582 w 4098122"/>
                <a:gd name="connsiteY121-11710" fmla="*/ 182687 h 5311470"/>
                <a:gd name="connsiteX122-11711" fmla="*/ 3169088 w 4098122"/>
                <a:gd name="connsiteY122-11712" fmla="*/ 174258 h 5311470"/>
                <a:gd name="connsiteX123-11713" fmla="*/ 3136709 w 4098122"/>
                <a:gd name="connsiteY123-11714" fmla="*/ 163090 h 5311470"/>
                <a:gd name="connsiteX124-11715" fmla="*/ 3111646 w 4098122"/>
                <a:gd name="connsiteY124-11716" fmla="*/ 161614 h 5311470"/>
                <a:gd name="connsiteX125-11717" fmla="*/ 3030414 w 4098122"/>
                <a:gd name="connsiteY125-11718" fmla="*/ 159276 h 5311470"/>
                <a:gd name="connsiteX126-11719" fmla="*/ 2856086 w 4098122"/>
                <a:gd name="connsiteY126-11720" fmla="*/ 151922 h 5311470"/>
                <a:gd name="connsiteX127-11721" fmla="*/ 2445944 w 4098122"/>
                <a:gd name="connsiteY127-11722" fmla="*/ 174258 h 5311470"/>
                <a:gd name="connsiteX128-11723" fmla="*/ 2118307 w 4098122"/>
                <a:gd name="connsiteY128-11724" fmla="*/ 150448 h 5311470"/>
                <a:gd name="connsiteX129-11725" fmla="*/ 1882561 w 4098122"/>
                <a:gd name="connsiteY129-11726" fmla="*/ 154045 h 5311470"/>
                <a:gd name="connsiteX130-11727" fmla="*/ 1712006 w 4098122"/>
                <a:gd name="connsiteY130-11728" fmla="*/ 140754 h 5311470"/>
                <a:gd name="connsiteX131-11729" fmla="*/ 1237105 w 4098122"/>
                <a:gd name="connsiteY131-11730" fmla="*/ 163090 h 5311470"/>
                <a:gd name="connsiteX132-11731" fmla="*/ 1160470 w 4098122"/>
                <a:gd name="connsiteY132-11732" fmla="*/ 163031 h 5311470"/>
                <a:gd name="connsiteX133-11733" fmla="*/ 1106861 w 4098122"/>
                <a:gd name="connsiteY133-11734" fmla="*/ 161556 h 5311470"/>
                <a:gd name="connsiteX134-11735" fmla="*/ 1056735 w 4098122"/>
                <a:gd name="connsiteY134-11736" fmla="*/ 149710 h 5311470"/>
                <a:gd name="connsiteX135-11737" fmla="*/ 1007681 w 4098122"/>
                <a:gd name="connsiteY135-11738" fmla="*/ 0 h 5311470"/>
                <a:gd name="connsiteX136-11739" fmla="*/ 1100279 w 4098122"/>
                <a:gd name="connsiteY136-11740" fmla="*/ 23149 h 5311470"/>
                <a:gd name="connsiteX137-11741" fmla="*/ 1169727 w 4098122"/>
                <a:gd name="connsiteY137-11742" fmla="*/ 69448 h 5311470"/>
                <a:gd name="connsiteX138-11743" fmla="*/ 1679013 w 4098122"/>
                <a:gd name="connsiteY138-11744" fmla="*/ 46298 h 5311470"/>
                <a:gd name="connsiteX139-11745" fmla="*/ 1760036 w 4098122"/>
                <a:gd name="connsiteY139-11746" fmla="*/ 23149 h 5311470"/>
                <a:gd name="connsiteX140-11747" fmla="*/ 2107276 w 4098122"/>
                <a:gd name="connsiteY140-11748" fmla="*/ 34724 h 5311470"/>
                <a:gd name="connsiteX141-11749" fmla="*/ 2466092 w 4098122"/>
                <a:gd name="connsiteY141-11750" fmla="*/ 81022 h 5311470"/>
                <a:gd name="connsiteX142-11751" fmla="*/ 2905930 w 4098122"/>
                <a:gd name="connsiteY142-11752" fmla="*/ 57873 h 5311470"/>
                <a:gd name="connsiteX143-11753" fmla="*/ 3010102 w 4098122"/>
                <a:gd name="connsiteY143-11754" fmla="*/ 34724 h 5311470"/>
                <a:gd name="connsiteX144-11755" fmla="*/ 3183722 w 4098122"/>
                <a:gd name="connsiteY144-11756" fmla="*/ 46298 h 5311470"/>
                <a:gd name="connsiteX145-11757" fmla="*/ 3206871 w 4098122"/>
                <a:gd name="connsiteY145-11758" fmla="*/ 69448 h 5311470"/>
                <a:gd name="connsiteX146-11759" fmla="*/ 3241595 w 4098122"/>
                <a:gd name="connsiteY146-11760" fmla="*/ 81022 h 5311470"/>
                <a:gd name="connsiteX147-11761" fmla="*/ 3264745 w 4098122"/>
                <a:gd name="connsiteY147-11762" fmla="*/ 104172 h 5311470"/>
                <a:gd name="connsiteX148-11763" fmla="*/ 3368917 w 4098122"/>
                <a:gd name="connsiteY148-11764" fmla="*/ 81022 h 5311470"/>
                <a:gd name="connsiteX149-11765" fmla="*/ 3693008 w 4098122"/>
                <a:gd name="connsiteY149-11766" fmla="*/ 69448 h 5311470"/>
                <a:gd name="connsiteX150-11767" fmla="*/ 3739307 w 4098122"/>
                <a:gd name="connsiteY150-11768" fmla="*/ 46298 h 5311470"/>
                <a:gd name="connsiteX151-11769" fmla="*/ 3774031 w 4098122"/>
                <a:gd name="connsiteY151-11770" fmla="*/ 23149 h 5311470"/>
                <a:gd name="connsiteX152-11771" fmla="*/ 3831904 w 4098122"/>
                <a:gd name="connsiteY152-11772" fmla="*/ 69448 h 5311470"/>
                <a:gd name="connsiteX153-11773" fmla="*/ 3912927 w 4098122"/>
                <a:gd name="connsiteY153-11774" fmla="*/ 81022 h 5311470"/>
                <a:gd name="connsiteX154-11775" fmla="*/ 3947651 w 4098122"/>
                <a:gd name="connsiteY154-11776" fmla="*/ 104172 h 5311470"/>
                <a:gd name="connsiteX155-11777" fmla="*/ 4040249 w 4098122"/>
                <a:gd name="connsiteY155-11778" fmla="*/ 127321 h 5311470"/>
                <a:gd name="connsiteX156-11779" fmla="*/ 4017099 w 4098122"/>
                <a:gd name="connsiteY156-11780" fmla="*/ 312516 h 5311470"/>
                <a:gd name="connsiteX157-11781" fmla="*/ 4005524 w 4098122"/>
                <a:gd name="connsiteY157-11782" fmla="*/ 347240 h 5311470"/>
                <a:gd name="connsiteX158-11783" fmla="*/ 4028674 w 4098122"/>
                <a:gd name="connsiteY158-11784" fmla="*/ 601883 h 5311470"/>
                <a:gd name="connsiteX159-11785" fmla="*/ 4040249 w 4098122"/>
                <a:gd name="connsiteY159-11786" fmla="*/ 1169043 h 5311470"/>
                <a:gd name="connsiteX160-11787" fmla="*/ 4063398 w 4098122"/>
                <a:gd name="connsiteY160-11788" fmla="*/ 1238491 h 5311470"/>
                <a:gd name="connsiteX161-11789" fmla="*/ 4074973 w 4098122"/>
                <a:gd name="connsiteY161-11790" fmla="*/ 1273215 h 5311470"/>
                <a:gd name="connsiteX162-11791" fmla="*/ 4098122 w 4098122"/>
                <a:gd name="connsiteY162-11792" fmla="*/ 1354238 h 5311470"/>
                <a:gd name="connsiteX163-11793" fmla="*/ 4074973 w 4098122"/>
                <a:gd name="connsiteY163-11794" fmla="*/ 1574157 h 5311470"/>
                <a:gd name="connsiteX164-11795" fmla="*/ 4051823 w 4098122"/>
                <a:gd name="connsiteY164-11796" fmla="*/ 1608881 h 5311470"/>
                <a:gd name="connsiteX165-11797" fmla="*/ 4063398 w 4098122"/>
                <a:gd name="connsiteY165-11798" fmla="*/ 1759352 h 5311470"/>
                <a:gd name="connsiteX166-11799" fmla="*/ 4040249 w 4098122"/>
                <a:gd name="connsiteY166-11800" fmla="*/ 1979271 h 5311470"/>
                <a:gd name="connsiteX167-11801" fmla="*/ 4028674 w 4098122"/>
                <a:gd name="connsiteY167-11802" fmla="*/ 2164466 h 5311470"/>
                <a:gd name="connsiteX168-11803" fmla="*/ 3993950 w 4098122"/>
                <a:gd name="connsiteY168-11804" fmla="*/ 2257063 h 5311470"/>
                <a:gd name="connsiteX169-11805" fmla="*/ 3970800 w 4098122"/>
                <a:gd name="connsiteY169-11806" fmla="*/ 2280212 h 5311470"/>
                <a:gd name="connsiteX170-11807" fmla="*/ 3959226 w 4098122"/>
                <a:gd name="connsiteY170-11808" fmla="*/ 2361235 h 5311470"/>
                <a:gd name="connsiteX171-11809" fmla="*/ 3947651 w 4098122"/>
                <a:gd name="connsiteY171-11810" fmla="*/ 2395959 h 5311470"/>
                <a:gd name="connsiteX172-11811" fmla="*/ 3959226 w 4098122"/>
                <a:gd name="connsiteY172-11812" fmla="*/ 2534855 h 5311470"/>
                <a:gd name="connsiteX173-11813" fmla="*/ 3982375 w 4098122"/>
                <a:gd name="connsiteY173-11814" fmla="*/ 2558005 h 5311470"/>
                <a:gd name="connsiteX174-11815" fmla="*/ 3993950 w 4098122"/>
                <a:gd name="connsiteY174-11816" fmla="*/ 2592729 h 5311470"/>
                <a:gd name="connsiteX175-11817" fmla="*/ 4028674 w 4098122"/>
                <a:gd name="connsiteY175-11818" fmla="*/ 2916820 h 5311470"/>
                <a:gd name="connsiteX176-11819" fmla="*/ 4051823 w 4098122"/>
                <a:gd name="connsiteY176-11820" fmla="*/ 3067291 h 5311470"/>
                <a:gd name="connsiteX177-11821" fmla="*/ 4040249 w 4098122"/>
                <a:gd name="connsiteY177-11822" fmla="*/ 3125164 h 5311470"/>
                <a:gd name="connsiteX178-11823" fmla="*/ 4029899 w 4098122"/>
                <a:gd name="connsiteY178-11824" fmla="*/ 3164921 h 5311470"/>
                <a:gd name="connsiteX179-11825" fmla="*/ 4031149 w 4098122"/>
                <a:gd name="connsiteY179-11826" fmla="*/ 3158443 h 5311470"/>
                <a:gd name="connsiteX180-11827" fmla="*/ 4029899 w 4098122"/>
                <a:gd name="connsiteY180-11828" fmla="*/ 3164921 h 5311470"/>
                <a:gd name="connsiteX181-11829" fmla="*/ 4017099 w 4098122"/>
                <a:gd name="connsiteY181-11830" fmla="*/ 3229336 h 5311470"/>
                <a:gd name="connsiteX182-11831" fmla="*/ 4017099 w 4098122"/>
                <a:gd name="connsiteY182-11832" fmla="*/ 3634450 h 5311470"/>
                <a:gd name="connsiteX183-11833" fmla="*/ 4051823 w 4098122"/>
                <a:gd name="connsiteY183-11834" fmla="*/ 3842795 h 5311470"/>
                <a:gd name="connsiteX184-11835" fmla="*/ 4063398 w 4098122"/>
                <a:gd name="connsiteY184-11836" fmla="*/ 3981691 h 5311470"/>
                <a:gd name="connsiteX185-11837" fmla="*/ 4051823 w 4098122"/>
                <a:gd name="connsiteY185-11838" fmla="*/ 4120587 h 5311470"/>
                <a:gd name="connsiteX186-11839" fmla="*/ 4040249 w 4098122"/>
                <a:gd name="connsiteY186-11840" fmla="*/ 4155311 h 5311470"/>
                <a:gd name="connsiteX187-11841" fmla="*/ 4017099 w 4098122"/>
                <a:gd name="connsiteY187-11842" fmla="*/ 4444678 h 5311470"/>
                <a:gd name="connsiteX188-11843" fmla="*/ 4028674 w 4098122"/>
                <a:gd name="connsiteY188-11844" fmla="*/ 4734045 h 5311470"/>
                <a:gd name="connsiteX189-11845" fmla="*/ 4040249 w 4098122"/>
                <a:gd name="connsiteY189-11846" fmla="*/ 4768769 h 5311470"/>
                <a:gd name="connsiteX190-11847" fmla="*/ 4025844 w 4098122"/>
                <a:gd name="connsiteY190-11848" fmla="*/ 5150698 h 5311470"/>
                <a:gd name="connsiteX191-11849" fmla="*/ 4014270 w 4098122"/>
                <a:gd name="connsiteY191-11850" fmla="*/ 5275190 h 5311470"/>
                <a:gd name="connsiteX192-11851" fmla="*/ 3936076 w 4098122"/>
                <a:gd name="connsiteY192-11852" fmla="*/ 5254906 h 5311470"/>
                <a:gd name="connsiteX193-11853" fmla="*/ 3889778 w 4098122"/>
                <a:gd name="connsiteY193-11854" fmla="*/ 5243331 h 5311470"/>
                <a:gd name="connsiteX194-11855" fmla="*/ 3788546 w 4098122"/>
                <a:gd name="connsiteY194-11856" fmla="*/ 5240502 h 5311470"/>
                <a:gd name="connsiteX195-11857" fmla="*/ 3713143 w 4098122"/>
                <a:gd name="connsiteY195-11858" fmla="*/ 5246382 h 5311470"/>
                <a:gd name="connsiteX196-11859" fmla="*/ 3655455 w 4098122"/>
                <a:gd name="connsiteY196-11860" fmla="*/ 5234733 h 5311470"/>
                <a:gd name="connsiteX197-11861" fmla="*/ 3600411 w 4098122"/>
                <a:gd name="connsiteY197-11862" fmla="*/ 5231757 h 5311470"/>
                <a:gd name="connsiteX198-11863" fmla="*/ 3565686 w 4098122"/>
                <a:gd name="connsiteY198-11864" fmla="*/ 5243331 h 5311470"/>
                <a:gd name="connsiteX199-11865" fmla="*/ 2350345 w 4098122"/>
                <a:gd name="connsiteY199-11866" fmla="*/ 5266481 h 5311470"/>
                <a:gd name="connsiteX200-11867" fmla="*/ 2188299 w 4098122"/>
                <a:gd name="connsiteY200-11868" fmla="*/ 5289630 h 5311470"/>
                <a:gd name="connsiteX201-11869" fmla="*/ 2095702 w 4098122"/>
                <a:gd name="connsiteY201-11870" fmla="*/ 5301205 h 5311470"/>
                <a:gd name="connsiteX202-11871" fmla="*/ 2049329 w 4098122"/>
                <a:gd name="connsiteY202-11872" fmla="*/ 5306936 h 5311470"/>
                <a:gd name="connsiteX203-11873" fmla="*/ 1968380 w 4098122"/>
                <a:gd name="connsiteY203-11874" fmla="*/ 5301205 h 5311470"/>
                <a:gd name="connsiteX204-11875" fmla="*/ 1748461 w 4098122"/>
                <a:gd name="connsiteY204-11876" fmla="*/ 5289630 h 5311470"/>
                <a:gd name="connsiteX205-11877" fmla="*/ 1574841 w 4098122"/>
                <a:gd name="connsiteY205-11878" fmla="*/ 5266481 h 5311470"/>
                <a:gd name="connsiteX206-11879" fmla="*/ 1505393 w 4098122"/>
                <a:gd name="connsiteY206-11880" fmla="*/ 5243331 h 5311470"/>
                <a:gd name="connsiteX207-11881" fmla="*/ 1470669 w 4098122"/>
                <a:gd name="connsiteY207-11882" fmla="*/ 5231757 h 5311470"/>
                <a:gd name="connsiteX208-11883" fmla="*/ 1435945 w 4098122"/>
                <a:gd name="connsiteY208-11884" fmla="*/ 5220182 h 5311470"/>
                <a:gd name="connsiteX209-11885" fmla="*/ 1366497 w 4098122"/>
                <a:gd name="connsiteY209-11886" fmla="*/ 5208607 h 5311470"/>
                <a:gd name="connsiteX210-11887" fmla="*/ 1331773 w 4098122"/>
                <a:gd name="connsiteY210-11888" fmla="*/ 5197033 h 5311470"/>
                <a:gd name="connsiteX211-11889" fmla="*/ 1273899 w 4098122"/>
                <a:gd name="connsiteY211-11890" fmla="*/ 5185458 h 5311470"/>
                <a:gd name="connsiteX212-11891" fmla="*/ 1088704 w 4098122"/>
                <a:gd name="connsiteY212-11892" fmla="*/ 5197033 h 5311470"/>
                <a:gd name="connsiteX213-11893" fmla="*/ 1030831 w 4098122"/>
                <a:gd name="connsiteY213-11894" fmla="*/ 5208607 h 5311470"/>
                <a:gd name="connsiteX214-11895" fmla="*/ 799337 w 4098122"/>
                <a:gd name="connsiteY214-11896" fmla="*/ 5197033 h 5311470"/>
                <a:gd name="connsiteX215-11897" fmla="*/ 648866 w 4098122"/>
                <a:gd name="connsiteY215-11898" fmla="*/ 5231757 h 5311470"/>
                <a:gd name="connsiteX216-11899" fmla="*/ 452097 w 4098122"/>
                <a:gd name="connsiteY216-11900" fmla="*/ 5197033 h 5311470"/>
                <a:gd name="connsiteX217-11901" fmla="*/ 244625 w 4098122"/>
                <a:gd name="connsiteY217-11902" fmla="*/ 5207919 h 5311470"/>
                <a:gd name="connsiteX218-11903" fmla="*/ 174304 w 4098122"/>
                <a:gd name="connsiteY218-11904" fmla="*/ 5220182 h 5311470"/>
                <a:gd name="connsiteX219-11905" fmla="*/ 117808 w 4098122"/>
                <a:gd name="connsiteY219-11906" fmla="*/ 5228128 h 5311470"/>
                <a:gd name="connsiteX220-11907" fmla="*/ 12259 w 4098122"/>
                <a:gd name="connsiteY220-11908" fmla="*/ 5243331 h 5311470"/>
                <a:gd name="connsiteX221-11909" fmla="*/ 23144 w 4098122"/>
                <a:gd name="connsiteY221-11910" fmla="*/ 5109442 h 5311470"/>
                <a:gd name="connsiteX222-11911" fmla="*/ 46294 w 4098122"/>
                <a:gd name="connsiteY222-11912" fmla="*/ 5020289 h 5311470"/>
                <a:gd name="connsiteX223-11913" fmla="*/ 35408 w 4098122"/>
                <a:gd name="connsiteY223-11914" fmla="*/ 4826643 h 5311470"/>
                <a:gd name="connsiteX224-11915" fmla="*/ 58557 w 4098122"/>
                <a:gd name="connsiteY224-11916" fmla="*/ 4791919 h 5311470"/>
                <a:gd name="connsiteX225-11917" fmla="*/ 70132 w 4098122"/>
                <a:gd name="connsiteY225-11918" fmla="*/ 4745620 h 5311470"/>
                <a:gd name="connsiteX226-11919" fmla="*/ 35408 w 4098122"/>
                <a:gd name="connsiteY226-11920" fmla="*/ 4676172 h 5311470"/>
                <a:gd name="connsiteX227-11921" fmla="*/ 23833 w 4098122"/>
                <a:gd name="connsiteY227-11922" fmla="*/ 4641448 h 5311470"/>
                <a:gd name="connsiteX228-11923" fmla="*/ 35408 w 4098122"/>
                <a:gd name="connsiteY228-11924" fmla="*/ 4514126 h 5311470"/>
                <a:gd name="connsiteX229-11925" fmla="*/ 46983 w 4098122"/>
                <a:gd name="connsiteY229-11926" fmla="*/ 4467828 h 5311470"/>
                <a:gd name="connsiteX230-11927" fmla="*/ 70132 w 4098122"/>
                <a:gd name="connsiteY230-11928" fmla="*/ 4363655 h 5311470"/>
                <a:gd name="connsiteX231-11929" fmla="*/ 58557 w 4098122"/>
                <a:gd name="connsiteY231-11930" fmla="*/ 4305782 h 5311470"/>
                <a:gd name="connsiteX232-11931" fmla="*/ 46983 w 4098122"/>
                <a:gd name="connsiteY232-11932" fmla="*/ 4236334 h 5311470"/>
                <a:gd name="connsiteX233-11933" fmla="*/ 23833 w 4098122"/>
                <a:gd name="connsiteY233-11934" fmla="*/ 4166886 h 5311470"/>
                <a:gd name="connsiteX234-11935" fmla="*/ 35408 w 4098122"/>
                <a:gd name="connsiteY234-11936" fmla="*/ 3877519 h 5311470"/>
                <a:gd name="connsiteX235-11937" fmla="*/ 46983 w 4098122"/>
                <a:gd name="connsiteY235-11938" fmla="*/ 3819645 h 5311470"/>
                <a:gd name="connsiteX236-11939" fmla="*/ 116431 w 4098122"/>
                <a:gd name="connsiteY236-11940" fmla="*/ 3750197 h 5311470"/>
                <a:gd name="connsiteX237-11941" fmla="*/ 93281 w 4098122"/>
                <a:gd name="connsiteY237-11942" fmla="*/ 3611301 h 5311470"/>
                <a:gd name="connsiteX238-11943" fmla="*/ 70132 w 4098122"/>
                <a:gd name="connsiteY238-11944" fmla="*/ 3576577 h 5311470"/>
                <a:gd name="connsiteX239-11945" fmla="*/ 58557 w 4098122"/>
                <a:gd name="connsiteY239-11946" fmla="*/ 3437681 h 5311470"/>
                <a:gd name="connsiteX240-11947" fmla="*/ 35408 w 4098122"/>
                <a:gd name="connsiteY240-11948" fmla="*/ 3345083 h 5311470"/>
                <a:gd name="connsiteX241-11949" fmla="*/ 12259 w 4098122"/>
                <a:gd name="connsiteY241-11950" fmla="*/ 3264060 h 5311470"/>
                <a:gd name="connsiteX242-11951" fmla="*/ 23833 w 4098122"/>
                <a:gd name="connsiteY242-11952" fmla="*/ 3078866 h 5311470"/>
                <a:gd name="connsiteX243-11953" fmla="*/ 46983 w 4098122"/>
                <a:gd name="connsiteY243-11954" fmla="*/ 3009417 h 5311470"/>
                <a:gd name="connsiteX244-11955" fmla="*/ 58557 w 4098122"/>
                <a:gd name="connsiteY244-11956" fmla="*/ 2974693 h 5311470"/>
                <a:gd name="connsiteX245-11957" fmla="*/ 46983 w 4098122"/>
                <a:gd name="connsiteY245-11958" fmla="*/ 2812648 h 5311470"/>
                <a:gd name="connsiteX246-11959" fmla="*/ 35408 w 4098122"/>
                <a:gd name="connsiteY246-11960" fmla="*/ 2673752 h 5311470"/>
                <a:gd name="connsiteX247-11961" fmla="*/ 46983 w 4098122"/>
                <a:gd name="connsiteY247-11962" fmla="*/ 2523281 h 5311470"/>
                <a:gd name="connsiteX248-11963" fmla="*/ 70132 w 4098122"/>
                <a:gd name="connsiteY248-11964" fmla="*/ 2453833 h 5311470"/>
                <a:gd name="connsiteX249-11965" fmla="*/ 58557 w 4098122"/>
                <a:gd name="connsiteY249-11966" fmla="*/ 2257063 h 5311470"/>
                <a:gd name="connsiteX250-11967" fmla="*/ 46983 w 4098122"/>
                <a:gd name="connsiteY250-11968" fmla="*/ 2210764 h 5311470"/>
                <a:gd name="connsiteX251-11969" fmla="*/ 23833 w 4098122"/>
                <a:gd name="connsiteY251-11970" fmla="*/ 2176040 h 5311470"/>
                <a:gd name="connsiteX252-11971" fmla="*/ 23833 w 4098122"/>
                <a:gd name="connsiteY252-11972" fmla="*/ 1828800 h 5311470"/>
                <a:gd name="connsiteX253-11973" fmla="*/ 35408 w 4098122"/>
                <a:gd name="connsiteY253-11974" fmla="*/ 1713053 h 5311470"/>
                <a:gd name="connsiteX254-11975" fmla="*/ 58557 w 4098122"/>
                <a:gd name="connsiteY254-11976" fmla="*/ 1643605 h 5311470"/>
                <a:gd name="connsiteX255-11977" fmla="*/ 35408 w 4098122"/>
                <a:gd name="connsiteY255-11978" fmla="*/ 1481559 h 5311470"/>
                <a:gd name="connsiteX256-11979" fmla="*/ 23833 w 4098122"/>
                <a:gd name="connsiteY256-11980" fmla="*/ 1446835 h 5311470"/>
                <a:gd name="connsiteX257-11981" fmla="*/ 684 w 4098122"/>
                <a:gd name="connsiteY257-11982" fmla="*/ 1365812 h 5311470"/>
                <a:gd name="connsiteX258-11983" fmla="*/ 12259 w 4098122"/>
                <a:gd name="connsiteY258-11984" fmla="*/ 1192192 h 5311470"/>
                <a:gd name="connsiteX259-11985" fmla="*/ 23833 w 4098122"/>
                <a:gd name="connsiteY259-11986" fmla="*/ 1157468 h 5311470"/>
                <a:gd name="connsiteX260-11987" fmla="*/ 58557 w 4098122"/>
                <a:gd name="connsiteY260-11988" fmla="*/ 1064871 h 5311470"/>
                <a:gd name="connsiteX261-11989" fmla="*/ 46983 w 4098122"/>
                <a:gd name="connsiteY261-11990" fmla="*/ 844952 h 5311470"/>
                <a:gd name="connsiteX262-11991" fmla="*/ 35408 w 4098122"/>
                <a:gd name="connsiteY262-11992" fmla="*/ 787078 h 5311470"/>
                <a:gd name="connsiteX263-11993" fmla="*/ 23833 w 4098122"/>
                <a:gd name="connsiteY263-11994" fmla="*/ 648182 h 5311470"/>
                <a:gd name="connsiteX264-11995" fmla="*/ 12259 w 4098122"/>
                <a:gd name="connsiteY264-11996" fmla="*/ 555585 h 5311470"/>
                <a:gd name="connsiteX265-11997" fmla="*/ 23833 w 4098122"/>
                <a:gd name="connsiteY265-11998" fmla="*/ 115747 h 5311470"/>
                <a:gd name="connsiteX266-11999" fmla="*/ 70132 w 4098122"/>
                <a:gd name="connsiteY266-12000" fmla="*/ 69448 h 5311470"/>
                <a:gd name="connsiteX267-12001" fmla="*/ 428947 w 4098122"/>
                <a:gd name="connsiteY267-12002" fmla="*/ 69448 h 5311470"/>
                <a:gd name="connsiteX268-12003" fmla="*/ 556269 w 4098122"/>
                <a:gd name="connsiteY268-12004" fmla="*/ 81022 h 5311470"/>
                <a:gd name="connsiteX269-12005" fmla="*/ 891935 w 4098122"/>
                <a:gd name="connsiteY269-12006" fmla="*/ 57873 h 5311470"/>
                <a:gd name="connsiteX270-12007" fmla="*/ 926659 w 4098122"/>
                <a:gd name="connsiteY270-12008" fmla="*/ 46298 h 5311470"/>
                <a:gd name="connsiteX271-12009" fmla="*/ 961383 w 4098122"/>
                <a:gd name="connsiteY271-12010" fmla="*/ 23149 h 5311470"/>
                <a:gd name="connsiteX272-12011" fmla="*/ 1007681 w 4098122"/>
                <a:gd name="connsiteY272-12012" fmla="*/ 0 h 531147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  <a:cxn ang="0">
                  <a:pos x="connsiteX131-263" y="connsiteY131-264"/>
                </a:cxn>
                <a:cxn ang="0">
                  <a:pos x="connsiteX132-265" y="connsiteY132-266"/>
                </a:cxn>
                <a:cxn ang="0">
                  <a:pos x="connsiteX133-267" y="connsiteY133-268"/>
                </a:cxn>
                <a:cxn ang="0">
                  <a:pos x="connsiteX134-269" y="connsiteY134-270"/>
                </a:cxn>
                <a:cxn ang="0">
                  <a:pos x="connsiteX135-271" y="connsiteY135-272"/>
                </a:cxn>
                <a:cxn ang="0">
                  <a:pos x="connsiteX136-273" y="connsiteY136-274"/>
                </a:cxn>
                <a:cxn ang="0">
                  <a:pos x="connsiteX137-275" y="connsiteY137-276"/>
                </a:cxn>
                <a:cxn ang="0">
                  <a:pos x="connsiteX138-277" y="connsiteY138-278"/>
                </a:cxn>
                <a:cxn ang="0">
                  <a:pos x="connsiteX139-279" y="connsiteY139-280"/>
                </a:cxn>
                <a:cxn ang="0">
                  <a:pos x="connsiteX140-281" y="connsiteY140-282"/>
                </a:cxn>
                <a:cxn ang="0">
                  <a:pos x="connsiteX141-283" y="connsiteY141-284"/>
                </a:cxn>
                <a:cxn ang="0">
                  <a:pos x="connsiteX142-285" y="connsiteY142-286"/>
                </a:cxn>
                <a:cxn ang="0">
                  <a:pos x="connsiteX143-287" y="connsiteY143-288"/>
                </a:cxn>
                <a:cxn ang="0">
                  <a:pos x="connsiteX144-289" y="connsiteY144-290"/>
                </a:cxn>
                <a:cxn ang="0">
                  <a:pos x="connsiteX145-291" y="connsiteY145-292"/>
                </a:cxn>
                <a:cxn ang="0">
                  <a:pos x="connsiteX146-293" y="connsiteY146-294"/>
                </a:cxn>
                <a:cxn ang="0">
                  <a:pos x="connsiteX147-295" y="connsiteY147-296"/>
                </a:cxn>
                <a:cxn ang="0">
                  <a:pos x="connsiteX148-297" y="connsiteY148-298"/>
                </a:cxn>
                <a:cxn ang="0">
                  <a:pos x="connsiteX149-299" y="connsiteY149-300"/>
                </a:cxn>
                <a:cxn ang="0">
                  <a:pos x="connsiteX150-301" y="connsiteY150-302"/>
                </a:cxn>
                <a:cxn ang="0">
                  <a:pos x="connsiteX151-303" y="connsiteY151-304"/>
                </a:cxn>
                <a:cxn ang="0">
                  <a:pos x="connsiteX152-305" y="connsiteY152-306"/>
                </a:cxn>
                <a:cxn ang="0">
                  <a:pos x="connsiteX153-307" y="connsiteY153-308"/>
                </a:cxn>
                <a:cxn ang="0">
                  <a:pos x="connsiteX154-309" y="connsiteY154-310"/>
                </a:cxn>
                <a:cxn ang="0">
                  <a:pos x="connsiteX155-311" y="connsiteY155-312"/>
                </a:cxn>
                <a:cxn ang="0">
                  <a:pos x="connsiteX156-313" y="connsiteY156-314"/>
                </a:cxn>
                <a:cxn ang="0">
                  <a:pos x="connsiteX157-315" y="connsiteY157-316"/>
                </a:cxn>
                <a:cxn ang="0">
                  <a:pos x="connsiteX158-317" y="connsiteY158-318"/>
                </a:cxn>
                <a:cxn ang="0">
                  <a:pos x="connsiteX159-319" y="connsiteY159-320"/>
                </a:cxn>
                <a:cxn ang="0">
                  <a:pos x="connsiteX160-321" y="connsiteY160-322"/>
                </a:cxn>
                <a:cxn ang="0">
                  <a:pos x="connsiteX161-323" y="connsiteY161-324"/>
                </a:cxn>
                <a:cxn ang="0">
                  <a:pos x="connsiteX162-325" y="connsiteY162-326"/>
                </a:cxn>
                <a:cxn ang="0">
                  <a:pos x="connsiteX163-327" y="connsiteY163-328"/>
                </a:cxn>
                <a:cxn ang="0">
                  <a:pos x="connsiteX164-329" y="connsiteY164-330"/>
                </a:cxn>
                <a:cxn ang="0">
                  <a:pos x="connsiteX165-331" y="connsiteY165-332"/>
                </a:cxn>
                <a:cxn ang="0">
                  <a:pos x="connsiteX166-333" y="connsiteY166-334"/>
                </a:cxn>
                <a:cxn ang="0">
                  <a:pos x="connsiteX167-335" y="connsiteY167-336"/>
                </a:cxn>
                <a:cxn ang="0">
                  <a:pos x="connsiteX168-337" y="connsiteY168-338"/>
                </a:cxn>
                <a:cxn ang="0">
                  <a:pos x="connsiteX169-339" y="connsiteY169-340"/>
                </a:cxn>
                <a:cxn ang="0">
                  <a:pos x="connsiteX170-341" y="connsiteY170-342"/>
                </a:cxn>
                <a:cxn ang="0">
                  <a:pos x="connsiteX171-343" y="connsiteY171-344"/>
                </a:cxn>
                <a:cxn ang="0">
                  <a:pos x="connsiteX172-345" y="connsiteY172-346"/>
                </a:cxn>
                <a:cxn ang="0">
                  <a:pos x="connsiteX173-347" y="connsiteY173-348"/>
                </a:cxn>
                <a:cxn ang="0">
                  <a:pos x="connsiteX174-349" y="connsiteY174-350"/>
                </a:cxn>
                <a:cxn ang="0">
                  <a:pos x="connsiteX175-351" y="connsiteY175-352"/>
                </a:cxn>
                <a:cxn ang="0">
                  <a:pos x="connsiteX176-353" y="connsiteY176-354"/>
                </a:cxn>
                <a:cxn ang="0">
                  <a:pos x="connsiteX177-355" y="connsiteY177-356"/>
                </a:cxn>
                <a:cxn ang="0">
                  <a:pos x="connsiteX178-357" y="connsiteY178-358"/>
                </a:cxn>
                <a:cxn ang="0">
                  <a:pos x="connsiteX179-359" y="connsiteY179-360"/>
                </a:cxn>
                <a:cxn ang="0">
                  <a:pos x="connsiteX180-361" y="connsiteY180-362"/>
                </a:cxn>
                <a:cxn ang="0">
                  <a:pos x="connsiteX181-363" y="connsiteY181-364"/>
                </a:cxn>
                <a:cxn ang="0">
                  <a:pos x="connsiteX182-365" y="connsiteY182-366"/>
                </a:cxn>
                <a:cxn ang="0">
                  <a:pos x="connsiteX183-367" y="connsiteY183-368"/>
                </a:cxn>
                <a:cxn ang="0">
                  <a:pos x="connsiteX184-369" y="connsiteY184-370"/>
                </a:cxn>
                <a:cxn ang="0">
                  <a:pos x="connsiteX185-371" y="connsiteY185-372"/>
                </a:cxn>
                <a:cxn ang="0">
                  <a:pos x="connsiteX186-373" y="connsiteY186-374"/>
                </a:cxn>
                <a:cxn ang="0">
                  <a:pos x="connsiteX187-375" y="connsiteY187-376"/>
                </a:cxn>
                <a:cxn ang="0">
                  <a:pos x="connsiteX188-377" y="connsiteY188-378"/>
                </a:cxn>
                <a:cxn ang="0">
                  <a:pos x="connsiteX189-379" y="connsiteY189-380"/>
                </a:cxn>
                <a:cxn ang="0">
                  <a:pos x="connsiteX190-381" y="connsiteY190-382"/>
                </a:cxn>
                <a:cxn ang="0">
                  <a:pos x="connsiteX191-383" y="connsiteY191-384"/>
                </a:cxn>
                <a:cxn ang="0">
                  <a:pos x="connsiteX192-385" y="connsiteY192-386"/>
                </a:cxn>
                <a:cxn ang="0">
                  <a:pos x="connsiteX193-387" y="connsiteY193-388"/>
                </a:cxn>
                <a:cxn ang="0">
                  <a:pos x="connsiteX194-389" y="connsiteY194-390"/>
                </a:cxn>
                <a:cxn ang="0">
                  <a:pos x="connsiteX195-391" y="connsiteY195-392"/>
                </a:cxn>
                <a:cxn ang="0">
                  <a:pos x="connsiteX196-393" y="connsiteY196-394"/>
                </a:cxn>
                <a:cxn ang="0">
                  <a:pos x="connsiteX197-395" y="connsiteY197-396"/>
                </a:cxn>
                <a:cxn ang="0">
                  <a:pos x="connsiteX198-397" y="connsiteY198-398"/>
                </a:cxn>
                <a:cxn ang="0">
                  <a:pos x="connsiteX199-399" y="connsiteY199-400"/>
                </a:cxn>
                <a:cxn ang="0">
                  <a:pos x="connsiteX200-401" y="connsiteY200-402"/>
                </a:cxn>
                <a:cxn ang="0">
                  <a:pos x="connsiteX201-403" y="connsiteY201-404"/>
                </a:cxn>
                <a:cxn ang="0">
                  <a:pos x="connsiteX202-405" y="connsiteY202-406"/>
                </a:cxn>
                <a:cxn ang="0">
                  <a:pos x="connsiteX203-407" y="connsiteY203-408"/>
                </a:cxn>
                <a:cxn ang="0">
                  <a:pos x="connsiteX204-409" y="connsiteY204-410"/>
                </a:cxn>
                <a:cxn ang="0">
                  <a:pos x="connsiteX205-411" y="connsiteY205-412"/>
                </a:cxn>
                <a:cxn ang="0">
                  <a:pos x="connsiteX206-413" y="connsiteY206-414"/>
                </a:cxn>
                <a:cxn ang="0">
                  <a:pos x="connsiteX207-415" y="connsiteY207-416"/>
                </a:cxn>
                <a:cxn ang="0">
                  <a:pos x="connsiteX208-417" y="connsiteY208-418"/>
                </a:cxn>
                <a:cxn ang="0">
                  <a:pos x="connsiteX209-419" y="connsiteY209-420"/>
                </a:cxn>
                <a:cxn ang="0">
                  <a:pos x="connsiteX210-421" y="connsiteY210-422"/>
                </a:cxn>
                <a:cxn ang="0">
                  <a:pos x="connsiteX211-423" y="connsiteY211-424"/>
                </a:cxn>
                <a:cxn ang="0">
                  <a:pos x="connsiteX212-425" y="connsiteY212-426"/>
                </a:cxn>
                <a:cxn ang="0">
                  <a:pos x="connsiteX213-427" y="connsiteY213-428"/>
                </a:cxn>
                <a:cxn ang="0">
                  <a:pos x="connsiteX214-429" y="connsiteY214-430"/>
                </a:cxn>
                <a:cxn ang="0">
                  <a:pos x="connsiteX215-431" y="connsiteY215-432"/>
                </a:cxn>
                <a:cxn ang="0">
                  <a:pos x="connsiteX216-433" y="connsiteY216-434"/>
                </a:cxn>
                <a:cxn ang="0">
                  <a:pos x="connsiteX217-435" y="connsiteY217-436"/>
                </a:cxn>
                <a:cxn ang="0">
                  <a:pos x="connsiteX218-437" y="connsiteY218-438"/>
                </a:cxn>
                <a:cxn ang="0">
                  <a:pos x="connsiteX219-439" y="connsiteY219-440"/>
                </a:cxn>
                <a:cxn ang="0">
                  <a:pos x="connsiteX220-441" y="connsiteY220-442"/>
                </a:cxn>
                <a:cxn ang="0">
                  <a:pos x="connsiteX221-443" y="connsiteY221-444"/>
                </a:cxn>
                <a:cxn ang="0">
                  <a:pos x="connsiteX222-445" y="connsiteY222-446"/>
                </a:cxn>
                <a:cxn ang="0">
                  <a:pos x="connsiteX223-447" y="connsiteY223-448"/>
                </a:cxn>
                <a:cxn ang="0">
                  <a:pos x="connsiteX224-449" y="connsiteY224-450"/>
                </a:cxn>
                <a:cxn ang="0">
                  <a:pos x="connsiteX225-451" y="connsiteY225-452"/>
                </a:cxn>
                <a:cxn ang="0">
                  <a:pos x="connsiteX226-453" y="connsiteY226-454"/>
                </a:cxn>
                <a:cxn ang="0">
                  <a:pos x="connsiteX227-455" y="connsiteY227-456"/>
                </a:cxn>
                <a:cxn ang="0">
                  <a:pos x="connsiteX228-457" y="connsiteY228-458"/>
                </a:cxn>
                <a:cxn ang="0">
                  <a:pos x="connsiteX229-459" y="connsiteY229-460"/>
                </a:cxn>
                <a:cxn ang="0">
                  <a:pos x="connsiteX230-461" y="connsiteY230-462"/>
                </a:cxn>
                <a:cxn ang="0">
                  <a:pos x="connsiteX231-463" y="connsiteY231-464"/>
                </a:cxn>
                <a:cxn ang="0">
                  <a:pos x="connsiteX232-465" y="connsiteY232-466"/>
                </a:cxn>
                <a:cxn ang="0">
                  <a:pos x="connsiteX233-467" y="connsiteY233-468"/>
                </a:cxn>
                <a:cxn ang="0">
                  <a:pos x="connsiteX234-469" y="connsiteY234-470"/>
                </a:cxn>
                <a:cxn ang="0">
                  <a:pos x="connsiteX235-471" y="connsiteY235-472"/>
                </a:cxn>
                <a:cxn ang="0">
                  <a:pos x="connsiteX236-473" y="connsiteY236-474"/>
                </a:cxn>
                <a:cxn ang="0">
                  <a:pos x="connsiteX237-475" y="connsiteY237-476"/>
                </a:cxn>
                <a:cxn ang="0">
                  <a:pos x="connsiteX238-477" y="connsiteY238-478"/>
                </a:cxn>
                <a:cxn ang="0">
                  <a:pos x="connsiteX239-479" y="connsiteY239-480"/>
                </a:cxn>
                <a:cxn ang="0">
                  <a:pos x="connsiteX240-481" y="connsiteY240-482"/>
                </a:cxn>
                <a:cxn ang="0">
                  <a:pos x="connsiteX241-483" y="connsiteY241-484"/>
                </a:cxn>
                <a:cxn ang="0">
                  <a:pos x="connsiteX242-485" y="connsiteY242-486"/>
                </a:cxn>
                <a:cxn ang="0">
                  <a:pos x="connsiteX243-487" y="connsiteY243-488"/>
                </a:cxn>
                <a:cxn ang="0">
                  <a:pos x="connsiteX244-489" y="connsiteY244-490"/>
                </a:cxn>
                <a:cxn ang="0">
                  <a:pos x="connsiteX245-491" y="connsiteY245-492"/>
                </a:cxn>
                <a:cxn ang="0">
                  <a:pos x="connsiteX246-493" y="connsiteY246-494"/>
                </a:cxn>
                <a:cxn ang="0">
                  <a:pos x="connsiteX247-495" y="connsiteY247-496"/>
                </a:cxn>
                <a:cxn ang="0">
                  <a:pos x="connsiteX248-497" y="connsiteY248-498"/>
                </a:cxn>
                <a:cxn ang="0">
                  <a:pos x="connsiteX249-499" y="connsiteY249-500"/>
                </a:cxn>
                <a:cxn ang="0">
                  <a:pos x="connsiteX250-501" y="connsiteY250-502"/>
                </a:cxn>
                <a:cxn ang="0">
                  <a:pos x="connsiteX251-503" y="connsiteY251-504"/>
                </a:cxn>
                <a:cxn ang="0">
                  <a:pos x="connsiteX252-505" y="connsiteY252-506"/>
                </a:cxn>
                <a:cxn ang="0">
                  <a:pos x="connsiteX253-507" y="connsiteY253-508"/>
                </a:cxn>
                <a:cxn ang="0">
                  <a:pos x="connsiteX254-509" y="connsiteY254-510"/>
                </a:cxn>
                <a:cxn ang="0">
                  <a:pos x="connsiteX255-511" y="connsiteY255-512"/>
                </a:cxn>
                <a:cxn ang="0">
                  <a:pos x="connsiteX256-513" y="connsiteY256-514"/>
                </a:cxn>
                <a:cxn ang="0">
                  <a:pos x="connsiteX257-515" y="connsiteY257-516"/>
                </a:cxn>
                <a:cxn ang="0">
                  <a:pos x="connsiteX258-517" y="connsiteY258-518"/>
                </a:cxn>
                <a:cxn ang="0">
                  <a:pos x="connsiteX259-519" y="connsiteY259-520"/>
                </a:cxn>
                <a:cxn ang="0">
                  <a:pos x="connsiteX260-521" y="connsiteY260-522"/>
                </a:cxn>
                <a:cxn ang="0">
                  <a:pos x="connsiteX261-523" y="connsiteY261-524"/>
                </a:cxn>
                <a:cxn ang="0">
                  <a:pos x="connsiteX262-525" y="connsiteY262-526"/>
                </a:cxn>
                <a:cxn ang="0">
                  <a:pos x="connsiteX263-527" y="connsiteY263-528"/>
                </a:cxn>
                <a:cxn ang="0">
                  <a:pos x="connsiteX264-529" y="connsiteY264-530"/>
                </a:cxn>
                <a:cxn ang="0">
                  <a:pos x="connsiteX265-531" y="connsiteY265-532"/>
                </a:cxn>
                <a:cxn ang="0">
                  <a:pos x="connsiteX266-533" y="connsiteY266-534"/>
                </a:cxn>
                <a:cxn ang="0">
                  <a:pos x="connsiteX267-535" y="connsiteY267-536"/>
                </a:cxn>
                <a:cxn ang="0">
                  <a:pos x="connsiteX268-537" y="connsiteY268-538"/>
                </a:cxn>
                <a:cxn ang="0">
                  <a:pos x="connsiteX269-539" y="connsiteY269-540"/>
                </a:cxn>
                <a:cxn ang="0">
                  <a:pos x="connsiteX270-541" y="connsiteY270-542"/>
                </a:cxn>
                <a:cxn ang="0">
                  <a:pos x="connsiteX271-543" y="connsiteY271-544"/>
                </a:cxn>
                <a:cxn ang="0">
                  <a:pos x="connsiteX272-545" y="connsiteY272-546"/>
                </a:cxn>
              </a:cxnLst>
              <a:rect l="l" t="t" r="r" b="b"/>
              <a:pathLst>
                <a:path w="4098122" h="5311470">
                  <a:moveTo>
                    <a:pt x="1056735" y="149710"/>
                  </a:moveTo>
                  <a:cubicBezTo>
                    <a:pt x="1040666" y="146243"/>
                    <a:pt x="1034446" y="140386"/>
                    <a:pt x="1010449" y="140754"/>
                  </a:cubicBezTo>
                  <a:cubicBezTo>
                    <a:pt x="986452" y="141122"/>
                    <a:pt x="923694" y="148687"/>
                    <a:pt x="912755" y="151921"/>
                  </a:cubicBezTo>
                  <a:cubicBezTo>
                    <a:pt x="801223" y="184894"/>
                    <a:pt x="834615" y="167240"/>
                    <a:pt x="665066" y="174258"/>
                  </a:cubicBezTo>
                  <a:cubicBezTo>
                    <a:pt x="625490" y="170535"/>
                    <a:pt x="624862" y="163962"/>
                    <a:pt x="546340" y="163090"/>
                  </a:cubicBezTo>
                  <a:cubicBezTo>
                    <a:pt x="467819" y="162219"/>
                    <a:pt x="338338" y="206378"/>
                    <a:pt x="193938" y="169028"/>
                  </a:cubicBezTo>
                  <a:cubicBezTo>
                    <a:pt x="163253" y="179611"/>
                    <a:pt x="169656" y="134535"/>
                    <a:pt x="168578" y="207762"/>
                  </a:cubicBezTo>
                  <a:cubicBezTo>
                    <a:pt x="167501" y="280989"/>
                    <a:pt x="191071" y="466930"/>
                    <a:pt x="187473" y="608390"/>
                  </a:cubicBezTo>
                  <a:cubicBezTo>
                    <a:pt x="191071" y="638171"/>
                    <a:pt x="209856" y="719739"/>
                    <a:pt x="208505" y="760923"/>
                  </a:cubicBezTo>
                  <a:cubicBezTo>
                    <a:pt x="207155" y="802108"/>
                    <a:pt x="182428" y="830427"/>
                    <a:pt x="179372" y="855496"/>
                  </a:cubicBezTo>
                  <a:cubicBezTo>
                    <a:pt x="176315" y="880565"/>
                    <a:pt x="182970" y="877832"/>
                    <a:pt x="190165" y="911336"/>
                  </a:cubicBezTo>
                  <a:cubicBezTo>
                    <a:pt x="197360" y="944839"/>
                    <a:pt x="218947" y="985788"/>
                    <a:pt x="222545" y="1056518"/>
                  </a:cubicBezTo>
                  <a:cubicBezTo>
                    <a:pt x="189014" y="1125908"/>
                    <a:pt x="214442" y="1160300"/>
                    <a:pt x="209587" y="1198869"/>
                  </a:cubicBezTo>
                  <a:cubicBezTo>
                    <a:pt x="204732" y="1237438"/>
                    <a:pt x="203844" y="1252097"/>
                    <a:pt x="193411" y="1287934"/>
                  </a:cubicBezTo>
                  <a:cubicBezTo>
                    <a:pt x="182979" y="1323770"/>
                    <a:pt x="150590" y="1358049"/>
                    <a:pt x="146992" y="1413887"/>
                  </a:cubicBezTo>
                  <a:cubicBezTo>
                    <a:pt x="172871" y="1494217"/>
                    <a:pt x="141474" y="1393901"/>
                    <a:pt x="168578" y="1492062"/>
                  </a:cubicBezTo>
                  <a:cubicBezTo>
                    <a:pt x="171704" y="1503381"/>
                    <a:pt x="177763" y="1513912"/>
                    <a:pt x="179372" y="1525566"/>
                  </a:cubicBezTo>
                  <a:lnTo>
                    <a:pt x="200958" y="1681916"/>
                  </a:lnTo>
                  <a:cubicBezTo>
                    <a:pt x="200958" y="1681916"/>
                    <a:pt x="183565" y="1725782"/>
                    <a:pt x="179372" y="1748923"/>
                  </a:cubicBezTo>
                  <a:cubicBezTo>
                    <a:pt x="172708" y="1785694"/>
                    <a:pt x="164440" y="1794066"/>
                    <a:pt x="168578" y="1860602"/>
                  </a:cubicBezTo>
                  <a:cubicBezTo>
                    <a:pt x="172717" y="1927137"/>
                    <a:pt x="163194" y="2020823"/>
                    <a:pt x="204205" y="2148134"/>
                  </a:cubicBezTo>
                  <a:cubicBezTo>
                    <a:pt x="211401" y="2159302"/>
                    <a:pt x="190706" y="2208194"/>
                    <a:pt x="190165" y="2229139"/>
                  </a:cubicBezTo>
                  <a:cubicBezTo>
                    <a:pt x="189624" y="2250085"/>
                    <a:pt x="199552" y="2258532"/>
                    <a:pt x="200958" y="2273811"/>
                  </a:cubicBezTo>
                  <a:cubicBezTo>
                    <a:pt x="206766" y="2336919"/>
                    <a:pt x="208154" y="2400380"/>
                    <a:pt x="211751" y="2463665"/>
                  </a:cubicBezTo>
                  <a:cubicBezTo>
                    <a:pt x="211751" y="2463665"/>
                    <a:pt x="192593" y="2492338"/>
                    <a:pt x="190165" y="2530671"/>
                  </a:cubicBezTo>
                  <a:cubicBezTo>
                    <a:pt x="187737" y="2569005"/>
                    <a:pt x="197184" y="2645130"/>
                    <a:pt x="197184" y="2693667"/>
                  </a:cubicBezTo>
                  <a:cubicBezTo>
                    <a:pt x="197184" y="2738492"/>
                    <a:pt x="189537" y="2764442"/>
                    <a:pt x="190165" y="2809867"/>
                  </a:cubicBezTo>
                  <a:cubicBezTo>
                    <a:pt x="190794" y="2855292"/>
                    <a:pt x="197360" y="2914100"/>
                    <a:pt x="200958" y="2966216"/>
                  </a:cubicBezTo>
                  <a:lnTo>
                    <a:pt x="190165" y="2999720"/>
                  </a:lnTo>
                  <a:cubicBezTo>
                    <a:pt x="182970" y="3022056"/>
                    <a:pt x="169027" y="3029737"/>
                    <a:pt x="168578" y="3066728"/>
                  </a:cubicBezTo>
                  <a:cubicBezTo>
                    <a:pt x="168130" y="3103718"/>
                    <a:pt x="191071" y="3162100"/>
                    <a:pt x="187473" y="3221661"/>
                  </a:cubicBezTo>
                  <a:cubicBezTo>
                    <a:pt x="213358" y="3302019"/>
                    <a:pt x="177124" y="3291710"/>
                    <a:pt x="179372" y="3323587"/>
                  </a:cubicBezTo>
                  <a:cubicBezTo>
                    <a:pt x="181619" y="3355465"/>
                    <a:pt x="194374" y="3355027"/>
                    <a:pt x="200958" y="3412930"/>
                  </a:cubicBezTo>
                  <a:cubicBezTo>
                    <a:pt x="206019" y="3457450"/>
                    <a:pt x="208154" y="3502273"/>
                    <a:pt x="211751" y="3546944"/>
                  </a:cubicBezTo>
                  <a:cubicBezTo>
                    <a:pt x="218946" y="3558112"/>
                    <a:pt x="227536" y="3568443"/>
                    <a:pt x="233337" y="3580448"/>
                  </a:cubicBezTo>
                  <a:cubicBezTo>
                    <a:pt x="251420" y="3617868"/>
                    <a:pt x="259150" y="3675020"/>
                    <a:pt x="254924" y="3714461"/>
                  </a:cubicBezTo>
                  <a:cubicBezTo>
                    <a:pt x="250698" y="3753903"/>
                    <a:pt x="214725" y="3777536"/>
                    <a:pt x="207978" y="3817095"/>
                  </a:cubicBezTo>
                  <a:cubicBezTo>
                    <a:pt x="201232" y="3856653"/>
                    <a:pt x="221010" y="3901915"/>
                    <a:pt x="214443" y="3951817"/>
                  </a:cubicBezTo>
                  <a:cubicBezTo>
                    <a:pt x="207877" y="4001719"/>
                    <a:pt x="172624" y="4077889"/>
                    <a:pt x="168578" y="4116504"/>
                  </a:cubicBezTo>
                  <a:cubicBezTo>
                    <a:pt x="164532" y="4155119"/>
                    <a:pt x="181892" y="4160139"/>
                    <a:pt x="190165" y="4183511"/>
                  </a:cubicBezTo>
                  <a:cubicBezTo>
                    <a:pt x="198438" y="4206882"/>
                    <a:pt x="214302" y="4234455"/>
                    <a:pt x="218216" y="4256733"/>
                  </a:cubicBezTo>
                  <a:cubicBezTo>
                    <a:pt x="221498" y="4275409"/>
                    <a:pt x="208154" y="4287744"/>
                    <a:pt x="211751" y="4306356"/>
                  </a:cubicBezTo>
                  <a:cubicBezTo>
                    <a:pt x="204556" y="4339860"/>
                    <a:pt x="197624" y="4373426"/>
                    <a:pt x="190165" y="4406868"/>
                  </a:cubicBezTo>
                  <a:cubicBezTo>
                    <a:pt x="186830" y="4421823"/>
                    <a:pt x="181332" y="4436325"/>
                    <a:pt x="179372" y="4451539"/>
                  </a:cubicBezTo>
                  <a:cubicBezTo>
                    <a:pt x="174120" y="4492296"/>
                    <a:pt x="172176" y="4533436"/>
                    <a:pt x="168578" y="4574385"/>
                  </a:cubicBezTo>
                  <a:cubicBezTo>
                    <a:pt x="172176" y="4585553"/>
                    <a:pt x="174284" y="4597359"/>
                    <a:pt x="179372" y="4607889"/>
                  </a:cubicBezTo>
                  <a:cubicBezTo>
                    <a:pt x="190285" y="4630473"/>
                    <a:pt x="211751" y="4646826"/>
                    <a:pt x="211751" y="4674896"/>
                  </a:cubicBezTo>
                  <a:cubicBezTo>
                    <a:pt x="211751" y="4690244"/>
                    <a:pt x="204555" y="4704677"/>
                    <a:pt x="200958" y="4719567"/>
                  </a:cubicBezTo>
                  <a:cubicBezTo>
                    <a:pt x="193763" y="4730735"/>
                    <a:pt x="181915" y="4739909"/>
                    <a:pt x="179372" y="4753071"/>
                  </a:cubicBezTo>
                  <a:cubicBezTo>
                    <a:pt x="159113" y="4857884"/>
                    <a:pt x="170312" y="4906813"/>
                    <a:pt x="179372" y="5009930"/>
                  </a:cubicBezTo>
                  <a:cubicBezTo>
                    <a:pt x="172177" y="5021098"/>
                    <a:pt x="157525" y="5026954"/>
                    <a:pt x="157786" y="5043435"/>
                  </a:cubicBezTo>
                  <a:cubicBezTo>
                    <a:pt x="158046" y="5059915"/>
                    <a:pt x="168864" y="5103636"/>
                    <a:pt x="180935" y="5108814"/>
                  </a:cubicBezTo>
                  <a:cubicBezTo>
                    <a:pt x="183666" y="5104286"/>
                    <a:pt x="178977" y="5089643"/>
                    <a:pt x="230213" y="5074497"/>
                  </a:cubicBezTo>
                  <a:cubicBezTo>
                    <a:pt x="241152" y="5071263"/>
                    <a:pt x="299134" y="5138833"/>
                    <a:pt x="308890" y="5132777"/>
                  </a:cubicBezTo>
                  <a:cubicBezTo>
                    <a:pt x="317616" y="5127359"/>
                    <a:pt x="320414" y="5112004"/>
                    <a:pt x="330477" y="5110441"/>
                  </a:cubicBezTo>
                  <a:cubicBezTo>
                    <a:pt x="394619" y="5100486"/>
                    <a:pt x="459995" y="5102996"/>
                    <a:pt x="524754" y="5099273"/>
                  </a:cubicBezTo>
                  <a:cubicBezTo>
                    <a:pt x="719033" y="5124402"/>
                    <a:pt x="481330" y="5099273"/>
                    <a:pt x="783791" y="5099273"/>
                  </a:cubicBezTo>
                  <a:cubicBezTo>
                    <a:pt x="819948" y="5099273"/>
                    <a:pt x="855746" y="5106719"/>
                    <a:pt x="891723" y="5110441"/>
                  </a:cubicBezTo>
                  <a:cubicBezTo>
                    <a:pt x="963678" y="5114164"/>
                    <a:pt x="1035543" y="5121609"/>
                    <a:pt x="1107587" y="5121609"/>
                  </a:cubicBezTo>
                  <a:cubicBezTo>
                    <a:pt x="1125932" y="5121609"/>
                    <a:pt x="1143291" y="5112241"/>
                    <a:pt x="1161553" y="5110441"/>
                  </a:cubicBezTo>
                  <a:cubicBezTo>
                    <a:pt x="1218970" y="5104784"/>
                    <a:pt x="1276680" y="5102996"/>
                    <a:pt x="1334244" y="5099273"/>
                  </a:cubicBezTo>
                  <a:cubicBezTo>
                    <a:pt x="1352233" y="5102996"/>
                    <a:pt x="1370413" y="5105838"/>
                    <a:pt x="1388211" y="5110441"/>
                  </a:cubicBezTo>
                  <a:cubicBezTo>
                    <a:pt x="1399248" y="5113296"/>
                    <a:pt x="1409484" y="5119055"/>
                    <a:pt x="1420590" y="5121609"/>
                  </a:cubicBezTo>
                  <a:cubicBezTo>
                    <a:pt x="1441953" y="5126521"/>
                    <a:pt x="1463763" y="5129054"/>
                    <a:pt x="1485349" y="5132777"/>
                  </a:cubicBezTo>
                  <a:cubicBezTo>
                    <a:pt x="1496572" y="5134712"/>
                    <a:pt x="1506935" y="5140222"/>
                    <a:pt x="1517729" y="5143945"/>
                  </a:cubicBezTo>
                  <a:lnTo>
                    <a:pt x="1550108" y="5155112"/>
                  </a:lnTo>
                  <a:cubicBezTo>
                    <a:pt x="1571695" y="5162557"/>
                    <a:pt x="1572755" y="5173100"/>
                    <a:pt x="1614868" y="5177448"/>
                  </a:cubicBezTo>
                  <a:cubicBezTo>
                    <a:pt x="1656981" y="5181796"/>
                    <a:pt x="1710812" y="5149475"/>
                    <a:pt x="1802785" y="5181199"/>
                  </a:cubicBezTo>
                  <a:cubicBezTo>
                    <a:pt x="1871142" y="5184921"/>
                    <a:pt x="1883146" y="5174392"/>
                    <a:pt x="1926080" y="5173781"/>
                  </a:cubicBezTo>
                  <a:cubicBezTo>
                    <a:pt x="1969014" y="5173170"/>
                    <a:pt x="2025115" y="5176912"/>
                    <a:pt x="2060390" y="5177531"/>
                  </a:cubicBezTo>
                  <a:cubicBezTo>
                    <a:pt x="2095665" y="5178150"/>
                    <a:pt x="2130537" y="5184943"/>
                    <a:pt x="2137733" y="5177498"/>
                  </a:cubicBezTo>
                  <a:cubicBezTo>
                    <a:pt x="2166515" y="5173775"/>
                    <a:pt x="2183263" y="5170055"/>
                    <a:pt x="2216643" y="5170047"/>
                  </a:cubicBezTo>
                  <a:cubicBezTo>
                    <a:pt x="2250023" y="5170039"/>
                    <a:pt x="2136337" y="5182415"/>
                    <a:pt x="2338012" y="5177448"/>
                  </a:cubicBezTo>
                  <a:cubicBezTo>
                    <a:pt x="2539687" y="5172481"/>
                    <a:pt x="2845655" y="5122562"/>
                    <a:pt x="3426693" y="5140244"/>
                  </a:cubicBezTo>
                  <a:cubicBezTo>
                    <a:pt x="3437486" y="5136522"/>
                    <a:pt x="3466865" y="5132183"/>
                    <a:pt x="3485092" y="5129077"/>
                  </a:cubicBezTo>
                  <a:cubicBezTo>
                    <a:pt x="3503320" y="5125971"/>
                    <a:pt x="3515770" y="5121617"/>
                    <a:pt x="3536058" y="5121609"/>
                  </a:cubicBezTo>
                  <a:cubicBezTo>
                    <a:pt x="3556346" y="5121601"/>
                    <a:pt x="3570788" y="5125920"/>
                    <a:pt x="3606819" y="5129026"/>
                  </a:cubicBezTo>
                  <a:cubicBezTo>
                    <a:pt x="3616960" y="5129901"/>
                    <a:pt x="3658380" y="5125332"/>
                    <a:pt x="3665576" y="5132777"/>
                  </a:cubicBezTo>
                  <a:cubicBezTo>
                    <a:pt x="3765860" y="5158719"/>
                    <a:pt x="3641184" y="5127729"/>
                    <a:pt x="3773508" y="5155112"/>
                  </a:cubicBezTo>
                  <a:cubicBezTo>
                    <a:pt x="3788054" y="5158122"/>
                    <a:pt x="3802200" y="5162950"/>
                    <a:pt x="3816680" y="5166280"/>
                  </a:cubicBezTo>
                  <a:cubicBezTo>
                    <a:pt x="3834589" y="5170398"/>
                    <a:pt x="3860931" y="5198912"/>
                    <a:pt x="3870647" y="5177448"/>
                  </a:cubicBezTo>
                  <a:cubicBezTo>
                    <a:pt x="3880362" y="5155984"/>
                    <a:pt x="3871378" y="5071000"/>
                    <a:pt x="3874975" y="5037497"/>
                  </a:cubicBezTo>
                  <a:cubicBezTo>
                    <a:pt x="3910083" y="4892193"/>
                    <a:pt x="3909144" y="4759525"/>
                    <a:pt x="3913820" y="4697231"/>
                  </a:cubicBezTo>
                  <a:cubicBezTo>
                    <a:pt x="3917326" y="4650510"/>
                    <a:pt x="3909958" y="4661630"/>
                    <a:pt x="3903026" y="4663727"/>
                  </a:cubicBezTo>
                  <a:cubicBezTo>
                    <a:pt x="3896613" y="4570825"/>
                    <a:pt x="3895830" y="4477597"/>
                    <a:pt x="3892233" y="4384532"/>
                  </a:cubicBezTo>
                  <a:cubicBezTo>
                    <a:pt x="3929707" y="4268213"/>
                    <a:pt x="3858821" y="4397891"/>
                    <a:pt x="3881440" y="4105336"/>
                  </a:cubicBezTo>
                  <a:cubicBezTo>
                    <a:pt x="3882348" y="4093601"/>
                    <a:pt x="3921556" y="4100741"/>
                    <a:pt x="3924612" y="4071832"/>
                  </a:cubicBezTo>
                  <a:cubicBezTo>
                    <a:pt x="3927669" y="4042923"/>
                    <a:pt x="3896183" y="3976551"/>
                    <a:pt x="3899780" y="3931880"/>
                  </a:cubicBezTo>
                  <a:cubicBezTo>
                    <a:pt x="3890790" y="3894654"/>
                    <a:pt x="3874069" y="3875052"/>
                    <a:pt x="3872811" y="3820202"/>
                  </a:cubicBezTo>
                  <a:cubicBezTo>
                    <a:pt x="3871553" y="3765352"/>
                    <a:pt x="3891243" y="3698346"/>
                    <a:pt x="3892233" y="3602783"/>
                  </a:cubicBezTo>
                  <a:cubicBezTo>
                    <a:pt x="3893222" y="3507220"/>
                    <a:pt x="3863725" y="3417822"/>
                    <a:pt x="3878749" y="3246828"/>
                  </a:cubicBezTo>
                  <a:cubicBezTo>
                    <a:pt x="3911317" y="3078342"/>
                    <a:pt x="3906176" y="3143276"/>
                    <a:pt x="3913820" y="3111398"/>
                  </a:cubicBezTo>
                  <a:cubicBezTo>
                    <a:pt x="3921463" y="3079521"/>
                    <a:pt x="3921015" y="3074172"/>
                    <a:pt x="3924612" y="3055560"/>
                  </a:cubicBezTo>
                  <a:cubicBezTo>
                    <a:pt x="3917417" y="3007166"/>
                    <a:pt x="3907521" y="2971329"/>
                    <a:pt x="3903026" y="2910378"/>
                  </a:cubicBezTo>
                  <a:cubicBezTo>
                    <a:pt x="3898532" y="2849426"/>
                    <a:pt x="3936668" y="2918673"/>
                    <a:pt x="3897643" y="2689852"/>
                  </a:cubicBezTo>
                  <a:cubicBezTo>
                    <a:pt x="3895666" y="2678260"/>
                    <a:pt x="3863451" y="2575343"/>
                    <a:pt x="3859853" y="2564175"/>
                  </a:cubicBezTo>
                  <a:cubicBezTo>
                    <a:pt x="3852658" y="2556729"/>
                    <a:pt x="3840400" y="2552135"/>
                    <a:pt x="3838267" y="2541839"/>
                  </a:cubicBezTo>
                  <a:cubicBezTo>
                    <a:pt x="3829189" y="2498007"/>
                    <a:pt x="3827474" y="2452651"/>
                    <a:pt x="3827474" y="2407825"/>
                  </a:cubicBezTo>
                  <a:cubicBezTo>
                    <a:pt x="3827474" y="2396053"/>
                    <a:pt x="3836036" y="2385865"/>
                    <a:pt x="3838267" y="2374321"/>
                  </a:cubicBezTo>
                  <a:cubicBezTo>
                    <a:pt x="3843256" y="2348510"/>
                    <a:pt x="3845462" y="2322205"/>
                    <a:pt x="3849060" y="2296146"/>
                  </a:cubicBezTo>
                  <a:cubicBezTo>
                    <a:pt x="3856256" y="2288702"/>
                    <a:pt x="3865002" y="2282572"/>
                    <a:pt x="3870647" y="2273811"/>
                  </a:cubicBezTo>
                  <a:cubicBezTo>
                    <a:pt x="3885954" y="2250053"/>
                    <a:pt x="3900234" y="2213353"/>
                    <a:pt x="3903026" y="2184469"/>
                  </a:cubicBezTo>
                  <a:cubicBezTo>
                    <a:pt x="3908766" y="2125087"/>
                    <a:pt x="3910222" y="2065346"/>
                    <a:pt x="3913820" y="2005783"/>
                  </a:cubicBezTo>
                  <a:cubicBezTo>
                    <a:pt x="3930119" y="1921454"/>
                    <a:pt x="3935406" y="1906270"/>
                    <a:pt x="3935406" y="1793595"/>
                  </a:cubicBezTo>
                  <a:cubicBezTo>
                    <a:pt x="3935406" y="1745058"/>
                    <a:pt x="3928210" y="1696807"/>
                    <a:pt x="3924612" y="1648413"/>
                  </a:cubicBezTo>
                  <a:cubicBezTo>
                    <a:pt x="3931808" y="1637244"/>
                    <a:pt x="3936546" y="1621143"/>
                    <a:pt x="3939246" y="1594049"/>
                  </a:cubicBezTo>
                  <a:cubicBezTo>
                    <a:pt x="3941947" y="1566955"/>
                    <a:pt x="3940508" y="1490622"/>
                    <a:pt x="3940816" y="1485848"/>
                  </a:cubicBezTo>
                  <a:cubicBezTo>
                    <a:pt x="3925331" y="1437783"/>
                    <a:pt x="3949455" y="1408827"/>
                    <a:pt x="3947836" y="1378692"/>
                  </a:cubicBezTo>
                  <a:cubicBezTo>
                    <a:pt x="3946217" y="1348556"/>
                    <a:pt x="3936862" y="1338378"/>
                    <a:pt x="3931105" y="1305039"/>
                  </a:cubicBezTo>
                  <a:cubicBezTo>
                    <a:pt x="3925348" y="1271699"/>
                    <a:pt x="3917973" y="1283360"/>
                    <a:pt x="3913293" y="1178655"/>
                  </a:cubicBezTo>
                  <a:cubicBezTo>
                    <a:pt x="3908613" y="1073950"/>
                    <a:pt x="3902398" y="797442"/>
                    <a:pt x="3903026" y="676810"/>
                  </a:cubicBezTo>
                  <a:cubicBezTo>
                    <a:pt x="3903655" y="556179"/>
                    <a:pt x="3910354" y="602825"/>
                    <a:pt x="3903158" y="520928"/>
                  </a:cubicBezTo>
                  <a:cubicBezTo>
                    <a:pt x="3906755" y="509760"/>
                    <a:pt x="3897410" y="427088"/>
                    <a:pt x="3899187" y="373278"/>
                  </a:cubicBezTo>
                  <a:cubicBezTo>
                    <a:pt x="3900964" y="319468"/>
                    <a:pt x="3910079" y="232910"/>
                    <a:pt x="3913820" y="198069"/>
                  </a:cubicBezTo>
                  <a:cubicBezTo>
                    <a:pt x="3893290" y="193821"/>
                    <a:pt x="3847262" y="200562"/>
                    <a:pt x="3827474" y="196594"/>
                  </a:cubicBezTo>
                  <a:cubicBezTo>
                    <a:pt x="3807686" y="192626"/>
                    <a:pt x="3805888" y="181703"/>
                    <a:pt x="3795094" y="174258"/>
                  </a:cubicBezTo>
                  <a:cubicBezTo>
                    <a:pt x="3769910" y="170535"/>
                    <a:pt x="3758440" y="169357"/>
                    <a:pt x="3740402" y="170044"/>
                  </a:cubicBezTo>
                  <a:cubicBezTo>
                    <a:pt x="3722364" y="170731"/>
                    <a:pt x="3702994" y="178629"/>
                    <a:pt x="3686865" y="178383"/>
                  </a:cubicBezTo>
                  <a:cubicBezTo>
                    <a:pt x="3670736" y="178137"/>
                    <a:pt x="3664981" y="168220"/>
                    <a:pt x="3643626" y="168568"/>
                  </a:cubicBezTo>
                  <a:cubicBezTo>
                    <a:pt x="3622271" y="168916"/>
                    <a:pt x="3573123" y="173029"/>
                    <a:pt x="3558732" y="180474"/>
                  </a:cubicBezTo>
                  <a:cubicBezTo>
                    <a:pt x="3499717" y="183038"/>
                    <a:pt x="3440713" y="187796"/>
                    <a:pt x="3381688" y="188165"/>
                  </a:cubicBezTo>
                  <a:cubicBezTo>
                    <a:pt x="3322663" y="188534"/>
                    <a:pt x="3240015" y="185005"/>
                    <a:pt x="3204582" y="182687"/>
                  </a:cubicBezTo>
                  <a:cubicBezTo>
                    <a:pt x="3169149" y="180369"/>
                    <a:pt x="3176284" y="181703"/>
                    <a:pt x="3169088" y="174258"/>
                  </a:cubicBezTo>
                  <a:cubicBezTo>
                    <a:pt x="3158295" y="170535"/>
                    <a:pt x="3146283" y="165197"/>
                    <a:pt x="3136709" y="163090"/>
                  </a:cubicBezTo>
                  <a:cubicBezTo>
                    <a:pt x="3127135" y="160983"/>
                    <a:pt x="3129361" y="162250"/>
                    <a:pt x="3111646" y="161614"/>
                  </a:cubicBezTo>
                  <a:cubicBezTo>
                    <a:pt x="3093930" y="160978"/>
                    <a:pt x="3084379" y="162999"/>
                    <a:pt x="3030414" y="159276"/>
                  </a:cubicBezTo>
                  <a:cubicBezTo>
                    <a:pt x="2998034" y="166721"/>
                    <a:pt x="2953498" y="149425"/>
                    <a:pt x="2856086" y="151922"/>
                  </a:cubicBezTo>
                  <a:cubicBezTo>
                    <a:pt x="2758674" y="154419"/>
                    <a:pt x="2520961" y="171581"/>
                    <a:pt x="2445944" y="174258"/>
                  </a:cubicBezTo>
                  <a:cubicBezTo>
                    <a:pt x="2392458" y="166352"/>
                    <a:pt x="2212205" y="153816"/>
                    <a:pt x="2118307" y="150448"/>
                  </a:cubicBezTo>
                  <a:cubicBezTo>
                    <a:pt x="2024410" y="147080"/>
                    <a:pt x="1958825" y="145892"/>
                    <a:pt x="1882561" y="154045"/>
                  </a:cubicBezTo>
                  <a:cubicBezTo>
                    <a:pt x="1854814" y="163615"/>
                    <a:pt x="1819582" y="139247"/>
                    <a:pt x="1712006" y="140754"/>
                  </a:cubicBezTo>
                  <a:cubicBezTo>
                    <a:pt x="1604430" y="142261"/>
                    <a:pt x="1329028" y="159377"/>
                    <a:pt x="1237105" y="163090"/>
                  </a:cubicBezTo>
                  <a:cubicBezTo>
                    <a:pt x="1145182" y="166803"/>
                    <a:pt x="1182177" y="163287"/>
                    <a:pt x="1160470" y="163031"/>
                  </a:cubicBezTo>
                  <a:cubicBezTo>
                    <a:pt x="1138763" y="162775"/>
                    <a:pt x="1121816" y="164651"/>
                    <a:pt x="1106861" y="161556"/>
                  </a:cubicBezTo>
                  <a:cubicBezTo>
                    <a:pt x="1092470" y="169001"/>
                    <a:pt x="1072804" y="153177"/>
                    <a:pt x="1056735" y="149710"/>
                  </a:cubicBezTo>
                  <a:close/>
                  <a:moveTo>
                    <a:pt x="1007681" y="0"/>
                  </a:moveTo>
                  <a:cubicBezTo>
                    <a:pt x="1023719" y="3207"/>
                    <a:pt x="1080256" y="12025"/>
                    <a:pt x="1100279" y="23149"/>
                  </a:cubicBezTo>
                  <a:cubicBezTo>
                    <a:pt x="1124600" y="36661"/>
                    <a:pt x="1169727" y="69448"/>
                    <a:pt x="1169727" y="69448"/>
                  </a:cubicBezTo>
                  <a:cubicBezTo>
                    <a:pt x="1332298" y="65054"/>
                    <a:pt x="1512587" y="76557"/>
                    <a:pt x="1679013" y="46298"/>
                  </a:cubicBezTo>
                  <a:cubicBezTo>
                    <a:pt x="1710995" y="40483"/>
                    <a:pt x="1730280" y="33068"/>
                    <a:pt x="1760036" y="23149"/>
                  </a:cubicBezTo>
                  <a:lnTo>
                    <a:pt x="2107276" y="34724"/>
                  </a:lnTo>
                  <a:cubicBezTo>
                    <a:pt x="2198297" y="39275"/>
                    <a:pt x="2408733" y="72828"/>
                    <a:pt x="2466092" y="81022"/>
                  </a:cubicBezTo>
                  <a:cubicBezTo>
                    <a:pt x="2546540" y="78248"/>
                    <a:pt x="2781030" y="78690"/>
                    <a:pt x="2905930" y="57873"/>
                  </a:cubicBezTo>
                  <a:cubicBezTo>
                    <a:pt x="2941017" y="52025"/>
                    <a:pt x="2975378" y="42440"/>
                    <a:pt x="3010102" y="34724"/>
                  </a:cubicBezTo>
                  <a:cubicBezTo>
                    <a:pt x="3067975" y="38582"/>
                    <a:pt x="3126603" y="36218"/>
                    <a:pt x="3183722" y="46298"/>
                  </a:cubicBezTo>
                  <a:cubicBezTo>
                    <a:pt x="3194469" y="48194"/>
                    <a:pt x="3197513" y="63833"/>
                    <a:pt x="3206871" y="69448"/>
                  </a:cubicBezTo>
                  <a:cubicBezTo>
                    <a:pt x="3217333" y="75725"/>
                    <a:pt x="3230020" y="77164"/>
                    <a:pt x="3241595" y="81022"/>
                  </a:cubicBezTo>
                  <a:cubicBezTo>
                    <a:pt x="3249312" y="88739"/>
                    <a:pt x="3253916" y="102818"/>
                    <a:pt x="3264745" y="104172"/>
                  </a:cubicBezTo>
                  <a:cubicBezTo>
                    <a:pt x="3376316" y="118119"/>
                    <a:pt x="3296287" y="85708"/>
                    <a:pt x="3368917" y="81022"/>
                  </a:cubicBezTo>
                  <a:cubicBezTo>
                    <a:pt x="3476792" y="74062"/>
                    <a:pt x="3584978" y="73306"/>
                    <a:pt x="3693008" y="69448"/>
                  </a:cubicBezTo>
                  <a:cubicBezTo>
                    <a:pt x="3708441" y="61731"/>
                    <a:pt x="3724326" y="54859"/>
                    <a:pt x="3739307" y="46298"/>
                  </a:cubicBezTo>
                  <a:cubicBezTo>
                    <a:pt x="3751385" y="39396"/>
                    <a:pt x="3760120" y="23149"/>
                    <a:pt x="3774031" y="23149"/>
                  </a:cubicBezTo>
                  <a:cubicBezTo>
                    <a:pt x="3814329" y="23149"/>
                    <a:pt x="3801669" y="59370"/>
                    <a:pt x="3831904" y="69448"/>
                  </a:cubicBezTo>
                  <a:cubicBezTo>
                    <a:pt x="3857786" y="78075"/>
                    <a:pt x="3885919" y="77164"/>
                    <a:pt x="3912927" y="81022"/>
                  </a:cubicBezTo>
                  <a:cubicBezTo>
                    <a:pt x="3924502" y="88739"/>
                    <a:pt x="3935209" y="97951"/>
                    <a:pt x="3947651" y="104172"/>
                  </a:cubicBezTo>
                  <a:cubicBezTo>
                    <a:pt x="3971381" y="116037"/>
                    <a:pt x="4018233" y="122918"/>
                    <a:pt x="4040249" y="127321"/>
                  </a:cubicBezTo>
                  <a:cubicBezTo>
                    <a:pt x="4036237" y="163431"/>
                    <a:pt x="4025357" y="271227"/>
                    <a:pt x="4017099" y="312516"/>
                  </a:cubicBezTo>
                  <a:cubicBezTo>
                    <a:pt x="4014706" y="324480"/>
                    <a:pt x="4009382" y="335665"/>
                    <a:pt x="4005524" y="347240"/>
                  </a:cubicBezTo>
                  <a:cubicBezTo>
                    <a:pt x="4013241" y="432121"/>
                    <a:pt x="4026935" y="516670"/>
                    <a:pt x="4028674" y="601883"/>
                  </a:cubicBezTo>
                  <a:cubicBezTo>
                    <a:pt x="4032532" y="790936"/>
                    <a:pt x="4029950" y="980231"/>
                    <a:pt x="4040249" y="1169043"/>
                  </a:cubicBezTo>
                  <a:cubicBezTo>
                    <a:pt x="4041578" y="1193408"/>
                    <a:pt x="4055682" y="1215342"/>
                    <a:pt x="4063398" y="1238491"/>
                  </a:cubicBezTo>
                  <a:cubicBezTo>
                    <a:pt x="4067256" y="1250066"/>
                    <a:pt x="4072014" y="1261378"/>
                    <a:pt x="4074973" y="1273215"/>
                  </a:cubicBezTo>
                  <a:cubicBezTo>
                    <a:pt x="4089506" y="1331351"/>
                    <a:pt x="4081516" y="1304422"/>
                    <a:pt x="4098122" y="1354238"/>
                  </a:cubicBezTo>
                  <a:cubicBezTo>
                    <a:pt x="4097792" y="1359186"/>
                    <a:pt x="4097239" y="1522202"/>
                    <a:pt x="4074973" y="1574157"/>
                  </a:cubicBezTo>
                  <a:cubicBezTo>
                    <a:pt x="4069493" y="1586943"/>
                    <a:pt x="4059540" y="1597306"/>
                    <a:pt x="4051823" y="1608881"/>
                  </a:cubicBezTo>
                  <a:cubicBezTo>
                    <a:pt x="4055681" y="1659038"/>
                    <a:pt x="4063398" y="1709047"/>
                    <a:pt x="4063398" y="1759352"/>
                  </a:cubicBezTo>
                  <a:cubicBezTo>
                    <a:pt x="4063398" y="1876132"/>
                    <a:pt x="4057728" y="1891869"/>
                    <a:pt x="4040249" y="1979271"/>
                  </a:cubicBezTo>
                  <a:cubicBezTo>
                    <a:pt x="4036391" y="2041003"/>
                    <a:pt x="4034829" y="2102921"/>
                    <a:pt x="4028674" y="2164466"/>
                  </a:cubicBezTo>
                  <a:cubicBezTo>
                    <a:pt x="4025680" y="2194402"/>
                    <a:pt x="4010366" y="2232439"/>
                    <a:pt x="3993950" y="2257063"/>
                  </a:cubicBezTo>
                  <a:cubicBezTo>
                    <a:pt x="3987897" y="2266143"/>
                    <a:pt x="3978517" y="2272496"/>
                    <a:pt x="3970800" y="2280212"/>
                  </a:cubicBezTo>
                  <a:cubicBezTo>
                    <a:pt x="3966942" y="2307220"/>
                    <a:pt x="3964576" y="2334483"/>
                    <a:pt x="3959226" y="2361235"/>
                  </a:cubicBezTo>
                  <a:cubicBezTo>
                    <a:pt x="3956833" y="2373199"/>
                    <a:pt x="3947651" y="2383758"/>
                    <a:pt x="3947651" y="2395959"/>
                  </a:cubicBezTo>
                  <a:cubicBezTo>
                    <a:pt x="3947651" y="2442418"/>
                    <a:pt x="3949491" y="2489427"/>
                    <a:pt x="3959226" y="2534855"/>
                  </a:cubicBezTo>
                  <a:cubicBezTo>
                    <a:pt x="3961513" y="2545526"/>
                    <a:pt x="3974659" y="2550288"/>
                    <a:pt x="3982375" y="2558005"/>
                  </a:cubicBezTo>
                  <a:cubicBezTo>
                    <a:pt x="3986233" y="2569580"/>
                    <a:pt x="3991830" y="2580714"/>
                    <a:pt x="3993950" y="2592729"/>
                  </a:cubicBezTo>
                  <a:cubicBezTo>
                    <a:pt x="4035801" y="2829886"/>
                    <a:pt x="4002251" y="2679008"/>
                    <a:pt x="4028674" y="2916820"/>
                  </a:cubicBezTo>
                  <a:cubicBezTo>
                    <a:pt x="4034278" y="2967257"/>
                    <a:pt x="4044107" y="3017134"/>
                    <a:pt x="4051823" y="3067291"/>
                  </a:cubicBezTo>
                  <a:cubicBezTo>
                    <a:pt x="4047965" y="3086582"/>
                    <a:pt x="4044517" y="3105959"/>
                    <a:pt x="4040249" y="3125164"/>
                  </a:cubicBezTo>
                  <a:cubicBezTo>
                    <a:pt x="4023099" y="3202339"/>
                    <a:pt x="4027173" y="3179207"/>
                    <a:pt x="4029899" y="3164921"/>
                  </a:cubicBezTo>
                  <a:cubicBezTo>
                    <a:pt x="4031437" y="3157123"/>
                    <a:pt x="4031593" y="3156211"/>
                    <a:pt x="4031149" y="3158443"/>
                  </a:cubicBezTo>
                  <a:lnTo>
                    <a:pt x="4029899" y="3164921"/>
                  </a:lnTo>
                  <a:cubicBezTo>
                    <a:pt x="4028068" y="3174293"/>
                    <a:pt x="4024247" y="3193601"/>
                    <a:pt x="4017099" y="3229336"/>
                  </a:cubicBezTo>
                  <a:cubicBezTo>
                    <a:pt x="4000987" y="3406560"/>
                    <a:pt x="3995368" y="3406276"/>
                    <a:pt x="4017099" y="3634450"/>
                  </a:cubicBezTo>
                  <a:cubicBezTo>
                    <a:pt x="4023774" y="3704539"/>
                    <a:pt x="4045976" y="3772632"/>
                    <a:pt x="4051823" y="3842795"/>
                  </a:cubicBezTo>
                  <a:lnTo>
                    <a:pt x="4063398" y="3981691"/>
                  </a:lnTo>
                  <a:cubicBezTo>
                    <a:pt x="4059540" y="4027990"/>
                    <a:pt x="4057963" y="4074535"/>
                    <a:pt x="4051823" y="4120587"/>
                  </a:cubicBezTo>
                  <a:cubicBezTo>
                    <a:pt x="4050211" y="4132681"/>
                    <a:pt x="4041222" y="4143149"/>
                    <a:pt x="4040249" y="4155311"/>
                  </a:cubicBezTo>
                  <a:cubicBezTo>
                    <a:pt x="4015992" y="4458524"/>
                    <a:pt x="4057286" y="4324122"/>
                    <a:pt x="4017099" y="4444678"/>
                  </a:cubicBezTo>
                  <a:cubicBezTo>
                    <a:pt x="4020957" y="4541134"/>
                    <a:pt x="4021796" y="4637758"/>
                    <a:pt x="4028674" y="4734045"/>
                  </a:cubicBezTo>
                  <a:cubicBezTo>
                    <a:pt x="4033728" y="4731643"/>
                    <a:pt x="4040622" y="4713925"/>
                    <a:pt x="4040249" y="4768769"/>
                  </a:cubicBezTo>
                  <a:cubicBezTo>
                    <a:pt x="4039777" y="4838211"/>
                    <a:pt x="4043174" y="5087187"/>
                    <a:pt x="4025844" y="5150698"/>
                  </a:cubicBezTo>
                  <a:cubicBezTo>
                    <a:pt x="4021986" y="5185422"/>
                    <a:pt x="4035233" y="5247240"/>
                    <a:pt x="4014270" y="5275190"/>
                  </a:cubicBezTo>
                  <a:cubicBezTo>
                    <a:pt x="3982146" y="5258998"/>
                    <a:pt x="3956825" y="5260216"/>
                    <a:pt x="3936076" y="5254906"/>
                  </a:cubicBezTo>
                  <a:cubicBezTo>
                    <a:pt x="3915327" y="5249596"/>
                    <a:pt x="3914366" y="5245732"/>
                    <a:pt x="3889778" y="5243331"/>
                  </a:cubicBezTo>
                  <a:cubicBezTo>
                    <a:pt x="3865190" y="5240930"/>
                    <a:pt x="3896091" y="5267389"/>
                    <a:pt x="3788546" y="5240502"/>
                  </a:cubicBezTo>
                  <a:cubicBezTo>
                    <a:pt x="3780829" y="5232786"/>
                    <a:pt x="3735325" y="5247343"/>
                    <a:pt x="3713143" y="5246382"/>
                  </a:cubicBezTo>
                  <a:cubicBezTo>
                    <a:pt x="3690961" y="5245421"/>
                    <a:pt x="3674244" y="5237171"/>
                    <a:pt x="3655455" y="5234733"/>
                  </a:cubicBezTo>
                  <a:cubicBezTo>
                    <a:pt x="3636666" y="5232295"/>
                    <a:pt x="3615373" y="5230324"/>
                    <a:pt x="3600411" y="5231757"/>
                  </a:cubicBezTo>
                  <a:cubicBezTo>
                    <a:pt x="3585449" y="5233190"/>
                    <a:pt x="3577261" y="5239473"/>
                    <a:pt x="3565686" y="5243331"/>
                  </a:cubicBezTo>
                  <a:cubicBezTo>
                    <a:pt x="2942578" y="5225005"/>
                    <a:pt x="3210316" y="5223483"/>
                    <a:pt x="2350345" y="5266481"/>
                  </a:cubicBezTo>
                  <a:cubicBezTo>
                    <a:pt x="2226705" y="5272663"/>
                    <a:pt x="2280385" y="5275463"/>
                    <a:pt x="2188299" y="5289630"/>
                  </a:cubicBezTo>
                  <a:cubicBezTo>
                    <a:pt x="2157555" y="5294360"/>
                    <a:pt x="2126568" y="5297347"/>
                    <a:pt x="2095702" y="5301205"/>
                  </a:cubicBezTo>
                  <a:cubicBezTo>
                    <a:pt x="2087985" y="5308921"/>
                    <a:pt x="2060158" y="5305583"/>
                    <a:pt x="2049329" y="5306936"/>
                  </a:cubicBezTo>
                  <a:cubicBezTo>
                    <a:pt x="1954844" y="5318746"/>
                    <a:pt x="2018525" y="5304089"/>
                    <a:pt x="1968380" y="5301205"/>
                  </a:cubicBezTo>
                  <a:lnTo>
                    <a:pt x="1748461" y="5289630"/>
                  </a:lnTo>
                  <a:cubicBezTo>
                    <a:pt x="1649828" y="5256751"/>
                    <a:pt x="1801423" y="5304245"/>
                    <a:pt x="1574841" y="5266481"/>
                  </a:cubicBezTo>
                  <a:cubicBezTo>
                    <a:pt x="1550771" y="5262469"/>
                    <a:pt x="1528542" y="5251047"/>
                    <a:pt x="1505393" y="5243331"/>
                  </a:cubicBezTo>
                  <a:lnTo>
                    <a:pt x="1470669" y="5231757"/>
                  </a:lnTo>
                  <a:cubicBezTo>
                    <a:pt x="1459094" y="5227899"/>
                    <a:pt x="1447980" y="5222188"/>
                    <a:pt x="1435945" y="5220182"/>
                  </a:cubicBezTo>
                  <a:cubicBezTo>
                    <a:pt x="1412796" y="5216324"/>
                    <a:pt x="1389407" y="5213698"/>
                    <a:pt x="1366497" y="5208607"/>
                  </a:cubicBezTo>
                  <a:cubicBezTo>
                    <a:pt x="1354587" y="5205960"/>
                    <a:pt x="1343609" y="5199992"/>
                    <a:pt x="1331773" y="5197033"/>
                  </a:cubicBezTo>
                  <a:cubicBezTo>
                    <a:pt x="1312687" y="5192262"/>
                    <a:pt x="1293190" y="5189316"/>
                    <a:pt x="1273899" y="5185458"/>
                  </a:cubicBezTo>
                  <a:cubicBezTo>
                    <a:pt x="1212167" y="5189316"/>
                    <a:pt x="1150278" y="5191169"/>
                    <a:pt x="1088704" y="5197033"/>
                  </a:cubicBezTo>
                  <a:cubicBezTo>
                    <a:pt x="1069120" y="5198898"/>
                    <a:pt x="1050504" y="5208607"/>
                    <a:pt x="1030831" y="5208607"/>
                  </a:cubicBezTo>
                  <a:cubicBezTo>
                    <a:pt x="953570" y="5208607"/>
                    <a:pt x="876502" y="5200891"/>
                    <a:pt x="799337" y="5197033"/>
                  </a:cubicBezTo>
                  <a:cubicBezTo>
                    <a:pt x="760755" y="5193175"/>
                    <a:pt x="706739" y="5231757"/>
                    <a:pt x="648866" y="5231757"/>
                  </a:cubicBezTo>
                  <a:cubicBezTo>
                    <a:pt x="590993" y="5231757"/>
                    <a:pt x="660443" y="5223077"/>
                    <a:pt x="452097" y="5197033"/>
                  </a:cubicBezTo>
                  <a:lnTo>
                    <a:pt x="244625" y="5207919"/>
                  </a:lnTo>
                  <a:cubicBezTo>
                    <a:pt x="198326" y="5211777"/>
                    <a:pt x="183662" y="5214567"/>
                    <a:pt x="174304" y="5220182"/>
                  </a:cubicBezTo>
                  <a:cubicBezTo>
                    <a:pt x="163842" y="5226459"/>
                    <a:pt x="129539" y="5224776"/>
                    <a:pt x="117808" y="5228128"/>
                  </a:cubicBezTo>
                  <a:cubicBezTo>
                    <a:pt x="44548" y="5249059"/>
                    <a:pt x="80651" y="5246178"/>
                    <a:pt x="12259" y="5243331"/>
                  </a:cubicBezTo>
                  <a:cubicBezTo>
                    <a:pt x="16439" y="5189684"/>
                    <a:pt x="17472" y="5146616"/>
                    <a:pt x="23144" y="5109442"/>
                  </a:cubicBezTo>
                  <a:cubicBezTo>
                    <a:pt x="28816" y="5072268"/>
                    <a:pt x="38578" y="5031864"/>
                    <a:pt x="46294" y="5020289"/>
                  </a:cubicBezTo>
                  <a:cubicBezTo>
                    <a:pt x="36578" y="4913415"/>
                    <a:pt x="33364" y="4864705"/>
                    <a:pt x="35408" y="4826643"/>
                  </a:cubicBezTo>
                  <a:cubicBezTo>
                    <a:pt x="37452" y="4788581"/>
                    <a:pt x="50841" y="4803494"/>
                    <a:pt x="58557" y="4791919"/>
                  </a:cubicBezTo>
                  <a:cubicBezTo>
                    <a:pt x="62415" y="4776486"/>
                    <a:pt x="70132" y="4761528"/>
                    <a:pt x="70132" y="4745620"/>
                  </a:cubicBezTo>
                  <a:cubicBezTo>
                    <a:pt x="70132" y="4716528"/>
                    <a:pt x="47112" y="4699579"/>
                    <a:pt x="35408" y="4676172"/>
                  </a:cubicBezTo>
                  <a:cubicBezTo>
                    <a:pt x="29952" y="4665259"/>
                    <a:pt x="27691" y="4653023"/>
                    <a:pt x="23833" y="4641448"/>
                  </a:cubicBezTo>
                  <a:cubicBezTo>
                    <a:pt x="27691" y="4599007"/>
                    <a:pt x="29776" y="4556368"/>
                    <a:pt x="35408" y="4514126"/>
                  </a:cubicBezTo>
                  <a:cubicBezTo>
                    <a:pt x="37510" y="4498358"/>
                    <a:pt x="43406" y="4483328"/>
                    <a:pt x="46983" y="4467828"/>
                  </a:cubicBezTo>
                  <a:cubicBezTo>
                    <a:pt x="54982" y="4433168"/>
                    <a:pt x="62416" y="4398379"/>
                    <a:pt x="70132" y="4363655"/>
                  </a:cubicBezTo>
                  <a:cubicBezTo>
                    <a:pt x="66274" y="4344364"/>
                    <a:pt x="62076" y="4325138"/>
                    <a:pt x="58557" y="4305782"/>
                  </a:cubicBezTo>
                  <a:cubicBezTo>
                    <a:pt x="54359" y="4282692"/>
                    <a:pt x="52675" y="4259102"/>
                    <a:pt x="46983" y="4236334"/>
                  </a:cubicBezTo>
                  <a:cubicBezTo>
                    <a:pt x="41065" y="4212661"/>
                    <a:pt x="23833" y="4166886"/>
                    <a:pt x="23833" y="4166886"/>
                  </a:cubicBezTo>
                  <a:cubicBezTo>
                    <a:pt x="27691" y="4070430"/>
                    <a:pt x="28987" y="3973838"/>
                    <a:pt x="35408" y="3877519"/>
                  </a:cubicBezTo>
                  <a:cubicBezTo>
                    <a:pt x="36717" y="3857889"/>
                    <a:pt x="36421" y="3836243"/>
                    <a:pt x="46983" y="3819645"/>
                  </a:cubicBezTo>
                  <a:cubicBezTo>
                    <a:pt x="64559" y="3792025"/>
                    <a:pt x="116431" y="3750197"/>
                    <a:pt x="116431" y="3750197"/>
                  </a:cubicBezTo>
                  <a:cubicBezTo>
                    <a:pt x="112763" y="3717186"/>
                    <a:pt x="112673" y="3650085"/>
                    <a:pt x="93281" y="3611301"/>
                  </a:cubicBezTo>
                  <a:cubicBezTo>
                    <a:pt x="87060" y="3598859"/>
                    <a:pt x="77848" y="3588152"/>
                    <a:pt x="70132" y="3576577"/>
                  </a:cubicBezTo>
                  <a:cubicBezTo>
                    <a:pt x="66274" y="3530278"/>
                    <a:pt x="63985" y="3483822"/>
                    <a:pt x="58557" y="3437681"/>
                  </a:cubicBezTo>
                  <a:cubicBezTo>
                    <a:pt x="51497" y="3377668"/>
                    <a:pt x="48921" y="3392378"/>
                    <a:pt x="35408" y="3345083"/>
                  </a:cubicBezTo>
                  <a:cubicBezTo>
                    <a:pt x="6329" y="3243311"/>
                    <a:pt x="40018" y="3347345"/>
                    <a:pt x="12259" y="3264060"/>
                  </a:cubicBezTo>
                  <a:cubicBezTo>
                    <a:pt x="16117" y="3202329"/>
                    <a:pt x="15476" y="3140151"/>
                    <a:pt x="23833" y="3078866"/>
                  </a:cubicBezTo>
                  <a:cubicBezTo>
                    <a:pt x="27130" y="3054688"/>
                    <a:pt x="39267" y="3032567"/>
                    <a:pt x="46983" y="3009417"/>
                  </a:cubicBezTo>
                  <a:lnTo>
                    <a:pt x="58557" y="2974693"/>
                  </a:lnTo>
                  <a:cubicBezTo>
                    <a:pt x="54699" y="2920678"/>
                    <a:pt x="51136" y="2866641"/>
                    <a:pt x="46983" y="2812648"/>
                  </a:cubicBezTo>
                  <a:cubicBezTo>
                    <a:pt x="43420" y="2766326"/>
                    <a:pt x="35408" y="2720211"/>
                    <a:pt x="35408" y="2673752"/>
                  </a:cubicBezTo>
                  <a:cubicBezTo>
                    <a:pt x="35408" y="2623447"/>
                    <a:pt x="39137" y="2572971"/>
                    <a:pt x="46983" y="2523281"/>
                  </a:cubicBezTo>
                  <a:cubicBezTo>
                    <a:pt x="50789" y="2499178"/>
                    <a:pt x="70132" y="2453833"/>
                    <a:pt x="70132" y="2453833"/>
                  </a:cubicBezTo>
                  <a:cubicBezTo>
                    <a:pt x="66274" y="2388243"/>
                    <a:pt x="64786" y="2322470"/>
                    <a:pt x="58557" y="2257063"/>
                  </a:cubicBezTo>
                  <a:cubicBezTo>
                    <a:pt x="57049" y="2241227"/>
                    <a:pt x="53249" y="2225386"/>
                    <a:pt x="46983" y="2210764"/>
                  </a:cubicBezTo>
                  <a:cubicBezTo>
                    <a:pt x="41503" y="2197978"/>
                    <a:pt x="31550" y="2187615"/>
                    <a:pt x="23833" y="2176040"/>
                  </a:cubicBezTo>
                  <a:cubicBezTo>
                    <a:pt x="-20147" y="2044091"/>
                    <a:pt x="7053" y="2139243"/>
                    <a:pt x="23833" y="1828800"/>
                  </a:cubicBezTo>
                  <a:cubicBezTo>
                    <a:pt x="25926" y="1790082"/>
                    <a:pt x="28262" y="1751164"/>
                    <a:pt x="35408" y="1713053"/>
                  </a:cubicBezTo>
                  <a:cubicBezTo>
                    <a:pt x="39905" y="1689069"/>
                    <a:pt x="58557" y="1643605"/>
                    <a:pt x="58557" y="1643605"/>
                  </a:cubicBezTo>
                  <a:lnTo>
                    <a:pt x="35408" y="1481559"/>
                  </a:lnTo>
                  <a:cubicBezTo>
                    <a:pt x="33683" y="1469481"/>
                    <a:pt x="27185" y="1458566"/>
                    <a:pt x="23833" y="1446835"/>
                  </a:cubicBezTo>
                  <a:cubicBezTo>
                    <a:pt x="-5234" y="1345098"/>
                    <a:pt x="28437" y="1449068"/>
                    <a:pt x="684" y="1365812"/>
                  </a:cubicBezTo>
                  <a:cubicBezTo>
                    <a:pt x="4542" y="1307939"/>
                    <a:pt x="5854" y="1249839"/>
                    <a:pt x="12259" y="1192192"/>
                  </a:cubicBezTo>
                  <a:cubicBezTo>
                    <a:pt x="13606" y="1180066"/>
                    <a:pt x="20481" y="1169199"/>
                    <a:pt x="23833" y="1157468"/>
                  </a:cubicBezTo>
                  <a:cubicBezTo>
                    <a:pt x="44844" y="1083927"/>
                    <a:pt x="22598" y="1136789"/>
                    <a:pt x="58557" y="1064871"/>
                  </a:cubicBezTo>
                  <a:cubicBezTo>
                    <a:pt x="54699" y="991565"/>
                    <a:pt x="53079" y="918106"/>
                    <a:pt x="46983" y="844952"/>
                  </a:cubicBezTo>
                  <a:cubicBezTo>
                    <a:pt x="45349" y="825347"/>
                    <a:pt x="37707" y="806617"/>
                    <a:pt x="35408" y="787078"/>
                  </a:cubicBezTo>
                  <a:cubicBezTo>
                    <a:pt x="29980" y="740937"/>
                    <a:pt x="28456" y="694411"/>
                    <a:pt x="23833" y="648182"/>
                  </a:cubicBezTo>
                  <a:cubicBezTo>
                    <a:pt x="20738" y="617231"/>
                    <a:pt x="16117" y="586451"/>
                    <a:pt x="12259" y="555585"/>
                  </a:cubicBezTo>
                  <a:cubicBezTo>
                    <a:pt x="16117" y="408972"/>
                    <a:pt x="16687" y="262236"/>
                    <a:pt x="23833" y="115747"/>
                  </a:cubicBezTo>
                  <a:cubicBezTo>
                    <a:pt x="25874" y="73911"/>
                    <a:pt x="37225" y="80416"/>
                    <a:pt x="70132" y="69448"/>
                  </a:cubicBezTo>
                  <a:cubicBezTo>
                    <a:pt x="224987" y="108159"/>
                    <a:pt x="51880" y="69448"/>
                    <a:pt x="428947" y="69448"/>
                  </a:cubicBezTo>
                  <a:cubicBezTo>
                    <a:pt x="471563" y="69448"/>
                    <a:pt x="513828" y="77164"/>
                    <a:pt x="556269" y="81022"/>
                  </a:cubicBezTo>
                  <a:cubicBezTo>
                    <a:pt x="738094" y="73749"/>
                    <a:pt x="772327" y="92047"/>
                    <a:pt x="891935" y="57873"/>
                  </a:cubicBezTo>
                  <a:cubicBezTo>
                    <a:pt x="903666" y="54521"/>
                    <a:pt x="915746" y="51754"/>
                    <a:pt x="926659" y="46298"/>
                  </a:cubicBezTo>
                  <a:cubicBezTo>
                    <a:pt x="939101" y="40077"/>
                    <a:pt x="949305" y="30051"/>
                    <a:pt x="961383" y="23149"/>
                  </a:cubicBezTo>
                  <a:cubicBezTo>
                    <a:pt x="976364" y="14589"/>
                    <a:pt x="992248" y="7716"/>
                    <a:pt x="1007681" y="0"/>
                  </a:cubicBezTo>
                  <a:close/>
                </a:path>
              </a:pathLst>
            </a:cu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17" name="文本框 103426"/>
          <p:cNvSpPr txBox="1"/>
          <p:nvPr/>
        </p:nvSpPr>
        <p:spPr>
          <a:xfrm>
            <a:off x="72390" y="4093845"/>
            <a:ext cx="9012238" cy="2245360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</a:extLst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Arial" panose="020B0604020202020204" pitchFamily="34" charset="0"/>
              </a:rPr>
              <a:t>课标要求：</a:t>
            </a:r>
            <a:endParaRPr lang="en-US" altLang="zh-CN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Arial" panose="020B0604020202020204" pitchFamily="34" charset="0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Arial" panose="020B0604020202020204" pitchFamily="34" charset="0"/>
              </a:rPr>
              <a:t>认识列强侵华对中国社会的影响，概述晚清时期中国人民反抗外来侵略的斗争事迹，理解其性质和意义；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Arial" panose="020B0604020202020204" pitchFamily="34" charset="0"/>
              </a:rPr>
              <a:t>.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Arial" panose="020B0604020202020204" pitchFamily="34" charset="0"/>
              </a:rPr>
              <a:t>认识社会各阶级为挽救危局所做的努力及存在的局限性。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（一）农民阶级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太平天国运动：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1851—1864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1.爆发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的原因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66920" name="Rectangle 8"/>
          <p:cNvSpPr>
            <a:spLocks noChangeArrowheads="1"/>
          </p:cNvSpPr>
          <p:nvPr/>
        </p:nvSpPr>
        <p:spPr bwMode="auto">
          <a:xfrm>
            <a:off x="62230" y="2095500"/>
            <a:ext cx="9003665" cy="13220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cs typeface="+mn-cs"/>
              </a:rPr>
              <a:t>材料一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鸦片战争后，鸦片走私导致白银外流、银价激涨，洋货涌入导致传统手工业破产，巨额赔款加重人民负担，所以有史学家评价说：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A5002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太平天国运动是“鸦片战争炮声的回声”。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A5002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66933" name="Text Box 21"/>
          <p:cNvSpPr txBox="1">
            <a:spLocks noChangeArrowheads="1"/>
          </p:cNvSpPr>
          <p:nvPr/>
        </p:nvSpPr>
        <p:spPr bwMode="auto">
          <a:xfrm>
            <a:off x="69850" y="2626360"/>
            <a:ext cx="8996045" cy="52197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kumimoji="1" lang="en-US" altLang="zh-CN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</a:t>
            </a:r>
            <a:r>
              <a:rPr kumimoji="1" lang="zh-CN" altLang="en-US" sz="28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）外因：外国资本主义的侵略，民族矛盾激化；</a:t>
            </a:r>
            <a:endParaRPr kumimoji="1" lang="zh-CN" altLang="en-US" sz="28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9222" name="Rectangle 13"/>
          <p:cNvSpPr/>
          <p:nvPr/>
        </p:nvSpPr>
        <p:spPr>
          <a:xfrm>
            <a:off x="62230" y="3417570"/>
            <a:ext cx="900366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    </a:t>
            </a:r>
            <a:r>
              <a:rPr kumimoji="1" lang="zh-CN" altLang="en-US" sz="2400" b="1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</a:rPr>
              <a:t>材料二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 </a:t>
            </a:r>
            <a:r>
              <a:rPr kumimoji="1" lang="zh-CN" altLang="en-US" sz="2400" b="1" noProof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清政府为了支付战争赔款和军费开支，极力搜刮，加捐加税。官府常抓人毒打交不起税的人。        </a:t>
            </a:r>
            <a:endParaRPr kumimoji="1" lang="zh-CN" altLang="en-US" sz="2400" b="1" noProof="0">
              <a:ln>
                <a:noFill/>
              </a:ln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kumimoji="1" lang="zh-CN" altLang="en-US" sz="2400" b="1" noProof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1843—1850年规模较大的群众暴动有70余起，遍及十几个省。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66934" name="Text Box 22"/>
          <p:cNvSpPr txBox="1">
            <a:spLocks noChangeArrowheads="1"/>
          </p:cNvSpPr>
          <p:nvPr/>
        </p:nvSpPr>
        <p:spPr bwMode="auto">
          <a:xfrm>
            <a:off x="69850" y="3818255"/>
            <a:ext cx="9004300" cy="52197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p>
            <a:pPr lvl="0" algn="l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2800" b="1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kumimoji="1" lang="en-US" altLang="zh-CN" sz="2800" b="1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kumimoji="1" lang="zh-CN" altLang="en-US" sz="2800" b="1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）内因：清政府腐败统治，阶级矛盾激化；</a:t>
            </a:r>
            <a:endParaRPr kumimoji="1" lang="zh-CN" altLang="en-US" sz="2800" b="1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9232" name="Rectangle 19"/>
          <p:cNvSpPr/>
          <p:nvPr/>
        </p:nvSpPr>
        <p:spPr>
          <a:xfrm>
            <a:off x="69850" y="4616450"/>
            <a:ext cx="90043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/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  </a:t>
            </a:r>
            <a:r>
              <a:rPr kumimoji="1" lang="zh-CN" altLang="en-US" sz="2400" b="1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</a:rPr>
              <a:t>材料三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 </a:t>
            </a:r>
            <a:r>
              <a:rPr kumimoji="1" lang="zh-CN" altLang="en-US" sz="2400" b="1" noProof="0">
                <a:ln>
                  <a:noFill/>
                </a:ln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1846年——1850年，两广地区水、旱、虫灾不断，广大劳动人民陷于饥饿和死亡的困境。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66935" name="Text Box 23"/>
          <p:cNvSpPr txBox="1">
            <a:spLocks noChangeArrowheads="1"/>
          </p:cNvSpPr>
          <p:nvPr/>
        </p:nvSpPr>
        <p:spPr bwMode="auto">
          <a:xfrm>
            <a:off x="69850" y="4663440"/>
            <a:ext cx="8996680" cy="52197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p>
            <a:pPr lvl="0" algn="l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2800" b="1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（3）连年不断的自然灾害；</a:t>
            </a:r>
            <a:endParaRPr kumimoji="1" lang="zh-CN" altLang="en-US" sz="2800" b="1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73025" y="5604510"/>
            <a:ext cx="8996680" cy="52197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p>
            <a:pPr lvl="0" algn="l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2800" b="1" noProof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（4）洪秀全受基督教影响，创立拜上帝会。</a:t>
            </a:r>
            <a:endParaRPr kumimoji="1" lang="zh-CN" altLang="en-US" sz="2800" b="1" noProof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6489095" name="AutoShape 7"/>
          <p:cNvSpPr>
            <a:spLocks noChangeArrowheads="1"/>
          </p:cNvSpPr>
          <p:nvPr/>
        </p:nvSpPr>
        <p:spPr bwMode="auto">
          <a:xfrm>
            <a:off x="4794885" y="3013075"/>
            <a:ext cx="2438400" cy="685800"/>
          </a:xfrm>
          <a:prstGeom prst="wedgeRoundRectCallout">
            <a:avLst>
              <a:gd name="adj1" fmla="val -98307"/>
              <a:gd name="adj2" fmla="val 117314"/>
              <a:gd name="adj3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  <a:ln w="28575">
            <a:solidFill>
              <a:schemeClr val="tx1"/>
            </a:solidFill>
            <a:miter lim="800000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根本原因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66937" name="AutoShape 25"/>
          <p:cNvSpPr>
            <a:spLocks noChangeArrowheads="1"/>
          </p:cNvSpPr>
          <p:nvPr/>
        </p:nvSpPr>
        <p:spPr bwMode="auto">
          <a:xfrm>
            <a:off x="4794885" y="3995420"/>
            <a:ext cx="2438400" cy="762000"/>
          </a:xfrm>
          <a:prstGeom prst="wedgeRoundRectCallout">
            <a:avLst>
              <a:gd name="adj1" fmla="val -72317"/>
              <a:gd name="adj2" fmla="val 87583"/>
              <a:gd name="adj3" fmla="val 16667"/>
            </a:avLst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  <a:ln w="28575">
            <a:solidFill>
              <a:schemeClr val="tx1"/>
            </a:solidFill>
            <a:miter lim="800000"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直接原因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6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4890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4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4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669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66920" grpId="0" animBg="1"/>
      <p:bldP spid="166933" grpId="0" bldLvl="0" animBg="1"/>
      <p:bldP spid="166934" grpId="0" bldLvl="0" animBg="1"/>
      <p:bldP spid="166935" grpId="0" bldLvl="0" animBg="1"/>
      <p:bldP spid="2" grpId="0" bldLvl="0" animBg="1"/>
      <p:bldP spid="6489095" grpId="0" bldLvl="0" animBg="1"/>
      <p:bldP spid="166937" grpId="0" bldLvl="0" animBg="1"/>
      <p:bldP spid="18435" grpId="0"/>
      <p:bldP spid="9217" grpId="0"/>
      <p:bldP spid="9222" grpId="0"/>
      <p:bldP spid="92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（一）农民阶级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太平天国运动：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1851—1864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运动进程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14339" name="Picture 3" descr="太平天国前期形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33390" y="1515110"/>
            <a:ext cx="3540125" cy="483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" name="Text Box 4"/>
          <p:cNvSpPr txBox="1"/>
          <p:nvPr/>
        </p:nvSpPr>
        <p:spPr>
          <a:xfrm>
            <a:off x="62230" y="2095183"/>
            <a:ext cx="2819400" cy="11684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　金田起义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1851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年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月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11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日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14341" name="Text Box 5"/>
          <p:cNvSpPr txBox="1"/>
          <p:nvPr/>
        </p:nvSpPr>
        <p:spPr>
          <a:xfrm>
            <a:off x="3262630" y="2418715"/>
            <a:ext cx="1676400" cy="52197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</a:rPr>
              <a:t>永安建制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</a:endParaRPr>
          </a:p>
        </p:txBody>
      </p:sp>
      <p:sp>
        <p:nvSpPr>
          <p:cNvPr id="14342" name="Text Box 6"/>
          <p:cNvSpPr txBox="1"/>
          <p:nvPr/>
        </p:nvSpPr>
        <p:spPr>
          <a:xfrm>
            <a:off x="2669540" y="4269740"/>
            <a:ext cx="2863850" cy="82994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1853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cs typeface="Arial" panose="020B0604020202020204" pitchFamily="34" charset="0"/>
              </a:rPr>
              <a:t>年攻占南京改名天京，定都于此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14343" name="Text Box 7"/>
          <p:cNvSpPr txBox="1"/>
          <p:nvPr/>
        </p:nvSpPr>
        <p:spPr>
          <a:xfrm>
            <a:off x="450850" y="4434205"/>
            <a:ext cx="1837690" cy="46037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</a:rPr>
              <a:t>攻占武昌</a:t>
            </a:r>
            <a:endParaRPr lang="zh-CN" altLang="en-US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</a:endParaRPr>
          </a:p>
        </p:txBody>
      </p:sp>
      <p:sp>
        <p:nvSpPr>
          <p:cNvPr id="14344" name="AutoShape 8"/>
          <p:cNvSpPr/>
          <p:nvPr/>
        </p:nvSpPr>
        <p:spPr>
          <a:xfrm rot="5400000">
            <a:off x="2957830" y="2489200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14345" name="AutoShape 9"/>
          <p:cNvSpPr/>
          <p:nvPr/>
        </p:nvSpPr>
        <p:spPr>
          <a:xfrm rot="5400000">
            <a:off x="5015230" y="2489200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14346" name="Text Box 10"/>
          <p:cNvSpPr txBox="1"/>
          <p:nvPr/>
        </p:nvSpPr>
        <p:spPr>
          <a:xfrm>
            <a:off x="69850" y="3596640"/>
            <a:ext cx="2514600" cy="52197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</a:rPr>
              <a:t>全州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（冯云山）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347" name="AutoShape 11"/>
          <p:cNvSpPr/>
          <p:nvPr/>
        </p:nvSpPr>
        <p:spPr>
          <a:xfrm rot="5400000">
            <a:off x="2660650" y="3667125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14348" name="Text Box 12"/>
          <p:cNvSpPr txBox="1"/>
          <p:nvPr/>
        </p:nvSpPr>
        <p:spPr>
          <a:xfrm>
            <a:off x="2957830" y="3596640"/>
            <a:ext cx="2362200" cy="52197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</a:rPr>
              <a:t>长沙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（萧朝贵）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</a:endParaRPr>
          </a:p>
        </p:txBody>
      </p:sp>
      <p:sp>
        <p:nvSpPr>
          <p:cNvPr id="14349" name="AutoShape 13"/>
          <p:cNvSpPr/>
          <p:nvPr/>
        </p:nvSpPr>
        <p:spPr>
          <a:xfrm rot="5400000">
            <a:off x="138430" y="4473575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14350" name="AutoShape 14">
            <a:hlinkClick r:id="" action="ppaction://noaction"/>
          </p:cNvPr>
          <p:cNvSpPr/>
          <p:nvPr/>
        </p:nvSpPr>
        <p:spPr>
          <a:xfrm rot="5400000">
            <a:off x="2364740" y="4474210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3" name="AutoShape 13"/>
          <p:cNvSpPr/>
          <p:nvPr/>
        </p:nvSpPr>
        <p:spPr>
          <a:xfrm rot="5400000">
            <a:off x="146050" y="5568950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4" name="Text Box 7"/>
          <p:cNvSpPr txBox="1"/>
          <p:nvPr/>
        </p:nvSpPr>
        <p:spPr>
          <a:xfrm>
            <a:off x="443230" y="5344795"/>
            <a:ext cx="2016760" cy="82994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</a:rPr>
              <a:t>1856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</a:rPr>
              <a:t>年，内讧，走向衰落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</a:endParaRPr>
          </a:p>
        </p:txBody>
      </p:sp>
      <p:sp>
        <p:nvSpPr>
          <p:cNvPr id="5" name="AutoShape 13"/>
          <p:cNvSpPr/>
          <p:nvPr/>
        </p:nvSpPr>
        <p:spPr>
          <a:xfrm rot="5400000">
            <a:off x="2536190" y="5569585"/>
            <a:ext cx="228600" cy="381000"/>
          </a:xfrm>
          <a:prstGeom prst="upArrow">
            <a:avLst>
              <a:gd name="adj1" fmla="val 50000"/>
              <a:gd name="adj2" fmla="val 4166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6" name="Text Box 7"/>
          <p:cNvSpPr txBox="1"/>
          <p:nvPr/>
        </p:nvSpPr>
        <p:spPr>
          <a:xfrm>
            <a:off x="2881630" y="5345430"/>
            <a:ext cx="2652395" cy="82994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sym typeface="+mn-ea"/>
              </a:rPr>
              <a:t>1864年，天京城破，运动失败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中宋" panose="02010600040101010101" charset="-122"/>
                <a:sym typeface="+mn-ea"/>
              </a:rPr>
              <a:t>（？）</a:t>
            </a:r>
            <a:endParaRPr lang="zh-CN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4340" grpId="0" bldLvl="0" animBg="1"/>
      <p:bldP spid="14341" grpId="0" bldLvl="0" animBg="1"/>
      <p:bldP spid="14342" grpId="0" bldLvl="0" animBg="1"/>
      <p:bldP spid="14343" grpId="0" bldLvl="0" animBg="1"/>
      <p:bldP spid="14344" grpId="0" bldLvl="0" animBg="1"/>
      <p:bldP spid="14345" grpId="0" bldLvl="0" animBg="1"/>
      <p:bldP spid="14346" grpId="0" bldLvl="0" animBg="1"/>
      <p:bldP spid="14347" grpId="0" bldLvl="0" animBg="1"/>
      <p:bldP spid="14348" grpId="0" bldLvl="0" animBg="1"/>
      <p:bldP spid="14349" grpId="0" bldLvl="0" animBg="1"/>
      <p:bldP spid="14350" grpId="0" bldLvl="0" animBg="1"/>
      <p:bldP spid="3" grpId="0" bldLvl="0" animBg="1"/>
      <p:bldP spid="4" grpId="0" bldLvl="0" animBg="1"/>
      <p:bldP spid="5" grpId="0" bldLvl="0" animBg="1"/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（一）农民阶级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太平天国运动：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1851—1864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纲领性文件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62230" y="2095500"/>
          <a:ext cx="8996045" cy="4080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530"/>
                <a:gridCol w="3746500"/>
                <a:gridCol w="4438015"/>
              </a:tblGrid>
              <a:tr h="46736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前期：《天朝田亩制度》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后期：《资政新篇》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8807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5626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性质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11315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评价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57086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目的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 gridSpan="2"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4673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结果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 gridSpan="2"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 hMerge="1"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508" name="Text Box 12"/>
          <p:cNvSpPr txBox="1"/>
          <p:nvPr/>
        </p:nvSpPr>
        <p:spPr>
          <a:xfrm>
            <a:off x="868680" y="2748280"/>
            <a:ext cx="3535680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四有二无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”</a:t>
            </a:r>
            <a:endParaRPr lang="en-US" altLang="zh-CN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3" name="Text Box 12"/>
          <p:cNvSpPr txBox="1"/>
          <p:nvPr/>
        </p:nvSpPr>
        <p:spPr>
          <a:xfrm>
            <a:off x="4512310" y="2563495"/>
            <a:ext cx="4561205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提出新的社会经济政策，试图回答农民革命应当向何处去的问题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" name="Text Box 12"/>
          <p:cNvSpPr txBox="1"/>
          <p:nvPr/>
        </p:nvSpPr>
        <p:spPr>
          <a:xfrm>
            <a:off x="925830" y="3480435"/>
            <a:ext cx="347916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农民阶级的反封建纲领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" name="Text Box 12"/>
          <p:cNvSpPr txBox="1"/>
          <p:nvPr/>
        </p:nvSpPr>
        <p:spPr>
          <a:xfrm>
            <a:off x="4404360" y="3480435"/>
            <a:ext cx="4654550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资本主义色彩的施政纲领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" name="Text Box 12"/>
          <p:cNvSpPr txBox="1"/>
          <p:nvPr/>
        </p:nvSpPr>
        <p:spPr>
          <a:xfrm>
            <a:off x="798830" y="4018915"/>
            <a:ext cx="386651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积极：否定封建；反映理想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" name="Text Box 12"/>
          <p:cNvSpPr txBox="1"/>
          <p:nvPr/>
        </p:nvSpPr>
        <p:spPr>
          <a:xfrm>
            <a:off x="868045" y="4565015"/>
            <a:ext cx="3743325" cy="460375"/>
          </a:xfrm>
          <a:prstGeom prst="rect">
            <a:avLst/>
          </a:prstGeom>
          <a:solidFill>
            <a:schemeClr val="tx1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just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局限：空想性，反潮流</a:t>
            </a:r>
            <a:endParaRPr lang="zh-CN" altLang="en-US" sz="2400" b="1" dirty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" name="Text Box 12"/>
          <p:cNvSpPr txBox="1"/>
          <p:nvPr/>
        </p:nvSpPr>
        <p:spPr>
          <a:xfrm>
            <a:off x="4665345" y="4018915"/>
            <a:ext cx="439356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积极：最早提出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资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发方案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9" name="Text Box 12"/>
          <p:cNvSpPr txBox="1"/>
          <p:nvPr/>
        </p:nvSpPr>
        <p:spPr>
          <a:xfrm>
            <a:off x="4664710" y="4565015"/>
            <a:ext cx="4393565" cy="460375"/>
          </a:xfrm>
          <a:prstGeom prst="rect">
            <a:avLst/>
          </a:prstGeom>
          <a:solidFill>
            <a:schemeClr val="tx1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局限：空想性，缺乏基础</a:t>
            </a:r>
            <a:endParaRPr lang="zh-CN" altLang="en-US" sz="2400" b="1" dirty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0" name="Text Box 12"/>
          <p:cNvSpPr txBox="1"/>
          <p:nvPr/>
        </p:nvSpPr>
        <p:spPr>
          <a:xfrm>
            <a:off x="868680" y="5228590"/>
            <a:ext cx="818959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推翻清朝统治，建立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地上天国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”</a:t>
            </a:r>
            <a:endParaRPr lang="en-US" altLang="zh-CN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1" name="Text Box 12"/>
          <p:cNvSpPr txBox="1"/>
          <p:nvPr/>
        </p:nvSpPr>
        <p:spPr>
          <a:xfrm>
            <a:off x="883920" y="5688965"/>
            <a:ext cx="818959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未能实施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21508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（一）农民阶级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太平天国运动：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1851—1864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影响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321175" y="2111375"/>
            <a:ext cx="4518660" cy="4043680"/>
            <a:chOff x="5853" y="3364"/>
            <a:chExt cx="7116" cy="636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853" y="3364"/>
              <a:ext cx="7116" cy="5546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5853" y="8910"/>
              <a:ext cx="7116" cy="822"/>
            </a:xfrm>
            <a:prstGeom prst="rect">
              <a:avLst/>
            </a:prstGeom>
            <a:solidFill>
              <a:srgbClr val="0000FF"/>
            </a:solidFill>
          </p:spPr>
          <p:txBody>
            <a:bodyPr wrap="square" rtlCol="0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华文中宋" panose="02010600040101010101" charset="-122"/>
                  <a:ea typeface="华文中宋" panose="02010600040101010101" charset="-122"/>
                </a:rPr>
                <a:t>湘军火枪队</a:t>
              </a:r>
              <a:endParaRPr lang="zh-CN" altLang="en-US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3705" y="2136140"/>
            <a:ext cx="2399030" cy="3994150"/>
            <a:chOff x="474" y="3454"/>
            <a:chExt cx="3778" cy="629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4" y="3454"/>
              <a:ext cx="3778" cy="5468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474" y="8922"/>
              <a:ext cx="3779" cy="822"/>
            </a:xfrm>
            <a:prstGeom prst="rect">
              <a:avLst/>
            </a:prstGeom>
            <a:solidFill>
              <a:srgbClr val="0000FF"/>
            </a:solidFill>
          </p:spPr>
          <p:txBody>
            <a:bodyPr wrap="square" rtlCol="0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华文中宋" panose="02010600040101010101" charset="-122"/>
                  <a:ea typeface="华文中宋" panose="02010600040101010101" charset="-122"/>
                </a:rPr>
                <a:t>传统清兵戎装</a:t>
              </a:r>
              <a:endParaRPr lang="zh-CN" altLang="en-US" sz="28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sp>
        <p:nvSpPr>
          <p:cNvPr id="14344" name="AutoShape 8"/>
          <p:cNvSpPr/>
          <p:nvPr/>
        </p:nvSpPr>
        <p:spPr>
          <a:xfrm rot="5400000">
            <a:off x="3298190" y="3355975"/>
            <a:ext cx="619125" cy="1032510"/>
          </a:xfrm>
          <a:prstGeom prst="upArrow">
            <a:avLst>
              <a:gd name="adj1" fmla="val 50000"/>
              <a:gd name="adj2" fmla="val 41666"/>
            </a:avLst>
          </a:prstGeom>
          <a:solidFill>
            <a:srgbClr val="92D05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181252" name="Rectangle 4"/>
          <p:cNvSpPr/>
          <p:nvPr/>
        </p:nvSpPr>
        <p:spPr>
          <a:xfrm>
            <a:off x="77470" y="5201920"/>
            <a:ext cx="8996045" cy="9531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在半殖民地半封建社会，由于阶级的局限性和时代的局限性，农民阶级寻求国家出路的探索不可能成功。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81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4344" grpId="0" bldLvl="0" animBg="1"/>
      <p:bldP spid="18125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（二）地主阶级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洋务运动：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</a:t>
            </a:r>
            <a:r>
              <a:rPr 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9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世纪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60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—90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背景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18434" name="Picture 2" descr="E:\王玉敏\新建文件夹 (2)\第二次鸦片战争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67885" y="1932305"/>
            <a:ext cx="2546985" cy="3778250"/>
          </a:xfrm>
          <a:prstGeom prst="rect">
            <a:avLst/>
          </a:prstGeom>
          <a:ln w="41275" cmpd="thickThin">
            <a:gradFill>
              <a:gsLst>
                <a:gs pos="83000">
                  <a:srgbClr val="C0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3" name="图片 2" descr="新高考、新教材：普通高中教科书历史必修（中外历史纲要上册)(pdf版） (1)_114"/>
          <p:cNvPicPr>
            <a:picLocks noChangeAspect="1"/>
          </p:cNvPicPr>
          <p:nvPr/>
        </p:nvPicPr>
        <p:blipFill>
          <a:blip r:embed="rId2"/>
          <a:srcRect l="13066" t="33519" r="39747" b="21024"/>
          <a:stretch>
            <a:fillRect/>
          </a:stretch>
        </p:blipFill>
        <p:spPr>
          <a:xfrm>
            <a:off x="1759585" y="1932305"/>
            <a:ext cx="2799080" cy="3778885"/>
          </a:xfrm>
          <a:prstGeom prst="rect">
            <a:avLst/>
          </a:prstGeom>
          <a:ln w="41275" cmpd="thickThin">
            <a:gradFill>
              <a:gsLst>
                <a:gs pos="83000">
                  <a:srgbClr val="C0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4" name="Text Box 11"/>
          <p:cNvSpPr txBox="1"/>
          <p:nvPr/>
        </p:nvSpPr>
        <p:spPr>
          <a:xfrm>
            <a:off x="1759585" y="5711190"/>
            <a:ext cx="5455285" cy="52197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vert="horz" wrap="square">
            <a:spAutoFit/>
          </a:bodyPr>
          <a:p>
            <a:pPr lvl="0" algn="ctr" eaLnBrk="1" hangingPunct="1"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19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世纪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50-60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年代的中国形势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华文中宋" panose="02010600040101010101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4" grpId="0" bldLvl="0" animBg="1"/>
      <p:bldP spid="184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（二）地主阶级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洋务运动：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</a:t>
            </a:r>
            <a:r>
              <a:rPr 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9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世纪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60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—90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目的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20482" name="Rectangle 5"/>
          <p:cNvSpPr/>
          <p:nvPr/>
        </p:nvSpPr>
        <p:spPr>
          <a:xfrm>
            <a:off x="75565" y="2095500"/>
            <a:ext cx="8991600" cy="35909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ts val="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材料一 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“购买外洋器物</a:t>
            </a:r>
            <a:r>
              <a:rPr lang="en-US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购成之后，访募智巧之匠。始而演习，继而试造，不过一二年，火轮船必为中外官民通行之物，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可以剿发捻，可以勤远略。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zh-CN" altLang="en-US" sz="28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lvl="0" algn="r"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</a:t>
            </a:r>
            <a:r>
              <a:rPr lang="zh-CN" altLang="en-US" sz="2800" b="1" dirty="0">
                <a:solidFill>
                  <a:srgbClr val="0000FF"/>
                </a:solidFill>
                <a:latin typeface="+mn-ea"/>
                <a:cs typeface="+mn-ea"/>
              </a:rPr>
              <a:t> </a:t>
            </a:r>
            <a:r>
              <a:rPr lang="en-US" altLang="zh-CN" sz="2800" b="1" dirty="0">
                <a:solidFill>
                  <a:srgbClr val="0000FF"/>
                </a:solidFill>
                <a:latin typeface="+mn-ea"/>
                <a:cs typeface="+mn-ea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+mn-ea"/>
                <a:cs typeface="+mn-ea"/>
              </a:rPr>
              <a:t>曾国藩《复陈购买外洋船炮折》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lvl="0">
              <a:spcBef>
                <a:spcPts val="0"/>
              </a:spcBef>
            </a:pP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Text Box 5"/>
          <p:cNvSpPr txBox="1"/>
          <p:nvPr/>
        </p:nvSpPr>
        <p:spPr>
          <a:xfrm>
            <a:off x="75565" y="4157980"/>
            <a:ext cx="89903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）对内：镇压人民的反抗；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75565" y="4755515"/>
            <a:ext cx="89979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（2）对外：抵抗外国的侵略；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75565" y="5365115"/>
            <a:ext cx="89979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（3）根本目的：维护清王朝的统治。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3" grpId="0"/>
      <p:bldP spid="2" grpId="0"/>
      <p:bldP spid="4" grpId="0"/>
      <p:bldP spid="204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（二）地主阶级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洋务运动：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</a:t>
            </a:r>
            <a:r>
              <a:rPr 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9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世纪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60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—90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代表人物及口号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9850" y="2095500"/>
            <a:ext cx="1781810" cy="3081655"/>
            <a:chOff x="110" y="3300"/>
            <a:chExt cx="2806" cy="485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10" y="3300"/>
              <a:ext cx="2806" cy="4031"/>
            </a:xfrm>
            <a:prstGeom prst="rect">
              <a:avLst/>
            </a:prstGeom>
          </p:spPr>
        </p:pic>
        <p:sp>
          <p:nvSpPr>
            <p:cNvPr id="9220" name="Text Box 4"/>
            <p:cNvSpPr txBox="1"/>
            <p:nvPr/>
          </p:nvSpPr>
          <p:spPr>
            <a:xfrm>
              <a:off x="110" y="7331"/>
              <a:ext cx="2806" cy="822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 lvl="0" algn="ctr"/>
              <a:r>
                <a:rPr lang="zh-CN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+mn-ea"/>
                  <a:sym typeface="+mn-ea"/>
                </a:rPr>
                <a:t>奕䜣</a:t>
              </a:r>
              <a:endPara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51660" y="2096135"/>
            <a:ext cx="1828800" cy="3081020"/>
            <a:chOff x="2916" y="3301"/>
            <a:chExt cx="2880" cy="4852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16" y="3301"/>
              <a:ext cx="2880" cy="4030"/>
            </a:xfrm>
            <a:prstGeom prst="rect">
              <a:avLst/>
            </a:prstGeom>
          </p:spPr>
        </p:pic>
        <p:sp>
          <p:nvSpPr>
            <p:cNvPr id="7" name="Text Box 4"/>
            <p:cNvSpPr txBox="1"/>
            <p:nvPr/>
          </p:nvSpPr>
          <p:spPr>
            <a:xfrm>
              <a:off x="2916" y="7331"/>
              <a:ext cx="2880" cy="822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 lvl="0" algn="ctr"/>
              <a:r>
                <a:rPr lang="zh-CN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+mn-ea"/>
                  <a:sym typeface="+mn-ea"/>
                </a:rPr>
                <a:t>曾国藩</a:t>
              </a:r>
              <a:endPara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80460" y="2088515"/>
            <a:ext cx="1574800" cy="3088640"/>
            <a:chOff x="5796" y="3289"/>
            <a:chExt cx="2480" cy="486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rcRect l="38562" t="9228" r="32703" b="54289"/>
            <a:stretch>
              <a:fillRect/>
            </a:stretch>
          </p:blipFill>
          <p:spPr>
            <a:xfrm>
              <a:off x="5796" y="3289"/>
              <a:ext cx="2481" cy="4042"/>
            </a:xfrm>
            <a:prstGeom prst="rect">
              <a:avLst/>
            </a:prstGeom>
          </p:spPr>
        </p:pic>
        <p:sp>
          <p:nvSpPr>
            <p:cNvPr id="8" name="Text Box 4"/>
            <p:cNvSpPr txBox="1"/>
            <p:nvPr/>
          </p:nvSpPr>
          <p:spPr>
            <a:xfrm>
              <a:off x="5796" y="7331"/>
              <a:ext cx="2481" cy="822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 lvl="0" algn="ctr"/>
              <a:r>
                <a:rPr lang="zh-CN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+mn-ea"/>
                  <a:sym typeface="+mn-ea"/>
                </a:rPr>
                <a:t>李鸿章</a:t>
              </a:r>
              <a:endPara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255895" y="2059940"/>
            <a:ext cx="1913890" cy="3117215"/>
            <a:chOff x="8277" y="3244"/>
            <a:chExt cx="3014" cy="490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77" y="3244"/>
              <a:ext cx="3015" cy="4087"/>
            </a:xfrm>
            <a:prstGeom prst="rect">
              <a:avLst/>
            </a:prstGeom>
          </p:spPr>
        </p:pic>
        <p:sp>
          <p:nvSpPr>
            <p:cNvPr id="9" name="Text Box 4"/>
            <p:cNvSpPr txBox="1"/>
            <p:nvPr/>
          </p:nvSpPr>
          <p:spPr>
            <a:xfrm>
              <a:off x="8277" y="7331"/>
              <a:ext cx="3015" cy="822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 lvl="0" algn="ctr"/>
              <a:r>
                <a:rPr lang="zh-CN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+mn-ea"/>
                  <a:sym typeface="+mn-ea"/>
                </a:rPr>
                <a:t>左宗棠</a:t>
              </a:r>
              <a:endPara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70420" y="2059940"/>
            <a:ext cx="1871980" cy="3117215"/>
            <a:chOff x="11292" y="3244"/>
            <a:chExt cx="2948" cy="490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rcRect l="25925" r="26792" b="54120"/>
            <a:stretch>
              <a:fillRect/>
            </a:stretch>
          </p:blipFill>
          <p:spPr>
            <a:xfrm>
              <a:off x="11292" y="3244"/>
              <a:ext cx="2948" cy="4088"/>
            </a:xfrm>
            <a:prstGeom prst="rect">
              <a:avLst/>
            </a:prstGeom>
          </p:spPr>
        </p:pic>
        <p:sp>
          <p:nvSpPr>
            <p:cNvPr id="10" name="Text Box 4"/>
            <p:cNvSpPr txBox="1"/>
            <p:nvPr/>
          </p:nvSpPr>
          <p:spPr>
            <a:xfrm>
              <a:off x="11292" y="7331"/>
              <a:ext cx="2949" cy="822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 lvl="0" algn="ctr"/>
              <a:r>
                <a:rPr lang="zh-CN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中宋" panose="02010600040101010101" charset="-122"/>
                  <a:ea typeface="华文中宋" panose="02010600040101010101" charset="-122"/>
                  <a:cs typeface="+mn-ea"/>
                  <a:sym typeface="+mn-ea"/>
                </a:rPr>
                <a:t>张之洞</a:t>
              </a:r>
              <a:endPara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endParaRPr>
            </a:p>
          </p:txBody>
        </p:sp>
      </p:grpSp>
      <p:sp>
        <p:nvSpPr>
          <p:cNvPr id="133125" name="Rectangle 5"/>
          <p:cNvSpPr/>
          <p:nvPr/>
        </p:nvSpPr>
        <p:spPr>
          <a:xfrm>
            <a:off x="70485" y="5290185"/>
            <a:ext cx="900303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ctr" eaLnBrk="1" hangingPunct="1"/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前期：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师夷长技以自强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；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 lvl="0" algn="ctr" eaLnBrk="1" hangingPunct="1"/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后期：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师夷长技以求富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331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（二）地主阶级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洋务运动：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</a:t>
            </a:r>
            <a:r>
              <a:rPr 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9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世纪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60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—90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内容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grpSp>
        <p:nvGrpSpPr>
          <p:cNvPr id="21506" name="Group 3"/>
          <p:cNvGrpSpPr/>
          <p:nvPr/>
        </p:nvGrpSpPr>
        <p:grpSpPr>
          <a:xfrm>
            <a:off x="260985" y="2095500"/>
            <a:ext cx="3326130" cy="2332818"/>
            <a:chOff x="0" y="0"/>
            <a:chExt cx="6238" cy="5801"/>
          </a:xfrm>
        </p:grpSpPr>
        <p:pic>
          <p:nvPicPr>
            <p:cNvPr id="21516" name="Picture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6238" cy="46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7" name="Text Box 5"/>
            <p:cNvSpPr txBox="1"/>
            <p:nvPr/>
          </p:nvSpPr>
          <p:spPr>
            <a:xfrm>
              <a:off x="1" y="4650"/>
              <a:ext cx="6223" cy="1151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lIns="90170" tIns="46990" rIns="90170" bIns="46990">
              <a:spAutoFit/>
            </a:bodyPr>
            <a:p>
              <a:pPr algn="ctr" eaLnBrk="1" hangingPunct="1"/>
              <a:r>
                <a:rPr lang="zh-CN" altLang="en-US" sz="2400" b="1" dirty="0">
                  <a:solidFill>
                    <a:schemeClr val="bg1"/>
                  </a:solidFill>
                  <a:latin typeface="华文中宋" panose="02010600040101010101" charset="-122"/>
                  <a:ea typeface="华文中宋" panose="02010600040101010101" charset="-122"/>
                </a:rPr>
                <a:t>江南制造总局炮厂</a:t>
              </a:r>
              <a:endParaRPr lang="zh-CN" altLang="en-US" sz="24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grpSp>
        <p:nvGrpSpPr>
          <p:cNvPr id="21508" name="Group 9"/>
          <p:cNvGrpSpPr/>
          <p:nvPr/>
        </p:nvGrpSpPr>
        <p:grpSpPr>
          <a:xfrm>
            <a:off x="260985" y="4375150"/>
            <a:ext cx="3326130" cy="1951602"/>
            <a:chOff x="0" y="165"/>
            <a:chExt cx="6351" cy="4963"/>
          </a:xfrm>
        </p:grpSpPr>
        <p:pic>
          <p:nvPicPr>
            <p:cNvPr id="21512" name="Picture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5"/>
              <a:ext cx="6351" cy="4226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</p:pic>
        <p:sp>
          <p:nvSpPr>
            <p:cNvPr id="21513" name="Text Box 11"/>
            <p:cNvSpPr txBox="1"/>
            <p:nvPr/>
          </p:nvSpPr>
          <p:spPr>
            <a:xfrm>
              <a:off x="0" y="3951"/>
              <a:ext cx="6351" cy="1177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lIns="90170" tIns="46990" rIns="90170" bIns="46990">
              <a:spAutoFit/>
            </a:bodyPr>
            <a:p>
              <a:pPr lvl="0" algn="ctr"/>
              <a:r>
                <a:rPr lang="zh-CN" altLang="en-US" sz="2400" b="1" dirty="0">
                  <a:solidFill>
                    <a:schemeClr val="bg1"/>
                  </a:solidFill>
                  <a:latin typeface="华文中宋" panose="02010600040101010101" charset="-122"/>
                  <a:ea typeface="华文中宋" panose="02010600040101010101" charset="-122"/>
                  <a:sym typeface="+mn-ea"/>
                </a:rPr>
                <a:t>北洋水师战舰</a:t>
              </a:r>
              <a:endParaRPr lang="zh-CN" altLang="en-US" sz="24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endParaRPr>
            </a:p>
          </p:txBody>
        </p:sp>
      </p:grpSp>
      <p:grpSp>
        <p:nvGrpSpPr>
          <p:cNvPr id="21509" name="Group 12"/>
          <p:cNvGrpSpPr/>
          <p:nvPr/>
        </p:nvGrpSpPr>
        <p:grpSpPr>
          <a:xfrm>
            <a:off x="5111115" y="4408805"/>
            <a:ext cx="3275330" cy="1902445"/>
            <a:chOff x="0" y="534"/>
            <a:chExt cx="5975" cy="5006"/>
          </a:xfrm>
        </p:grpSpPr>
        <p:pic>
          <p:nvPicPr>
            <p:cNvPr id="21510" name="Picture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534"/>
              <a:ext cx="5975" cy="41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1" name="Text Box 14"/>
            <p:cNvSpPr txBox="1"/>
            <p:nvPr/>
          </p:nvSpPr>
          <p:spPr>
            <a:xfrm>
              <a:off x="1" y="4322"/>
              <a:ext cx="5973" cy="1218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lIns="90170" tIns="46990" rIns="90170" bIns="46990">
              <a:spAutoFit/>
            </a:bodyPr>
            <a:p>
              <a:pPr lvl="0" algn="ctr"/>
              <a:r>
                <a:rPr lang="zh-CN" altLang="en-US" sz="2400" b="1" dirty="0">
                  <a:solidFill>
                    <a:schemeClr val="bg1"/>
                  </a:solidFill>
                  <a:latin typeface="华文中宋" panose="02010600040101010101" charset="-122"/>
                  <a:ea typeface="华文中宋" panose="02010600040101010101" charset="-122"/>
                  <a:sym typeface="+mn-ea"/>
                </a:rPr>
                <a:t>第一批赴美留学幼童</a:t>
              </a:r>
              <a:endParaRPr lang="zh-CN" altLang="en-US" sz="24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111115" y="2095500"/>
            <a:ext cx="3275330" cy="2291080"/>
            <a:chOff x="8049" y="3300"/>
            <a:chExt cx="5158" cy="3608"/>
          </a:xfrm>
        </p:grpSpPr>
        <p:sp>
          <p:nvSpPr>
            <p:cNvPr id="21515" name="Text Box 8"/>
            <p:cNvSpPr txBox="1"/>
            <p:nvPr/>
          </p:nvSpPr>
          <p:spPr>
            <a:xfrm>
              <a:off x="8049" y="6180"/>
              <a:ext cx="5158" cy="729"/>
            </a:xfrm>
            <a:prstGeom prst="rect">
              <a:avLst/>
            </a:prstGeom>
            <a:solidFill>
              <a:srgbClr val="0000FF"/>
            </a:solidFill>
            <a:ln w="9525">
              <a:noFill/>
            </a:ln>
          </p:spPr>
          <p:txBody>
            <a:bodyPr wrap="square" lIns="90170" tIns="46990" rIns="90170" bIns="46990">
              <a:spAutoFit/>
            </a:bodyPr>
            <a:p>
              <a:pPr lvl="0" algn="ctr"/>
              <a:r>
                <a:rPr lang="zh-CN" altLang="en-US" sz="2400" b="1" dirty="0">
                  <a:solidFill>
                    <a:schemeClr val="bg1"/>
                  </a:solidFill>
                  <a:latin typeface="华文中宋" panose="02010600040101010101" charset="-122"/>
                  <a:ea typeface="华文中宋" panose="02010600040101010101" charset="-122"/>
                  <a:sym typeface="+mn-ea"/>
                </a:rPr>
                <a:t>汉阳铁厂</a:t>
              </a:r>
              <a:endParaRPr lang="zh-CN" altLang="en-US" sz="24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endParaRPr>
            </a:p>
          </p:txBody>
        </p: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/>
            <a:srcRect l="2607"/>
            <a:stretch>
              <a:fillRect/>
            </a:stretch>
          </p:blipFill>
          <p:spPr>
            <a:xfrm>
              <a:off x="8051" y="3300"/>
              <a:ext cx="5155" cy="287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（二）地主阶级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洋务运动：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</a:t>
            </a:r>
            <a:r>
              <a:rPr 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9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世纪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60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—90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结局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graphicFrame>
        <p:nvGraphicFramePr>
          <p:cNvPr id="1026" name="Object 3"/>
          <p:cNvGraphicFramePr/>
          <p:nvPr/>
        </p:nvGraphicFramePr>
        <p:xfrm>
          <a:off x="103505" y="2144395"/>
          <a:ext cx="3383280" cy="2813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7454900" imgH="6845300" progId="Photoshop.Image.7">
                  <p:embed/>
                </p:oleObj>
              </mc:Choice>
              <mc:Fallback>
                <p:oleObj name="" r:id="rId1" imgW="7454900" imgH="6845300" progId="Photoshop.Image.7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3505" y="2144395"/>
                        <a:ext cx="3383280" cy="28136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486785" y="2144395"/>
            <a:ext cx="5586730" cy="2784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auto">
              <a:lnSpc>
                <a:spcPct val="125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“……(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清政府</a:t>
            </a:r>
            <a:r>
              <a:rPr lang="en-US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在观察强大对手的优点时，不归功于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对手的强壮如牛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，反而归功于对手有一副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漂亮的拳击手套</a:t>
            </a:r>
            <a:r>
              <a:rPr lang="en-US" altLang="zh-CN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运动的目的就是弄那么一副漂亮的拳击手套。</a:t>
            </a:r>
            <a:r>
              <a:rPr lang="en-US" altLang="x-none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en-US" altLang="x-none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4148" name="Rectangle 4"/>
          <p:cNvSpPr/>
          <p:nvPr/>
        </p:nvSpPr>
        <p:spPr>
          <a:xfrm>
            <a:off x="388620" y="5343525"/>
            <a:ext cx="8020050" cy="518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根本原因：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只学习西方技术，没有改变封建制度。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2" grpId="0"/>
      <p:bldP spid="1341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一.寻求国家出路的探索：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（二）地主阶级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—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洋务运动：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1</a:t>
            </a:r>
            <a:r>
              <a:rPr 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9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世纪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60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—90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年代）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17424" name="Rectangle 16"/>
          <p:cNvSpPr/>
          <p:nvPr/>
        </p:nvSpPr>
        <p:spPr>
          <a:xfrm>
            <a:off x="69850" y="1588135"/>
            <a:ext cx="9003665" cy="50736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>
              <a:spcBef>
                <a:spcPct val="20000"/>
              </a:spcBef>
            </a:pP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5.</a:t>
            </a:r>
            <a:r>
              <a:rPr lang="zh-CN" altLang="en-US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评价</a:t>
            </a:r>
            <a:r>
              <a:rPr lang="en-US" altLang="x-none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</a:rPr>
              <a:t>：</a:t>
            </a:r>
            <a:endParaRPr lang="zh-CN" altLang="en-US" sz="2800" b="1" dirty="0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1268" name="Text Box 5"/>
          <p:cNvSpPr txBox="1"/>
          <p:nvPr/>
        </p:nvSpPr>
        <p:spPr>
          <a:xfrm>
            <a:off x="69850" y="2095500"/>
            <a:ext cx="90036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）性质：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80645" y="2617470"/>
            <a:ext cx="8993505" cy="95313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是一场由地主阶级领导的向西方学习的旨在维护封建统治的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自救运动</a:t>
            </a:r>
            <a:r>
              <a:rPr lang="zh-CN" altLang="en-US" sz="28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。</a:t>
            </a:r>
            <a:endParaRPr lang="zh-CN" altLang="en-US" sz="2800" b="1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80645" y="3562350"/>
            <a:ext cx="90817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）积极作用：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2230" y="4084320"/>
            <a:ext cx="9011285" cy="95313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引进资本主义国家的机器生产技术，是中国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早期现代化</a:t>
            </a:r>
            <a:r>
              <a:rPr lang="zh-CN" altLang="en-US" sz="28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的尝试；</a:t>
            </a:r>
            <a:endParaRPr lang="zh-CN" altLang="en-US" sz="2800" b="1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62230" y="4989830"/>
            <a:ext cx="89960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 pitchFamily="34" charset="0"/>
              </a:rPr>
              <a:t>）局限：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68" name="文本框 19467"/>
          <p:cNvSpPr txBox="1"/>
          <p:nvPr/>
        </p:nvSpPr>
        <p:spPr>
          <a:xfrm>
            <a:off x="62230" y="5464175"/>
            <a:ext cx="9089390" cy="95313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单纯学习西方科技，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未触动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sym typeface="Arial" panose="020B0604020202020204" pitchFamily="34" charset="0"/>
              </a:rPr>
              <a:t>中国落后的封建制度，不可能使中国走上富强的道路。</a:t>
            </a:r>
            <a:endParaRPr lang="zh-CN" altLang="en-US" sz="2800" b="1">
              <a:latin typeface="华文中宋" panose="02010600040101010101" charset="-122"/>
              <a:ea typeface="华文中宋" panose="0201060004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1946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4" grpId="0"/>
      <p:bldP spid="11268" grpId="0"/>
      <p:bldP spid="19461" grpId="0" bldLvl="0" animBg="1"/>
      <p:bldP spid="2" grpId="0"/>
      <p:bldP spid="3" grpId="0" bldLvl="0" animBg="1"/>
      <p:bldP spid="4" grpId="0"/>
      <p:bldP spid="19468" grpId="0" bldLvl="0"/>
      <p:bldP spid="19468" grpId="1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（一）边疆危机：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77470" y="1659255"/>
          <a:ext cx="8996045" cy="4613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530"/>
                <a:gridCol w="2778125"/>
                <a:gridCol w="2929890"/>
                <a:gridCol w="2476500"/>
              </a:tblGrid>
              <a:tr h="46736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危机表现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中国的应对措施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结果</a:t>
                      </a:r>
                      <a:endParaRPr lang="zh-CN" altLang="en-US" sz="2400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14681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西北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150685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西南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11715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东南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>
                        <a:solidFill>
                          <a:srgbClr val="0000FF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508" name="Text Box 12"/>
          <p:cNvSpPr txBox="1"/>
          <p:nvPr/>
        </p:nvSpPr>
        <p:spPr>
          <a:xfrm>
            <a:off x="899795" y="2112645"/>
            <a:ext cx="2750185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1864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，英国支持阿古柏入侵新疆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3" name="Text Box 12"/>
          <p:cNvSpPr txBox="1"/>
          <p:nvPr/>
        </p:nvSpPr>
        <p:spPr>
          <a:xfrm>
            <a:off x="899795" y="2942590"/>
            <a:ext cx="275018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俄国出兵占领伊犁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" name="Text Box 12"/>
          <p:cNvSpPr txBox="1"/>
          <p:nvPr/>
        </p:nvSpPr>
        <p:spPr>
          <a:xfrm>
            <a:off x="3649980" y="2112645"/>
            <a:ext cx="2996565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1878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，左宗棠收复新疆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" name="Text Box 12"/>
          <p:cNvSpPr txBox="1"/>
          <p:nvPr/>
        </p:nvSpPr>
        <p:spPr>
          <a:xfrm>
            <a:off x="3649980" y="3053715"/>
            <a:ext cx="299656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1884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，新疆建省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" name="Text Box 12"/>
          <p:cNvSpPr txBox="1"/>
          <p:nvPr/>
        </p:nvSpPr>
        <p:spPr>
          <a:xfrm>
            <a:off x="6646545" y="2490470"/>
            <a:ext cx="2418715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西北边疆度过危机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" name="Text Box 12"/>
          <p:cNvSpPr txBox="1"/>
          <p:nvPr/>
        </p:nvSpPr>
        <p:spPr>
          <a:xfrm>
            <a:off x="899795" y="3857625"/>
            <a:ext cx="2750185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1883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，法国控制越南，侵略中国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" name="Text Box 12"/>
          <p:cNvSpPr txBox="1"/>
          <p:nvPr/>
        </p:nvSpPr>
        <p:spPr>
          <a:xfrm>
            <a:off x="3649980" y="3765550"/>
            <a:ext cx="2877185" cy="101473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中法战争，</a:t>
            </a:r>
            <a:endParaRPr lang="en-US" altLang="zh-CN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1885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，镇南关大捷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9" name="Text Box 12"/>
          <p:cNvSpPr txBox="1"/>
          <p:nvPr/>
        </p:nvSpPr>
        <p:spPr>
          <a:xfrm>
            <a:off x="6586855" y="3627755"/>
            <a:ext cx="2487295" cy="101473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《越南条款》，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越南独立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0" name="Text Box 12"/>
          <p:cNvSpPr txBox="1"/>
          <p:nvPr/>
        </p:nvSpPr>
        <p:spPr>
          <a:xfrm>
            <a:off x="6586855" y="4642485"/>
            <a:ext cx="2487295" cy="46037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188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，台湾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建省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1" name="Text Box 12"/>
          <p:cNvSpPr txBox="1"/>
          <p:nvPr/>
        </p:nvSpPr>
        <p:spPr>
          <a:xfrm>
            <a:off x="899795" y="5262880"/>
            <a:ext cx="2750185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charset="-122"/>
                <a:cs typeface="Arial" panose="020B0604020202020204" pitchFamily="34" charset="0"/>
              </a:rPr>
              <a:t>1879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，日本吞并琉球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2" name="Text Box 12"/>
          <p:cNvSpPr txBox="1"/>
          <p:nvPr/>
        </p:nvSpPr>
        <p:spPr>
          <a:xfrm>
            <a:off x="6586855" y="5262880"/>
            <a:ext cx="2487295" cy="82994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宗藩关系逐渐解体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ldLvl="0" animBg="1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84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（二）甲午中日战争：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（1894—1895</a:t>
            </a:r>
            <a:r>
              <a:rPr lang="zh-CN" altLang="en-US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</a:t>
            </a:r>
            <a:r>
              <a:rPr lang="en-US" altLang="zh-CN" sz="2400" b="1" strike="noStrike" noProof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6148" name="矩形 6147"/>
          <p:cNvSpPr/>
          <p:nvPr/>
        </p:nvSpPr>
        <p:spPr>
          <a:xfrm>
            <a:off x="78105" y="3493770"/>
            <a:ext cx="3752215" cy="193802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</a:rPr>
              <a:t>材料一</a:t>
            </a:r>
            <a:r>
              <a:rPr lang="zh-CN" altLang="en-US" sz="2400" b="1">
                <a:solidFill>
                  <a:srgbClr val="0033CC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“日本乃万国之本”，“开拓万里之波涛” ，“布国威于四方”。  </a:t>
            </a:r>
            <a:r>
              <a:rPr lang="zh-CN" altLang="en-US" sz="2400" b="1">
                <a:solidFill>
                  <a:srgbClr val="0033CC"/>
                </a:solidFill>
                <a:latin typeface="Arial" panose="020B0604020202020204" pitchFamily="34" charset="0"/>
              </a:rPr>
              <a:t>                                                     </a:t>
            </a: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</a:rPr>
              <a:t>——明治天皇《御笔信》</a:t>
            </a:r>
            <a:endParaRPr lang="en-US" altLang="zh-CN" sz="2400" b="1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458210" y="2193290"/>
            <a:ext cx="5724525" cy="4176713"/>
          </a:xfrm>
          <a:prstGeom prst="ellipse">
            <a:avLst/>
          </a:prstGeom>
          <a:solidFill>
            <a:schemeClr val="tx1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458210" y="2987040"/>
            <a:ext cx="5689600" cy="2667000"/>
          </a:xfrm>
          <a:prstGeom prst="ellipse">
            <a:avLst/>
          </a:prstGeom>
          <a:solidFill>
            <a:srgbClr val="FFFF00"/>
          </a:solidFill>
          <a:ln w="381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53548" y="3777615"/>
            <a:ext cx="60960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亚洲</a:t>
            </a:r>
            <a:endParaRPr lang="zh-CN" altLang="en-US" sz="36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067935" y="3201353"/>
            <a:ext cx="4114800" cy="2286000"/>
          </a:xfrm>
          <a:prstGeom prst="ellipse">
            <a:avLst/>
          </a:prstGeom>
          <a:solidFill>
            <a:srgbClr val="FFFF00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258435" y="3777615"/>
            <a:ext cx="60960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中国</a:t>
            </a:r>
            <a:endParaRPr lang="zh-CN" altLang="en-US" sz="36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853748" y="3347403"/>
            <a:ext cx="3276600" cy="1981200"/>
          </a:xfrm>
          <a:prstGeom prst="ellipse">
            <a:avLst/>
          </a:prstGeom>
          <a:solidFill>
            <a:srgbClr val="FFFF00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82348" y="3850640"/>
            <a:ext cx="762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满蒙</a:t>
            </a:r>
            <a:endParaRPr lang="zh-CN" altLang="en-US" sz="32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626860" y="3742373"/>
            <a:ext cx="2503488" cy="1295400"/>
          </a:xfrm>
          <a:prstGeom prst="ellipse">
            <a:avLst/>
          </a:prstGeom>
          <a:solidFill>
            <a:srgbClr val="FFFF00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13868" y="3901123"/>
            <a:ext cx="5334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朝鲜</a:t>
            </a:r>
            <a:endParaRPr lang="zh-CN" altLang="en-US" sz="32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347585" y="3850640"/>
            <a:ext cx="1835150" cy="1079500"/>
          </a:xfrm>
          <a:prstGeom prst="ellipse">
            <a:avLst/>
          </a:prstGeom>
          <a:solidFill>
            <a:srgbClr val="FFFF00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63485" y="3850640"/>
            <a:ext cx="5334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台湾</a:t>
            </a:r>
            <a:endParaRPr lang="zh-CN" altLang="en-US" sz="32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192135" y="3922078"/>
            <a:ext cx="990600" cy="830262"/>
          </a:xfrm>
          <a:prstGeom prst="ellipse">
            <a:avLst/>
          </a:prstGeom>
          <a:solidFill>
            <a:schemeClr val="tx1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139748" y="4066540"/>
            <a:ext cx="10429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FF00"/>
                </a:solidFill>
                <a:latin typeface="华文中宋" panose="02010600040101010101" charset="-122"/>
                <a:ea typeface="华文中宋" panose="02010600040101010101" charset="-122"/>
              </a:rPr>
              <a:t>日本</a:t>
            </a:r>
            <a:endParaRPr lang="zh-CN" altLang="en-US" sz="2800" b="1">
              <a:solidFill>
                <a:srgbClr val="00FF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468620" y="2266315"/>
            <a:ext cx="15113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b="1">
                <a:solidFill>
                  <a:srgbClr val="00FF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</a:t>
            </a:r>
            <a:r>
              <a:rPr lang="zh-CN" altLang="en-US" sz="3600" b="1">
                <a:solidFill>
                  <a:srgbClr val="00FF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世界</a:t>
            </a:r>
            <a:endParaRPr lang="zh-CN" altLang="en-US" sz="3600" b="1">
              <a:solidFill>
                <a:srgbClr val="00FF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4536" name="文本框 64535"/>
          <p:cNvSpPr txBox="1"/>
          <p:nvPr/>
        </p:nvSpPr>
        <p:spPr>
          <a:xfrm>
            <a:off x="3716655" y="5848350"/>
            <a:ext cx="5356860" cy="521970"/>
          </a:xfrm>
          <a:prstGeom prst="rect">
            <a:avLst/>
          </a:prstGeom>
          <a:solidFill>
            <a:srgbClr val="0000FF">
              <a:alpha val="100000"/>
            </a:srgbClr>
          </a:solidFill>
          <a:ln w="9525">
            <a:noFill/>
            <a:miter/>
          </a:ln>
        </p:spPr>
        <p:txBody>
          <a:bodyPr wrap="square"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日本“征韩侵华”的“大陆政策”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78105" y="2110105"/>
            <a:ext cx="4241800" cy="13836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）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日本：出台“大陆政策”，侵华野心蓄谋已久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；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105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背景：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64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64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64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4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500"/>
                                        <p:tgtEl>
                                          <p:spTgt spid="615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6148" grpId="0" bldLvl="0" animBg="1"/>
      <p:bldP spid="7" grpId="0"/>
      <p:bldP spid="9" grpId="0"/>
      <p:bldP spid="11" grpId="0"/>
      <p:bldP spid="13" grpId="0"/>
      <p:bldP spid="15" grpId="0"/>
      <p:bldP spid="17" grpId="0"/>
      <p:bldP spid="18" grpId="0"/>
      <p:bldP spid="6453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50" name="矩形 6149"/>
          <p:cNvSpPr/>
          <p:nvPr/>
        </p:nvSpPr>
        <p:spPr>
          <a:xfrm>
            <a:off x="78105" y="2871470"/>
            <a:ext cx="8995410" cy="82994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</a:rPr>
              <a:t>材料二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1894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日本外相陆奥宗光密令驻朝公使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:“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促成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中日冲突</a:t>
            </a:r>
            <a:r>
              <a:rPr lang="en-US" altLang="zh-CN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实为当前之急务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为实行此事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可采取任何手段。</a:t>
            </a:r>
            <a:r>
              <a:rPr lang="en-US" alt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”</a:t>
            </a:r>
            <a:endParaRPr lang="en-US" altLang="zh-CN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（二）甲午中日战争：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（1894—1895</a:t>
            </a:r>
            <a:r>
              <a:rPr lang="zh-CN" altLang="en-US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78105" y="211010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2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）</a:t>
            </a:r>
            <a:r>
              <a:rPr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导火线：朝鲜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发生农民</a:t>
            </a:r>
            <a:r>
              <a:rPr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起义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；</a:t>
            </a:r>
            <a:endParaRPr lang="zh-CN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105" y="4013835"/>
            <a:ext cx="8995410" cy="82994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3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）</a:t>
            </a:r>
            <a:r>
              <a:rPr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清政府：</a:t>
            </a:r>
            <a:r>
              <a:rPr 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积贫积弱，</a:t>
            </a:r>
            <a:r>
              <a:rPr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腐败懦弱，不认真备战。</a:t>
            </a:r>
            <a:r>
              <a:rPr sz="2000" b="1">
                <a:solidFill>
                  <a:srgbClr val="C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（可乘之机）</a:t>
            </a:r>
            <a:endParaRPr sz="2000" b="1">
              <a:solidFill>
                <a:srgbClr val="C0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105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背景：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5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（二）甲午中日战争：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（1894—1895</a:t>
            </a:r>
            <a:r>
              <a:rPr lang="zh-CN" altLang="en-US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105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战争进程：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58385" name="文本框 58384"/>
          <p:cNvSpPr txBox="1"/>
          <p:nvPr/>
        </p:nvSpPr>
        <p:spPr>
          <a:xfrm>
            <a:off x="526733" y="2637473"/>
            <a:ext cx="609600" cy="259080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hlink">
                    <a:alpha val="42000"/>
                  </a:schemeClr>
                </a:solidFill>
              </a14:hiddenFill>
            </a:ext>
          </a:extLst>
        </p:spPr>
        <p:txBody>
          <a:bodyPr vert="eaVert">
            <a:spAutoFit/>
          </a:bodyPr>
          <a:p>
            <a:pPr lvl="0"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清      政      府</a:t>
            </a:r>
            <a:endParaRPr lang="zh-CN" altLang="en-US" sz="28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grpSp>
        <p:nvGrpSpPr>
          <p:cNvPr id="58386" name="组合 58385"/>
          <p:cNvGrpSpPr/>
          <p:nvPr/>
        </p:nvGrpSpPr>
        <p:grpSpPr>
          <a:xfrm>
            <a:off x="1134745" y="2134235"/>
            <a:ext cx="1600200" cy="3733800"/>
            <a:chOff x="576" y="864"/>
            <a:chExt cx="1008" cy="2352"/>
          </a:xfrm>
        </p:grpSpPr>
        <p:sp>
          <p:nvSpPr>
            <p:cNvPr id="58387" name="任意多边形 58386"/>
            <p:cNvSpPr/>
            <p:nvPr/>
          </p:nvSpPr>
          <p:spPr>
            <a:xfrm>
              <a:off x="576" y="864"/>
              <a:ext cx="1008" cy="2352"/>
            </a:xfrm>
            <a:custGeom>
              <a:avLst/>
              <a:gdLst/>
              <a:ahLst/>
              <a:cxnLst/>
              <a:pathLst>
                <a:path w="385" h="2640">
                  <a:moveTo>
                    <a:pt x="384" y="0"/>
                  </a:moveTo>
                  <a:lnTo>
                    <a:pt x="0" y="0"/>
                  </a:lnTo>
                  <a:lnTo>
                    <a:pt x="0" y="2640"/>
                  </a:lnTo>
                  <a:lnTo>
                    <a:pt x="385" y="2640"/>
                  </a:lnTo>
                </a:path>
              </a:pathLst>
            </a:custGeom>
            <a:noFill/>
            <a:ln w="57150" cap="flat" cmpd="sng">
              <a:solidFill>
                <a:schemeClr val="tx1">
                  <a:alpha val="100000"/>
                </a:schemeClr>
              </a:solidFill>
              <a:prstDash val="sysDot"/>
              <a:headEnd type="none" w="med" len="med"/>
              <a:tailEnd type="none" w="med" len="med"/>
            </a:ln>
          </p:spPr>
          <p:txBody>
            <a:bodyPr/>
            <a:p>
              <a:endParaRPr lang="zh-CN" altLang="en-US" b="1"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  <p:sp>
          <p:nvSpPr>
            <p:cNvPr id="58388" name="直接连接符 58387"/>
            <p:cNvSpPr/>
            <p:nvPr/>
          </p:nvSpPr>
          <p:spPr>
            <a:xfrm>
              <a:off x="576" y="1824"/>
              <a:ext cx="100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</p:grpSp>
      <p:sp>
        <p:nvSpPr>
          <p:cNvPr id="58389" name="文本框 58388"/>
          <p:cNvSpPr txBox="1"/>
          <p:nvPr/>
        </p:nvSpPr>
        <p:spPr>
          <a:xfrm>
            <a:off x="1136333" y="2168208"/>
            <a:ext cx="16764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仓促应战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8390" name="文本框 58389"/>
          <p:cNvSpPr txBox="1"/>
          <p:nvPr/>
        </p:nvSpPr>
        <p:spPr>
          <a:xfrm>
            <a:off x="2734945" y="1956435"/>
            <a:ext cx="1828800" cy="5181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丰岛海战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8391" name="文本框 58390"/>
          <p:cNvSpPr txBox="1"/>
          <p:nvPr/>
        </p:nvSpPr>
        <p:spPr>
          <a:xfrm>
            <a:off x="2734945" y="2915285"/>
            <a:ext cx="1828800" cy="5181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平壤战役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8392" name="文本框 58391"/>
          <p:cNvSpPr txBox="1"/>
          <p:nvPr/>
        </p:nvSpPr>
        <p:spPr>
          <a:xfrm>
            <a:off x="2736533" y="3936048"/>
            <a:ext cx="1905000" cy="5181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黄海海战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8393" name="文本框 58392"/>
          <p:cNvSpPr txBox="1"/>
          <p:nvPr/>
        </p:nvSpPr>
        <p:spPr>
          <a:xfrm>
            <a:off x="2811145" y="4967923"/>
            <a:ext cx="1905000" cy="5181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辽东战役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8394" name="文本框 58393"/>
          <p:cNvSpPr txBox="1"/>
          <p:nvPr/>
        </p:nvSpPr>
        <p:spPr>
          <a:xfrm>
            <a:off x="2811145" y="5918835"/>
            <a:ext cx="1905000" cy="5181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</a:rPr>
              <a:t>威海战役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8395" name="文本框 58394"/>
          <p:cNvSpPr txBox="1"/>
          <p:nvPr/>
        </p:nvSpPr>
        <p:spPr>
          <a:xfrm>
            <a:off x="4563745" y="1665923"/>
            <a:ext cx="32004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日本发动侵略战争中日双方正式宣战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58396" name="文本框 58395"/>
          <p:cNvSpPr txBox="1"/>
          <p:nvPr/>
        </p:nvSpPr>
        <p:spPr>
          <a:xfrm>
            <a:off x="4639945" y="2686685"/>
            <a:ext cx="2743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清军大败，战火烧到中国境内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58397" name="文本框 58396"/>
          <p:cNvSpPr txBox="1"/>
          <p:nvPr/>
        </p:nvSpPr>
        <p:spPr>
          <a:xfrm>
            <a:off x="4716780" y="3698240"/>
            <a:ext cx="285496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双方损失相当，中国失去制海权。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58398" name="文本框 58397"/>
          <p:cNvSpPr txBox="1"/>
          <p:nvPr/>
        </p:nvSpPr>
        <p:spPr>
          <a:xfrm>
            <a:off x="4716145" y="4744085"/>
            <a:ext cx="33528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旅顺、大连失陷，日军屠杀中国居民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58399" name="文本框 58398"/>
          <p:cNvSpPr txBox="1"/>
          <p:nvPr/>
        </p:nvSpPr>
        <p:spPr>
          <a:xfrm>
            <a:off x="4716145" y="5912485"/>
            <a:ext cx="33528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rPr>
              <a:t>北洋舰队全军覆灭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58400" name="文本框 58399"/>
          <p:cNvSpPr txBox="1"/>
          <p:nvPr/>
        </p:nvSpPr>
        <p:spPr>
          <a:xfrm>
            <a:off x="8486775" y="2168525"/>
            <a:ext cx="675005" cy="32766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lvl="0"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日       本</a:t>
            </a:r>
            <a:endParaRPr lang="zh-CN" altLang="en-US" sz="32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grpSp>
        <p:nvGrpSpPr>
          <p:cNvPr id="58401" name="组合 58400"/>
          <p:cNvGrpSpPr/>
          <p:nvPr/>
        </p:nvGrpSpPr>
        <p:grpSpPr>
          <a:xfrm>
            <a:off x="1060133" y="3175635"/>
            <a:ext cx="1676400" cy="1066800"/>
            <a:chOff x="528" y="1488"/>
            <a:chExt cx="1056" cy="672"/>
          </a:xfrm>
        </p:grpSpPr>
        <p:sp>
          <p:nvSpPr>
            <p:cNvPr id="58402" name="文本框 58401"/>
            <p:cNvSpPr txBox="1"/>
            <p:nvPr/>
          </p:nvSpPr>
          <p:spPr>
            <a:xfrm>
              <a:off x="528" y="1488"/>
              <a:ext cx="105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>
                <a:spcBef>
                  <a:spcPct val="50000"/>
                </a:spcBef>
                <a:buClr>
                  <a:srgbClr val="000000"/>
                </a:buClr>
              </a:pPr>
              <a:r>
                <a:rPr lang="zh-CN" altLang="en-US" sz="2800" b="1" dirty="0">
                  <a:solidFill>
                    <a:srgbClr val="FF0000"/>
                  </a:solidFill>
                  <a:latin typeface="华文中宋" panose="02010600040101010101" charset="-122"/>
                  <a:ea typeface="华文中宋" panose="02010600040101010101" charset="-122"/>
                  <a:cs typeface="+mn-ea"/>
                  <a:sym typeface="+mn-ea"/>
                </a:rPr>
                <a:t>第一阶段</a:t>
              </a:r>
              <a:endPara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endParaRPr>
            </a:p>
          </p:txBody>
        </p:sp>
        <p:sp>
          <p:nvSpPr>
            <p:cNvPr id="58403" name="左中括号 58402"/>
            <p:cNvSpPr/>
            <p:nvPr/>
          </p:nvSpPr>
          <p:spPr>
            <a:xfrm>
              <a:off x="1536" y="1488"/>
              <a:ext cx="48" cy="672"/>
            </a:xfrm>
            <a:prstGeom prst="leftBracket">
              <a:avLst>
                <a:gd name="adj" fmla="val 116666"/>
              </a:avLst>
            </a:prstGeom>
            <a:noFill/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b="1"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grpSp>
        <p:nvGrpSpPr>
          <p:cNvPr id="58404" name="组合 58403"/>
          <p:cNvGrpSpPr/>
          <p:nvPr/>
        </p:nvGrpSpPr>
        <p:grpSpPr>
          <a:xfrm>
            <a:off x="1134745" y="5372735"/>
            <a:ext cx="1676400" cy="990600"/>
            <a:chOff x="576" y="2880"/>
            <a:chExt cx="1056" cy="624"/>
          </a:xfrm>
        </p:grpSpPr>
        <p:sp>
          <p:nvSpPr>
            <p:cNvPr id="58405" name="文本框 58404"/>
            <p:cNvSpPr txBox="1"/>
            <p:nvPr/>
          </p:nvSpPr>
          <p:spPr>
            <a:xfrm>
              <a:off x="576" y="2880"/>
              <a:ext cx="105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l">
                <a:spcBef>
                  <a:spcPct val="50000"/>
                </a:spcBef>
                <a:buClr>
                  <a:srgbClr val="000000"/>
                </a:buClr>
              </a:pPr>
              <a:r>
                <a:rPr lang="zh-CN" altLang="en-US" sz="2800" b="1" dirty="0">
                  <a:solidFill>
                    <a:srgbClr val="FF0000"/>
                  </a:solidFill>
                  <a:latin typeface="华文中宋" panose="02010600040101010101" charset="-122"/>
                  <a:ea typeface="华文中宋" panose="02010600040101010101" charset="-122"/>
                  <a:cs typeface="+mn-ea"/>
                  <a:sym typeface="+mn-ea"/>
                </a:rPr>
                <a:t>第二阶段</a:t>
              </a:r>
              <a:endPara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+mn-ea"/>
                <a:sym typeface="+mn-ea"/>
              </a:endParaRPr>
            </a:p>
          </p:txBody>
        </p:sp>
        <p:sp>
          <p:nvSpPr>
            <p:cNvPr id="58406" name="左中括号 58405"/>
            <p:cNvSpPr/>
            <p:nvPr/>
          </p:nvSpPr>
          <p:spPr>
            <a:xfrm>
              <a:off x="1584" y="2880"/>
              <a:ext cx="48" cy="624"/>
            </a:xfrm>
            <a:prstGeom prst="leftBracket">
              <a:avLst>
                <a:gd name="adj" fmla="val 108333"/>
              </a:avLst>
            </a:prstGeom>
            <a:noFill/>
            <a:ln w="571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b="1"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grpSp>
        <p:nvGrpSpPr>
          <p:cNvPr id="58407" name="组合 58406"/>
          <p:cNvGrpSpPr/>
          <p:nvPr/>
        </p:nvGrpSpPr>
        <p:grpSpPr>
          <a:xfrm>
            <a:off x="7343458" y="2041619"/>
            <a:ext cx="1143000" cy="4167729"/>
            <a:chOff x="4368" y="756"/>
            <a:chExt cx="720" cy="2700"/>
          </a:xfrm>
        </p:grpSpPr>
        <p:sp>
          <p:nvSpPr>
            <p:cNvPr id="58408" name="直接连接符 58407"/>
            <p:cNvSpPr/>
            <p:nvPr/>
          </p:nvSpPr>
          <p:spPr>
            <a:xfrm>
              <a:off x="5088" y="816"/>
              <a:ext cx="0" cy="2640"/>
            </a:xfrm>
            <a:prstGeom prst="line">
              <a:avLst/>
            </a:prstGeom>
            <a:ln w="57150" cap="flat" cmpd="sng">
              <a:solidFill>
                <a:srgbClr val="0033CC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409" name="直接连接符 58408"/>
            <p:cNvSpPr/>
            <p:nvPr/>
          </p:nvSpPr>
          <p:spPr>
            <a:xfrm flipH="1">
              <a:off x="4608" y="816"/>
              <a:ext cx="480" cy="0"/>
            </a:xfrm>
            <a:prstGeom prst="line">
              <a:avLst/>
            </a:prstGeom>
            <a:ln w="57150" cap="flat" cmpd="sng">
              <a:solidFill>
                <a:srgbClr val="0033CC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8410" name="直接连接符 58409"/>
            <p:cNvSpPr/>
            <p:nvPr/>
          </p:nvSpPr>
          <p:spPr>
            <a:xfrm flipH="1">
              <a:off x="4512" y="1488"/>
              <a:ext cx="576" cy="0"/>
            </a:xfrm>
            <a:prstGeom prst="line">
              <a:avLst/>
            </a:prstGeom>
            <a:ln w="57150" cap="flat" cmpd="sng">
              <a:solidFill>
                <a:srgbClr val="0033CC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8411" name="直接连接符 58410"/>
            <p:cNvSpPr/>
            <p:nvPr/>
          </p:nvSpPr>
          <p:spPr>
            <a:xfrm flipH="1">
              <a:off x="4368" y="2112"/>
              <a:ext cx="720" cy="0"/>
            </a:xfrm>
            <a:prstGeom prst="line">
              <a:avLst/>
            </a:prstGeom>
            <a:ln w="57150" cap="flat" cmpd="sng">
              <a:solidFill>
                <a:srgbClr val="0033CC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8412" name="直接连接符 58411"/>
            <p:cNvSpPr/>
            <p:nvPr/>
          </p:nvSpPr>
          <p:spPr>
            <a:xfrm flipH="1">
              <a:off x="4560" y="2832"/>
              <a:ext cx="528" cy="0"/>
            </a:xfrm>
            <a:prstGeom prst="line">
              <a:avLst/>
            </a:prstGeom>
            <a:ln w="57150" cap="flat" cmpd="sng">
              <a:solidFill>
                <a:srgbClr val="0033CC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8413" name="直接连接符 58412"/>
            <p:cNvSpPr/>
            <p:nvPr/>
          </p:nvSpPr>
          <p:spPr>
            <a:xfrm flipH="1">
              <a:off x="4848" y="3456"/>
              <a:ext cx="240" cy="0"/>
            </a:xfrm>
            <a:prstGeom prst="line">
              <a:avLst/>
            </a:prstGeom>
            <a:ln w="57150" cap="flat" cmpd="sng">
              <a:solidFill>
                <a:srgbClr val="0033CC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8414" name="文本框 58413"/>
            <p:cNvSpPr txBox="1"/>
            <p:nvPr/>
          </p:nvSpPr>
          <p:spPr>
            <a:xfrm>
              <a:off x="4704" y="756"/>
              <a:ext cx="384" cy="216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 lvl="0" algn="ctr">
                <a:spcBef>
                  <a:spcPct val="50000"/>
                </a:spcBef>
                <a:buClr>
                  <a:srgbClr val="000000"/>
                </a:buClr>
              </a:pPr>
              <a:r>
                <a:rPr lang="zh-CN" altLang="en-US" sz="2800" b="1" dirty="0">
                  <a:solidFill>
                    <a:srgbClr val="FF0000"/>
                  </a:solidFill>
                  <a:latin typeface="华文中宋" panose="02010600040101010101" charset="-122"/>
                  <a:ea typeface="华文中宋" panose="02010600040101010101" charset="-122"/>
                </a:rPr>
                <a:t>进             攻</a:t>
              </a:r>
              <a:endPara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"/>
                                        <p:tgtEl>
                                          <p:spTgt spid="58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75"/>
                            </p:stCondLst>
                            <p:childTnLst>
                              <p:par>
                                <p:cTn id="1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8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75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99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99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75"/>
                                        <p:tgtEl>
                                          <p:spTgt spid="58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" fill="hold"/>
                                        <p:tgtEl>
                                          <p:spTgt spid="58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" fill="hold"/>
                                        <p:tgtEl>
                                          <p:spTgt spid="58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5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75"/>
                                        <p:tgtEl>
                                          <p:spTgt spid="58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8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8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8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8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75"/>
                                        <p:tgtEl>
                                          <p:spTgt spid="58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75"/>
                                        <p:tgtEl>
                                          <p:spTgt spid="58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75"/>
                                        <p:tgtEl>
                                          <p:spTgt spid="58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5" fill="hold"/>
                                        <p:tgtEl>
                                          <p:spTgt spid="58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" fill="hold"/>
                                        <p:tgtEl>
                                          <p:spTgt spid="58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" fill="hold"/>
                                        <p:tgtEl>
                                          <p:spTgt spid="58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" fill="hold"/>
                                        <p:tgtEl>
                                          <p:spTgt spid="58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75"/>
                                        <p:tgtEl>
                                          <p:spTgt spid="58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"/>
                                        <p:tgtEl>
                                          <p:spTgt spid="58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75" fill="hold"/>
                                        <p:tgtEl>
                                          <p:spTgt spid="58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5" fill="hold"/>
                                        <p:tgtEl>
                                          <p:spTgt spid="58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75"/>
                                        <p:tgtEl>
                                          <p:spTgt spid="58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5" grpId="0" bldLvl="0" animBg="1"/>
      <p:bldP spid="58389" grpId="0"/>
      <p:bldP spid="58390" grpId="0" bldLvl="0" animBg="1"/>
      <p:bldP spid="58391" grpId="0" bldLvl="0" animBg="1"/>
      <p:bldP spid="58392" grpId="0" bldLvl="0" animBg="1"/>
      <p:bldP spid="58393" grpId="0" bldLvl="0" animBg="1"/>
      <p:bldP spid="58394" grpId="0" bldLvl="0" animBg="1"/>
      <p:bldP spid="58395" grpId="0"/>
      <p:bldP spid="58396" grpId="0"/>
      <p:bldP spid="58397" grpId="0"/>
      <p:bldP spid="58398" grpId="0"/>
      <p:bldP spid="58399" grpId="0"/>
      <p:bldP spid="5840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（二）甲午中日战争：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（1894—1895</a:t>
            </a:r>
            <a:r>
              <a:rPr lang="zh-CN" altLang="en-US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105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Arial" panose="020B0604020202020204"/>
              </a:rPr>
              <a:t>《马关条约》的内容及影响：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78740" y="211010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1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）内容：</a:t>
            </a:r>
            <a:endParaRPr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pic>
        <p:nvPicPr>
          <p:cNvPr id="225296" name="图片 225295" descr="mda045p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975100" y="2195830"/>
            <a:ext cx="5031105" cy="4100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78740" y="2768600"/>
            <a:ext cx="273304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①割地：</a:t>
            </a:r>
            <a:endParaRPr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740" y="3705225"/>
            <a:ext cx="273304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②赔款：</a:t>
            </a:r>
            <a:endParaRPr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30" y="4498975"/>
            <a:ext cx="273304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③开口岸：</a:t>
            </a:r>
            <a:endParaRPr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05" y="5363845"/>
            <a:ext cx="273304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④设工厂：</a:t>
            </a:r>
            <a:endParaRPr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5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25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（二）甲午中日战争：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（1894—1895</a:t>
            </a:r>
            <a:r>
              <a:rPr lang="zh-CN" altLang="en-US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105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结果：</a:t>
            </a:r>
            <a:r>
              <a:rPr lang="zh-CN" altLang="en-US" sz="24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战败</a:t>
            </a:r>
            <a:r>
              <a:rPr lang="zh-CN" altLang="en-US" sz="2400" b="1" dirty="0">
                <a:solidFill>
                  <a:srgbClr val="C00000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（为什么？）</a:t>
            </a:r>
            <a:r>
              <a:rPr lang="zh-CN" altLang="en-US" sz="2400" b="1" dirty="0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，签订《马关条约》</a:t>
            </a:r>
            <a:endParaRPr lang="zh-CN" altLang="en-US" sz="2400" b="1" dirty="0">
              <a:solidFill>
                <a:srgbClr val="C00000"/>
              </a:solidFill>
              <a:effectLst/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850" y="227901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Arial" panose="020B0604020202020204"/>
              </a:rPr>
              <a:t>《马关条约》的内容及影响：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230" y="280098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2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）影响：</a:t>
            </a:r>
            <a:endParaRPr sz="2800" b="1">
              <a:solidFill>
                <a:srgbClr val="0000FF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230" y="332295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①进一步把中国推到了半殖民地半封建社会的深渊；</a:t>
            </a:r>
            <a:endParaRPr lang="zh-CN" sz="2800" b="1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8105" y="389445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②宣告洋务运动破产。</a:t>
            </a:r>
            <a:endParaRPr lang="zh-CN" sz="2800" b="1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10" name="Rectangle 4"/>
          <p:cNvSpPr/>
          <p:nvPr/>
        </p:nvSpPr>
        <p:spPr>
          <a:xfrm>
            <a:off x="78105" y="4416425"/>
            <a:ext cx="8996045" cy="52197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地主阶级寻求国家出路的探索不可能成功。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（二）甲午中日战争：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（1894—1895</a:t>
            </a:r>
            <a:r>
              <a:rPr lang="zh-CN" altLang="en-US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年</a:t>
            </a:r>
            <a:r>
              <a:rPr lang="en-US" altLang="zh-CN" sz="2400" b="1" dirty="0">
                <a:solidFill>
                  <a:srgbClr val="C00000"/>
                </a:solidFill>
                <a:effectLst/>
                <a:latin typeface="楷体" panose="02010609060101010101" charset="-122"/>
                <a:ea typeface="楷体" panose="02010609060101010101" charset="-122"/>
                <a:cs typeface="+mn-ea"/>
                <a:sym typeface="Arial" panose="020B0604020202020204"/>
              </a:rPr>
              <a:t>）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105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5.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台湾人民的反割台斗争：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  <a:sym typeface="+mn-ea"/>
            </a:endParaRPr>
          </a:p>
        </p:txBody>
      </p:sp>
      <p:grpSp>
        <p:nvGrpSpPr>
          <p:cNvPr id="2" name="组合 76802"/>
          <p:cNvGrpSpPr/>
          <p:nvPr/>
        </p:nvGrpSpPr>
        <p:grpSpPr>
          <a:xfrm>
            <a:off x="5203508" y="1186180"/>
            <a:ext cx="3430587" cy="5035550"/>
            <a:chOff x="0" y="0"/>
            <a:chExt cx="2161" cy="3264"/>
          </a:xfrm>
        </p:grpSpPr>
        <p:pic>
          <p:nvPicPr>
            <p:cNvPr id="76803" name="图片 76803" descr="tw"/>
            <p:cNvPicPr>
              <a:picLocks noChangeAspect="1"/>
            </p:cNvPicPr>
            <p:nvPr/>
          </p:nvPicPr>
          <p:blipFill>
            <a:blip r:embed="rId1"/>
            <a:srcRect l="18515" r="39134" b="1910"/>
            <a:stretch>
              <a:fillRect/>
            </a:stretch>
          </p:blipFill>
          <p:spPr>
            <a:xfrm>
              <a:off x="0" y="0"/>
              <a:ext cx="2161" cy="3264"/>
            </a:xfrm>
            <a:prstGeom prst="rect">
              <a:avLst/>
            </a:prstGeom>
            <a:noFill/>
            <a:ln w="127000" cap="flat" cmpd="sng">
              <a:pattFill prst="horzBrick">
                <a:fgClr>
                  <a:srgbClr val="FF00FF"/>
                </a:fgClr>
                <a:bgClr>
                  <a:srgbClr val="66FF33"/>
                </a:bgClr>
              </a:pattFill>
              <a:prstDash val="solid"/>
              <a:miter/>
              <a:headEnd type="none" w="med" len="med"/>
              <a:tailEnd type="none" w="med" len="med"/>
            </a:ln>
          </p:spPr>
        </p:pic>
        <p:grpSp>
          <p:nvGrpSpPr>
            <p:cNvPr id="76804" name="组合 76804"/>
            <p:cNvGrpSpPr/>
            <p:nvPr/>
          </p:nvGrpSpPr>
          <p:grpSpPr>
            <a:xfrm>
              <a:off x="96" y="384"/>
              <a:ext cx="1968" cy="1976"/>
              <a:chOff x="0" y="0"/>
              <a:chExt cx="1968" cy="1976"/>
            </a:xfrm>
          </p:grpSpPr>
          <p:sp>
            <p:nvSpPr>
              <p:cNvPr id="76806" name="文本框 76805"/>
              <p:cNvSpPr txBox="1"/>
              <p:nvPr/>
            </p:nvSpPr>
            <p:spPr>
              <a:xfrm>
                <a:off x="1392" y="0"/>
                <a:ext cx="576" cy="29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66FF33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华文中宋" panose="02010600040101010101" charset="-122"/>
                  </a:rPr>
                  <a:t>基隆</a:t>
                </a:r>
                <a:endParaRPr lang="zh-CN" altLang="en-US" sz="2400" b="1">
                  <a:solidFill>
                    <a:srgbClr val="66FF33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华文中宋" panose="02010600040101010101" charset="-122"/>
                </a:endParaRPr>
              </a:p>
            </p:txBody>
          </p:sp>
          <p:sp>
            <p:nvSpPr>
              <p:cNvPr id="76807" name="文本框 76806"/>
              <p:cNvSpPr txBox="1"/>
              <p:nvPr/>
            </p:nvSpPr>
            <p:spPr>
              <a:xfrm>
                <a:off x="720" y="144"/>
                <a:ext cx="576" cy="29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66FF33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华文中宋" panose="02010600040101010101" charset="-122"/>
                  </a:rPr>
                  <a:t>台北</a:t>
                </a:r>
                <a:endParaRPr lang="zh-CN" altLang="en-US" sz="2400" b="1">
                  <a:solidFill>
                    <a:srgbClr val="66FF33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华文中宋" panose="02010600040101010101" charset="-122"/>
                </a:endParaRPr>
              </a:p>
            </p:txBody>
          </p:sp>
          <p:sp>
            <p:nvSpPr>
              <p:cNvPr id="76808" name="文本框 76807"/>
              <p:cNvSpPr txBox="1"/>
              <p:nvPr/>
            </p:nvSpPr>
            <p:spPr>
              <a:xfrm>
                <a:off x="720" y="1680"/>
                <a:ext cx="576" cy="29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66FF33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华文中宋" panose="02010600040101010101" charset="-122"/>
                  </a:rPr>
                  <a:t>台南</a:t>
                </a:r>
                <a:endParaRPr lang="zh-CN" altLang="en-US" sz="2400" b="1">
                  <a:solidFill>
                    <a:srgbClr val="66FF33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华文中宋" panose="02010600040101010101" charset="-122"/>
                </a:endParaRPr>
              </a:p>
            </p:txBody>
          </p:sp>
          <p:sp>
            <p:nvSpPr>
              <p:cNvPr id="76809" name="文本框 76808"/>
              <p:cNvSpPr txBox="1"/>
              <p:nvPr/>
            </p:nvSpPr>
            <p:spPr>
              <a:xfrm>
                <a:off x="0" y="1296"/>
                <a:ext cx="576" cy="29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zh-CN" altLang="en-US" sz="2400" b="1">
                    <a:solidFill>
                      <a:srgbClr val="66FF33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anose="02020603050405020304" pitchFamily="18" charset="0"/>
                    <a:ea typeface="华文中宋" panose="02010600040101010101" charset="-122"/>
                  </a:rPr>
                  <a:t>澎湖</a:t>
                </a:r>
                <a:endParaRPr lang="zh-CN" altLang="en-US" sz="2400" b="1">
                  <a:solidFill>
                    <a:srgbClr val="66FF33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anose="02020603050405020304" pitchFamily="18" charset="0"/>
                  <a:ea typeface="华文中宋" panose="02010600040101010101" charset="-122"/>
                </a:endParaRPr>
              </a:p>
            </p:txBody>
          </p:sp>
        </p:grpSp>
        <p:sp>
          <p:nvSpPr>
            <p:cNvPr id="76810" name="文本框 76809"/>
            <p:cNvSpPr txBox="1"/>
            <p:nvPr/>
          </p:nvSpPr>
          <p:spPr>
            <a:xfrm>
              <a:off x="142" y="154"/>
              <a:ext cx="386" cy="147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vert="eaVert" wrap="square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</a:rPr>
                <a:t>台 湾 海 峡</a:t>
              </a:r>
              <a:endParaRPr lang="zh-CN" altLang="en-US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  <p:sp>
          <p:nvSpPr>
            <p:cNvPr id="76811" name="文本框 76810"/>
            <p:cNvSpPr txBox="1"/>
            <p:nvPr/>
          </p:nvSpPr>
          <p:spPr>
            <a:xfrm>
              <a:off x="1679" y="1008"/>
              <a:ext cx="385" cy="211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vert="eaVer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bg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华文中宋" panose="02010600040101010101" charset="-122"/>
                  <a:ea typeface="华文中宋" panose="02010600040101010101" charset="-122"/>
                </a:rPr>
                <a:t>太        平       洋</a:t>
              </a:r>
              <a:endParaRPr lang="zh-CN" altLang="en-US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sp>
        <p:nvSpPr>
          <p:cNvPr id="76812" name="下箭头 76811"/>
          <p:cNvSpPr/>
          <p:nvPr/>
        </p:nvSpPr>
        <p:spPr>
          <a:xfrm>
            <a:off x="7373938" y="1120140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FF33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fontAlgn="base"/>
            <a:r>
              <a:rPr lang="zh-CN" altLang="en-US" sz="2400" b="1" strike="noStrike" noProof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</a:rPr>
              <a:t>1895.5</a:t>
            </a:r>
            <a:endParaRPr lang="zh-CN" altLang="en-US" sz="2400" b="1" strike="noStrike" noProof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6813" name="未知"/>
          <p:cNvSpPr/>
          <p:nvPr/>
        </p:nvSpPr>
        <p:spPr>
          <a:xfrm>
            <a:off x="6516688" y="1961515"/>
            <a:ext cx="981075" cy="2676525"/>
          </a:xfrm>
          <a:custGeom>
            <a:avLst/>
            <a:gdLst/>
            <a:ahLst/>
            <a:cxnLst/>
            <a:pathLst>
              <a:path w="618" h="1685">
                <a:moveTo>
                  <a:pt x="618" y="0"/>
                </a:moveTo>
                <a:cubicBezTo>
                  <a:pt x="606" y="8"/>
                  <a:pt x="590" y="13"/>
                  <a:pt x="581" y="25"/>
                </a:cubicBezTo>
                <a:cubicBezTo>
                  <a:pt x="564" y="46"/>
                  <a:pt x="578" y="85"/>
                  <a:pt x="556" y="100"/>
                </a:cubicBezTo>
                <a:cubicBezTo>
                  <a:pt x="538" y="112"/>
                  <a:pt x="514" y="108"/>
                  <a:pt x="493" y="112"/>
                </a:cubicBezTo>
                <a:cubicBezTo>
                  <a:pt x="473" y="177"/>
                  <a:pt x="451" y="148"/>
                  <a:pt x="431" y="213"/>
                </a:cubicBezTo>
                <a:cubicBezTo>
                  <a:pt x="419" y="385"/>
                  <a:pt x="411" y="373"/>
                  <a:pt x="393" y="501"/>
                </a:cubicBezTo>
                <a:cubicBezTo>
                  <a:pt x="364" y="705"/>
                  <a:pt x="392" y="836"/>
                  <a:pt x="243" y="989"/>
                </a:cubicBezTo>
                <a:cubicBezTo>
                  <a:pt x="232" y="1032"/>
                  <a:pt x="223" y="1087"/>
                  <a:pt x="205" y="1127"/>
                </a:cubicBezTo>
                <a:cubicBezTo>
                  <a:pt x="186" y="1169"/>
                  <a:pt x="144" y="1201"/>
                  <a:pt x="117" y="1239"/>
                </a:cubicBezTo>
                <a:cubicBezTo>
                  <a:pt x="103" y="1298"/>
                  <a:pt x="98" y="1321"/>
                  <a:pt x="55" y="1365"/>
                </a:cubicBezTo>
                <a:cubicBezTo>
                  <a:pt x="47" y="1427"/>
                  <a:pt x="44" y="1491"/>
                  <a:pt x="30" y="1552"/>
                </a:cubicBezTo>
                <a:cubicBezTo>
                  <a:pt x="0" y="1685"/>
                  <a:pt x="5" y="1526"/>
                  <a:pt x="5" y="1615"/>
                </a:cubicBezTo>
              </a:path>
            </a:pathLst>
          </a:custGeom>
          <a:solidFill>
            <a:srgbClr val="FF3300"/>
          </a:solidFill>
          <a:ln w="82550" cap="flat" cmpd="sng">
            <a:solidFill>
              <a:srgbClr val="FFFF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/>
          <a:p>
            <a:endParaRPr lang="zh-CN" altLang="en-US"/>
          </a:p>
        </p:txBody>
      </p:sp>
      <p:sp>
        <p:nvSpPr>
          <p:cNvPr id="76814" name="文本框 76813"/>
          <p:cNvSpPr txBox="1"/>
          <p:nvPr/>
        </p:nvSpPr>
        <p:spPr>
          <a:xfrm>
            <a:off x="6338888" y="2888615"/>
            <a:ext cx="1158875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台      湾</a:t>
            </a:r>
            <a:endParaRPr lang="zh-CN" altLang="en-US" sz="32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6815" name="文本框 76814"/>
          <p:cNvSpPr txBox="1"/>
          <p:nvPr/>
        </p:nvSpPr>
        <p:spPr>
          <a:xfrm>
            <a:off x="5348288" y="4895215"/>
            <a:ext cx="154463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noProof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</a:rPr>
              <a:t>1895.10</a:t>
            </a:r>
            <a:endParaRPr lang="zh-CN" altLang="en-US" sz="2400" b="1" noProof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6817" name="矩形 76816"/>
          <p:cNvSpPr/>
          <p:nvPr/>
        </p:nvSpPr>
        <p:spPr>
          <a:xfrm rot="-889885">
            <a:off x="616903" y="2628900"/>
            <a:ext cx="3657600" cy="182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1164000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刘永福——黑旗军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116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6818" name="文本框 76817"/>
          <p:cNvSpPr txBox="1"/>
          <p:nvPr/>
        </p:nvSpPr>
        <p:spPr>
          <a:xfrm>
            <a:off x="2163128" y="2110105"/>
            <a:ext cx="1906270" cy="4176713"/>
          </a:xfrm>
          <a:prstGeom prst="rect">
            <a:avLst/>
          </a:prstGeom>
          <a:solidFill>
            <a:srgbClr val="0000FF">
              <a:alpha val="100000"/>
            </a:srgbClr>
          </a:solidFill>
          <a:ln w="9525">
            <a:noFill/>
            <a:miter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愿人人战死而失台  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决不愿拱手而让台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       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——《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台民布告</a:t>
            </a:r>
            <a:r>
              <a:rPr lang="en-US" altLang="zh-CN" sz="2400" b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》</a:t>
            </a:r>
            <a:endParaRPr lang="en-US" altLang="zh-CN" sz="24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76820" name="图片 76819" descr="twf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5" y="1004253"/>
            <a:ext cx="4464050" cy="2951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6821" name="图片 76820" descr="1127620103826"/>
          <p:cNvPicPr>
            <a:picLocks noChangeAspect="1"/>
          </p:cNvPicPr>
          <p:nvPr/>
        </p:nvPicPr>
        <p:blipFill>
          <a:blip r:embed="rId3"/>
          <a:srcRect b="10932"/>
          <a:stretch>
            <a:fillRect/>
          </a:stretch>
        </p:blipFill>
        <p:spPr>
          <a:xfrm>
            <a:off x="212725" y="3938270"/>
            <a:ext cx="4464050" cy="23488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6822" name="文本框 76821"/>
          <p:cNvSpPr txBox="1"/>
          <p:nvPr/>
        </p:nvSpPr>
        <p:spPr>
          <a:xfrm>
            <a:off x="212725" y="5933440"/>
            <a:ext cx="4464685" cy="398780"/>
          </a:xfrm>
          <a:prstGeom prst="rect">
            <a:avLst/>
          </a:prstGeom>
          <a:solidFill>
            <a:srgbClr val="0000FF"/>
          </a:solidFill>
          <a:ln w="9525">
            <a:noFill/>
            <a:miter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b="1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1945</a:t>
            </a:r>
            <a:r>
              <a:rPr lang="zh-CN" altLang="en-US" sz="2000" b="1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</a:rPr>
              <a:t>年台湾民众庆祝光复</a:t>
            </a:r>
            <a:endParaRPr lang="zh-CN" altLang="en-US" sz="2000" b="1">
              <a:solidFill>
                <a:schemeClr val="bg1"/>
              </a:solidFill>
              <a:effectLst/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" name="矩形 76822"/>
          <p:cNvSpPr/>
          <p:nvPr/>
        </p:nvSpPr>
        <p:spPr>
          <a:xfrm>
            <a:off x="1581150" y="3452178"/>
            <a:ext cx="2592388" cy="5032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6824" name="文本框 76823"/>
          <p:cNvSpPr txBox="1"/>
          <p:nvPr/>
        </p:nvSpPr>
        <p:spPr>
          <a:xfrm>
            <a:off x="213360" y="3556635"/>
            <a:ext cx="4464050" cy="398780"/>
          </a:xfrm>
          <a:prstGeom prst="rect">
            <a:avLst/>
          </a:prstGeom>
          <a:solidFill>
            <a:srgbClr val="0000FF"/>
          </a:solidFill>
          <a:ln w="9525">
            <a:noFill/>
            <a:miter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en-US" altLang="zh-CN" sz="2000" b="1">
                <a:solidFill>
                  <a:schemeClr val="bg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1895年武装起来的台湾民众</a:t>
            </a:r>
            <a:endParaRPr lang="en-US" altLang="zh-CN" sz="2000" b="1">
              <a:solidFill>
                <a:schemeClr val="bg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768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6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6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6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500"/>
                            </p:stCondLst>
                            <p:childTnLst>
                              <p:par>
                                <p:cTn id="50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2000"/>
                                        <p:tgtEl>
                                          <p:spTgt spid="76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768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2" grpId="0" bldLvl="0" animBg="1"/>
      <p:bldP spid="76815" grpId="0"/>
      <p:bldP spid="76818" grpId="0" bldLvl="0" animBg="1"/>
      <p:bldP spid="76818" grpId="1" bldLvl="0" animBg="1"/>
      <p:bldP spid="76822" grpId="0" bldLvl="0" animBg="1"/>
      <p:bldP spid="7682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（三）瓜分中国的狂潮：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230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三国干涉还辽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Arial" panose="020B0604020202020204"/>
              </a:rPr>
              <a:t>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pic>
        <p:nvPicPr>
          <p:cNvPr id="74753" name="图片 74753" descr="法国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575" y="3465195"/>
            <a:ext cx="1143000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4754" name="图片 74754" descr="德国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75" y="4728210"/>
            <a:ext cx="1143000" cy="68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4755" name="图片 74755" descr="日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775" y="3183255"/>
            <a:ext cx="1438275" cy="88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57" name="文本框 74756"/>
          <p:cNvSpPr txBox="1"/>
          <p:nvPr/>
        </p:nvSpPr>
        <p:spPr>
          <a:xfrm>
            <a:off x="1984375" y="2177415"/>
            <a:ext cx="3200400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华文中宋" panose="02010600040101010101" charset="-122"/>
              </a:rPr>
              <a:t>企图独霸中国东北</a:t>
            </a:r>
            <a:endParaRPr lang="zh-CN" altLang="en-US" sz="2800" b="1">
              <a:solidFill>
                <a:srgbClr val="0000FF"/>
              </a:solidFill>
              <a:effectLst/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74758" name="直接连接符 74757"/>
          <p:cNvSpPr/>
          <p:nvPr/>
        </p:nvSpPr>
        <p:spPr>
          <a:xfrm>
            <a:off x="1908175" y="2710815"/>
            <a:ext cx="3581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59" name="文本框 74758"/>
          <p:cNvSpPr txBox="1"/>
          <p:nvPr/>
        </p:nvSpPr>
        <p:spPr>
          <a:xfrm>
            <a:off x="1987550" y="3433445"/>
            <a:ext cx="3095625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p>
            <a:r>
              <a:rPr lang="zh-CN" altLang="en-US" sz="2800" b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华文中宋" panose="02010600040101010101" charset="-122"/>
                <a:sym typeface="Arial" panose="020B0604020202020204" pitchFamily="34" charset="0"/>
              </a:rPr>
              <a:t>履行对俄结盟义务</a:t>
            </a:r>
            <a:endParaRPr lang="zh-CN" altLang="en-US" sz="2800" b="1">
              <a:solidFill>
                <a:srgbClr val="0000FF"/>
              </a:solidFill>
              <a:effectLst/>
              <a:latin typeface="Times New Roman" panose="02020603050405020304" pitchFamily="18" charset="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74760" name="直接连接符 74759"/>
          <p:cNvSpPr/>
          <p:nvPr/>
        </p:nvSpPr>
        <p:spPr>
          <a:xfrm>
            <a:off x="1984375" y="3898583"/>
            <a:ext cx="3124200" cy="2381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1" name="文本框 74760"/>
          <p:cNvSpPr txBox="1"/>
          <p:nvPr/>
        </p:nvSpPr>
        <p:spPr>
          <a:xfrm>
            <a:off x="612775" y="3541395"/>
            <a:ext cx="1066800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66FF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</a:rPr>
              <a:t>法国</a:t>
            </a:r>
            <a:endParaRPr lang="zh-CN" altLang="en-US" sz="2800" b="1">
              <a:solidFill>
                <a:srgbClr val="66FF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74762" name="文本框 74761"/>
          <p:cNvSpPr txBox="1"/>
          <p:nvPr/>
        </p:nvSpPr>
        <p:spPr>
          <a:xfrm>
            <a:off x="612775" y="4804410"/>
            <a:ext cx="1066800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66FF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</a:rPr>
              <a:t>德国</a:t>
            </a:r>
            <a:endParaRPr lang="zh-CN" altLang="en-US" sz="2800" b="1">
              <a:solidFill>
                <a:srgbClr val="66FF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74763" name="文本框 74762"/>
          <p:cNvSpPr txBox="1"/>
          <p:nvPr/>
        </p:nvSpPr>
        <p:spPr>
          <a:xfrm>
            <a:off x="6861175" y="3335655"/>
            <a:ext cx="1143000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日 本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4764" name="直接连接符 74763"/>
          <p:cNvSpPr/>
          <p:nvPr/>
        </p:nvSpPr>
        <p:spPr>
          <a:xfrm>
            <a:off x="5565775" y="2710815"/>
            <a:ext cx="838200" cy="685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5" name="文本框 74764"/>
          <p:cNvSpPr txBox="1"/>
          <p:nvPr/>
        </p:nvSpPr>
        <p:spPr>
          <a:xfrm rot="2312707">
            <a:off x="5508625" y="2579053"/>
            <a:ext cx="863600" cy="82994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24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策划</a:t>
            </a:r>
            <a:endParaRPr lang="zh-CN" altLang="en-US" sz="24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4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干涉</a:t>
            </a:r>
            <a:endParaRPr lang="zh-CN" altLang="en-US" sz="24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4766" name="直接连接符 74765"/>
          <p:cNvSpPr/>
          <p:nvPr/>
        </p:nvSpPr>
        <p:spPr>
          <a:xfrm rot="-4807657">
            <a:off x="5480050" y="4491990"/>
            <a:ext cx="838200" cy="685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" name="图片 74766" descr="俄罗斯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575" y="2329815"/>
            <a:ext cx="1143000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68" name="文本框 74767"/>
          <p:cNvSpPr txBox="1"/>
          <p:nvPr/>
        </p:nvSpPr>
        <p:spPr>
          <a:xfrm>
            <a:off x="612775" y="2406015"/>
            <a:ext cx="990600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66FF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</a:rPr>
              <a:t>俄国</a:t>
            </a:r>
            <a:endParaRPr lang="zh-CN" altLang="en-US" sz="2800" b="1">
              <a:solidFill>
                <a:srgbClr val="66FF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74769" name="直接连接符 74768"/>
          <p:cNvSpPr/>
          <p:nvPr/>
        </p:nvSpPr>
        <p:spPr>
          <a:xfrm rot="-2341029">
            <a:off x="5307330" y="3594100"/>
            <a:ext cx="838200" cy="685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70" name="文本框 74769"/>
          <p:cNvSpPr txBox="1"/>
          <p:nvPr/>
        </p:nvSpPr>
        <p:spPr>
          <a:xfrm rot="21546436">
            <a:off x="5267643" y="3525838"/>
            <a:ext cx="895350" cy="82994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24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支持</a:t>
            </a:r>
            <a:endParaRPr lang="zh-CN" altLang="en-US" sz="24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4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干涉</a:t>
            </a:r>
            <a:endParaRPr lang="zh-CN" altLang="en-US" sz="24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4771" name="文本框 74770"/>
          <p:cNvSpPr txBox="1"/>
          <p:nvPr/>
        </p:nvSpPr>
        <p:spPr>
          <a:xfrm>
            <a:off x="1984375" y="4166235"/>
            <a:ext cx="3276600" cy="1798638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p>
            <a:r>
              <a:rPr lang="zh-CN" altLang="en-US" sz="2800" b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华文中宋" panose="02010600040101010101" charset="-122"/>
                <a:sym typeface="Arial" panose="020B0604020202020204" pitchFamily="34" charset="0"/>
              </a:rPr>
              <a:t>意欲在远东扩大侵略势力</a:t>
            </a:r>
            <a:endParaRPr lang="zh-CN" altLang="en-US" sz="2800" b="1">
              <a:solidFill>
                <a:srgbClr val="0000FF"/>
              </a:solidFill>
              <a:effectLst/>
              <a:latin typeface="Times New Roman" panose="02020603050405020304" pitchFamily="18" charset="0"/>
              <a:ea typeface="华文中宋" panose="02010600040101010101" charset="-122"/>
              <a:sym typeface="Arial" panose="020B0604020202020204" pitchFamily="34" charset="0"/>
            </a:endParaRPr>
          </a:p>
          <a:p>
            <a:r>
              <a:rPr lang="zh-CN" altLang="en-US" sz="2800" b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华文中宋" panose="02010600040101010101" charset="-122"/>
                <a:sym typeface="Arial" panose="020B0604020202020204" pitchFamily="34" charset="0"/>
              </a:rPr>
              <a:t>缓和与俄在欧洲的矛盾</a:t>
            </a:r>
            <a:endParaRPr lang="zh-CN" altLang="en-US" sz="2800" b="1">
              <a:solidFill>
                <a:srgbClr val="0000FF"/>
              </a:solidFill>
              <a:effectLst/>
              <a:latin typeface="Times New Roman" panose="02020603050405020304" pitchFamily="18" charset="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74772" name="直接连接符 74771"/>
          <p:cNvSpPr/>
          <p:nvPr/>
        </p:nvSpPr>
        <p:spPr>
          <a:xfrm flipV="1">
            <a:off x="1908175" y="5080635"/>
            <a:ext cx="3352800" cy="2857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73" name="文本框 74772"/>
          <p:cNvSpPr txBox="1"/>
          <p:nvPr/>
        </p:nvSpPr>
        <p:spPr>
          <a:xfrm rot="18798322">
            <a:off x="5361305" y="4405630"/>
            <a:ext cx="1068070" cy="82994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r>
              <a:rPr lang="zh-CN" altLang="en-US" sz="24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支持</a:t>
            </a:r>
            <a:endParaRPr lang="zh-CN" altLang="en-US" sz="24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4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干涉</a:t>
            </a:r>
            <a:endParaRPr lang="zh-CN" altLang="en-US" sz="24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矩形 74773"/>
          <p:cNvSpPr/>
          <p:nvPr/>
        </p:nvSpPr>
        <p:spPr>
          <a:xfrm>
            <a:off x="6811963" y="5097780"/>
            <a:ext cx="1447800" cy="792163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75" name="文本框 74774"/>
          <p:cNvSpPr txBox="1"/>
          <p:nvPr/>
        </p:nvSpPr>
        <p:spPr>
          <a:xfrm>
            <a:off x="6883400" y="5240655"/>
            <a:ext cx="1371600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algn="ctr"/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</a:rPr>
              <a:t>清政府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74776" name="直接连接符 74775"/>
          <p:cNvSpPr/>
          <p:nvPr/>
        </p:nvSpPr>
        <p:spPr>
          <a:xfrm rot="3003215">
            <a:off x="6781800" y="4261168"/>
            <a:ext cx="822325" cy="695325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77" name="文本框 74776"/>
          <p:cNvSpPr txBox="1"/>
          <p:nvPr/>
        </p:nvSpPr>
        <p:spPr>
          <a:xfrm rot="21546436">
            <a:off x="6708775" y="4097655"/>
            <a:ext cx="487363" cy="82391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</a:rPr>
              <a:t>还</a:t>
            </a:r>
            <a:endParaRPr lang="zh-CN" altLang="en-US" sz="24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中宋" panose="02010600040101010101" charset="-122"/>
            </a:endParaRPr>
          </a:p>
          <a:p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</a:rPr>
              <a:t>辽</a:t>
            </a:r>
            <a:endParaRPr lang="zh-CN" altLang="en-US" sz="24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中宋" panose="02010600040101010101" charset="-122"/>
            </a:endParaRPr>
          </a:p>
        </p:txBody>
      </p:sp>
      <p:sp>
        <p:nvSpPr>
          <p:cNvPr id="74778" name="文本框 74777"/>
          <p:cNvSpPr txBox="1"/>
          <p:nvPr/>
        </p:nvSpPr>
        <p:spPr>
          <a:xfrm rot="6436">
            <a:off x="7569200" y="3997643"/>
            <a:ext cx="1155700" cy="1189038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none" anchor="t">
            <a:spAutoFit/>
          </a:bodyPr>
          <a:p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  <a:sym typeface="Arial" panose="020B0604020202020204" pitchFamily="34" charset="0"/>
              </a:rPr>
              <a:t>赎辽费</a:t>
            </a:r>
            <a:endParaRPr lang="zh-CN" altLang="en-US" sz="24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中宋" panose="02010600040101010101" charset="-122"/>
              <a:sym typeface="Arial" panose="020B0604020202020204" pitchFamily="34" charset="0"/>
            </a:endParaRPr>
          </a:p>
          <a:p>
            <a:r>
              <a:rPr lang="en-US" altLang="zh-CN" sz="24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  <a:sym typeface="Arial" panose="020B0604020202020204" pitchFamily="34" charset="0"/>
              </a:rPr>
              <a:t>3000</a:t>
            </a:r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  <a:sym typeface="Arial" panose="020B0604020202020204" pitchFamily="34" charset="0"/>
              </a:rPr>
              <a:t>万</a:t>
            </a:r>
            <a:endParaRPr lang="zh-CN" altLang="en-US" sz="24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中宋" panose="02010600040101010101" charset="-122"/>
              <a:sym typeface="Arial" panose="020B0604020202020204" pitchFamily="34" charset="0"/>
            </a:endParaRPr>
          </a:p>
          <a:p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中宋" panose="02010600040101010101" charset="-122"/>
                <a:sym typeface="Arial" panose="020B0604020202020204" pitchFamily="34" charset="0"/>
              </a:rPr>
              <a:t>两白银</a:t>
            </a:r>
            <a:endParaRPr lang="zh-CN" altLang="en-US" sz="24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5" name="箭头 1157"/>
          <p:cNvSpPr/>
          <p:nvPr/>
        </p:nvSpPr>
        <p:spPr>
          <a:xfrm flipV="1">
            <a:off x="7540625" y="4096068"/>
            <a:ext cx="1588" cy="1001712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2230" y="5890260"/>
            <a:ext cx="9004300" cy="52197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algn="ctr">
              <a:defRPr/>
            </a:pPr>
            <a:r>
              <a:rPr lang="zh-CN" altLang="en-US" sz="2800" b="1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</a:rPr>
              <a:t>列强掀起了瓜分中国的狂潮</a:t>
            </a:r>
            <a:endParaRPr lang="zh-CN" altLang="en-US" sz="2800" b="1" noProof="1">
              <a:ln w="22225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4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2000"/>
                                        <p:tgtEl>
                                          <p:spTgt spid="74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2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4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2000"/>
                                        <p:tgtEl>
                                          <p:spTgt spid="74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4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4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4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4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2000"/>
                                        <p:tgtEl>
                                          <p:spTgt spid="747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4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5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2000"/>
                                        <p:tgtEl>
                                          <p:spTgt spid="7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6500"/>
                            </p:stCondLst>
                            <p:childTnLst>
                              <p:par>
                                <p:cTn id="7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2000"/>
                                        <p:tgtEl>
                                          <p:spTgt spid="74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85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2000"/>
                                        <p:tgtEl>
                                          <p:spTgt spid="74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2000"/>
                                        <p:tgtEl>
                                          <p:spTgt spid="747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  <p:bldP spid="74759" grpId="0"/>
      <p:bldP spid="74765" grpId="0"/>
      <p:bldP spid="74770" grpId="0"/>
      <p:bldP spid="74771" grpId="0"/>
      <p:bldP spid="74773" grpId="0"/>
      <p:bldP spid="74777" grpId="0"/>
      <p:bldP spid="74778" grpId="0"/>
      <p:bldP spid="184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（三）瓜分中国的狂潮：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230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瓜分中国的表现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Arial" panose="020B0604020202020204"/>
              </a:rPr>
              <a:t>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230" y="2110105"/>
            <a:ext cx="901128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1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）政治上：</a:t>
            </a: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抢占</a:t>
            </a:r>
            <a:r>
              <a:rPr 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租借地</a:t>
            </a: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，划分</a:t>
            </a:r>
            <a:r>
              <a:rPr 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势力范围</a:t>
            </a: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。</a:t>
            </a:r>
            <a:endParaRPr lang="zh-CN" sz="2800" b="1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975" y="3880485"/>
            <a:ext cx="9003665" cy="1198880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租借地：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是列强先用武力占领，然后通过不平等条约，用定期租借的方式，</a:t>
            </a:r>
            <a:r>
              <a:rPr lang="zh-CN"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将他国领土的一部分借去使用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，借去的地区称做租借地。租借期限长短不一，最长不得超过100年。期满归还。</a:t>
            </a:r>
            <a:endParaRPr lang="zh-CN" sz="2400" b="1"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850" y="5128895"/>
            <a:ext cx="9010650" cy="1198880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势力范围：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是指列强凭借军事、政治、经济力量，</a:t>
            </a:r>
            <a:r>
              <a:rPr lang="zh-CN"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控制殖民地或半殖民地国家的全部或部分领土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，宣称它</a:t>
            </a:r>
            <a:r>
              <a:rPr lang="zh-CN"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享有独占的权利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，不许其它国家染指。</a:t>
            </a:r>
            <a:endParaRPr lang="zh-CN" sz="2400" b="1"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975" y="2632075"/>
            <a:ext cx="9003665" cy="1198880"/>
          </a:xfrm>
          <a:prstGeom prst="rect">
            <a:avLst/>
          </a:prstGeom>
          <a:noFill/>
          <a:ln w="9525">
            <a:solidFill>
              <a:schemeClr val="tx1"/>
            </a:solidFill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租</a:t>
            </a:r>
            <a:r>
              <a:rPr lang="zh-CN"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界</a:t>
            </a:r>
            <a:r>
              <a:rPr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指帝国主义国家强迫半殖民地国家在其口岸或城市划出的作为</a:t>
            </a:r>
            <a:r>
              <a:rPr lang="zh-CN"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外侨“居住和经商”的一定区域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，成为</a:t>
            </a:r>
            <a:r>
              <a:rPr lang="zh-CN" sz="2400" b="1">
                <a:solidFill>
                  <a:srgbClr val="0000FF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“国中之国”</a:t>
            </a:r>
            <a:r>
              <a:rPr lang="zh-CN" sz="2400" b="1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,是列强侵略的据点。</a:t>
            </a:r>
            <a:endParaRPr lang="zh-CN" sz="2400" b="1"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（三）瓜分中国的狂潮：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230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瓜分中国的表现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Arial" panose="020B0604020202020204"/>
              </a:rPr>
              <a:t>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230" y="2110105"/>
            <a:ext cx="901128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1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）政治上：</a:t>
            </a: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抢占</a:t>
            </a:r>
            <a:r>
              <a:rPr 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租借地</a:t>
            </a: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，划分</a:t>
            </a:r>
            <a:r>
              <a:rPr lang="zh-CN" sz="2800" b="1">
                <a:solidFill>
                  <a:srgbClr val="FF0000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势力范围</a:t>
            </a: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。</a:t>
            </a:r>
            <a:endParaRPr lang="zh-CN" sz="2800" b="1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pic>
        <p:nvPicPr>
          <p:cNvPr id="4" name="图片 3" descr="新高考、新教材：普通高中教科书历史必修（中外历史纲要上册)(pdf版） (1)_119"/>
          <p:cNvPicPr>
            <a:picLocks noChangeAspect="1"/>
          </p:cNvPicPr>
          <p:nvPr/>
        </p:nvPicPr>
        <p:blipFill>
          <a:blip r:embed="rId1"/>
          <a:srcRect l="26796" t="7652" r="12738" b="60057"/>
          <a:stretch>
            <a:fillRect/>
          </a:stretch>
        </p:blipFill>
        <p:spPr>
          <a:xfrm>
            <a:off x="2242185" y="2770505"/>
            <a:ext cx="4334510" cy="3248025"/>
          </a:xfrm>
          <a:prstGeom prst="rect">
            <a:avLst/>
          </a:prstGeom>
          <a:ln w="41275" cmpd="thickThin">
            <a:gradFill>
              <a:gsLst>
                <a:gs pos="83000">
                  <a:srgbClr val="C0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文本框 9217"/>
          <p:cNvSpPr/>
          <p:nvPr/>
        </p:nvSpPr>
        <p:spPr>
          <a:xfrm>
            <a:off x="69850" y="421005"/>
            <a:ext cx="9003665" cy="583565"/>
          </a:xfrm>
          <a:prstGeom prst="rect">
            <a:avLst/>
          </a:prstGeom>
          <a:noFill/>
          <a:ln w="28575" cap="flat" cmpd="sng">
            <a:noFill/>
            <a:prstDash val="solid"/>
            <a:bevel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dirty="0">
                <a:solidFill>
                  <a:srgbClr val="FF0000"/>
                </a:solidFill>
                <a:latin typeface="DFKai-SB" panose="03000509000000000000" pitchFamily="65" charset="-120"/>
                <a:ea typeface="华文中宋" panose="02010600040101010101" charset="-122"/>
                <a:sym typeface="Arial" panose="020B0604020202020204" pitchFamily="34" charset="0"/>
              </a:rPr>
              <a:t>二.列强侵略的加剧：</a:t>
            </a:r>
            <a:endParaRPr lang="zh-CN" altLang="en-US" sz="3200" b="1" dirty="0">
              <a:solidFill>
                <a:srgbClr val="FF0000"/>
              </a:solidFill>
              <a:latin typeface="DFKai-SB" panose="03000509000000000000" pitchFamily="65" charset="-120"/>
              <a:ea typeface="华文中宋" panose="02010600040101010101" charset="-122"/>
              <a:sym typeface="Arial" panose="020B0604020202020204" pitchFamily="34" charset="0"/>
            </a:endParaRPr>
          </a:p>
        </p:txBody>
      </p:sp>
      <p:sp>
        <p:nvSpPr>
          <p:cNvPr id="18435" name="矩形 17410"/>
          <p:cNvSpPr/>
          <p:nvPr/>
        </p:nvSpPr>
        <p:spPr>
          <a:xfrm>
            <a:off x="62230" y="1004570"/>
            <a:ext cx="9003665" cy="583565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>
            <a:spAutoFit/>
          </a:bodyPr>
          <a:p>
            <a:pPr lvl="0" algn="just" fontAlgn="base"/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+mn-ea"/>
                <a:sym typeface="Arial" panose="020B0604020202020204"/>
              </a:rPr>
              <a:t>（三）瓜分中国的狂潮：</a:t>
            </a:r>
            <a:endParaRPr lang="zh-CN" altLang="en-US" sz="2400" b="1" strike="noStrike" noProof="1" dirty="0"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cs typeface="+mn-ea"/>
              <a:sym typeface="Arial" panose="020B06040202020202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230" y="1588135"/>
            <a:ext cx="8995410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+mn-ea"/>
              </a:rPr>
              <a:t>瓜分中国的表现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sym typeface="Arial" panose="020B0604020202020204"/>
              </a:rPr>
              <a:t>：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230" y="2110105"/>
            <a:ext cx="9011285" cy="521970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2</a:t>
            </a:r>
            <a:r>
              <a:rPr lang="zh-CN" sz="2800" b="1">
                <a:solidFill>
                  <a:srgbClr val="0000FF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）经济上：</a:t>
            </a:r>
            <a:r>
              <a:rPr lang="zh-CN" sz="2800" b="1">
                <a:solidFill>
                  <a:schemeClr val="tx1"/>
                </a:solidFill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资本输出。</a:t>
            </a:r>
            <a:endParaRPr lang="zh-CN" sz="2800" b="1">
              <a:solidFill>
                <a:schemeClr val="tx1"/>
              </a:solidFill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12302" name="矩形 12301"/>
          <p:cNvSpPr/>
          <p:nvPr/>
        </p:nvSpPr>
        <p:spPr>
          <a:xfrm>
            <a:off x="62230" y="2632075"/>
            <a:ext cx="90030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①争做中国的债主；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0485" y="3409315"/>
            <a:ext cx="90030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②抢夺修筑铁路；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485" y="4378325"/>
            <a:ext cx="90030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③开采矿山；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485" y="5307330"/>
            <a:ext cx="90030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④建立工厂。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/>
      <p:bldP spid="3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88230" y="454660"/>
            <a:ext cx="4131310" cy="5835650"/>
          </a:xfrm>
          <a:prstGeom prst="rect">
            <a:avLst/>
          </a:prstGeom>
        </p:spPr>
      </p:pic>
      <p:sp>
        <p:nvSpPr>
          <p:cNvPr id="153602" name="文本框 153601"/>
          <p:cNvSpPr txBox="1">
            <a:spLocks noChangeArrowheads="1"/>
          </p:cNvSpPr>
          <p:nvPr/>
        </p:nvSpPr>
        <p:spPr bwMode="auto">
          <a:xfrm>
            <a:off x="123190" y="1289685"/>
            <a:ext cx="4765040" cy="37534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北极</a:t>
            </a: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熊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俄国；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虎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英国；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肠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德国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；</a:t>
            </a:r>
            <a:endParaRPr lang="zh-CN" alt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青蛙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法国；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太</a:t>
            </a: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阳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日本；</a:t>
            </a:r>
            <a:endParaRPr lang="zh-CN" altLang="en-US" sz="3600" b="1" dirty="0">
              <a:solidFill>
                <a:srgbClr val="FF0000"/>
              </a:solidFill>
              <a:latin typeface="文鼎中楷简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秃鹰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代表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美国。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6040" y="1488440"/>
            <a:ext cx="9011920" cy="1260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实现中华民族伟大复兴，就是中华民族近代以来最伟大的梦想。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zh-CN" altLang="en-US"/>
          </a:p>
          <a:p>
            <a:pPr algn="r"/>
            <a:r>
              <a:rPr lang="zh-CN" altLang="en-US" sz="2000" b="1">
                <a:solidFill>
                  <a:srgbClr val="0000FF"/>
                </a:solidFill>
              </a:rPr>
              <a:t>——2012年11月29日，习近平在参观《复兴之路》展览时的讲话</a:t>
            </a:r>
            <a:endParaRPr lang="zh-CN" altLang="en-US" sz="2000" b="1">
              <a:solidFill>
                <a:srgbClr val="0000FF"/>
              </a:solidFill>
            </a:endParaRPr>
          </a:p>
        </p:txBody>
      </p:sp>
      <p:sp>
        <p:nvSpPr>
          <p:cNvPr id="4" name="Text Box 7"/>
          <p:cNvSpPr txBox="1"/>
          <p:nvPr/>
        </p:nvSpPr>
        <p:spPr>
          <a:xfrm>
            <a:off x="691515" y="4336415"/>
            <a:ext cx="1938655" cy="52197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天国梦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66040" y="3245485"/>
            <a:ext cx="9006840" cy="222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7" name="AutoShape 11"/>
          <p:cNvSpPr/>
          <p:nvPr/>
        </p:nvSpPr>
        <p:spPr>
          <a:xfrm rot="5400000">
            <a:off x="2973705" y="4139565"/>
            <a:ext cx="228600" cy="915670"/>
          </a:xfrm>
          <a:prstGeom prst="upArrow">
            <a:avLst>
              <a:gd name="adj1" fmla="val 50000"/>
              <a:gd name="adj2" fmla="val 41666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5" name="Text Box 7"/>
          <p:cNvSpPr txBox="1"/>
          <p:nvPr/>
        </p:nvSpPr>
        <p:spPr>
          <a:xfrm>
            <a:off x="3545840" y="4336415"/>
            <a:ext cx="1938655" cy="52197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洋务梦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”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6" name="AutoShape 11"/>
          <p:cNvSpPr/>
          <p:nvPr/>
        </p:nvSpPr>
        <p:spPr>
          <a:xfrm rot="5400000">
            <a:off x="5828030" y="4139565"/>
            <a:ext cx="228600" cy="915670"/>
          </a:xfrm>
          <a:prstGeom prst="upArrow">
            <a:avLst>
              <a:gd name="adj1" fmla="val 50000"/>
              <a:gd name="adj2" fmla="val 41666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华文中宋" panose="02010600040101010101" charset="-122"/>
              <a:cs typeface="Arial" panose="020B0604020202020204" pitchFamily="34" charset="0"/>
            </a:endParaRPr>
          </a:p>
        </p:txBody>
      </p:sp>
      <p:sp>
        <p:nvSpPr>
          <p:cNvPr id="7" name="Text Box 7"/>
          <p:cNvSpPr txBox="1"/>
          <p:nvPr/>
        </p:nvSpPr>
        <p:spPr>
          <a:xfrm>
            <a:off x="6400165" y="4336415"/>
            <a:ext cx="1938655" cy="52197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？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ldLvl="0" animBg="1"/>
      <p:bldP spid="14347" grpId="0" bldLvl="0" animBg="1"/>
      <p:bldP spid="5" grpId="0" bldLvl="0" animBg="1"/>
      <p:bldP spid="6" grpId="0" bldLvl="0" animBg="1"/>
      <p:bldP spid="7" grpId="0" bldLvl="0" animBg="1"/>
    </p:bldLst>
  </p:timing>
</p:sld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uban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3303</Words>
  <Application>WPS 演示</Application>
  <PresentationFormat>自定义</PresentationFormat>
  <Paragraphs>475</Paragraphs>
  <Slides>25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6" baseType="lpstr">
      <vt:lpstr>Arial</vt:lpstr>
      <vt:lpstr>宋体</vt:lpstr>
      <vt:lpstr>Wingdings</vt:lpstr>
      <vt:lpstr>方正小篆体</vt:lpstr>
      <vt:lpstr>Calibri Light</vt:lpstr>
      <vt:lpstr>微软雅黑</vt:lpstr>
      <vt:lpstr>黑体</vt:lpstr>
      <vt:lpstr>楷体</vt:lpstr>
      <vt:lpstr>华文中宋</vt:lpstr>
      <vt:lpstr>DFKai-SB</vt:lpstr>
      <vt:lpstr>Verdana</vt:lpstr>
      <vt:lpstr>Arial</vt:lpstr>
      <vt:lpstr>Times New Roman</vt:lpstr>
      <vt:lpstr>楷体_GB2312</vt:lpstr>
      <vt:lpstr>Calibri</vt:lpstr>
      <vt:lpstr>Arial Unicode MS</vt:lpstr>
      <vt:lpstr>文鼎中楷简</vt:lpstr>
      <vt:lpstr>新宋体</vt:lpstr>
      <vt:lpstr>第一PPT，www.1ppt.com</vt:lpstr>
      <vt:lpstr>muban</vt:lpstr>
      <vt:lpstr>Photoshop.Image.7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歷史課件模板</dc:title>
  <dc:creator>思睿齋主人</dc:creator>
  <cp:keywords>歷史模板</cp:keywords>
  <dc:description>www.1ppt.com</dc:description>
  <cp:lastModifiedBy>思睿齋主人</cp:lastModifiedBy>
  <cp:revision>61</cp:revision>
  <dcterms:created xsi:type="dcterms:W3CDTF">2017-03-03T07:14:00Z</dcterms:created>
  <dcterms:modified xsi:type="dcterms:W3CDTF">2019-01-21T07:01:25Z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