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935" y="3061970"/>
            <a:ext cx="11962130" cy="7334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95650" y="2924175"/>
            <a:ext cx="560006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05" y="833755"/>
            <a:ext cx="11781155" cy="51904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555865" y="1918335"/>
            <a:ext cx="9175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962150" y="2493010"/>
            <a:ext cx="144462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204200" y="3079750"/>
            <a:ext cx="15906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38215" y="36690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549525" y="4243070"/>
            <a:ext cx="232537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26710" y="4243070"/>
            <a:ext cx="222694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74895" y="4830445"/>
            <a:ext cx="151765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1106150" y="48304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4230" y="5419090"/>
            <a:ext cx="8077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86055" y="1102995"/>
            <a:ext cx="11818620" cy="4558665"/>
            <a:chOff x="293" y="1737"/>
            <a:chExt cx="18612" cy="717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3" y="1737"/>
              <a:ext cx="18613" cy="6299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7" y="8136"/>
              <a:ext cx="8729" cy="78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6699250" y="10001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010150" y="1588135"/>
            <a:ext cx="19462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59875" y="1588135"/>
            <a:ext cx="170053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959465" y="27381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76910" y="3314065"/>
            <a:ext cx="8686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867400" y="3326130"/>
            <a:ext cx="8324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544435" y="3314065"/>
            <a:ext cx="73406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389245" y="4513580"/>
            <a:ext cx="298577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233680" y="363220"/>
            <a:ext cx="11723370" cy="5968365"/>
            <a:chOff x="715" y="572"/>
            <a:chExt cx="18462" cy="939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15" y="572"/>
              <a:ext cx="10619" cy="277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5" y="3477"/>
              <a:ext cx="18463" cy="6494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591800" y="33388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591800" y="51384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955" y="809625"/>
            <a:ext cx="11895455" cy="52381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628630" y="26282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628630" y="43300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7230" y="2319020"/>
            <a:ext cx="8256905" cy="22193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049385" y="28613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8180" y="1290955"/>
            <a:ext cx="8295005" cy="42760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147810" y="294703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660" y="967105"/>
            <a:ext cx="9504680" cy="49237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8244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1285875"/>
            <a:ext cx="9561830" cy="4285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61620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671830"/>
            <a:ext cx="9571355" cy="55143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542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000125"/>
            <a:ext cx="9485630" cy="48571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25330" y="27749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43180"/>
            <a:ext cx="9371330" cy="67716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25395" y="6313170"/>
            <a:ext cx="58997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1455" y="1529080"/>
            <a:ext cx="9228455" cy="37998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980" y="838200"/>
            <a:ext cx="9209405" cy="51809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05050" y="3387090"/>
            <a:ext cx="8395335" cy="221551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1809750"/>
            <a:ext cx="9371330" cy="323786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709930"/>
            <a:ext cx="9485630" cy="54381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27605" y="2543175"/>
            <a:ext cx="8274050" cy="36048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4</cp:revision>
  <dcterms:created xsi:type="dcterms:W3CDTF">2015-05-05T08:02:00Z</dcterms:created>
  <dcterms:modified xsi:type="dcterms:W3CDTF">2017-09-18T14:15:31Z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