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Default Extension="jpeg" ContentType="image/jpeg"/>
  <Default Extension="wav" ContentType="audio/wav"/>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docProps/app.xml" ContentType="application/vnd.openxmlformats-officedocument.extended-properti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Types>
</file>

<file path=_rels/.rels><?xml version="1.0" encoding="UTF-8"?>
<Relationships xmlns="http://schemas.openxmlformats.org/package/2006/relationships"><Relationship Id="rId1" Type="http://schemas.openxmlformats.org/officeDocument/2006/relationships/officeDocument" Target="ppt/presentation.xml"></Relationship><Relationship Id="rId2" Type="http://schemas.openxmlformats.org/package/2006/relationships/metadata/core-properties" Target="docProps/core.xml"></Relationship><Relationship Id="rId3" Type="http://schemas.openxmlformats.org/officeDocument/2006/relationships/extended-properties" Target="docProps/app.xml"></Relationship><Relationship Id="rId4" Type="http://schemas.openxmlformats.org/package/2006/relationships/metadata/thumbnail" Target="docProps/thumbnail.jpeg"></Relationship></Relationships>
</file>

<file path=ppt/presentation.xml><?xml version="1.0" encoding="utf-8"?>
<p:presentation xmlns:a="http://schemas.openxmlformats.org/drawingml/2006/main" xmlns:r="http://schemas.openxmlformats.org/officeDocument/2006/relationships" xmlns:p="http://schemas.openxmlformats.org/presentationml/2006/main" xmlns:p14="http://schemas.microsoft.com/office/powerpoint/2010/main" saveSubsetFonts="1">
  <p:sldMasterIdLst>
    <p:sldMasterId id="2147483660" r:id="rId13"/>
  </p:sldMasterIdLst>
  <p:sldIdLst>
    <p:sldId id="258" r:id="rId15"/>
    <p:sldId id="257" r:id="rId16"/>
    <p:sldId id="256" r:id="rId17"/>
    <p:sldId id="259" r:id="rId18"/>
    <p:sldId id="262" r:id="rId19"/>
    <p:sldId id="264" r:id="rId20"/>
    <p:sldId id="266" r:id="rId21"/>
    <p:sldId id="283" r:id="rId22"/>
    <p:sldId id="284" r:id="rId23"/>
    <p:sldId id="267" r:id="rId24"/>
    <p:sldId id="268" r:id="rId25"/>
    <p:sldId id="272" r:id="rId26"/>
    <p:sldId id="269" r:id="rId27"/>
    <p:sldId id="285" r:id="rId28"/>
    <p:sldId id="273" r:id="rId29"/>
    <p:sldId id="286" r:id="rId30"/>
    <p:sldId id="274" r:id="rId31"/>
    <p:sldId id="279" r:id="rId32"/>
    <p:sldId id="280" r:id="rId33"/>
    <p:sldId id="281" r:id="rId34"/>
    <p:sldId id="277" r:id="rId35"/>
    <p:sldId id="270" r:id="rId36"/>
    <p:sldId id="287" r:id="rId37"/>
    <p:sldId id="276" r:id="rId38"/>
    <p:sldId id="282" r:id="rId39"/>
    <p:sldId id="288" r:id="rId40"/>
    <p:sldId id="301" r:id="rId41"/>
    <p:sldId id="289" r:id="rId42"/>
    <p:sldId id="298" r:id="rId43"/>
    <p:sldId id="291" r:id="rId44"/>
    <p:sldId id="293" r:id="rId45"/>
    <p:sldId id="302" r:id="rId46"/>
    <p:sldId id="294" r:id="rId47"/>
    <p:sldId id="315" r:id="rId48"/>
    <p:sldId id="321" r:id="rId49"/>
    <p:sldId id="316" r:id="rId50"/>
    <p:sldId id="317" r:id="rId51"/>
    <p:sldId id="318" r:id="rId52"/>
    <p:sldId id="319" r:id="rId53"/>
    <p:sldId id="320" r:id="rId54"/>
    <p:sldId id="305" r:id="rId55"/>
    <p:sldId id="306" r:id="rId56"/>
    <p:sldId id="307" r:id="rId57"/>
    <p:sldId id="308" r:id="rId58"/>
    <p:sldId id="309" r:id="rId59"/>
    <p:sldId id="310" r:id="rId60"/>
    <p:sldId id="311" r:id="rId61"/>
    <p:sldId id="312" r:id="rId62"/>
    <p:sldId id="313" r:id="rId63"/>
    <p:sldId id="314" r:id="rId64"/>
  </p:sldIdLst>
  <p:sldSz cx="9144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0" orient="horz" pos="2159" userDrawn="1">
          <p15:clr>
            <a:srgbClr val="A4A3A4"/>
          </p15:clr>
        </p15:guide>
        <p15:guide id="1" pos="287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Lst>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1" snapToObjects="1">
      <p:cViewPr varScale="1">
        <p:scale>
          <a:sx n="60" d="100"/>
          <a:sy n="60" d="100"/>
        </p:scale>
        <p:origin x="-1068" y="-78"/>
      </p:cViewPr>
      <p:guideLst>
        <p:guide orient="horz" pos="2159"/>
        <p:guide pos="2879"/>
      </p:guideLst>
    </p:cSldViewPr>
  </p:slideViewPr>
  <p:notesTextViewPr>
    <p:cViewPr>
      <p:scale>
        <a:sx n="100" d="100"/>
        <a:sy n="100" d="100"/>
      </p:scale>
      <p:origin x="0" y="0"/>
    </p:cViewPr>
  </p:notesTextViewPr>
  <p:gridSpacing cx="73736200" cy="73736200"/>
</p:viewPr>
</file>

<file path=ppt/_rels/presentation.xml.rels><?xml version="1.0" encoding="UTF-8"?>
<Relationships xmlns="http://schemas.openxmlformats.org/package/2006/relationships"><Relationship Id="rId1" Type="http://schemas.openxmlformats.org/officeDocument/2006/relationships/tableStyles" Target="tableStyles.xml"></Relationship><Relationship Id="rId13" Type="http://schemas.openxmlformats.org/officeDocument/2006/relationships/slideMaster" Target="slideMasters/slideMaster1.xml"></Relationship><Relationship Id="rId14" Type="http://schemas.openxmlformats.org/officeDocument/2006/relationships/theme" Target="theme/theme1.xml"></Relationship><Relationship Id="rId15" Type="http://schemas.openxmlformats.org/officeDocument/2006/relationships/slide" Target="slides/slide1.xml"></Relationship><Relationship Id="rId16" Type="http://schemas.openxmlformats.org/officeDocument/2006/relationships/slide" Target="slides/slide2.xml"></Relationship><Relationship Id="rId17" Type="http://schemas.openxmlformats.org/officeDocument/2006/relationships/slide" Target="slides/slide3.xml"></Relationship><Relationship Id="rId18" Type="http://schemas.openxmlformats.org/officeDocument/2006/relationships/slide" Target="slides/slide4.xml"></Relationship><Relationship Id="rId19" Type="http://schemas.openxmlformats.org/officeDocument/2006/relationships/slide" Target="slides/slide5.xml"></Relationship><Relationship Id="rId20" Type="http://schemas.openxmlformats.org/officeDocument/2006/relationships/slide" Target="slides/slide6.xml"></Relationship><Relationship Id="rId21" Type="http://schemas.openxmlformats.org/officeDocument/2006/relationships/slide" Target="slides/slide7.xml"></Relationship><Relationship Id="rId22" Type="http://schemas.openxmlformats.org/officeDocument/2006/relationships/slide" Target="slides/slide8.xml"></Relationship><Relationship Id="rId23" Type="http://schemas.openxmlformats.org/officeDocument/2006/relationships/slide" Target="slides/slide9.xml"></Relationship><Relationship Id="rId24" Type="http://schemas.openxmlformats.org/officeDocument/2006/relationships/slide" Target="slides/slide10.xml"></Relationship><Relationship Id="rId25" Type="http://schemas.openxmlformats.org/officeDocument/2006/relationships/slide" Target="slides/slide11.xml"></Relationship><Relationship Id="rId26" Type="http://schemas.openxmlformats.org/officeDocument/2006/relationships/slide" Target="slides/slide12.xml"></Relationship><Relationship Id="rId27" Type="http://schemas.openxmlformats.org/officeDocument/2006/relationships/slide" Target="slides/slide13.xml"></Relationship><Relationship Id="rId28" Type="http://schemas.openxmlformats.org/officeDocument/2006/relationships/slide" Target="slides/slide14.xml"></Relationship><Relationship Id="rId29" Type="http://schemas.openxmlformats.org/officeDocument/2006/relationships/slide" Target="slides/slide15.xml"></Relationship><Relationship Id="rId30" Type="http://schemas.openxmlformats.org/officeDocument/2006/relationships/slide" Target="slides/slide16.xml"></Relationship><Relationship Id="rId31" Type="http://schemas.openxmlformats.org/officeDocument/2006/relationships/slide" Target="slides/slide17.xml"></Relationship><Relationship Id="rId32" Type="http://schemas.openxmlformats.org/officeDocument/2006/relationships/slide" Target="slides/slide18.xml"></Relationship><Relationship Id="rId33" Type="http://schemas.openxmlformats.org/officeDocument/2006/relationships/slide" Target="slides/slide19.xml"></Relationship><Relationship Id="rId34" Type="http://schemas.openxmlformats.org/officeDocument/2006/relationships/slide" Target="slides/slide20.xml"></Relationship><Relationship Id="rId35" Type="http://schemas.openxmlformats.org/officeDocument/2006/relationships/slide" Target="slides/slide21.xml"></Relationship><Relationship Id="rId36" Type="http://schemas.openxmlformats.org/officeDocument/2006/relationships/slide" Target="slides/slide22.xml"></Relationship><Relationship Id="rId37" Type="http://schemas.openxmlformats.org/officeDocument/2006/relationships/slide" Target="slides/slide23.xml"></Relationship><Relationship Id="rId38" Type="http://schemas.openxmlformats.org/officeDocument/2006/relationships/slide" Target="slides/slide24.xml"></Relationship><Relationship Id="rId39" Type="http://schemas.openxmlformats.org/officeDocument/2006/relationships/slide" Target="slides/slide25.xml"></Relationship><Relationship Id="rId40" Type="http://schemas.openxmlformats.org/officeDocument/2006/relationships/slide" Target="slides/slide26.xml"></Relationship><Relationship Id="rId41" Type="http://schemas.openxmlformats.org/officeDocument/2006/relationships/slide" Target="slides/slide27.xml"></Relationship><Relationship Id="rId42" Type="http://schemas.openxmlformats.org/officeDocument/2006/relationships/slide" Target="slides/slide28.xml"></Relationship><Relationship Id="rId43" Type="http://schemas.openxmlformats.org/officeDocument/2006/relationships/slide" Target="slides/slide29.xml"></Relationship><Relationship Id="rId44" Type="http://schemas.openxmlformats.org/officeDocument/2006/relationships/slide" Target="slides/slide30.xml"></Relationship><Relationship Id="rId45" Type="http://schemas.openxmlformats.org/officeDocument/2006/relationships/slide" Target="slides/slide31.xml"></Relationship><Relationship Id="rId46" Type="http://schemas.openxmlformats.org/officeDocument/2006/relationships/slide" Target="slides/slide32.xml"></Relationship><Relationship Id="rId47" Type="http://schemas.openxmlformats.org/officeDocument/2006/relationships/slide" Target="slides/slide33.xml"></Relationship><Relationship Id="rId48" Type="http://schemas.openxmlformats.org/officeDocument/2006/relationships/slide" Target="slides/slide34.xml"></Relationship><Relationship Id="rId49" Type="http://schemas.openxmlformats.org/officeDocument/2006/relationships/slide" Target="slides/slide35.xml"></Relationship><Relationship Id="rId50" Type="http://schemas.openxmlformats.org/officeDocument/2006/relationships/slide" Target="slides/slide36.xml"></Relationship><Relationship Id="rId51" Type="http://schemas.openxmlformats.org/officeDocument/2006/relationships/slide" Target="slides/slide37.xml"></Relationship><Relationship Id="rId52" Type="http://schemas.openxmlformats.org/officeDocument/2006/relationships/slide" Target="slides/slide38.xml"></Relationship><Relationship Id="rId53" Type="http://schemas.openxmlformats.org/officeDocument/2006/relationships/slide" Target="slides/slide39.xml"></Relationship><Relationship Id="rId54" Type="http://schemas.openxmlformats.org/officeDocument/2006/relationships/slide" Target="slides/slide40.xml"></Relationship><Relationship Id="rId55" Type="http://schemas.openxmlformats.org/officeDocument/2006/relationships/slide" Target="slides/slide41.xml"></Relationship><Relationship Id="rId56" Type="http://schemas.openxmlformats.org/officeDocument/2006/relationships/slide" Target="slides/slide42.xml"></Relationship><Relationship Id="rId57" Type="http://schemas.openxmlformats.org/officeDocument/2006/relationships/slide" Target="slides/slide43.xml"></Relationship><Relationship Id="rId58" Type="http://schemas.openxmlformats.org/officeDocument/2006/relationships/slide" Target="slides/slide44.xml"></Relationship><Relationship Id="rId59" Type="http://schemas.openxmlformats.org/officeDocument/2006/relationships/slide" Target="slides/slide45.xml"></Relationship><Relationship Id="rId60" Type="http://schemas.openxmlformats.org/officeDocument/2006/relationships/slide" Target="slides/slide46.xml"></Relationship><Relationship Id="rId61" Type="http://schemas.openxmlformats.org/officeDocument/2006/relationships/slide" Target="slides/slide47.xml"></Relationship><Relationship Id="rId62" Type="http://schemas.openxmlformats.org/officeDocument/2006/relationships/slide" Target="slides/slide48.xml"></Relationship><Relationship Id="rId63" Type="http://schemas.openxmlformats.org/officeDocument/2006/relationships/slide" Target="slides/slide49.xml"></Relationship><Relationship Id="rId64" Type="http://schemas.openxmlformats.org/officeDocument/2006/relationships/slide" Target="slides/slide50.xml"></Relationship><Relationship Id="rId65" Type="http://schemas.openxmlformats.org/officeDocument/2006/relationships/viewProps" Target="viewProps.xml"></Relationship><Relationship Id="rId66" Type="http://schemas.openxmlformats.org/officeDocument/2006/relationships/presProps" Target="presProps.xml"></Relationship></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2017/9/11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2017/9/11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2017/9/11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2017/9/11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2017/9/11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2017/9/11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2017/9/11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2017/9/11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2017/9/11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2017/9/11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2017/9/11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2017/9/11</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Relationships xmlns="http://schemas.openxmlformats.org/package/2006/relationships"><Relationship Id="rId3" Type="http://schemas.openxmlformats.org/officeDocument/2006/relationships/image" Target="../media/image8.png"></Relationship><Relationship Id="rId2" Type="http://schemas.openxmlformats.org/officeDocument/2006/relationships/image" Target="../media/image7.png"></Relationship><Relationship Id="rId4" Type="http://schemas.openxmlformats.org/officeDocument/2006/relationships/slideLayout" Target="../slideLayouts/slideLayout1.xml"></Relationship></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30005;&#24433;&#28779;&#28903;&#22278;&#26126;&#22253;&#29255;&#27573;.MPG" TargetMode="Externa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25.jpeg"/><Relationship Id="rId13" Type="http://schemas.openxmlformats.org/officeDocument/2006/relationships/image" Target="../media/image30.jpeg"/><Relationship Id="rId3" Type="http://schemas.openxmlformats.org/officeDocument/2006/relationships/image" Target="../media/image20.png"/><Relationship Id="rId7" Type="http://schemas.openxmlformats.org/officeDocument/2006/relationships/image" Target="../media/image24.jpeg"/><Relationship Id="rId12" Type="http://schemas.openxmlformats.org/officeDocument/2006/relationships/image" Target="../media/image29.jpeg"/><Relationship Id="rId17" Type="http://schemas.openxmlformats.org/officeDocument/2006/relationships/image" Target="../media/image34.jpeg"/><Relationship Id="rId2" Type="http://schemas.openxmlformats.org/officeDocument/2006/relationships/image" Target="../media/image19.png"/><Relationship Id="rId16"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23.jpeg"/><Relationship Id="rId11" Type="http://schemas.openxmlformats.org/officeDocument/2006/relationships/image" Target="../media/image28.jpeg"/><Relationship Id="rId5" Type="http://schemas.openxmlformats.org/officeDocument/2006/relationships/image" Target="../media/image22.jpeg"/><Relationship Id="rId15" Type="http://schemas.openxmlformats.org/officeDocument/2006/relationships/image" Target="../media/image32.jpeg"/><Relationship Id="rId10" Type="http://schemas.openxmlformats.org/officeDocument/2006/relationships/image" Target="../media/image27.jpeg"/><Relationship Id="rId4" Type="http://schemas.openxmlformats.org/officeDocument/2006/relationships/image" Target="../media/image21.png"/><Relationship Id="rId9" Type="http://schemas.openxmlformats.org/officeDocument/2006/relationships/image" Target="../media/image26.jpeg"/><Relationship Id="rId14" Type="http://schemas.openxmlformats.org/officeDocument/2006/relationships/image" Target="../media/image31.jpeg"/></Relationships>
</file>

<file path=ppt/slides/_rels/slide1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2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43.jpeg"/></Relationships>
</file>

<file path=ppt/slides/_rels/slide2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2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 Id="rId5" Type="http://schemas.openxmlformats.org/officeDocument/2006/relationships/image" Target="../media/image51.jpeg"/><Relationship Id="rId4" Type="http://schemas.openxmlformats.org/officeDocument/2006/relationships/image" Target="../media/image50.jpeg"/></Relationships>
</file>

<file path=ppt/slides/_rels/slide25.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55.png"/></Relationships>
</file>

<file path=ppt/slides/_rels/slide3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http://www.yfms.com/images/aabbc179/Myweb5/images/zgfg/yiheyuan1.jpg" TargetMode="External"/><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圆明园》盛景重现"/>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000628" y="3714776"/>
            <a:ext cx="4143404" cy="3143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2" descr="影片探讨了清王朝的兴衰"/>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072066" y="-24"/>
            <a:ext cx="4071934" cy="36433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11" descr="未命名"/>
          <p:cNvPicPr>
            <a:picLocks noChangeAspect="1" noChangeArrowheads="1"/>
          </p:cNvPicPr>
          <p:nvPr/>
        </p:nvPicPr>
        <p:blipFill>
          <a:blip r:embed="rId4" cstate="print"/>
          <a:srcRect/>
          <a:stretch>
            <a:fillRect/>
          </a:stretch>
        </p:blipFill>
        <p:spPr bwMode="auto">
          <a:xfrm>
            <a:off x="0" y="4071966"/>
            <a:ext cx="5072066" cy="2786058"/>
          </a:xfrm>
          <a:prstGeom prst="rect">
            <a:avLst/>
          </a:prstGeom>
          <a:noFill/>
          <a:ln w="9525">
            <a:noFill/>
            <a:miter lim="800000"/>
            <a:headEnd/>
            <a:tailEnd/>
          </a:ln>
        </p:spPr>
      </p:pic>
      <p:pic>
        <p:nvPicPr>
          <p:cNvPr id="8" name="Picture 3" descr="焚毁前的北京圆明园景致之一"/>
          <p:cNvPicPr>
            <a:picLocks noChangeAspect="1" noChangeArrowheads="1"/>
          </p:cNvPicPr>
          <p:nvPr/>
        </p:nvPicPr>
        <p:blipFill>
          <a:blip r:embed="rId5" cstate="print"/>
          <a:srcRect/>
          <a:stretch>
            <a:fillRect/>
          </a:stretch>
        </p:blipFill>
        <p:spPr bwMode="auto">
          <a:xfrm>
            <a:off x="0" y="-71462"/>
            <a:ext cx="5000628" cy="4071942"/>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p4.img.cctvpic.com/photoworkspace/contentimg/2014/02/11/2014021114375014218.jpg"/>
          <p:cNvPicPr>
            <a:picLocks noChangeAspect="1" noChangeArrowheads="1"/>
          </p:cNvPicPr>
          <p:nvPr/>
        </p:nvPicPr>
        <p:blipFill>
          <a:blip r:embed="rId2" cstate="print"/>
          <a:srcRect/>
          <a:stretch>
            <a:fillRect/>
          </a:stretch>
        </p:blipFill>
        <p:spPr bwMode="auto">
          <a:xfrm>
            <a:off x="285720" y="357166"/>
            <a:ext cx="8643998" cy="6234135"/>
          </a:xfrm>
          <a:prstGeom prst="rect">
            <a:avLst/>
          </a:prstGeom>
          <a:noFill/>
        </p:spPr>
      </p:pic>
      <p:pic>
        <p:nvPicPr>
          <p:cNvPr id="8" name="内容占位符 3"/>
          <p:cNvPicPr>
            <a:picLocks noGrp="1" noChangeAspect="1"/>
          </p:cNvPicPr>
          <p:nvPr>
            <p:ph idx="1"/>
          </p:nvPr>
        </p:nvPicPr>
        <p:blipFill>
          <a:blip r:embed="rId3" cstate="print"/>
          <a:srcRect/>
          <a:stretch>
            <a:fillRect/>
          </a:stretch>
        </p:blipFill>
        <p:spPr>
          <a:xfrm>
            <a:off x="3857620" y="0"/>
            <a:ext cx="3214710" cy="1928802"/>
          </a:xfr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xmlns:p14="http://schemas.microsoft.com/office/powerpoint/2010/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cstate="print"/>
          <a:stretch>
            <a:fillRect/>
          </a:stretch>
        </p:blipFill>
        <p:spPr>
          <a:xfrm>
            <a:off x="147955" y="974725"/>
            <a:ext cx="8778240" cy="5740400"/>
          </a:xfrm>
          <a:prstGeom prst="rect">
            <a:avLst/>
          </a:prstGeom>
          <a:effectLst>
            <a:softEdge rad="901700"/>
          </a:effectLst>
        </p:spPr>
      </p:pic>
      <p:sp>
        <p:nvSpPr>
          <p:cNvPr id="4" name="TextBox 3"/>
          <p:cNvSpPr txBox="1"/>
          <p:nvPr/>
        </p:nvSpPr>
        <p:spPr>
          <a:xfrm>
            <a:off x="1000125" y="142875"/>
            <a:ext cx="6340475" cy="461645"/>
          </a:xfrm>
          <a:prstGeom prst="rect">
            <a:avLst/>
          </a:prstGeom>
          <a:solidFill>
            <a:schemeClr val="accent3">
              <a:lumMod val="20000"/>
              <a:lumOff val="80000"/>
            </a:schemeClr>
          </a:solidFill>
          <a:ln>
            <a:solidFill>
              <a:schemeClr val="accent2">
                <a:lumMod val="40000"/>
                <a:lumOff val="60000"/>
              </a:schemeClr>
            </a:solidFill>
          </a:ln>
        </p:spPr>
        <p:txBody>
          <a:bodyPr wrap="none" rtlCol="0">
            <a:spAutoFit/>
          </a:bodyPr>
          <a:lstStyle/>
          <a:p>
            <a:r>
              <a:rPr lang="zh-CN" altLang="en-US" sz="2400" b="1" dirty="0" smtClean="0">
                <a:latin typeface="华文新魏" pitchFamily="2" charset="-122"/>
                <a:ea typeface="华文新魏" pitchFamily="2" charset="-122"/>
              </a:rPr>
              <a:t>第一单元：中国开始沦为半殖民地半封建社会</a:t>
            </a:r>
            <a:endParaRPr lang="zh-CN" altLang="en-US" sz="2400" b="1" dirty="0">
              <a:latin typeface="华文新魏" pitchFamily="2" charset="-122"/>
              <a:ea typeface="华文新魏" pitchFamily="2" charset="-122"/>
            </a:endParaRPr>
          </a:p>
        </p:txBody>
      </p:sp>
      <p:pic>
        <p:nvPicPr>
          <p:cNvPr id="5"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71500" y="571500"/>
            <a:ext cx="7194550" cy="12858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p:cNvSpPr>
            <a:spLocks noChangeArrowheads="1"/>
          </p:cNvSpPr>
          <p:nvPr/>
        </p:nvSpPr>
        <p:spPr bwMode="auto">
          <a:xfrm>
            <a:off x="285720" y="357166"/>
            <a:ext cx="8215370" cy="59093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zh-CN" sz="3600" b="1" i="0" u="none" strike="noStrike" cap="none" normalizeH="0" baseline="0" dirty="0" smtClean="0">
                <a:ln>
                  <a:noFill/>
                </a:ln>
                <a:solidFill>
                  <a:srgbClr val="000000"/>
                </a:solidFill>
                <a:effectLst/>
                <a:latin typeface="宋体" pitchFamily="2" charset="-122"/>
                <a:ea typeface="宋体" pitchFamily="2" charset="-122"/>
                <a:cs typeface="Calibri" pitchFamily="34" charset="0"/>
              </a:rPr>
              <a:t>【</a:t>
            </a:r>
            <a:r>
              <a:rPr kumimoji="0" lang="zh-CN" sz="3600" b="1" i="0" u="none" strike="noStrike" cap="none" normalizeH="0" baseline="0" dirty="0" smtClean="0">
                <a:ln>
                  <a:noFill/>
                </a:ln>
                <a:solidFill>
                  <a:srgbClr val="000000"/>
                </a:solidFill>
                <a:effectLst/>
                <a:latin typeface="宋体" pitchFamily="2" charset="-122"/>
                <a:ea typeface="宋体" pitchFamily="2" charset="-122"/>
                <a:cs typeface="Calibri" pitchFamily="34" charset="0"/>
              </a:rPr>
              <a:t>学习目标</a:t>
            </a:r>
            <a:r>
              <a:rPr kumimoji="0" lang="zh-CN" altLang="zh-CN" sz="3600" b="1" i="0" u="none" strike="noStrike" cap="none" normalizeH="0" baseline="0" dirty="0" smtClean="0">
                <a:ln>
                  <a:noFill/>
                </a:ln>
                <a:solidFill>
                  <a:srgbClr val="000000"/>
                </a:solidFill>
                <a:effectLst/>
                <a:latin typeface="宋体" pitchFamily="2" charset="-122"/>
                <a:ea typeface="宋体" pitchFamily="2" charset="-122"/>
                <a:cs typeface="Calibri" pitchFamily="34" charset="0"/>
              </a:rPr>
              <a:t>】</a:t>
            </a:r>
            <a:endParaRPr kumimoji="0" lang="zh-CN" altLang="zh-CN" sz="36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zh-CN" sz="3600" b="1" i="0" u="none" strike="noStrike" cap="none" normalizeH="0" baseline="0" dirty="0" smtClean="0">
                <a:ln>
                  <a:noFill/>
                </a:ln>
                <a:solidFill>
                  <a:srgbClr val="000000"/>
                </a:solidFill>
                <a:effectLst/>
                <a:latin typeface="Calibri" pitchFamily="34" charset="0"/>
                <a:ea typeface="宋体" pitchFamily="2" charset="-122"/>
                <a:cs typeface="宋体" pitchFamily="2" charset="-122"/>
              </a:rPr>
              <a:t>1</a:t>
            </a:r>
            <a:r>
              <a:rPr kumimoji="0" lang="zh-CN" altLang="en-US" sz="3600" b="1" i="0" u="none" strike="noStrike" cap="none" normalizeH="0" baseline="0" dirty="0" smtClean="0">
                <a:ln>
                  <a:noFill/>
                </a:ln>
                <a:solidFill>
                  <a:srgbClr val="000000"/>
                </a:solidFill>
                <a:effectLst/>
                <a:latin typeface="Calibri" pitchFamily="34" charset="0"/>
                <a:ea typeface="宋体" pitchFamily="2" charset="-122"/>
                <a:cs typeface="宋体" pitchFamily="2" charset="-122"/>
              </a:rPr>
              <a:t>、</a:t>
            </a:r>
            <a:r>
              <a:rPr kumimoji="0" lang="zh-CN" altLang="en-US" sz="36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掌握第二次鸦片战争的发生和</a:t>
            </a:r>
            <a:r>
              <a:rPr kumimoji="0" lang="en-US" altLang="zh-CN" sz="36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t>
            </a:r>
            <a:r>
              <a:rPr kumimoji="0" lang="zh-CN" altLang="en-US" sz="36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天津条约</a:t>
            </a:r>
            <a:r>
              <a:rPr kumimoji="0" lang="en-US" altLang="zh-CN" sz="36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t>
            </a:r>
            <a:r>
              <a:rPr kumimoji="0" lang="zh-CN" altLang="en-US" sz="36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北京条约</a:t>
            </a:r>
            <a:r>
              <a:rPr kumimoji="0" lang="en-US" altLang="zh-CN" sz="36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t>
            </a:r>
            <a:r>
              <a:rPr kumimoji="0" lang="zh-CN" altLang="en-US" sz="36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内容；掌握沙俄侵占中国北方大片领土的史实。</a:t>
            </a:r>
            <a:endParaRPr kumimoji="0" lang="zh-CN" altLang="en-US" sz="36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zh-CN" sz="3600" b="1" i="0" u="none" strike="noStrike" cap="none" normalizeH="0" baseline="0" dirty="0" smtClean="0">
                <a:ln>
                  <a:noFill/>
                </a:ln>
                <a:solidFill>
                  <a:srgbClr val="000000"/>
                </a:solidFill>
                <a:effectLst/>
                <a:latin typeface="Calibri" pitchFamily="34" charset="0"/>
                <a:ea typeface="宋体" pitchFamily="2" charset="-122"/>
                <a:cs typeface="宋体" pitchFamily="2" charset="-122"/>
              </a:rPr>
              <a:t>2</a:t>
            </a:r>
            <a:r>
              <a:rPr kumimoji="0" lang="zh-CN" altLang="en-US" sz="3600" b="1" i="0" u="none" strike="noStrike" cap="none" normalizeH="0" baseline="0" dirty="0" smtClean="0">
                <a:ln>
                  <a:noFill/>
                </a:ln>
                <a:solidFill>
                  <a:srgbClr val="000000"/>
                </a:solidFill>
                <a:effectLst/>
                <a:latin typeface="Calibri" pitchFamily="34" charset="0"/>
                <a:ea typeface="宋体" pitchFamily="2" charset="-122"/>
                <a:cs typeface="宋体" pitchFamily="2" charset="-122"/>
              </a:rPr>
              <a:t>、认识列强的侵略扩张是使人类文明遭到严重破坏的重要原因，提高爱国情感和保护国家文物的意识。</a:t>
            </a:r>
            <a:endParaRPr kumimoji="0" lang="zh-CN" altLang="en-US" sz="36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7174"/>
          <p:cNvSpPr>
            <a:spLocks noChangeArrowheads="1"/>
          </p:cNvSpPr>
          <p:nvPr/>
        </p:nvSpPr>
        <p:spPr bwMode="auto">
          <a:xfrm>
            <a:off x="285720" y="1785926"/>
            <a:ext cx="1379537" cy="481013"/>
          </a:xfrm>
          <a:prstGeom prst="rect">
            <a:avLst/>
          </a:prstGeom>
          <a:noFill/>
          <a:ln w="38100">
            <a:solidFill>
              <a:srgbClr val="00CC00"/>
            </a:solidFill>
            <a:bevel/>
            <a:headEnd/>
            <a:tailEnd/>
          </a:ln>
        </p:spPr>
        <p:txBody>
          <a:bodyPr>
            <a:spAutoFit/>
          </a:bodyPr>
          <a:lstStyle/>
          <a:p>
            <a:pPr>
              <a:lnSpc>
                <a:spcPct val="90000"/>
              </a:lnSpc>
              <a:spcBef>
                <a:spcPct val="20000"/>
              </a:spcBef>
            </a:pPr>
            <a:r>
              <a:rPr lang="en-US" altLang="zh-CN" sz="2800" b="1">
                <a:latin typeface="黑体" pitchFamily="49" charset="-122"/>
                <a:ea typeface="黑体" pitchFamily="49" charset="-122"/>
              </a:rPr>
              <a:t>1.</a:t>
            </a:r>
            <a:r>
              <a:rPr lang="zh-CN" altLang="en-US" sz="2800" b="1">
                <a:latin typeface="黑体" pitchFamily="49" charset="-122"/>
                <a:ea typeface="黑体" pitchFamily="49" charset="-122"/>
              </a:rPr>
              <a:t>目的：</a:t>
            </a:r>
          </a:p>
        </p:txBody>
      </p:sp>
      <p:sp>
        <p:nvSpPr>
          <p:cNvPr id="5" name="矩形 7178"/>
          <p:cNvSpPr>
            <a:spLocks noChangeArrowheads="1"/>
          </p:cNvSpPr>
          <p:nvPr/>
        </p:nvSpPr>
        <p:spPr bwMode="auto">
          <a:xfrm>
            <a:off x="2285984" y="1643050"/>
            <a:ext cx="6357981" cy="954107"/>
          </a:xfrm>
          <a:prstGeom prst="rect">
            <a:avLst/>
          </a:prstGeom>
          <a:noFill/>
          <a:ln w="9525">
            <a:noFill/>
            <a:miter lim="800000"/>
            <a:headEnd/>
            <a:tailEnd/>
          </a:ln>
        </p:spPr>
        <p:txBody>
          <a:bodyPr wrap="square">
            <a:spAutoFit/>
          </a:bodyPr>
          <a:lstStyle/>
          <a:p>
            <a:pPr>
              <a:spcBef>
                <a:spcPct val="50000"/>
              </a:spcBef>
            </a:pPr>
            <a:r>
              <a:rPr lang="zh-CN" altLang="en-US" sz="2800" b="1" dirty="0">
                <a:latin typeface="楷体_GB2312" pitchFamily="1" charset="-122"/>
                <a:ea typeface="楷体_GB2312" pitchFamily="1" charset="-122"/>
              </a:rPr>
              <a:t>西方列强不满足既得利益，企图进一步</a:t>
            </a:r>
            <a:r>
              <a:rPr lang="zh-CN" altLang="en-US" sz="2800" b="1" dirty="0">
                <a:solidFill>
                  <a:srgbClr val="FF0000"/>
                </a:solidFill>
                <a:latin typeface="楷体_GB2312" pitchFamily="1" charset="-122"/>
                <a:ea typeface="楷体_GB2312" pitchFamily="1" charset="-122"/>
              </a:rPr>
              <a:t>打开中国市场</a:t>
            </a:r>
            <a:r>
              <a:rPr lang="zh-CN" altLang="en-US" sz="2800" b="1" dirty="0">
                <a:latin typeface="楷体_GB2312" pitchFamily="1" charset="-122"/>
                <a:ea typeface="楷体_GB2312" pitchFamily="1" charset="-122"/>
              </a:rPr>
              <a:t>，扩大侵略权益。</a:t>
            </a:r>
          </a:p>
        </p:txBody>
      </p:sp>
      <p:sp>
        <p:nvSpPr>
          <p:cNvPr id="7" name="TextBox 4"/>
          <p:cNvSpPr txBox="1">
            <a:spLocks noChangeArrowheads="1"/>
          </p:cNvSpPr>
          <p:nvPr/>
        </p:nvSpPr>
        <p:spPr bwMode="auto">
          <a:xfrm>
            <a:off x="214282" y="285728"/>
            <a:ext cx="8643998" cy="707886"/>
          </a:xfrm>
          <a:prstGeom prst="rect">
            <a:avLst/>
          </a:prstGeom>
          <a:noFill/>
          <a:ln w="9525">
            <a:noFill/>
            <a:miter lim="800000"/>
            <a:headEnd/>
            <a:tailEnd/>
          </a:ln>
        </p:spPr>
        <p:txBody>
          <a:bodyPr wrap="square">
            <a:spAutoFit/>
          </a:bodyPr>
          <a:lstStyle/>
          <a:p>
            <a:r>
              <a:rPr lang="zh-CN" altLang="en-US" sz="4000" b="1" dirty="0">
                <a:latin typeface="方正兰亭黑_YS_GB18030" charset="-122"/>
                <a:ea typeface="方正兰亭黑_YS_GB18030" charset="-122"/>
              </a:rPr>
              <a:t>一、硝烟再</a:t>
            </a:r>
            <a:r>
              <a:rPr lang="zh-CN" altLang="en-US" sz="4000" b="1" dirty="0" smtClean="0">
                <a:latin typeface="方正兰亭黑_YS_GB18030" charset="-122"/>
                <a:ea typeface="方正兰亭黑_YS_GB18030" charset="-122"/>
              </a:rPr>
              <a:t>起</a:t>
            </a:r>
            <a:r>
              <a:rPr lang="en-US" altLang="zh-CN" sz="4000" b="1" dirty="0" smtClean="0">
                <a:latin typeface="方正兰亭黑_YS_GB18030" charset="-122"/>
                <a:ea typeface="方正兰亭黑_YS_GB18030" charset="-122"/>
              </a:rPr>
              <a:t>__</a:t>
            </a:r>
            <a:r>
              <a:rPr lang="zh-CN" altLang="en-US" sz="3200" b="1" dirty="0" smtClean="0">
                <a:solidFill>
                  <a:srgbClr val="FF0000"/>
                </a:solidFill>
                <a:latin typeface="黑体" pitchFamily="49" charset="-122"/>
                <a:ea typeface="黑体" pitchFamily="49" charset="-122"/>
                <a:sym typeface="宋体" pitchFamily="2" charset="-122"/>
              </a:rPr>
              <a:t>英法再次发动侵华战争</a:t>
            </a:r>
          </a:p>
        </p:txBody>
      </p:sp>
      <p:sp>
        <p:nvSpPr>
          <p:cNvPr id="8" name="矩形 7174"/>
          <p:cNvSpPr>
            <a:spLocks noChangeArrowheads="1"/>
          </p:cNvSpPr>
          <p:nvPr/>
        </p:nvSpPr>
        <p:spPr bwMode="auto">
          <a:xfrm>
            <a:off x="295245" y="2871788"/>
            <a:ext cx="1379537" cy="482600"/>
          </a:xfrm>
          <a:prstGeom prst="rect">
            <a:avLst/>
          </a:prstGeom>
          <a:noFill/>
          <a:ln w="38100">
            <a:solidFill>
              <a:srgbClr val="00CC00"/>
            </a:solidFill>
            <a:bevel/>
            <a:headEnd/>
            <a:tailEnd/>
          </a:ln>
        </p:spPr>
        <p:txBody>
          <a:bodyPr>
            <a:spAutoFit/>
          </a:bodyPr>
          <a:lstStyle/>
          <a:p>
            <a:pPr>
              <a:lnSpc>
                <a:spcPct val="90000"/>
              </a:lnSpc>
              <a:spcBef>
                <a:spcPct val="20000"/>
              </a:spcBef>
            </a:pPr>
            <a:r>
              <a:rPr lang="en-US" altLang="zh-CN" sz="2800" b="1" dirty="0">
                <a:latin typeface="黑体" pitchFamily="49" charset="-122"/>
                <a:ea typeface="黑体" pitchFamily="49" charset="-122"/>
              </a:rPr>
              <a:t>2.</a:t>
            </a:r>
            <a:r>
              <a:rPr lang="zh-CN" altLang="en-US" sz="2800" b="1" dirty="0">
                <a:latin typeface="黑体" pitchFamily="49" charset="-122"/>
                <a:ea typeface="黑体" pitchFamily="49" charset="-122"/>
              </a:rPr>
              <a:t>时间：</a:t>
            </a:r>
          </a:p>
        </p:txBody>
      </p:sp>
      <p:sp>
        <p:nvSpPr>
          <p:cNvPr id="9" name="矩形 9225"/>
          <p:cNvSpPr>
            <a:spLocks noChangeArrowheads="1"/>
          </p:cNvSpPr>
          <p:nvPr/>
        </p:nvSpPr>
        <p:spPr bwMode="auto">
          <a:xfrm>
            <a:off x="2197086" y="2879726"/>
            <a:ext cx="3946550" cy="476250"/>
          </a:xfrm>
          <a:prstGeom prst="rect">
            <a:avLst/>
          </a:prstGeom>
          <a:noFill/>
          <a:ln w="9525">
            <a:noFill/>
            <a:miter lim="800000"/>
            <a:headEnd/>
            <a:tailEnd/>
          </a:ln>
        </p:spPr>
        <p:txBody>
          <a:bodyPr wrap="square">
            <a:spAutoFit/>
          </a:bodyPr>
          <a:lstStyle/>
          <a:p>
            <a:pPr>
              <a:lnSpc>
                <a:spcPct val="90000"/>
              </a:lnSpc>
              <a:spcBef>
                <a:spcPct val="20000"/>
              </a:spcBef>
            </a:pPr>
            <a:r>
              <a:rPr lang="en-US" altLang="zh-CN" sz="2800" b="1" dirty="0">
                <a:latin typeface="楷体_GB2312" pitchFamily="1" charset="-122"/>
                <a:ea typeface="楷体_GB2312" pitchFamily="1" charset="-122"/>
              </a:rPr>
              <a:t>1856</a:t>
            </a:r>
            <a:r>
              <a:rPr lang="zh-CN" altLang="en-US" sz="2800" b="1" dirty="0">
                <a:latin typeface="楷体_GB2312" pitchFamily="1" charset="-122"/>
                <a:ea typeface="楷体_GB2312" pitchFamily="1" charset="-122"/>
              </a:rPr>
              <a:t>年</a:t>
            </a:r>
            <a:r>
              <a:rPr lang="en-US" altLang="zh-CN" sz="2800" b="1" dirty="0">
                <a:latin typeface="楷体_GB2312" pitchFamily="1" charset="-122"/>
                <a:ea typeface="楷体_GB2312" pitchFamily="1" charset="-122"/>
              </a:rPr>
              <a:t>—1860</a:t>
            </a:r>
            <a:r>
              <a:rPr lang="zh-CN" altLang="en-US" sz="2800" b="1" dirty="0">
                <a:latin typeface="楷体_GB2312" pitchFamily="1" charset="-122"/>
                <a:ea typeface="楷体_GB2312" pitchFamily="1" charset="-122"/>
              </a:rPr>
              <a:t>年</a:t>
            </a:r>
          </a:p>
        </p:txBody>
      </p:sp>
      <p:sp>
        <p:nvSpPr>
          <p:cNvPr id="10" name="矩形 4"/>
          <p:cNvSpPr>
            <a:spLocks noChangeArrowheads="1"/>
          </p:cNvSpPr>
          <p:nvPr/>
        </p:nvSpPr>
        <p:spPr bwMode="auto">
          <a:xfrm>
            <a:off x="285720" y="3742756"/>
            <a:ext cx="2000264" cy="481012"/>
          </a:xfrm>
          <a:prstGeom prst="rect">
            <a:avLst/>
          </a:prstGeom>
          <a:noFill/>
          <a:ln w="38100">
            <a:solidFill>
              <a:srgbClr val="00CC00"/>
            </a:solidFill>
            <a:bevel/>
            <a:headEnd/>
            <a:tailEnd/>
          </a:ln>
        </p:spPr>
        <p:txBody>
          <a:bodyPr wrap="square">
            <a:spAutoFit/>
          </a:bodyPr>
          <a:lstStyle/>
          <a:p>
            <a:pPr>
              <a:lnSpc>
                <a:spcPct val="90000"/>
              </a:lnSpc>
              <a:spcBef>
                <a:spcPct val="20000"/>
              </a:spcBef>
            </a:pPr>
            <a:r>
              <a:rPr lang="en-US" altLang="zh-CN" sz="2800" b="1" dirty="0">
                <a:latin typeface="黑体" pitchFamily="49" charset="-122"/>
                <a:ea typeface="黑体" pitchFamily="49" charset="-122"/>
              </a:rPr>
              <a:t>3.</a:t>
            </a:r>
            <a:r>
              <a:rPr lang="zh-CN" altLang="en-US" sz="2800" b="1" dirty="0">
                <a:latin typeface="黑体" pitchFamily="49" charset="-122"/>
                <a:ea typeface="黑体" pitchFamily="49" charset="-122"/>
              </a:rPr>
              <a:t>侵略者：</a:t>
            </a:r>
          </a:p>
        </p:txBody>
      </p:sp>
      <p:sp>
        <p:nvSpPr>
          <p:cNvPr id="11" name="矩形 9224"/>
          <p:cNvSpPr>
            <a:spLocks noChangeArrowheads="1"/>
          </p:cNvSpPr>
          <p:nvPr/>
        </p:nvSpPr>
        <p:spPr bwMode="auto">
          <a:xfrm>
            <a:off x="2428860" y="3701481"/>
            <a:ext cx="6357982" cy="519112"/>
          </a:xfrm>
          <a:prstGeom prst="rect">
            <a:avLst/>
          </a:prstGeom>
          <a:noFill/>
          <a:ln w="9525">
            <a:noFill/>
            <a:miter lim="800000"/>
            <a:headEnd/>
            <a:tailEnd/>
          </a:ln>
        </p:spPr>
        <p:txBody>
          <a:bodyPr wrap="square">
            <a:spAutoFit/>
          </a:bodyPr>
          <a:lstStyle/>
          <a:p>
            <a:pPr>
              <a:spcBef>
                <a:spcPct val="50000"/>
              </a:spcBef>
            </a:pPr>
            <a:r>
              <a:rPr lang="zh-CN" altLang="en-US" sz="2800" b="1" dirty="0">
                <a:solidFill>
                  <a:srgbClr val="0000FF"/>
                </a:solidFill>
                <a:latin typeface="楷体_GB2312" pitchFamily="1" charset="-122"/>
                <a:ea typeface="楷体_GB2312" pitchFamily="1" charset="-122"/>
              </a:rPr>
              <a:t>主犯</a:t>
            </a:r>
            <a:r>
              <a:rPr lang="en-US" altLang="zh-CN" sz="2800" b="1" dirty="0">
                <a:latin typeface="楷体_GB2312" pitchFamily="1" charset="-122"/>
                <a:ea typeface="楷体_GB2312" pitchFamily="1" charset="-122"/>
              </a:rPr>
              <a:t>—</a:t>
            </a:r>
            <a:r>
              <a:rPr lang="zh-CN" altLang="en-US" sz="2800" b="1" dirty="0">
                <a:latin typeface="楷体_GB2312" pitchFamily="1" charset="-122"/>
                <a:ea typeface="楷体_GB2312" pitchFamily="1" charset="-122"/>
              </a:rPr>
              <a:t>英法联军 </a:t>
            </a:r>
            <a:r>
              <a:rPr lang="zh-CN" altLang="en-US" sz="2800" b="1" dirty="0">
                <a:solidFill>
                  <a:srgbClr val="0000FF"/>
                </a:solidFill>
                <a:latin typeface="楷体_GB2312" pitchFamily="1" charset="-122"/>
                <a:ea typeface="楷体_GB2312" pitchFamily="1" charset="-122"/>
              </a:rPr>
              <a:t>从犯</a:t>
            </a:r>
            <a:r>
              <a:rPr lang="en-US" altLang="zh-CN" sz="2800" b="1" dirty="0">
                <a:latin typeface="楷体_GB2312" pitchFamily="1" charset="-122"/>
                <a:ea typeface="楷体_GB2312" pitchFamily="1" charset="-122"/>
              </a:rPr>
              <a:t>—</a:t>
            </a:r>
            <a:r>
              <a:rPr lang="zh-CN" altLang="en-US" sz="2800" b="1" dirty="0">
                <a:latin typeface="楷体_GB2312" pitchFamily="1" charset="-122"/>
                <a:ea typeface="楷体_GB2312" pitchFamily="1" charset="-122"/>
              </a:rPr>
              <a:t>俄国、美国</a:t>
            </a:r>
          </a:p>
        </p:txBody>
      </p:sp>
      <p:sp>
        <p:nvSpPr>
          <p:cNvPr id="12" name="矩形 11"/>
          <p:cNvSpPr/>
          <p:nvPr/>
        </p:nvSpPr>
        <p:spPr>
          <a:xfrm>
            <a:off x="1894182" y="4558737"/>
            <a:ext cx="7249818" cy="584775"/>
          </a:xfrm>
          <a:prstGeom prst="rect">
            <a:avLst/>
          </a:prstGeom>
        </p:spPr>
        <p:txBody>
          <a:bodyPr wrap="square">
            <a:spAutoFit/>
          </a:bodyPr>
          <a:lstStyle/>
          <a:p>
            <a:r>
              <a:rPr lang="zh-CN" altLang="en-US" sz="3200" b="1" dirty="0">
                <a:solidFill>
                  <a:srgbClr val="3333FF"/>
                </a:solidFill>
                <a:latin typeface="黑体" pitchFamily="49" charset="-122"/>
                <a:ea typeface="黑体" pitchFamily="49" charset="-122"/>
              </a:rPr>
              <a:t>英</a:t>
            </a:r>
            <a:r>
              <a:rPr lang="en-US" altLang="zh-CN" sz="3200" b="1" dirty="0" smtClean="0">
                <a:solidFill>
                  <a:srgbClr val="3333FF"/>
                </a:solidFill>
                <a:latin typeface="黑体" pitchFamily="49" charset="-122"/>
                <a:ea typeface="黑体" pitchFamily="49" charset="-122"/>
              </a:rPr>
              <a:t>—</a:t>
            </a:r>
            <a:r>
              <a:rPr lang="zh-CN" altLang="en-US" sz="3200" b="1" dirty="0" smtClean="0">
                <a:solidFill>
                  <a:srgbClr val="3333FF"/>
                </a:solidFill>
                <a:latin typeface="黑体" pitchFamily="49" charset="-122"/>
                <a:ea typeface="黑体" pitchFamily="49" charset="-122"/>
              </a:rPr>
              <a:t>亚</a:t>
            </a:r>
            <a:r>
              <a:rPr lang="zh-CN" altLang="en-US" sz="3200" b="1" dirty="0">
                <a:solidFill>
                  <a:srgbClr val="3333FF"/>
                </a:solidFill>
                <a:latin typeface="黑体" pitchFamily="49" charset="-122"/>
                <a:ea typeface="黑体" pitchFamily="49" charset="-122"/>
              </a:rPr>
              <a:t>罗号</a:t>
            </a:r>
            <a:r>
              <a:rPr lang="zh-CN" altLang="en-US" sz="3200" b="1" dirty="0" smtClean="0">
                <a:solidFill>
                  <a:srgbClr val="3333FF"/>
                </a:solidFill>
                <a:latin typeface="黑体" pitchFamily="49" charset="-122"/>
                <a:ea typeface="黑体" pitchFamily="49" charset="-122"/>
              </a:rPr>
              <a:t>事件；法</a:t>
            </a:r>
            <a:r>
              <a:rPr lang="en-US" altLang="zh-CN" sz="3200" b="1" dirty="0" smtClean="0">
                <a:solidFill>
                  <a:srgbClr val="3333FF"/>
                </a:solidFill>
                <a:latin typeface="黑体" pitchFamily="49" charset="-122"/>
                <a:ea typeface="黑体" pitchFamily="49" charset="-122"/>
              </a:rPr>
              <a:t>—</a:t>
            </a:r>
            <a:r>
              <a:rPr lang="zh-CN" altLang="en-US" sz="3200" b="1" dirty="0" smtClean="0">
                <a:solidFill>
                  <a:srgbClr val="3333FF"/>
                </a:solidFill>
                <a:latin typeface="黑体" pitchFamily="49" charset="-122"/>
                <a:ea typeface="黑体" pitchFamily="49" charset="-122"/>
              </a:rPr>
              <a:t>马神甫</a:t>
            </a:r>
            <a:r>
              <a:rPr lang="zh-CN" altLang="en-US" sz="3200" b="1" dirty="0">
                <a:solidFill>
                  <a:srgbClr val="3333FF"/>
                </a:solidFill>
                <a:latin typeface="黑体" pitchFamily="49" charset="-122"/>
                <a:ea typeface="黑体" pitchFamily="49" charset="-122"/>
              </a:rPr>
              <a:t>事</a:t>
            </a:r>
            <a:r>
              <a:rPr lang="zh-CN" altLang="en-US" sz="3200" b="1" dirty="0" smtClean="0">
                <a:solidFill>
                  <a:srgbClr val="3333FF"/>
                </a:solidFill>
                <a:latin typeface="黑体" pitchFamily="49" charset="-122"/>
                <a:ea typeface="黑体" pitchFamily="49" charset="-122"/>
              </a:rPr>
              <a:t>件。</a:t>
            </a:r>
            <a:endParaRPr lang="zh-CN" altLang="en-US" dirty="0">
              <a:latin typeface="黑体" pitchFamily="49" charset="-122"/>
              <a:ea typeface="黑体" pitchFamily="49" charset="-122"/>
            </a:endParaRPr>
          </a:p>
        </p:txBody>
      </p:sp>
      <p:sp>
        <p:nvSpPr>
          <p:cNvPr id="13" name="矩形 4"/>
          <p:cNvSpPr>
            <a:spLocks noChangeArrowheads="1"/>
          </p:cNvSpPr>
          <p:nvPr/>
        </p:nvSpPr>
        <p:spPr bwMode="auto">
          <a:xfrm>
            <a:off x="285721" y="4558737"/>
            <a:ext cx="1500198" cy="480131"/>
          </a:xfrm>
          <a:prstGeom prst="rect">
            <a:avLst/>
          </a:prstGeom>
          <a:noFill/>
          <a:ln w="38100">
            <a:solidFill>
              <a:srgbClr val="00CC00"/>
            </a:solidFill>
            <a:bevel/>
            <a:headEnd/>
            <a:tailEnd/>
          </a:ln>
        </p:spPr>
        <p:txBody>
          <a:bodyPr wrap="square">
            <a:spAutoFit/>
          </a:bodyPr>
          <a:lstStyle/>
          <a:p>
            <a:pPr>
              <a:lnSpc>
                <a:spcPct val="90000"/>
              </a:lnSpc>
              <a:spcBef>
                <a:spcPct val="20000"/>
              </a:spcBef>
            </a:pPr>
            <a:r>
              <a:rPr lang="en-US" altLang="zh-CN" sz="2800" b="1" dirty="0" smtClean="0">
                <a:latin typeface="黑体" pitchFamily="49" charset="-122"/>
                <a:ea typeface="黑体" pitchFamily="49" charset="-122"/>
              </a:rPr>
              <a:t>4.</a:t>
            </a:r>
            <a:r>
              <a:rPr lang="zh-CN" altLang="en-US" sz="2800" b="1" dirty="0" smtClean="0">
                <a:latin typeface="黑体" pitchFamily="49" charset="-122"/>
                <a:ea typeface="黑体" pitchFamily="49" charset="-122"/>
              </a:rPr>
              <a:t>借口：</a:t>
            </a:r>
            <a:endParaRPr lang="zh-CN" altLang="en-US" sz="2800" b="1" dirty="0">
              <a:latin typeface="黑体" pitchFamily="49" charset="-122"/>
              <a:ea typeface="黑体" pitchFamily="49" charset="-122"/>
            </a:endParaRPr>
          </a:p>
        </p:txBody>
      </p:sp>
      <p:sp>
        <p:nvSpPr>
          <p:cNvPr id="14" name="矩形 4"/>
          <p:cNvSpPr>
            <a:spLocks noChangeArrowheads="1"/>
          </p:cNvSpPr>
          <p:nvPr/>
        </p:nvSpPr>
        <p:spPr bwMode="auto">
          <a:xfrm>
            <a:off x="285720" y="5500702"/>
            <a:ext cx="1500198" cy="480131"/>
          </a:xfrm>
          <a:prstGeom prst="rect">
            <a:avLst/>
          </a:prstGeom>
          <a:noFill/>
          <a:ln w="38100">
            <a:solidFill>
              <a:srgbClr val="00CC00"/>
            </a:solidFill>
            <a:bevel/>
            <a:headEnd/>
            <a:tailEnd/>
          </a:ln>
        </p:spPr>
        <p:txBody>
          <a:bodyPr wrap="square">
            <a:spAutoFit/>
          </a:bodyPr>
          <a:lstStyle/>
          <a:p>
            <a:pPr>
              <a:lnSpc>
                <a:spcPct val="90000"/>
              </a:lnSpc>
              <a:spcBef>
                <a:spcPct val="20000"/>
              </a:spcBef>
            </a:pPr>
            <a:r>
              <a:rPr lang="en-US" altLang="zh-CN" sz="2800" b="1" dirty="0" smtClean="0">
                <a:latin typeface="黑体" pitchFamily="49" charset="-122"/>
                <a:ea typeface="黑体" pitchFamily="49" charset="-122"/>
              </a:rPr>
              <a:t>5.</a:t>
            </a:r>
            <a:r>
              <a:rPr lang="zh-CN" altLang="en-US" sz="2800" b="1" dirty="0" smtClean="0">
                <a:latin typeface="黑体" pitchFamily="49" charset="-122"/>
                <a:ea typeface="黑体" pitchFamily="49" charset="-122"/>
              </a:rPr>
              <a:t>过程：</a:t>
            </a:r>
            <a:endParaRPr lang="zh-CN" altLang="en-US" sz="2800" b="1" dirty="0">
              <a:latin typeface="黑体" pitchFamily="49" charset="-122"/>
              <a:ea typeface="黑体" pitchFamily="49" charset="-122"/>
            </a:endParaRPr>
          </a:p>
        </p:txBody>
      </p:sp>
      <p:sp>
        <p:nvSpPr>
          <p:cNvPr id="15" name="虚尾箭头 14"/>
          <p:cNvSpPr/>
          <p:nvPr/>
        </p:nvSpPr>
        <p:spPr>
          <a:xfrm>
            <a:off x="2643174" y="5429264"/>
            <a:ext cx="1214446" cy="714380"/>
          </a:xfrm>
          <a:prstGeom prst="stripedRightArrow">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800" decel="100000"/>
                                        <p:tgtEl>
                                          <p:spTgt spid="9"/>
                                        </p:tgtEl>
                                      </p:cBhvr>
                                    </p:animEffect>
                                    <p:anim calcmode="lin" valueType="num">
                                      <p:cBhvr>
                                        <p:cTn id="18" dur="800" decel="100000" fill="hold"/>
                                        <p:tgtEl>
                                          <p:spTgt spid="9"/>
                                        </p:tgtEl>
                                        <p:attrNameLst>
                                          <p:attrName>style.rotation</p:attrName>
                                        </p:attrNameLst>
                                      </p:cBhvr>
                                      <p:tavLst>
                                        <p:tav tm="0">
                                          <p:val>
                                            <p:fltVal val="-90"/>
                                          </p:val>
                                        </p:tav>
                                        <p:tav tm="100000">
                                          <p:val>
                                            <p:fltVal val="0"/>
                                          </p:val>
                                        </p:tav>
                                      </p:tavLst>
                                    </p:anim>
                                    <p:anim calcmode="lin" valueType="num">
                                      <p:cBhvr>
                                        <p:cTn id="19" dur="800" decel="100000" fill="hold"/>
                                        <p:tgtEl>
                                          <p:spTgt spid="9"/>
                                        </p:tgtEl>
                                        <p:attrNameLst>
                                          <p:attrName>ppt_x</p:attrName>
                                        </p:attrNameLst>
                                      </p:cBhvr>
                                      <p:tavLst>
                                        <p:tav tm="0">
                                          <p:val>
                                            <p:strVal val="#ppt_x+0.4"/>
                                          </p:val>
                                        </p:tav>
                                        <p:tav tm="100000">
                                          <p:val>
                                            <p:strVal val="#ppt_x-0.05"/>
                                          </p:val>
                                        </p:tav>
                                      </p:tavLst>
                                    </p:anim>
                                    <p:anim calcmode="lin" valueType="num">
                                      <p:cBhvr>
                                        <p:cTn id="20" dur="800" decel="100000" fill="hold"/>
                                        <p:tgtEl>
                                          <p:spTgt spid="9"/>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800" decel="100000"/>
                                        <p:tgtEl>
                                          <p:spTgt spid="11"/>
                                        </p:tgtEl>
                                      </p:cBhvr>
                                    </p:animEffect>
                                    <p:anim calcmode="lin" valueType="num">
                                      <p:cBhvr>
                                        <p:cTn id="28" dur="800" decel="100000" fill="hold"/>
                                        <p:tgtEl>
                                          <p:spTgt spid="11"/>
                                        </p:tgtEl>
                                        <p:attrNameLst>
                                          <p:attrName>style.rotation</p:attrName>
                                        </p:attrNameLst>
                                      </p:cBhvr>
                                      <p:tavLst>
                                        <p:tav tm="0">
                                          <p:val>
                                            <p:fltVal val="-90"/>
                                          </p:val>
                                        </p:tav>
                                        <p:tav tm="100000">
                                          <p:val>
                                            <p:fltVal val="0"/>
                                          </p:val>
                                        </p:tav>
                                      </p:tavLst>
                                    </p:anim>
                                    <p:anim calcmode="lin" valueType="num">
                                      <p:cBhvr>
                                        <p:cTn id="29" dur="800" decel="100000" fill="hold"/>
                                        <p:tgtEl>
                                          <p:spTgt spid="11"/>
                                        </p:tgtEl>
                                        <p:attrNameLst>
                                          <p:attrName>ppt_x</p:attrName>
                                        </p:attrNameLst>
                                      </p:cBhvr>
                                      <p:tavLst>
                                        <p:tav tm="0">
                                          <p:val>
                                            <p:strVal val="#ppt_x+0.4"/>
                                          </p:val>
                                        </p:tav>
                                        <p:tav tm="100000">
                                          <p:val>
                                            <p:strVal val="#ppt_x-0.05"/>
                                          </p:val>
                                        </p:tav>
                                      </p:tavLst>
                                    </p:anim>
                                    <p:anim calcmode="lin" valueType="num">
                                      <p:cBhvr>
                                        <p:cTn id="30" dur="800" decel="100000" fill="hold"/>
                                        <p:tgtEl>
                                          <p:spTgt spid="11"/>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arn(inVertic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blinds(horizontal)">
                                      <p:cBhvr>
                                        <p:cTn id="4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1" grpId="0"/>
      <p:bldP spid="12" grpId="0"/>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1003987" y="-24"/>
            <a:ext cx="0" cy="249238"/>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15" name="Picture 2" descr="第二次鸦片战争"/>
          <p:cNvPicPr>
            <a:picLocks noChangeAspect="1" noChangeArrowheads="1"/>
          </p:cNvPicPr>
          <p:nvPr/>
        </p:nvPicPr>
        <p:blipFill>
          <a:blip r:embed="rId2" cstate="print"/>
          <a:srcRect/>
          <a:stretch>
            <a:fillRect/>
          </a:stretch>
        </p:blipFill>
        <p:spPr bwMode="auto">
          <a:xfrm>
            <a:off x="0" y="-53975"/>
            <a:ext cx="5891213" cy="6911975"/>
          </a:xfrm>
          <a:prstGeom prst="rect">
            <a:avLst/>
          </a:prstGeom>
          <a:noFill/>
          <a:ln w="38100">
            <a:solidFill>
              <a:srgbClr val="000000"/>
            </a:solidFill>
            <a:miter lim="800000"/>
            <a:headEnd/>
            <a:tailEnd/>
          </a:ln>
        </p:spPr>
      </p:pic>
      <p:sp>
        <p:nvSpPr>
          <p:cNvPr id="16" name="Freeform 3"/>
          <p:cNvSpPr>
            <a:spLocks noChangeArrowheads="1"/>
          </p:cNvSpPr>
          <p:nvPr/>
        </p:nvSpPr>
        <p:spPr bwMode="auto">
          <a:xfrm>
            <a:off x="755650" y="620713"/>
            <a:ext cx="2952750" cy="6092825"/>
          </a:xfrm>
          <a:custGeom>
            <a:avLst/>
            <a:gdLst/>
            <a:ahLst/>
            <a:cxnLst>
              <a:cxn ang="0">
                <a:pos x="0" y="3266"/>
              </a:cxn>
              <a:cxn ang="0">
                <a:pos x="408" y="2812"/>
              </a:cxn>
              <a:cxn ang="0">
                <a:pos x="907" y="2903"/>
              </a:cxn>
              <a:cxn ang="0">
                <a:pos x="1225" y="2313"/>
              </a:cxn>
              <a:cxn ang="0">
                <a:pos x="1497" y="1633"/>
              </a:cxn>
              <a:cxn ang="0">
                <a:pos x="1406" y="227"/>
              </a:cxn>
              <a:cxn ang="0">
                <a:pos x="953" y="272"/>
              </a:cxn>
              <a:cxn ang="0">
                <a:pos x="817" y="136"/>
              </a:cxn>
            </a:cxnLst>
            <a:rect l="0" t="0" r="r" b="b"/>
            <a:pathLst>
              <a:path w="1527" h="3266">
                <a:moveTo>
                  <a:pt x="0" y="3266"/>
                </a:moveTo>
                <a:cubicBezTo>
                  <a:pt x="128" y="3069"/>
                  <a:pt x="257" y="2872"/>
                  <a:pt x="408" y="2812"/>
                </a:cubicBezTo>
                <a:cubicBezTo>
                  <a:pt x="559" y="2752"/>
                  <a:pt x="771" y="2986"/>
                  <a:pt x="907" y="2903"/>
                </a:cubicBezTo>
                <a:cubicBezTo>
                  <a:pt x="1043" y="2820"/>
                  <a:pt x="1127" y="2525"/>
                  <a:pt x="1225" y="2313"/>
                </a:cubicBezTo>
                <a:cubicBezTo>
                  <a:pt x="1323" y="2101"/>
                  <a:pt x="1467" y="1981"/>
                  <a:pt x="1497" y="1633"/>
                </a:cubicBezTo>
                <a:cubicBezTo>
                  <a:pt x="1527" y="1285"/>
                  <a:pt x="1497" y="454"/>
                  <a:pt x="1406" y="227"/>
                </a:cubicBezTo>
                <a:cubicBezTo>
                  <a:pt x="1315" y="0"/>
                  <a:pt x="1051" y="287"/>
                  <a:pt x="953" y="272"/>
                </a:cubicBezTo>
                <a:cubicBezTo>
                  <a:pt x="855" y="257"/>
                  <a:pt x="840" y="159"/>
                  <a:pt x="817" y="136"/>
                </a:cubicBezTo>
              </a:path>
            </a:pathLst>
          </a:custGeom>
          <a:noFill/>
          <a:ln w="57150">
            <a:solidFill>
              <a:schemeClr val="tx1"/>
            </a:solidFill>
            <a:round/>
            <a:headEnd/>
            <a:tailEnd type="triangle" w="med" len="med"/>
          </a:ln>
        </p:spPr>
        <p:txBody>
          <a:bodyPr/>
          <a:lstStyle/>
          <a:p>
            <a:endParaRPr lang="zh-CN" altLang="en-US"/>
          </a:p>
        </p:txBody>
      </p:sp>
      <p:sp>
        <p:nvSpPr>
          <p:cNvPr id="17" name="Freeform 4"/>
          <p:cNvSpPr>
            <a:spLocks noChangeArrowheads="1"/>
          </p:cNvSpPr>
          <p:nvPr/>
        </p:nvSpPr>
        <p:spPr bwMode="auto">
          <a:xfrm>
            <a:off x="250825" y="1412875"/>
            <a:ext cx="1225550" cy="1295400"/>
          </a:xfrm>
          <a:custGeom>
            <a:avLst/>
            <a:gdLst/>
            <a:ahLst/>
            <a:cxnLst>
              <a:cxn ang="0">
                <a:pos x="771" y="680"/>
              </a:cxn>
              <a:cxn ang="0">
                <a:pos x="544" y="408"/>
              </a:cxn>
              <a:cxn ang="0">
                <a:pos x="181" y="317"/>
              </a:cxn>
              <a:cxn ang="0">
                <a:pos x="181" y="45"/>
              </a:cxn>
              <a:cxn ang="0">
                <a:pos x="0" y="45"/>
              </a:cxn>
            </a:cxnLst>
            <a:rect l="0" t="0" r="r" b="b"/>
            <a:pathLst>
              <a:path w="771" h="680">
                <a:moveTo>
                  <a:pt x="771" y="680"/>
                </a:moveTo>
                <a:cubicBezTo>
                  <a:pt x="706" y="574"/>
                  <a:pt x="642" y="468"/>
                  <a:pt x="544" y="408"/>
                </a:cubicBezTo>
                <a:cubicBezTo>
                  <a:pt x="446" y="348"/>
                  <a:pt x="241" y="377"/>
                  <a:pt x="181" y="317"/>
                </a:cubicBezTo>
                <a:cubicBezTo>
                  <a:pt x="121" y="257"/>
                  <a:pt x="211" y="90"/>
                  <a:pt x="181" y="45"/>
                </a:cubicBezTo>
                <a:cubicBezTo>
                  <a:pt x="151" y="0"/>
                  <a:pt x="30" y="45"/>
                  <a:pt x="0" y="45"/>
                </a:cubicBezTo>
              </a:path>
            </a:pathLst>
          </a:custGeom>
          <a:noFill/>
          <a:ln w="57150">
            <a:solidFill>
              <a:srgbClr val="FF0000"/>
            </a:solidFill>
            <a:round/>
            <a:headEnd/>
            <a:tailEnd type="triangle" w="med" len="med"/>
          </a:ln>
        </p:spPr>
        <p:txBody>
          <a:bodyPr/>
          <a:lstStyle/>
          <a:p>
            <a:endParaRPr lang="zh-CN" altLang="en-US"/>
          </a:p>
        </p:txBody>
      </p:sp>
      <p:sp>
        <p:nvSpPr>
          <p:cNvPr id="18" name="Text Box 8"/>
          <p:cNvSpPr txBox="1">
            <a:spLocks noChangeArrowheads="1"/>
          </p:cNvSpPr>
          <p:nvPr/>
        </p:nvSpPr>
        <p:spPr bwMode="auto">
          <a:xfrm>
            <a:off x="5940425" y="0"/>
            <a:ext cx="2305050" cy="639763"/>
          </a:xfrm>
          <a:prstGeom prst="rect">
            <a:avLst/>
          </a:prstGeom>
          <a:noFill/>
          <a:ln w="9525">
            <a:noFill/>
            <a:miter lim="800000"/>
            <a:headEnd/>
            <a:tailEnd/>
          </a:ln>
        </p:spPr>
        <p:txBody>
          <a:bodyPr>
            <a:spAutoFit/>
          </a:bodyPr>
          <a:lstStyle/>
          <a:p>
            <a:r>
              <a:rPr lang="zh-CN" altLang="en-US" sz="3600" b="1">
                <a:solidFill>
                  <a:srgbClr val="00B0F0"/>
                </a:solidFill>
                <a:latin typeface="黑体" pitchFamily="49" charset="-122"/>
                <a:ea typeface="黑体" pitchFamily="49" charset="-122"/>
              </a:rPr>
              <a:t>过程</a:t>
            </a:r>
          </a:p>
        </p:txBody>
      </p:sp>
      <p:sp>
        <p:nvSpPr>
          <p:cNvPr id="19" name="Text Box 47"/>
          <p:cNvSpPr txBox="1">
            <a:spLocks noChangeArrowheads="1"/>
          </p:cNvSpPr>
          <p:nvPr/>
        </p:nvSpPr>
        <p:spPr bwMode="auto">
          <a:xfrm>
            <a:off x="5891213" y="749300"/>
            <a:ext cx="2674937" cy="523220"/>
          </a:xfrm>
          <a:prstGeom prst="rect">
            <a:avLst/>
          </a:prstGeom>
          <a:noFill/>
          <a:ln w="38100">
            <a:noFill/>
            <a:miter lim="800000"/>
            <a:headEnd/>
            <a:tailEnd/>
          </a:ln>
        </p:spPr>
        <p:txBody>
          <a:bodyPr>
            <a:spAutoFit/>
          </a:bodyPr>
          <a:lstStyle/>
          <a:p>
            <a:pPr eaLnBrk="0" hangingPunct="0">
              <a:spcBef>
                <a:spcPct val="50000"/>
              </a:spcBef>
            </a:pPr>
            <a:r>
              <a:rPr lang="zh-CN" altLang="en-US" sz="2800" b="1">
                <a:solidFill>
                  <a:srgbClr val="33CC33"/>
                </a:solidFill>
                <a:latin typeface="华文新魏" pitchFamily="2" charset="-122"/>
                <a:ea typeface="华文新魏" pitchFamily="2" charset="-122"/>
              </a:rPr>
              <a:t>第一阶段</a:t>
            </a:r>
            <a:r>
              <a:rPr lang="en-US" altLang="zh-CN" sz="2800" b="1">
                <a:solidFill>
                  <a:srgbClr val="33CC33"/>
                </a:solidFill>
                <a:latin typeface="华文新魏" pitchFamily="2" charset="-122"/>
                <a:ea typeface="华文新魏" pitchFamily="2" charset="-122"/>
              </a:rPr>
              <a:t>:</a:t>
            </a:r>
          </a:p>
        </p:txBody>
      </p:sp>
      <p:sp>
        <p:nvSpPr>
          <p:cNvPr id="20" name="Rectangle 51"/>
          <p:cNvSpPr>
            <a:spLocks noChangeArrowheads="1"/>
          </p:cNvSpPr>
          <p:nvPr/>
        </p:nvSpPr>
        <p:spPr bwMode="auto">
          <a:xfrm>
            <a:off x="5891213" y="1189038"/>
            <a:ext cx="3373437" cy="954107"/>
          </a:xfrm>
          <a:prstGeom prst="rect">
            <a:avLst/>
          </a:prstGeom>
          <a:noFill/>
          <a:ln w="9525">
            <a:noFill/>
            <a:miter lim="800000"/>
            <a:headEnd/>
            <a:tailEnd/>
          </a:ln>
        </p:spPr>
        <p:txBody>
          <a:bodyPr>
            <a:spAutoFit/>
          </a:bodyPr>
          <a:lstStyle/>
          <a:p>
            <a:r>
              <a:rPr lang="en-US" altLang="zh-CN" sz="2800" b="1">
                <a:solidFill>
                  <a:srgbClr val="FF0000"/>
                </a:solidFill>
                <a:latin typeface="华文新魏" pitchFamily="2" charset="-122"/>
                <a:ea typeface="华文新魏" pitchFamily="2" charset="-122"/>
              </a:rPr>
              <a:t>1856</a:t>
            </a:r>
            <a:r>
              <a:rPr lang="zh-CN" altLang="en-US" sz="2800" b="1">
                <a:solidFill>
                  <a:srgbClr val="FF0000"/>
                </a:solidFill>
                <a:latin typeface="华文新魏" pitchFamily="2" charset="-122"/>
                <a:ea typeface="华文新魏" pitchFamily="2" charset="-122"/>
              </a:rPr>
              <a:t>年，英军闯入珠江口，炮轰广州。</a:t>
            </a:r>
          </a:p>
        </p:txBody>
      </p:sp>
      <p:sp>
        <p:nvSpPr>
          <p:cNvPr id="21" name="Rectangle 55"/>
          <p:cNvSpPr>
            <a:spLocks noChangeArrowheads="1"/>
          </p:cNvSpPr>
          <p:nvPr/>
        </p:nvSpPr>
        <p:spPr bwMode="auto">
          <a:xfrm>
            <a:off x="5891213" y="2214554"/>
            <a:ext cx="3252787" cy="1384995"/>
          </a:xfrm>
          <a:prstGeom prst="rect">
            <a:avLst/>
          </a:prstGeom>
          <a:noFill/>
          <a:ln w="9525">
            <a:noFill/>
            <a:miter lim="800000"/>
            <a:headEnd/>
            <a:tailEnd/>
          </a:ln>
        </p:spPr>
        <p:txBody>
          <a:bodyPr>
            <a:spAutoFit/>
          </a:bodyPr>
          <a:lstStyle/>
          <a:p>
            <a:r>
              <a:rPr lang="en-US" altLang="zh-CN" sz="2800" b="1" dirty="0">
                <a:solidFill>
                  <a:srgbClr val="FF0000"/>
                </a:solidFill>
                <a:latin typeface="华文新魏" pitchFamily="2" charset="-122"/>
                <a:ea typeface="华文新魏" pitchFamily="2" charset="-122"/>
              </a:rPr>
              <a:t>1858年联军北上，攻占大沽炮台，进而占领天津。</a:t>
            </a:r>
          </a:p>
        </p:txBody>
      </p:sp>
      <p:sp>
        <p:nvSpPr>
          <p:cNvPr id="22" name="Text Box 46"/>
          <p:cNvSpPr txBox="1">
            <a:spLocks noChangeArrowheads="1"/>
          </p:cNvSpPr>
          <p:nvPr/>
        </p:nvSpPr>
        <p:spPr bwMode="auto">
          <a:xfrm>
            <a:off x="5940425" y="3592513"/>
            <a:ext cx="1908175" cy="523220"/>
          </a:xfrm>
          <a:prstGeom prst="rect">
            <a:avLst/>
          </a:prstGeom>
          <a:noFill/>
          <a:ln w="38100">
            <a:noFill/>
            <a:miter lim="800000"/>
            <a:headEnd/>
            <a:tailEnd/>
          </a:ln>
        </p:spPr>
        <p:txBody>
          <a:bodyPr>
            <a:spAutoFit/>
          </a:bodyPr>
          <a:lstStyle/>
          <a:p>
            <a:pPr eaLnBrk="0" hangingPunct="0">
              <a:spcBef>
                <a:spcPct val="50000"/>
              </a:spcBef>
            </a:pPr>
            <a:r>
              <a:rPr lang="zh-CN" altLang="en-US" sz="2800" b="1">
                <a:solidFill>
                  <a:srgbClr val="33CC33"/>
                </a:solidFill>
                <a:latin typeface="华文新魏" pitchFamily="2" charset="-122"/>
                <a:ea typeface="华文新魏" pitchFamily="2" charset="-122"/>
              </a:rPr>
              <a:t>第二阶段</a:t>
            </a:r>
            <a:r>
              <a:rPr lang="en-US" altLang="zh-CN" sz="2800" b="1">
                <a:solidFill>
                  <a:srgbClr val="33CC33"/>
                </a:solidFill>
                <a:latin typeface="华文新魏" pitchFamily="2" charset="-122"/>
                <a:ea typeface="华文新魏" pitchFamily="2" charset="-122"/>
              </a:rPr>
              <a:t>:</a:t>
            </a:r>
          </a:p>
        </p:txBody>
      </p:sp>
      <p:sp>
        <p:nvSpPr>
          <p:cNvPr id="23" name="Rectangle 56"/>
          <p:cNvSpPr>
            <a:spLocks noChangeArrowheads="1"/>
          </p:cNvSpPr>
          <p:nvPr/>
        </p:nvSpPr>
        <p:spPr bwMode="auto">
          <a:xfrm>
            <a:off x="5907088" y="4073525"/>
            <a:ext cx="3252787" cy="954107"/>
          </a:xfrm>
          <a:prstGeom prst="rect">
            <a:avLst/>
          </a:prstGeom>
          <a:noFill/>
          <a:ln w="9525">
            <a:noFill/>
            <a:miter lim="800000"/>
            <a:headEnd/>
            <a:tailEnd/>
          </a:ln>
        </p:spPr>
        <p:txBody>
          <a:bodyPr>
            <a:spAutoFit/>
          </a:bodyPr>
          <a:lstStyle/>
          <a:p>
            <a:r>
              <a:rPr lang="en-US" altLang="zh-CN" sz="2800" b="1" dirty="0">
                <a:solidFill>
                  <a:srgbClr val="FF0000"/>
                </a:solidFill>
                <a:latin typeface="华文新魏" pitchFamily="2" charset="-122"/>
                <a:ea typeface="华文新魏" pitchFamily="2" charset="-122"/>
              </a:rPr>
              <a:t>1860</a:t>
            </a:r>
            <a:r>
              <a:rPr lang="en-US" altLang="zh-CN" sz="2800" b="1" dirty="0" smtClean="0">
                <a:solidFill>
                  <a:srgbClr val="FF0000"/>
                </a:solidFill>
                <a:latin typeface="华文新魏" pitchFamily="2" charset="-122"/>
                <a:ea typeface="华文新魏" pitchFamily="2" charset="-122"/>
              </a:rPr>
              <a:t>年8</a:t>
            </a:r>
            <a:r>
              <a:rPr lang="zh-CN" altLang="en-US" sz="2800" b="1" dirty="0" smtClean="0">
                <a:solidFill>
                  <a:srgbClr val="FF0000"/>
                </a:solidFill>
                <a:latin typeface="华文新魏" pitchFamily="2" charset="-122"/>
                <a:ea typeface="华文新魏" pitchFamily="2" charset="-122"/>
              </a:rPr>
              <a:t>月</a:t>
            </a:r>
            <a:r>
              <a:rPr lang="en-US" altLang="zh-CN" sz="2800" b="1" dirty="0" err="1" smtClean="0">
                <a:solidFill>
                  <a:srgbClr val="FF0000"/>
                </a:solidFill>
                <a:latin typeface="华文新魏" pitchFamily="2" charset="-122"/>
                <a:ea typeface="华文新魏" pitchFamily="2" charset="-122"/>
              </a:rPr>
              <a:t>英法联军再次进攻</a:t>
            </a:r>
            <a:endParaRPr lang="en-US" altLang="zh-CN" sz="2800" b="1" dirty="0">
              <a:solidFill>
                <a:srgbClr val="FF0000"/>
              </a:solidFill>
              <a:latin typeface="华文新魏" pitchFamily="2" charset="-122"/>
              <a:ea typeface="华文新魏" pitchFamily="2" charset="-122"/>
            </a:endParaRPr>
          </a:p>
        </p:txBody>
      </p:sp>
      <p:sp>
        <p:nvSpPr>
          <p:cNvPr id="24" name="Rectangle 57"/>
          <p:cNvSpPr>
            <a:spLocks noChangeArrowheads="1"/>
          </p:cNvSpPr>
          <p:nvPr/>
        </p:nvSpPr>
        <p:spPr bwMode="auto">
          <a:xfrm>
            <a:off x="5891213" y="5214950"/>
            <a:ext cx="3252787" cy="954107"/>
          </a:xfrm>
          <a:prstGeom prst="rect">
            <a:avLst/>
          </a:prstGeom>
          <a:noFill/>
          <a:ln w="9525">
            <a:noFill/>
            <a:miter lim="800000"/>
            <a:headEnd/>
            <a:tailEnd/>
          </a:ln>
        </p:spPr>
        <p:txBody>
          <a:bodyPr>
            <a:spAutoFit/>
          </a:bodyPr>
          <a:lstStyle/>
          <a:p>
            <a:r>
              <a:rPr lang="en-US" altLang="zh-CN" sz="2800" b="1" dirty="0">
                <a:solidFill>
                  <a:srgbClr val="FF0000"/>
                </a:solidFill>
                <a:latin typeface="华文新魏" pitchFamily="2" charset="-122"/>
                <a:ea typeface="华文新魏" pitchFamily="2" charset="-122"/>
              </a:rPr>
              <a:t>1860</a:t>
            </a:r>
            <a:r>
              <a:rPr lang="en-US" altLang="zh-CN" sz="2800" b="1" dirty="0" smtClean="0">
                <a:solidFill>
                  <a:srgbClr val="FF0000"/>
                </a:solidFill>
                <a:latin typeface="华文新魏" pitchFamily="2" charset="-122"/>
                <a:ea typeface="华文新魏" pitchFamily="2" charset="-122"/>
              </a:rPr>
              <a:t>年10</a:t>
            </a:r>
            <a:r>
              <a:rPr lang="zh-CN" altLang="en-US" sz="2800" b="1" dirty="0" smtClean="0">
                <a:solidFill>
                  <a:srgbClr val="FF0000"/>
                </a:solidFill>
                <a:latin typeface="华文新魏" pitchFamily="2" charset="-122"/>
                <a:ea typeface="华文新魏" pitchFamily="2" charset="-122"/>
              </a:rPr>
              <a:t>月</a:t>
            </a:r>
            <a:r>
              <a:rPr lang="en-US" altLang="zh-CN" sz="2800" b="1" dirty="0" err="1" smtClean="0">
                <a:solidFill>
                  <a:srgbClr val="FF0000"/>
                </a:solidFill>
                <a:latin typeface="华文新魏" pitchFamily="2" charset="-122"/>
                <a:ea typeface="华文新魏" pitchFamily="2" charset="-122"/>
              </a:rPr>
              <a:t>英法联军攻占北京</a:t>
            </a:r>
            <a:endParaRPr lang="en-US" altLang="zh-CN" sz="2800" b="1" dirty="0">
              <a:solidFill>
                <a:srgbClr val="FF0000"/>
              </a:solidFill>
              <a:latin typeface="华文新魏" pitchFamily="2" charset="-122"/>
              <a:ea typeface="华文新魏"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2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ppt_x</p:attrName>
                                        </p:attrNameLst>
                                      </p:cBhvr>
                                      <p:tavLst>
                                        <p:tav tm="0">
                                          <p:val>
                                            <p:strVal val="#ppt_x"/>
                                          </p:val>
                                        </p:tav>
                                        <p:tav tm="100000">
                                          <p:val>
                                            <p:strVal val="#ppt_x"/>
                                          </p:val>
                                        </p:tav>
                                      </p:tavLst>
                                    </p:anim>
                                    <p:anim calcmode="lin" valueType="num">
                                      <p:cBhvr>
                                        <p:cTn id="13"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p:cTn id="18" dur="500" fill="hold"/>
                                        <p:tgtEl>
                                          <p:spTgt spid="21"/>
                                        </p:tgtEl>
                                        <p:attrNameLst>
                                          <p:attrName>ppt_x</p:attrName>
                                        </p:attrNameLst>
                                      </p:cBhvr>
                                      <p:tavLst>
                                        <p:tav tm="0">
                                          <p:val>
                                            <p:strVal val="#ppt_x"/>
                                          </p:val>
                                        </p:tav>
                                        <p:tav tm="100000">
                                          <p:val>
                                            <p:strVal val="#ppt_x"/>
                                          </p:val>
                                        </p:tav>
                                      </p:tavLst>
                                    </p:anim>
                                    <p:anim calcmode="lin" valueType="num">
                                      <p:cBhvr>
                                        <p:cTn id="1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heel(1)">
                                      <p:cBhvr>
                                        <p:cTn id="24" dur="20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ppt_x</p:attrName>
                                        </p:attrNameLst>
                                      </p:cBhvr>
                                      <p:tavLst>
                                        <p:tav tm="0">
                                          <p:val>
                                            <p:strVal val="#ppt_x"/>
                                          </p:val>
                                        </p:tav>
                                        <p:tav tm="100000">
                                          <p:val>
                                            <p:strVal val="#ppt_x"/>
                                          </p:val>
                                        </p:tav>
                                      </p:tavLst>
                                    </p:anim>
                                    <p:anim calcmode="lin" valueType="num">
                                      <p:cBhvr>
                                        <p:cTn id="3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ppt_x</p:attrName>
                                        </p:attrNameLst>
                                      </p:cBhvr>
                                      <p:tavLst>
                                        <p:tav tm="0">
                                          <p:val>
                                            <p:strVal val="#ppt_x"/>
                                          </p:val>
                                        </p:tav>
                                        <p:tav tm="100000">
                                          <p:val>
                                            <p:strVal val="#ppt_x"/>
                                          </p:val>
                                        </p:tav>
                                      </p:tavLst>
                                    </p:anim>
                                    <p:anim calcmode="lin" valueType="num">
                                      <p:cBhvr>
                                        <p:cTn id="3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P spid="21" grpId="0" bldLvl="0" animBg="1"/>
      <p:bldP spid="23" grpId="0" bldLvl="0" animBg="1"/>
      <p:bldP spid="24"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
          <p:cNvSpPr txBox="1">
            <a:spLocks noChangeArrowheads="1"/>
          </p:cNvSpPr>
          <p:nvPr/>
        </p:nvSpPr>
        <p:spPr bwMode="auto">
          <a:xfrm>
            <a:off x="1000100" y="428604"/>
            <a:ext cx="6643734" cy="823913"/>
          </a:xfrm>
          <a:prstGeom prst="rect">
            <a:avLst/>
          </a:prstGeom>
          <a:noFill/>
          <a:ln w="9525">
            <a:noFill/>
            <a:miter lim="800000"/>
            <a:headEnd/>
            <a:tailEnd/>
          </a:ln>
        </p:spPr>
        <p:txBody>
          <a:bodyPr wrap="square">
            <a:spAutoFit/>
          </a:bodyPr>
          <a:lstStyle/>
          <a:p>
            <a:r>
              <a:rPr lang="zh-CN" altLang="en-US" sz="4800" b="1" dirty="0">
                <a:latin typeface="方正兰亭黑_YS_GB18030" charset="-122"/>
                <a:ea typeface="方正兰亭黑_YS_GB18030" charset="-122"/>
              </a:rPr>
              <a:t>二、火烧圆明园</a:t>
            </a:r>
          </a:p>
        </p:txBody>
      </p:sp>
      <p:sp>
        <p:nvSpPr>
          <p:cNvPr id="9" name="TextBox 8"/>
          <p:cNvSpPr txBox="1"/>
          <p:nvPr/>
        </p:nvSpPr>
        <p:spPr>
          <a:xfrm>
            <a:off x="357158" y="1571612"/>
            <a:ext cx="8429652" cy="646331"/>
          </a:xfrm>
          <a:prstGeom prst="rect">
            <a:avLst/>
          </a:prstGeom>
          <a:noFill/>
        </p:spPr>
        <p:txBody>
          <a:bodyPr wrap="square" rtlCol="0">
            <a:spAutoFit/>
          </a:bodyPr>
          <a:lstStyle/>
          <a:p>
            <a:r>
              <a:rPr lang="en-US" altLang="zh-CN" sz="3600" b="1" dirty="0" smtClean="0">
                <a:latin typeface="华文新魏" panose="02010800040101010101" pitchFamily="2" charset="-122"/>
                <a:ea typeface="华文新魏" panose="02010800040101010101" pitchFamily="2" charset="-122"/>
              </a:rPr>
              <a:t>——</a:t>
            </a:r>
            <a:r>
              <a:rPr lang="zh-CN" altLang="en-US" sz="3600" b="1" dirty="0" smtClean="0">
                <a:latin typeface="华文新魏" panose="02010800040101010101" pitchFamily="2" charset="-122"/>
                <a:ea typeface="华文新魏" panose="02010800040101010101" pitchFamily="2" charset="-122"/>
              </a:rPr>
              <a:t>第二次鸦片战争期间，列强的暴行</a:t>
            </a:r>
            <a:endParaRPr lang="zh-CN" altLang="en-US" sz="3600" b="1" dirty="0">
              <a:latin typeface="华文新魏" panose="02010800040101010101" pitchFamily="2" charset="-122"/>
              <a:ea typeface="华文新魏" panose="02010800040101010101" pitchFamily="2" charset="-122"/>
            </a:endParaRPr>
          </a:p>
        </p:txBody>
      </p:sp>
      <p:pic>
        <p:nvPicPr>
          <p:cNvPr id="10" name="图片 9" descr="4.jpg"/>
          <p:cNvPicPr>
            <a:picLocks noChangeAspect="1"/>
          </p:cNvPicPr>
          <p:nvPr/>
        </p:nvPicPr>
        <p:blipFill>
          <a:blip r:embed="rId2" cstate="print"/>
          <a:srcRect l="898" b="15999"/>
          <a:stretch>
            <a:fillRect/>
          </a:stretch>
        </p:blipFill>
        <p:spPr>
          <a:xfrm>
            <a:off x="571472" y="2571744"/>
            <a:ext cx="7858180" cy="392909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87307" y="5114904"/>
            <a:ext cx="8785225" cy="1373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eaLnBrk="0" hangingPunct="0">
              <a:buFont typeface="Arial" pitchFamily="34" charset="0"/>
              <a:buNone/>
              <a:defRPr/>
            </a:pPr>
            <a:r>
              <a:rPr lang="en-US" altLang="zh-CN" sz="2800" b="1" dirty="0">
                <a:effectLst>
                  <a:outerShdw blurRad="38100" dist="38100" dir="2700000" algn="tl">
                    <a:srgbClr val="C0C0C0"/>
                  </a:outerShdw>
                </a:effectLst>
                <a:latin typeface="黑体" pitchFamily="2" charset="-122"/>
                <a:ea typeface="黑体" pitchFamily="2" charset="-122"/>
              </a:rPr>
              <a:t>  </a:t>
            </a:r>
            <a:r>
              <a:rPr lang="zh-CN" altLang="en-US" sz="2800" b="1" dirty="0">
                <a:effectLst>
                  <a:outerShdw blurRad="38100" dist="38100" dir="2700000" algn="tl">
                    <a:srgbClr val="C0C0C0"/>
                  </a:outerShdw>
                </a:effectLst>
                <a:latin typeface="黑体" pitchFamily="2" charset="-122"/>
                <a:ea typeface="黑体" pitchFamily="2" charset="-122"/>
              </a:rPr>
              <a:t>它本是明代一故园。清朝从康熙至咸丰的六代帝王，历时一百五十多年，集中全国大量人力、物力、财力，把它营建成为一座举世无匹的大型皇家宫苑。    </a:t>
            </a:r>
          </a:p>
        </p:txBody>
      </p:sp>
      <p:sp>
        <p:nvSpPr>
          <p:cNvPr id="5" name="Rectangle 4"/>
          <p:cNvSpPr>
            <a:spLocks noChangeArrowheads="1"/>
          </p:cNvSpPr>
          <p:nvPr/>
        </p:nvSpPr>
        <p:spPr bwMode="auto">
          <a:xfrm>
            <a:off x="214282" y="428604"/>
            <a:ext cx="8640763"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eaLnBrk="0" hangingPunct="0">
              <a:buFont typeface="Arial" pitchFamily="34" charset="0"/>
              <a:buNone/>
              <a:defRPr/>
            </a:pPr>
            <a:r>
              <a:rPr lang="en-US" altLang="zh-CN" sz="2800" b="1" dirty="0">
                <a:latin typeface="Times New Roman" pitchFamily="18" charset="0"/>
              </a:rPr>
              <a:t>    </a:t>
            </a:r>
            <a:r>
              <a:rPr lang="zh-CN" altLang="en-US" sz="2800" b="1" dirty="0">
                <a:effectLst>
                  <a:outerShdw blurRad="38100" dist="38100" dir="2700000" algn="tl">
                    <a:srgbClr val="C0C0C0"/>
                  </a:outerShdw>
                </a:effectLst>
                <a:latin typeface="Times New Roman" pitchFamily="18" charset="0"/>
              </a:rPr>
              <a:t>圆明园，位于北京西北郊。由圆明园、长春园、万春园组成，总称圆明三园；占地面积约五千二百亩。</a:t>
            </a:r>
          </a:p>
        </p:txBody>
      </p:sp>
      <p:sp>
        <p:nvSpPr>
          <p:cNvPr id="6" name="WordArt 5"/>
          <p:cNvSpPr>
            <a:spLocks noChangeArrowheads="1" noChangeShapeType="1"/>
          </p:cNvSpPr>
          <p:nvPr/>
        </p:nvSpPr>
        <p:spPr bwMode="auto">
          <a:xfrm rot="5400000">
            <a:off x="-827912" y="2636023"/>
            <a:ext cx="3527425" cy="1296988"/>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vert="eaVert" wrap="none" fromWordArt="1">
            <a:prstTxWarp prst="textPlain">
              <a:avLst>
                <a:gd name="adj" fmla="val 50000"/>
              </a:avLst>
            </a:prstTxWarp>
          </a:bodyPr>
          <a:lstStyle/>
          <a:p>
            <a:pPr algn="ctr" fontAlgn="auto"/>
            <a:r>
              <a:rPr lang="zh-CN" altLang="en-US" sz="3600" b="1" kern="10">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黑体"/>
                <a:ea typeface="黑体"/>
              </a:rPr>
              <a:t>圆明园</a:t>
            </a:r>
          </a:p>
        </p:txBody>
      </p:sp>
      <p:pic>
        <p:nvPicPr>
          <p:cNvPr id="7" name="Picture 6" descr="photo3"/>
          <p:cNvPicPr>
            <a:picLocks noChangeAspect="1" noChangeArrowheads="1"/>
          </p:cNvPicPr>
          <p:nvPr/>
        </p:nvPicPr>
        <p:blipFill>
          <a:blip r:embed="rId2" cstate="print">
            <a:extLst>
              <a:ext uri="{28A0092B-C50C-407E-A947-70E740481C1C}">
                <a14:useLocalDpi xmlns:a14="http://schemas.microsoft.com/office/drawing/2010/main" xmlns="" val="0"/>
              </a:ext>
            </a:extLst>
          </a:blip>
          <a:srcRect l="1775" t="3119" r="1775" b="2090"/>
          <a:stretch>
            <a:fillRect/>
          </a:stretch>
        </p:blipFill>
        <p:spPr bwMode="auto">
          <a:xfrm>
            <a:off x="1892251" y="1389029"/>
            <a:ext cx="6697662" cy="3748087"/>
          </a:xfrm>
          <a:prstGeom prst="rect">
            <a:avLst/>
          </a:prstGeom>
          <a:noFill/>
          <a:ln w="381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5" name="图片 4" descr="1.jpg">
            <a:hlinkClick r:id="rId2" action="ppaction://hlinkfile"/>
          </p:cNvPr>
          <p:cNvPicPr>
            <a:picLocks noChangeAspect="1"/>
          </p:cNvPicPr>
          <p:nvPr/>
        </p:nvPicPr>
        <p:blipFill>
          <a:blip r:embed="rId3" cstate="print"/>
          <a:srcRect b="14364"/>
          <a:stretch>
            <a:fillRect/>
          </a:stretch>
        </p:blipFill>
        <p:spPr>
          <a:xfrm>
            <a:off x="-4730" y="-11430"/>
            <a:ext cx="9220200" cy="6880225"/>
          </a:xfrm>
          <a:prstGeom prst="rect">
            <a:avLst/>
          </a:prstGeom>
          <a:ln>
            <a:noFill/>
          </a:ln>
          <a:effectLst>
            <a:softEdge rad="112500"/>
          </a:effectLst>
        </p:spPr>
      </p:pic>
      <p:pic>
        <p:nvPicPr>
          <p:cNvPr id="6" name="Picture 18" descr="2-17-15-12-30"/>
          <p:cNvPicPr>
            <a:picLocks noChangeAspect="1" noChangeArrowheads="1"/>
          </p:cNvPicPr>
          <p:nvPr/>
        </p:nvPicPr>
        <p:blipFill>
          <a:blip r:embed="rId4" cstate="print"/>
          <a:srcRect r="17571"/>
          <a:stretch>
            <a:fillRect/>
          </a:stretch>
        </p:blipFill>
        <p:spPr bwMode="auto">
          <a:xfrm>
            <a:off x="7000892" y="142852"/>
            <a:ext cx="1836977" cy="1682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矩形 6"/>
          <p:cNvSpPr/>
          <p:nvPr/>
        </p:nvSpPr>
        <p:spPr>
          <a:xfrm>
            <a:off x="268841" y="71414"/>
            <a:ext cx="6374861" cy="2062103"/>
          </a:xfrm>
          <a:prstGeom prst="rect">
            <a:avLst/>
          </a:prstGeom>
        </p:spPr>
        <p:txBody>
          <a:bodyPr wrap="square">
            <a:spAutoFit/>
          </a:bodyPr>
          <a:lstStyle/>
          <a:p>
            <a:pPr eaLnBrk="0" hangingPunct="0"/>
            <a:r>
              <a:rPr lang="en-US" altLang="zh-CN" sz="3200" b="1" dirty="0" smtClean="0">
                <a:solidFill>
                  <a:schemeClr val="bg1"/>
                </a:solidFill>
                <a:latin typeface="华文新魏" panose="02010800040101010101" pitchFamily="2" charset="-122"/>
                <a:ea typeface="华文新魏" panose="02010800040101010101" pitchFamily="2" charset="-122"/>
              </a:rPr>
              <a:t>“</a:t>
            </a:r>
            <a:r>
              <a:rPr lang="zh-CN" altLang="en-US" sz="3200" b="1" dirty="0" smtClean="0">
                <a:solidFill>
                  <a:schemeClr val="bg1"/>
                </a:solidFill>
                <a:latin typeface="华文新魏" panose="02010800040101010101" pitchFamily="2" charset="-122"/>
                <a:ea typeface="华文新魏" panose="02010800040101010101" pitchFamily="2" charset="-122"/>
              </a:rPr>
              <a:t>在地球的另一个角落，有一个人间奇迹，它叫夏宫</a:t>
            </a:r>
            <a:r>
              <a:rPr lang="en-US" altLang="zh-CN" sz="3200" b="1" dirty="0" smtClean="0">
                <a:solidFill>
                  <a:schemeClr val="bg1"/>
                </a:solidFill>
                <a:latin typeface="华文新魏" panose="02010800040101010101" pitchFamily="2" charset="-122"/>
                <a:ea typeface="华文新魏" panose="02010800040101010101" pitchFamily="2" charset="-122"/>
              </a:rPr>
              <a:t>……</a:t>
            </a:r>
            <a:r>
              <a:rPr lang="zh-CN" altLang="en-US" sz="3200" b="1" dirty="0" smtClean="0">
                <a:solidFill>
                  <a:schemeClr val="bg1"/>
                </a:solidFill>
                <a:latin typeface="华文新魏" panose="02010800040101010101" pitchFamily="2" charset="-122"/>
                <a:ea typeface="华文新魏" panose="02010800040101010101" pitchFamily="2" charset="-122"/>
              </a:rPr>
              <a:t>人民的想象力所能创造的一切几乎是神化性的东西都体现在这座宫殿之中。”</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
        <p:nvSpPr>
          <p:cNvPr id="8" name="矩形 7"/>
          <p:cNvSpPr/>
          <p:nvPr/>
        </p:nvSpPr>
        <p:spPr>
          <a:xfrm>
            <a:off x="6786578" y="1785926"/>
            <a:ext cx="1836420" cy="614680"/>
          </a:xfrm>
          <a:prstGeom prst="rect">
            <a:avLst/>
          </a:prstGeom>
        </p:spPr>
        <p:txBody>
          <a:bodyPr wrap="none">
            <a:spAutoFit/>
          </a:bodyPr>
          <a:lstStyle/>
          <a:p>
            <a:pPr eaLnBrk="0" hangingPunct="0"/>
            <a:r>
              <a:rPr lang="zh-CN" altLang="en-US" sz="1715" b="1" dirty="0" smtClean="0">
                <a:solidFill>
                  <a:schemeClr val="bg1"/>
                </a:solidFill>
                <a:latin typeface="华文新魏" panose="02010800040101010101" pitchFamily="2" charset="-122"/>
                <a:ea typeface="华文新魏" panose="02010800040101010101" pitchFamily="2" charset="-122"/>
              </a:rPr>
              <a:t>    维克多</a:t>
            </a:r>
            <a:r>
              <a:rPr lang="en-US" altLang="zh-CN" sz="1715" b="1" dirty="0" smtClean="0">
                <a:solidFill>
                  <a:schemeClr val="bg1"/>
                </a:solidFill>
                <a:latin typeface="华文新魏" panose="02010800040101010101" pitchFamily="2" charset="-122"/>
                <a:ea typeface="华文新魏" panose="02010800040101010101" pitchFamily="2" charset="-122"/>
              </a:rPr>
              <a:t>•</a:t>
            </a:r>
            <a:r>
              <a:rPr lang="zh-CN" altLang="en-US" sz="1715" b="1" dirty="0" smtClean="0">
                <a:solidFill>
                  <a:schemeClr val="bg1"/>
                </a:solidFill>
                <a:latin typeface="华文新魏" panose="02010800040101010101" pitchFamily="2" charset="-122"/>
                <a:ea typeface="华文新魏" panose="02010800040101010101" pitchFamily="2" charset="-122"/>
              </a:rPr>
              <a:t>雨果</a:t>
            </a:r>
            <a:endParaRPr lang="en-US" altLang="zh-CN" sz="1715" b="1" dirty="0" smtClean="0">
              <a:solidFill>
                <a:schemeClr val="bg1"/>
              </a:solidFill>
              <a:latin typeface="华文新魏" panose="02010800040101010101" pitchFamily="2" charset="-122"/>
              <a:ea typeface="华文新魏" panose="02010800040101010101" pitchFamily="2" charset="-122"/>
            </a:endParaRPr>
          </a:p>
          <a:p>
            <a:pPr eaLnBrk="0" hangingPunct="0"/>
            <a:r>
              <a:rPr lang="zh-CN" altLang="en-US" sz="1715" b="1" dirty="0" smtClean="0">
                <a:solidFill>
                  <a:schemeClr val="bg1"/>
                </a:solidFill>
                <a:latin typeface="华文新魏" panose="02010800040101010101" pitchFamily="2" charset="-122"/>
                <a:ea typeface="华文新魏" panose="02010800040101010101" pitchFamily="2" charset="-122"/>
              </a:rPr>
              <a:t>（</a:t>
            </a:r>
            <a:r>
              <a:rPr lang="en-US" altLang="zh-CN" sz="1715" b="1" dirty="0" smtClean="0">
                <a:solidFill>
                  <a:schemeClr val="bg1"/>
                </a:solidFill>
                <a:latin typeface="华文新魏" panose="02010800040101010101" pitchFamily="2" charset="-122"/>
                <a:ea typeface="华文新魏" panose="02010800040101010101" pitchFamily="2" charset="-122"/>
              </a:rPr>
              <a:t>l802</a:t>
            </a:r>
            <a:r>
              <a:rPr lang="zh-CN" altLang="en-US" sz="1715" b="1" dirty="0" smtClean="0">
                <a:solidFill>
                  <a:schemeClr val="bg1"/>
                </a:solidFill>
                <a:latin typeface="华文新魏" panose="02010800040101010101" pitchFamily="2" charset="-122"/>
                <a:ea typeface="华文新魏" panose="02010800040101010101" pitchFamily="2" charset="-122"/>
              </a:rPr>
              <a:t>～</a:t>
            </a:r>
            <a:r>
              <a:rPr lang="en-US" altLang="zh-CN" sz="1715" b="1" dirty="0" smtClean="0">
                <a:solidFill>
                  <a:schemeClr val="bg1"/>
                </a:solidFill>
                <a:latin typeface="华文新魏" panose="02010800040101010101" pitchFamily="2" charset="-122"/>
                <a:ea typeface="华文新魏" panose="02010800040101010101" pitchFamily="2" charset="-122"/>
              </a:rPr>
              <a:t>1885</a:t>
            </a:r>
            <a:r>
              <a:rPr lang="zh-CN" altLang="en-US" sz="1715" b="1" dirty="0" smtClean="0">
                <a:solidFill>
                  <a:schemeClr val="bg1"/>
                </a:solidFill>
                <a:latin typeface="华文新魏" panose="02010800040101010101" pitchFamily="2" charset="-122"/>
                <a:ea typeface="华文新魏" panose="02010800040101010101" pitchFamily="2" charset="-122"/>
              </a:rPr>
              <a:t>）</a:t>
            </a:r>
            <a:r>
              <a:rPr lang="zh-CN" altLang="en-US" sz="1715" b="1" dirty="0" smtClean="0">
                <a:solidFill>
                  <a:schemeClr val="bg1"/>
                </a:solidFill>
                <a:effectLst>
                  <a:outerShdw blurRad="38100" dist="38100" dir="2700000" algn="tl">
                    <a:srgbClr val="C0C0C0"/>
                  </a:outerShdw>
                </a:effectLst>
                <a:latin typeface="华文新魏" panose="02010800040101010101" pitchFamily="2" charset="-122"/>
                <a:ea typeface="华文新魏" panose="02010800040101010101" pitchFamily="2" charset="-122"/>
              </a:rPr>
              <a:t> </a:t>
            </a:r>
            <a:endParaRPr lang="zh-CN" altLang="en-US" sz="1715" b="1" dirty="0">
              <a:solidFill>
                <a:schemeClr val="bg1"/>
              </a:solidFill>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圆明园》盛景重现"/>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850" y="833438"/>
            <a:ext cx="8569325" cy="46116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angle 3"/>
          <p:cNvSpPr>
            <a:spLocks noChangeArrowheads="1"/>
          </p:cNvSpPr>
          <p:nvPr/>
        </p:nvSpPr>
        <p:spPr bwMode="auto">
          <a:xfrm>
            <a:off x="179388" y="5589588"/>
            <a:ext cx="8893175"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eaLnBrk="0" hangingPunct="0">
              <a:buFont typeface="Arial" pitchFamily="34" charset="0"/>
              <a:buNone/>
              <a:defRPr/>
            </a:pPr>
            <a:r>
              <a:rPr lang="zh-CN" altLang="en-US" sz="3200" b="1">
                <a:solidFill>
                  <a:srgbClr val="000066"/>
                </a:solidFill>
                <a:effectLst>
                  <a:outerShdw blurRad="38100" dist="38100" dir="2700000" algn="tl">
                    <a:srgbClr val="C0C0C0"/>
                  </a:outerShdw>
                </a:effectLst>
                <a:latin typeface="黑体" pitchFamily="2" charset="-122"/>
                <a:ea typeface="黑体" pitchFamily="2" charset="-122"/>
              </a:rPr>
              <a:t>它利用当地优越的自然环境，开凿湖泊，堆积土山，再点缀些亭台楼榭，形成许多秀丽的景点。</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1584P28T3D1195184F326DT2006081015415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8313" y="428604"/>
            <a:ext cx="8388350" cy="4800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angle 3"/>
          <p:cNvSpPr>
            <a:spLocks noChangeArrowheads="1"/>
          </p:cNvSpPr>
          <p:nvPr/>
        </p:nvSpPr>
        <p:spPr bwMode="auto">
          <a:xfrm>
            <a:off x="393700" y="5260954"/>
            <a:ext cx="8642350" cy="1244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spAutoFit/>
          </a:bodyPr>
          <a:lstStyle/>
          <a:p>
            <a:pPr eaLnBrk="0" hangingPunct="0">
              <a:lnSpc>
                <a:spcPct val="90000"/>
              </a:lnSpc>
              <a:buFont typeface="Arial" pitchFamily="34" charset="0"/>
              <a:buNone/>
              <a:defRPr/>
            </a:pPr>
            <a:r>
              <a:rPr lang="en-US" altLang="zh-CN" sz="2800" b="1">
                <a:solidFill>
                  <a:srgbClr val="000066"/>
                </a:solidFill>
                <a:effectLst>
                  <a:outerShdw blurRad="38100" dist="38100" dir="2700000" algn="tl">
                    <a:srgbClr val="C0C0C0"/>
                  </a:outerShdw>
                </a:effectLst>
                <a:latin typeface="黑体" pitchFamily="2" charset="-122"/>
                <a:ea typeface="黑体" pitchFamily="2" charset="-122"/>
              </a:rPr>
              <a:t>  </a:t>
            </a:r>
            <a:r>
              <a:rPr lang="zh-CN" altLang="en-US" sz="2800" b="1">
                <a:solidFill>
                  <a:srgbClr val="000066"/>
                </a:solidFill>
                <a:effectLst>
                  <a:outerShdw blurRad="38100" dist="38100" dir="2700000" algn="tl">
                    <a:srgbClr val="C0C0C0"/>
                  </a:outerShdw>
                </a:effectLst>
                <a:latin typeface="黑体" pitchFamily="2" charset="-122"/>
                <a:ea typeface="黑体" pitchFamily="2" charset="-122"/>
              </a:rPr>
              <a:t>长春园最北边有一组西式宫殿建筑</a:t>
            </a:r>
            <a:r>
              <a:rPr lang="en-US" altLang="zh-CN" sz="2800" b="1">
                <a:solidFill>
                  <a:srgbClr val="000066"/>
                </a:solidFill>
                <a:effectLst>
                  <a:outerShdw blurRad="38100" dist="38100" dir="2700000" algn="tl">
                    <a:srgbClr val="C0C0C0"/>
                  </a:outerShdw>
                </a:effectLst>
                <a:latin typeface="Times New Roman"/>
                <a:ea typeface="黑体" pitchFamily="2" charset="-122"/>
              </a:rPr>
              <a:t>——</a:t>
            </a:r>
            <a:r>
              <a:rPr lang="zh-CN" altLang="en-US" sz="2800" b="1">
                <a:solidFill>
                  <a:srgbClr val="000066"/>
                </a:solidFill>
                <a:effectLst>
                  <a:outerShdw blurRad="38100" dist="38100" dir="2700000" algn="tl">
                    <a:srgbClr val="C0C0C0"/>
                  </a:outerShdw>
                </a:effectLst>
                <a:latin typeface="黑体" pitchFamily="2" charset="-122"/>
                <a:ea typeface="黑体" pitchFamily="2" charset="-122"/>
              </a:rPr>
              <a:t>西洋楼，是乾隆时期根据西方传教士朗世宁的设计，由中国匠师精心建造的。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极富梦幻色彩的皇家园林"/>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50825" y="333375"/>
            <a:ext cx="8642350" cy="4651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angle 3"/>
          <p:cNvSpPr>
            <a:spLocks noChangeArrowheads="1"/>
          </p:cNvSpPr>
          <p:nvPr/>
        </p:nvSpPr>
        <p:spPr bwMode="auto">
          <a:xfrm>
            <a:off x="250825" y="5157788"/>
            <a:ext cx="8604250" cy="1373187"/>
          </a:xfrm>
          <a:prstGeom prst="rect">
            <a:avLst/>
          </a:prstGeom>
          <a:noFill/>
          <a:ln w="9525" algn="ctr">
            <a:noFill/>
            <a:miter lim="800000"/>
            <a:headEnd/>
            <a:tailEnd/>
          </a:ln>
          <a:effectLst/>
        </p:spPr>
        <p:txBody>
          <a:bodyPr>
            <a:spAutoFit/>
          </a:bodyPr>
          <a:lstStyle/>
          <a:p>
            <a:pPr>
              <a:defRPr/>
            </a:pPr>
            <a:r>
              <a:rPr lang="zh-CN" altLang="en-US" sz="2800" b="1" dirty="0">
                <a:effectLst>
                  <a:outerShdw blurRad="38100" dist="38100" dir="2700000" algn="tl">
                    <a:srgbClr val="C0C0C0"/>
                  </a:outerShdw>
                </a:effectLst>
                <a:latin typeface="Arial" pitchFamily="34" charset="0"/>
                <a:ea typeface="宋体" pitchFamily="2" charset="-122"/>
              </a:rPr>
              <a:t>    在这里人们可以观赏类似庐山飞流直下的瀑布，类似杭州西湖的波光水色，也可以领略神话传说中仙人出没的海岛宫阙。</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影片探讨了清王朝的兴衰"/>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850" y="868363"/>
            <a:ext cx="8532813" cy="47926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Text Box 3"/>
          <p:cNvSpPr txBox="1">
            <a:spLocks noChangeArrowheads="1"/>
          </p:cNvSpPr>
          <p:nvPr/>
        </p:nvSpPr>
        <p:spPr bwMode="auto">
          <a:xfrm>
            <a:off x="215900" y="5945188"/>
            <a:ext cx="8820150" cy="579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eaLnBrk="0" hangingPunct="0">
              <a:spcBef>
                <a:spcPct val="50000"/>
              </a:spcBef>
              <a:buFont typeface="Arial" pitchFamily="34" charset="0"/>
              <a:buNone/>
              <a:defRPr/>
            </a:pPr>
            <a:r>
              <a:rPr lang="zh-CN" altLang="en-US" sz="3200" b="1">
                <a:solidFill>
                  <a:srgbClr val="000066"/>
                </a:solidFill>
                <a:effectLst>
                  <a:outerShdw blurRad="38100" dist="38100" dir="2700000" algn="tl">
                    <a:srgbClr val="C0C0C0"/>
                  </a:outerShdw>
                </a:effectLst>
                <a:latin typeface="Times New Roman" pitchFamily="18" charset="0"/>
                <a:ea typeface="黑体" pitchFamily="2" charset="-122"/>
              </a:rPr>
              <a:t>清朝皇帝和皇宫贵族们都很喜欢在圆明园里休养</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2910" y="339109"/>
            <a:ext cx="7383780" cy="5804535"/>
            <a:chOff x="2900" y="1436"/>
            <a:chExt cx="11628" cy="9141"/>
          </a:xfrm>
        </p:grpSpPr>
        <p:sp>
          <p:nvSpPr>
            <p:cNvPr id="5" name="Rectangle 18"/>
            <p:cNvSpPr>
              <a:spLocks noChangeArrowheads="1"/>
            </p:cNvSpPr>
            <p:nvPr/>
          </p:nvSpPr>
          <p:spPr bwMode="auto">
            <a:xfrm>
              <a:off x="5086" y="9793"/>
              <a:ext cx="8479" cy="784"/>
            </a:xfrm>
            <a:prstGeom prst="rect">
              <a:avLst/>
            </a:prstGeom>
            <a:noFill/>
            <a:ln w="9525">
              <a:noFill/>
              <a:miter lim="800000"/>
            </a:ln>
            <a:effectLst/>
          </p:spPr>
          <p:txBody>
            <a:bodyPr>
              <a:spAutoFit/>
            </a:bodyPr>
            <a:lstStyle/>
            <a:p>
              <a:r>
                <a:rPr lang="zh-CN" altLang="en-US" sz="2665" b="1" dirty="0">
                  <a:latin typeface="华文新魏" panose="02010800040101010101" pitchFamily="2" charset="-122"/>
                  <a:ea typeface="华文新魏" panose="02010800040101010101" pitchFamily="2" charset="-122"/>
                </a:rPr>
                <a:t>圆明园里的“海晏堂”十二生肖</a:t>
              </a:r>
            </a:p>
          </p:txBody>
        </p:sp>
        <p:pic>
          <p:nvPicPr>
            <p:cNvPr id="6" name="Picture 21" descr="U996P28T3D1915727F326DT20080219103730"/>
            <p:cNvPicPr>
              <a:picLocks noChangeAspect="1" noChangeArrowheads="1"/>
            </p:cNvPicPr>
            <p:nvPr/>
          </p:nvPicPr>
          <p:blipFill>
            <a:blip r:embed="rId2" cstate="print"/>
            <a:srcRect/>
            <a:stretch>
              <a:fillRect/>
            </a:stretch>
          </p:blipFill>
          <p:spPr bwMode="auto">
            <a:xfrm>
              <a:off x="2900" y="1436"/>
              <a:ext cx="11629" cy="8245"/>
            </a:xfrm>
            <a:prstGeom prst="rect">
              <a:avLst/>
            </a:prstGeom>
            <a:noFill/>
          </p:spPr>
        </p:pic>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3851275" y="1125538"/>
            <a:ext cx="4968875" cy="1373187"/>
          </a:xfrm>
          <a:prstGeom prst="rect">
            <a:avLst/>
          </a:prstGeom>
          <a:noFill/>
          <a:ln w="9525">
            <a:noFill/>
            <a:miter lim="800000"/>
            <a:headEnd/>
            <a:tailEnd/>
          </a:ln>
          <a:effectLst/>
        </p:spPr>
        <p:txBody>
          <a:bodyPr>
            <a:spAutoFit/>
          </a:bodyPr>
          <a:lstStyle/>
          <a:p>
            <a:pPr>
              <a:defRPr/>
            </a:pPr>
            <a:r>
              <a:rPr lang="zh-CN" altLang="en-US" sz="2800" b="1">
                <a:effectLst>
                  <a:outerShdw blurRad="38100" dist="38100" dir="2700000" algn="tl">
                    <a:srgbClr val="C0C0C0"/>
                  </a:outerShdw>
                </a:effectLst>
                <a:latin typeface="Arial" pitchFamily="34" charset="0"/>
                <a:ea typeface="宋体" pitchFamily="2" charset="-122"/>
              </a:rPr>
              <a:t>     它不仅是中国封建时代建筑艺术的结晶，而且是世界罕见的博物馆和艺术馆。</a:t>
            </a:r>
          </a:p>
        </p:txBody>
      </p:sp>
      <p:pic>
        <p:nvPicPr>
          <p:cNvPr id="5" name="Picture 4" descr="dsf_2"/>
          <p:cNvPicPr>
            <a:picLocks noChangeAspect="1" noChangeArrowheads="1"/>
          </p:cNvPicPr>
          <p:nvPr/>
        </p:nvPicPr>
        <p:blipFill>
          <a:blip r:embed="rId2" cstate="print">
            <a:extLst>
              <a:ext uri="{28A0092B-C50C-407E-A947-70E740481C1C}">
                <a14:useLocalDpi xmlns="" xmlns:a14="http://schemas.microsoft.com/office/drawing/2010/main" val="0"/>
              </a:ext>
            </a:extLst>
          </a:blip>
          <a:srcRect b="-150"/>
          <a:stretch>
            <a:fillRect/>
          </a:stretch>
        </p:blipFill>
        <p:spPr bwMode="auto">
          <a:xfrm>
            <a:off x="3492500" y="3284538"/>
            <a:ext cx="5400675" cy="3136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250825" y="4365625"/>
            <a:ext cx="3241675" cy="1800225"/>
          </a:xfrm>
          <a:prstGeom prst="rect">
            <a:avLst/>
          </a:prstGeom>
          <a:noFill/>
          <a:ln w="9525" algn="ctr">
            <a:noFill/>
            <a:miter lim="800000"/>
            <a:headEnd/>
            <a:tailEnd/>
          </a:ln>
          <a:effectLst/>
        </p:spPr>
        <p:txBody>
          <a:bodyPr>
            <a:spAutoFit/>
          </a:bodyPr>
          <a:lstStyle/>
          <a:p>
            <a:pPr>
              <a:defRPr/>
            </a:pPr>
            <a:r>
              <a:rPr lang="zh-CN" altLang="en-US" sz="2800" b="1">
                <a:effectLst>
                  <a:outerShdw blurRad="38100" dist="38100" dir="2700000" algn="tl">
                    <a:srgbClr val="C0C0C0"/>
                  </a:outerShdw>
                </a:effectLst>
                <a:latin typeface="Arial" pitchFamily="34" charset="0"/>
                <a:ea typeface="宋体" pitchFamily="2" charset="-122"/>
              </a:rPr>
              <a:t>    清朝皇家的宝物主要不在紫禁城里的宫殿中，而是在圆明三园。</a:t>
            </a:r>
          </a:p>
        </p:txBody>
      </p:sp>
      <p:pic>
        <p:nvPicPr>
          <p:cNvPr id="7" name="Picture 6" descr="000045188"/>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39750" y="404813"/>
            <a:ext cx="2601913" cy="3673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1"/>
          <p:cNvPicPr>
            <a:picLocks noChangeAspect="1" noChangeArrowheads="1"/>
          </p:cNvPicPr>
          <p:nvPr/>
        </p:nvPicPr>
        <p:blipFill>
          <a:blip r:embed="rId2" cstate="print"/>
          <a:srcRect/>
          <a:stretch>
            <a:fillRect/>
          </a:stretch>
        </p:blipFill>
        <p:spPr bwMode="auto">
          <a:xfrm>
            <a:off x="207122" y="525509"/>
            <a:ext cx="1988155" cy="1123345"/>
          </a:xfrm>
          <a:prstGeom prst="rect">
            <a:avLst/>
          </a:prstGeom>
          <a:ln>
            <a:noFill/>
          </a:ln>
          <a:effectLst>
            <a:outerShdw blurRad="292100" dist="139700" dir="2700000" algn="tl" rotWithShape="0">
              <a:srgbClr val="333333">
                <a:alpha val="65000"/>
              </a:srgbClr>
            </a:outerShdw>
          </a:effectLst>
        </p:spPr>
      </p:pic>
      <p:sp>
        <p:nvSpPr>
          <p:cNvPr id="7" name="Picture 3" descr="2"/>
          <p:cNvSpPr>
            <a:spLocks noChangeAspect="1" noChangeArrowheads="1"/>
          </p:cNvSpPr>
          <p:nvPr/>
        </p:nvSpPr>
        <p:spPr bwMode="auto">
          <a:xfrm>
            <a:off x="207122" y="1367640"/>
            <a:ext cx="1208012" cy="928310"/>
          </a:xfrm>
          <a:prstGeom prst="rect">
            <a:avLst/>
          </a:prstGeom>
          <a:noFill/>
          <a:ln w="9525">
            <a:noFill/>
            <a:miter lim="800000"/>
          </a:ln>
        </p:spPr>
        <p:txBody>
          <a:bodyPr/>
          <a:lstStyle/>
          <a:p>
            <a:endParaRPr lang="zh-CN" altLang="en-US" sz="1715"/>
          </a:p>
        </p:txBody>
      </p:sp>
      <p:pic>
        <p:nvPicPr>
          <p:cNvPr id="8" name="Picture 4" descr="4"/>
          <p:cNvPicPr>
            <a:picLocks noChangeAspect="1" noChangeArrowheads="1"/>
          </p:cNvPicPr>
          <p:nvPr/>
        </p:nvPicPr>
        <p:blipFill>
          <a:blip r:embed="rId3" cstate="print"/>
          <a:srcRect/>
          <a:stretch>
            <a:fillRect/>
          </a:stretch>
        </p:blipFill>
        <p:spPr bwMode="auto">
          <a:xfrm>
            <a:off x="2367634" y="407581"/>
            <a:ext cx="1480154" cy="2227035"/>
          </a:xfrm>
          <a:prstGeom prst="rect">
            <a:avLst/>
          </a:prstGeom>
          <a:ln>
            <a:noFill/>
          </a:ln>
          <a:effectLst>
            <a:outerShdw blurRad="292100" dist="139700" dir="2700000" algn="tl" rotWithShape="0">
              <a:srgbClr val="333333">
                <a:alpha val="65000"/>
              </a:srgbClr>
            </a:outerShdw>
          </a:effectLst>
        </p:spPr>
      </p:pic>
      <p:pic>
        <p:nvPicPr>
          <p:cNvPr id="9" name="Picture 5" descr="5"/>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412741" y="2773711"/>
            <a:ext cx="1439333" cy="1008441"/>
          </a:xfrm>
          <a:prstGeom prst="rect">
            <a:avLst/>
          </a:prstGeom>
          <a:ln>
            <a:noFill/>
          </a:ln>
          <a:effectLst>
            <a:outerShdw blurRad="292100" dist="139700" dir="2700000" algn="tl" rotWithShape="0">
              <a:srgbClr val="333333">
                <a:alpha val="65000"/>
              </a:srgbClr>
            </a:outerShdw>
          </a:effectLst>
        </p:spPr>
      </p:pic>
      <p:pic>
        <p:nvPicPr>
          <p:cNvPr id="10" name="Picture 6" descr="8"/>
          <p:cNvPicPr>
            <a:picLocks noChangeAspect="1" noChangeArrowheads="1"/>
          </p:cNvPicPr>
          <p:nvPr/>
        </p:nvPicPr>
        <p:blipFill>
          <a:blip r:embed="rId5" cstate="print"/>
          <a:srcRect/>
          <a:stretch>
            <a:fillRect/>
          </a:stretch>
        </p:blipFill>
        <p:spPr bwMode="auto">
          <a:xfrm>
            <a:off x="823979" y="1984497"/>
            <a:ext cx="842131" cy="960060"/>
          </a:xfrm>
          <a:prstGeom prst="rect">
            <a:avLst/>
          </a:prstGeom>
          <a:ln>
            <a:noFill/>
          </a:ln>
          <a:effectLst>
            <a:outerShdw blurRad="292100" dist="139700" dir="2700000" algn="tl" rotWithShape="0">
              <a:srgbClr val="333333">
                <a:alpha val="65000"/>
              </a:srgbClr>
            </a:outerShdw>
          </a:effectLst>
        </p:spPr>
      </p:pic>
      <p:pic>
        <p:nvPicPr>
          <p:cNvPr id="11" name="Picture 7" descr="qzhyb"/>
          <p:cNvPicPr>
            <a:picLocks noChangeAspect="1" noChangeArrowheads="1"/>
          </p:cNvPicPr>
          <p:nvPr/>
        </p:nvPicPr>
        <p:blipFill>
          <a:blip r:embed="rId6" cstate="print"/>
          <a:srcRect/>
          <a:stretch>
            <a:fillRect/>
          </a:stretch>
        </p:blipFill>
        <p:spPr bwMode="auto">
          <a:xfrm>
            <a:off x="1989658" y="2738938"/>
            <a:ext cx="1646464" cy="1020535"/>
          </a:xfrm>
          <a:prstGeom prst="rect">
            <a:avLst/>
          </a:prstGeom>
          <a:ln>
            <a:noFill/>
          </a:ln>
          <a:effectLst>
            <a:outerShdw blurRad="292100" dist="139700" dir="2700000" algn="tl" rotWithShape="0">
              <a:srgbClr val="333333">
                <a:alpha val="65000"/>
              </a:srgbClr>
            </a:outerShdw>
          </a:effectLst>
        </p:spPr>
      </p:pic>
      <p:pic>
        <p:nvPicPr>
          <p:cNvPr id="12" name="Picture 8" descr="qzhyb"/>
          <p:cNvPicPr>
            <a:picLocks noChangeAspect="1" noChangeArrowheads="1"/>
          </p:cNvPicPr>
          <p:nvPr/>
        </p:nvPicPr>
        <p:blipFill>
          <a:blip r:embed="rId7" cstate="print"/>
          <a:srcRect/>
          <a:stretch>
            <a:fillRect/>
          </a:stretch>
        </p:blipFill>
        <p:spPr bwMode="auto">
          <a:xfrm>
            <a:off x="3377587" y="3871354"/>
            <a:ext cx="2001762" cy="1545167"/>
          </a:xfrm>
          <a:prstGeom prst="rect">
            <a:avLst/>
          </a:prstGeom>
          <a:ln>
            <a:noFill/>
          </a:ln>
          <a:effectLst>
            <a:outerShdw blurRad="292100" dist="139700" dir="2700000" algn="tl" rotWithShape="0">
              <a:srgbClr val="333333">
                <a:alpha val="65000"/>
              </a:srgbClr>
            </a:outerShdw>
          </a:effectLst>
        </p:spPr>
      </p:pic>
      <p:pic>
        <p:nvPicPr>
          <p:cNvPr id="13" name="Picture 9" descr="qzhyb"/>
          <p:cNvPicPr>
            <a:picLocks noChangeAspect="1" noChangeArrowheads="1"/>
          </p:cNvPicPr>
          <p:nvPr/>
        </p:nvPicPr>
        <p:blipFill>
          <a:blip r:embed="rId8" cstate="print"/>
          <a:srcRect/>
          <a:stretch>
            <a:fillRect/>
          </a:stretch>
        </p:blipFill>
        <p:spPr bwMode="auto">
          <a:xfrm>
            <a:off x="326563" y="3871354"/>
            <a:ext cx="2487083" cy="1545167"/>
          </a:xfrm>
          <a:prstGeom prst="rect">
            <a:avLst/>
          </a:prstGeom>
          <a:ln>
            <a:noFill/>
          </a:ln>
          <a:effectLst>
            <a:outerShdw blurRad="292100" dist="139700" dir="2700000" algn="tl" rotWithShape="0">
              <a:srgbClr val="333333">
                <a:alpha val="65000"/>
              </a:srgbClr>
            </a:outerShdw>
          </a:effectLst>
        </p:spPr>
      </p:pic>
      <p:pic>
        <p:nvPicPr>
          <p:cNvPr id="14" name="Picture 10" descr="qzhyb"/>
          <p:cNvPicPr>
            <a:picLocks noChangeAspect="1" noChangeArrowheads="1"/>
          </p:cNvPicPr>
          <p:nvPr/>
        </p:nvPicPr>
        <p:blipFill>
          <a:blip r:embed="rId9" cstate="print"/>
          <a:srcRect/>
          <a:stretch>
            <a:fillRect/>
          </a:stretch>
        </p:blipFill>
        <p:spPr bwMode="auto">
          <a:xfrm>
            <a:off x="5846527" y="3871354"/>
            <a:ext cx="913190" cy="1545167"/>
          </a:xfrm>
          <a:prstGeom prst="rect">
            <a:avLst/>
          </a:prstGeom>
          <a:ln>
            <a:noFill/>
          </a:ln>
          <a:effectLst>
            <a:outerShdw blurRad="292100" dist="139700" dir="2700000" algn="tl" rotWithShape="0">
              <a:srgbClr val="333333">
                <a:alpha val="65000"/>
              </a:srgbClr>
            </a:outerShdw>
          </a:effectLst>
        </p:spPr>
      </p:pic>
      <p:pic>
        <p:nvPicPr>
          <p:cNvPr id="15" name="Picture 11" descr="qzhyb"/>
          <p:cNvPicPr>
            <a:picLocks noChangeAspect="1" noChangeArrowheads="1"/>
          </p:cNvPicPr>
          <p:nvPr/>
        </p:nvPicPr>
        <p:blipFill>
          <a:blip r:embed="rId10" cstate="print"/>
          <a:srcRect/>
          <a:stretch>
            <a:fillRect/>
          </a:stretch>
        </p:blipFill>
        <p:spPr bwMode="auto">
          <a:xfrm>
            <a:off x="7012206" y="3871354"/>
            <a:ext cx="875392" cy="1545167"/>
          </a:xfrm>
          <a:prstGeom prst="rect">
            <a:avLst/>
          </a:prstGeom>
          <a:ln>
            <a:noFill/>
          </a:ln>
          <a:effectLst>
            <a:outerShdw blurRad="292100" dist="139700" dir="2700000" algn="tl" rotWithShape="0">
              <a:srgbClr val="333333">
                <a:alpha val="65000"/>
              </a:srgbClr>
            </a:outerShdw>
          </a:effectLst>
        </p:spPr>
      </p:pic>
      <p:pic>
        <p:nvPicPr>
          <p:cNvPr id="16" name="Picture 12" descr="qzhyb"/>
          <p:cNvPicPr>
            <a:picLocks noChangeAspect="1" noChangeArrowheads="1"/>
          </p:cNvPicPr>
          <p:nvPr/>
        </p:nvPicPr>
        <p:blipFill>
          <a:blip r:embed="rId11" cstate="print"/>
          <a:srcRect/>
          <a:stretch>
            <a:fillRect/>
          </a:stretch>
        </p:blipFill>
        <p:spPr bwMode="auto">
          <a:xfrm>
            <a:off x="8109849" y="3871354"/>
            <a:ext cx="669773" cy="1545167"/>
          </a:xfrm>
          <a:prstGeom prst="rect">
            <a:avLst/>
          </a:prstGeom>
          <a:ln>
            <a:noFill/>
          </a:ln>
          <a:effectLst>
            <a:outerShdw blurRad="292100" dist="139700" dir="2700000" algn="tl" rotWithShape="0">
              <a:srgbClr val="333333">
                <a:alpha val="65000"/>
              </a:srgbClr>
            </a:outerShdw>
          </a:effectLst>
        </p:spPr>
      </p:pic>
      <p:pic>
        <p:nvPicPr>
          <p:cNvPr id="17" name="Picture 13" descr="qtlq"/>
          <p:cNvPicPr>
            <a:picLocks noChangeAspect="1" noChangeArrowheads="1"/>
          </p:cNvPicPr>
          <p:nvPr/>
        </p:nvPicPr>
        <p:blipFill>
          <a:blip r:embed="rId12" cstate="print"/>
          <a:srcRect/>
          <a:stretch>
            <a:fillRect/>
          </a:stretch>
        </p:blipFill>
        <p:spPr bwMode="auto">
          <a:xfrm>
            <a:off x="7459730" y="514926"/>
            <a:ext cx="1009952" cy="1303262"/>
          </a:xfrm>
          <a:prstGeom prst="rect">
            <a:avLst/>
          </a:prstGeom>
          <a:ln>
            <a:noFill/>
          </a:ln>
          <a:effectLst>
            <a:outerShdw blurRad="292100" dist="139700" dir="2700000" algn="tl" rotWithShape="0">
              <a:srgbClr val="333333">
                <a:alpha val="65000"/>
              </a:srgbClr>
            </a:outerShdw>
          </a:effectLst>
        </p:spPr>
      </p:pic>
      <p:pic>
        <p:nvPicPr>
          <p:cNvPr id="18" name="Picture 14" descr="qtlq"/>
          <p:cNvPicPr>
            <a:picLocks noChangeAspect="1" noChangeArrowheads="1"/>
          </p:cNvPicPr>
          <p:nvPr/>
        </p:nvPicPr>
        <p:blipFill>
          <a:blip r:embed="rId13" cstate="print"/>
          <a:srcRect/>
          <a:stretch>
            <a:fillRect/>
          </a:stretch>
        </p:blipFill>
        <p:spPr bwMode="auto">
          <a:xfrm>
            <a:off x="4336134" y="514926"/>
            <a:ext cx="1099154" cy="1303262"/>
          </a:xfrm>
          <a:prstGeom prst="rect">
            <a:avLst/>
          </a:prstGeom>
          <a:ln>
            <a:noFill/>
          </a:ln>
          <a:effectLst>
            <a:outerShdw blurRad="292100" dist="139700" dir="2700000" algn="tl" rotWithShape="0">
              <a:srgbClr val="333333">
                <a:alpha val="65000"/>
              </a:srgbClr>
            </a:outerShdw>
          </a:effectLst>
        </p:spPr>
      </p:pic>
      <p:pic>
        <p:nvPicPr>
          <p:cNvPr id="19" name="Picture 15" descr="qtlq"/>
          <p:cNvPicPr>
            <a:picLocks noChangeAspect="1" noChangeArrowheads="1"/>
          </p:cNvPicPr>
          <p:nvPr/>
        </p:nvPicPr>
        <p:blipFill>
          <a:blip r:embed="rId14" cstate="print"/>
          <a:srcRect/>
          <a:stretch>
            <a:fillRect/>
          </a:stretch>
        </p:blipFill>
        <p:spPr bwMode="auto">
          <a:xfrm>
            <a:off x="5938754" y="522486"/>
            <a:ext cx="978202" cy="1325940"/>
          </a:xfrm>
          <a:prstGeom prst="rect">
            <a:avLst/>
          </a:prstGeom>
          <a:ln>
            <a:noFill/>
          </a:ln>
          <a:effectLst>
            <a:outerShdw blurRad="292100" dist="139700" dir="2700000" algn="tl" rotWithShape="0">
              <a:srgbClr val="333333">
                <a:alpha val="65000"/>
              </a:srgbClr>
            </a:outerShdw>
          </a:effectLst>
        </p:spPr>
      </p:pic>
      <p:pic>
        <p:nvPicPr>
          <p:cNvPr id="20" name="Picture 16" descr="qtlq"/>
          <p:cNvPicPr>
            <a:picLocks noChangeAspect="1" noChangeArrowheads="1"/>
          </p:cNvPicPr>
          <p:nvPr/>
        </p:nvPicPr>
        <p:blipFill>
          <a:blip r:embed="rId15" cstate="print"/>
          <a:srcRect/>
          <a:stretch>
            <a:fillRect/>
          </a:stretch>
        </p:blipFill>
        <p:spPr bwMode="auto">
          <a:xfrm>
            <a:off x="7201194" y="2190116"/>
            <a:ext cx="1377346" cy="1578429"/>
          </a:xfrm>
          <a:prstGeom prst="rect">
            <a:avLst/>
          </a:prstGeom>
          <a:ln>
            <a:noFill/>
          </a:ln>
          <a:effectLst>
            <a:outerShdw blurRad="292100" dist="139700" dir="2700000" algn="tl" rotWithShape="0">
              <a:srgbClr val="333333">
                <a:alpha val="65000"/>
              </a:srgbClr>
            </a:outerShdw>
          </a:effectLst>
        </p:spPr>
      </p:pic>
      <p:pic>
        <p:nvPicPr>
          <p:cNvPr id="21" name="Picture 17" descr="qtlq"/>
          <p:cNvPicPr>
            <a:picLocks noChangeAspect="1" noChangeArrowheads="1"/>
          </p:cNvPicPr>
          <p:nvPr/>
        </p:nvPicPr>
        <p:blipFill>
          <a:blip r:embed="rId16" cstate="print"/>
          <a:srcRect/>
          <a:stretch>
            <a:fillRect/>
          </a:stretch>
        </p:blipFill>
        <p:spPr bwMode="auto">
          <a:xfrm>
            <a:off x="5556241" y="2122081"/>
            <a:ext cx="1372810" cy="1576916"/>
          </a:xfrm>
          <a:prstGeom prst="rect">
            <a:avLst/>
          </a:prstGeom>
          <a:ln>
            <a:noFill/>
          </a:ln>
          <a:effectLst>
            <a:outerShdw blurRad="292100" dist="139700" dir="2700000" algn="tl" rotWithShape="0">
              <a:srgbClr val="333333">
                <a:alpha val="65000"/>
              </a:srgbClr>
            </a:outerShdw>
          </a:effectLst>
        </p:spPr>
      </p:pic>
      <p:pic>
        <p:nvPicPr>
          <p:cNvPr id="22" name="Picture 18" descr="qtlq"/>
          <p:cNvPicPr>
            <a:picLocks noChangeAspect="1" noChangeArrowheads="1"/>
          </p:cNvPicPr>
          <p:nvPr/>
        </p:nvPicPr>
        <p:blipFill>
          <a:blip r:embed="rId17" cstate="print"/>
          <a:srcRect/>
          <a:stretch>
            <a:fillRect/>
          </a:stretch>
        </p:blipFill>
        <p:spPr bwMode="auto">
          <a:xfrm>
            <a:off x="4080622" y="2568092"/>
            <a:ext cx="1129393" cy="1235227"/>
          </a:xfrm>
          <a:prstGeom prst="rect">
            <a:avLst/>
          </a:prstGeom>
          <a:ln>
            <a:noFill/>
          </a:ln>
          <a:effectLst>
            <a:outerShdw blurRad="292100" dist="139700" dir="2700000" algn="tl" rotWithShape="0">
              <a:srgbClr val="333333">
                <a:alpha val="65000"/>
              </a:srgbClr>
            </a:outerShdw>
          </a:effectLst>
        </p:spPr>
      </p:pic>
      <p:sp>
        <p:nvSpPr>
          <p:cNvPr id="23" name="Rectangle 19"/>
          <p:cNvSpPr>
            <a:spLocks noChangeArrowheads="1"/>
          </p:cNvSpPr>
          <p:nvPr/>
        </p:nvSpPr>
        <p:spPr bwMode="auto">
          <a:xfrm>
            <a:off x="213865" y="5572140"/>
            <a:ext cx="8287225" cy="954107"/>
          </a:xfrm>
          <a:prstGeom prst="rect">
            <a:avLst/>
          </a:prstGeom>
          <a:noFill/>
          <a:ln w="9525">
            <a:noFill/>
            <a:miter lim="800000"/>
          </a:ln>
        </p:spPr>
        <p:txBody>
          <a:bodyPr wrap="square">
            <a:spAutoFit/>
          </a:bodyPr>
          <a:lstStyle/>
          <a:p>
            <a:r>
              <a:rPr lang="zh-CN" altLang="en-US" sz="2800" b="1" dirty="0" smtClean="0">
                <a:solidFill>
                  <a:schemeClr val="tx1"/>
                </a:solidFill>
                <a:latin typeface="华文新魏" panose="02010800040101010101" pitchFamily="2" charset="-122"/>
                <a:ea typeface="华文新魏" panose="02010800040101010101" pitchFamily="2" charset="-122"/>
              </a:rPr>
              <a:t>圆明园</a:t>
            </a:r>
            <a:r>
              <a:rPr lang="zh-CN" altLang="en-US" sz="2800" b="1" dirty="0">
                <a:solidFill>
                  <a:schemeClr val="tx1"/>
                </a:solidFill>
                <a:latin typeface="华文新魏" panose="02010800040101010101" pitchFamily="2" charset="-122"/>
                <a:ea typeface="华文新魏" panose="02010800040101010101" pitchFamily="2" charset="-122"/>
              </a:rPr>
              <a:t>里藏有名人字画、秘府典籍、钟鼎宝器、金银珠宝和稀世文物不计其数。</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87624" y="980728"/>
            <a:ext cx="6624736" cy="369128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Rectangle 3"/>
          <p:cNvSpPr>
            <a:spLocks noChangeArrowheads="1"/>
          </p:cNvSpPr>
          <p:nvPr/>
        </p:nvSpPr>
        <p:spPr bwMode="auto">
          <a:xfrm>
            <a:off x="265113" y="4781550"/>
            <a:ext cx="8585200" cy="1800225"/>
          </a:xfrm>
          <a:prstGeom prst="rect">
            <a:avLst/>
          </a:prstGeom>
          <a:noFill/>
          <a:ln w="9525">
            <a:noFill/>
            <a:miter lim="800000"/>
            <a:headEnd/>
            <a:tailEnd/>
          </a:ln>
          <a:effectLst/>
        </p:spPr>
        <p:txBody>
          <a:bodyPr anchor="ctr">
            <a:spAutoFit/>
          </a:bodyPr>
          <a:lstStyle/>
          <a:p>
            <a:pPr>
              <a:defRPr/>
            </a:pPr>
            <a:r>
              <a:rPr lang="zh-CN" altLang="en-US" sz="2800" b="1" dirty="0">
                <a:effectLst>
                  <a:outerShdw blurRad="38100" dist="38100" dir="2700000" algn="tl">
                    <a:srgbClr val="C0C0C0"/>
                  </a:outerShdw>
                </a:effectLst>
                <a:latin typeface="Arial" pitchFamily="34" charset="0"/>
                <a:ea typeface="宋体" pitchFamily="2" charset="-122"/>
              </a:rPr>
              <a:t>       </a:t>
            </a:r>
            <a:r>
              <a:rPr lang="en-US" altLang="zh-CN" sz="2800" b="1" dirty="0">
                <a:effectLst>
                  <a:outerShdw blurRad="38100" dist="38100" dir="2700000" algn="tl">
                    <a:srgbClr val="C0C0C0"/>
                  </a:outerShdw>
                </a:effectLst>
                <a:latin typeface="Arial" pitchFamily="34" charset="0"/>
                <a:ea typeface="宋体" pitchFamily="2" charset="-122"/>
              </a:rPr>
              <a:t>1860</a:t>
            </a:r>
            <a:r>
              <a:rPr lang="zh-CN" altLang="en-US" sz="2800" b="1" dirty="0">
                <a:effectLst>
                  <a:outerShdw blurRad="38100" dist="38100" dir="2700000" algn="tl">
                    <a:srgbClr val="C0C0C0"/>
                  </a:outerShdw>
                </a:effectLst>
                <a:latin typeface="Arial" pitchFamily="34" charset="0"/>
                <a:ea typeface="宋体" pitchFamily="2" charset="-122"/>
              </a:rPr>
              <a:t>年</a:t>
            </a:r>
            <a:r>
              <a:rPr lang="en-US" altLang="zh-CN" sz="2800" b="1" dirty="0">
                <a:effectLst>
                  <a:outerShdw blurRad="38100" dist="38100" dir="2700000" algn="tl">
                    <a:srgbClr val="C0C0C0"/>
                  </a:outerShdw>
                </a:effectLst>
                <a:latin typeface="Arial" pitchFamily="34" charset="0"/>
                <a:ea typeface="宋体" pitchFamily="2" charset="-122"/>
              </a:rPr>
              <a:t>10</a:t>
            </a:r>
            <a:r>
              <a:rPr lang="zh-CN" altLang="en-US" sz="2800" b="1" dirty="0">
                <a:effectLst>
                  <a:outerShdw blurRad="38100" dist="38100" dir="2700000" algn="tl">
                    <a:srgbClr val="C0C0C0"/>
                  </a:outerShdw>
                </a:effectLst>
                <a:latin typeface="Arial" pitchFamily="34" charset="0"/>
                <a:ea typeface="宋体" pitchFamily="2" charset="-122"/>
              </a:rPr>
              <a:t>月</a:t>
            </a:r>
            <a:r>
              <a:rPr lang="en-US" altLang="zh-CN" sz="2800" b="1" dirty="0">
                <a:effectLst>
                  <a:outerShdw blurRad="38100" dist="38100" dir="2700000" algn="tl">
                    <a:srgbClr val="C0C0C0"/>
                  </a:outerShdw>
                </a:effectLst>
                <a:latin typeface="Arial" pitchFamily="34" charset="0"/>
                <a:ea typeface="宋体" pitchFamily="2" charset="-122"/>
              </a:rPr>
              <a:t>6</a:t>
            </a:r>
            <a:r>
              <a:rPr lang="zh-CN" altLang="en-US" sz="2800" b="1" dirty="0">
                <a:effectLst>
                  <a:outerShdw blurRad="38100" dist="38100" dir="2700000" algn="tl">
                    <a:srgbClr val="C0C0C0"/>
                  </a:outerShdw>
                </a:effectLst>
                <a:latin typeface="Arial" pitchFamily="34" charset="0"/>
                <a:ea typeface="宋体" pitchFamily="2" charset="-122"/>
              </a:rPr>
              <a:t>日，英法联军占领圆明园。联军司令部下令官兵可以自由抢劫三天。这群贪婪凶残的强盗，把园内的金银珠宝洗劫一空，凡不能搬运的就棒打棍敲，任意毁坏。</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3"/>
          <p:cNvSpPr txBox="1">
            <a:spLocks noChangeArrowheads="1"/>
          </p:cNvSpPr>
          <p:nvPr/>
        </p:nvSpPr>
        <p:spPr bwMode="auto">
          <a:xfrm>
            <a:off x="3581400" y="987425"/>
            <a:ext cx="4953000" cy="641350"/>
          </a:xfrm>
          <a:prstGeom prst="rect">
            <a:avLst/>
          </a:prstGeom>
          <a:noFill/>
          <a:ln w="9525">
            <a:noFill/>
            <a:miter lim="800000"/>
          </a:ln>
          <a:effectLst/>
        </p:spPr>
        <p:txBody>
          <a:bodyPr>
            <a:spAutoFit/>
          </a:bodyPr>
          <a:lstStyle/>
          <a:p>
            <a:pPr>
              <a:spcBef>
                <a:spcPct val="50000"/>
              </a:spcBef>
              <a:defRPr/>
            </a:pPr>
            <a:r>
              <a:rPr lang="zh-CN" sz="3600" b="1">
                <a:solidFill>
                  <a:schemeClr val="accent2"/>
                </a:solidFill>
                <a:effectLst>
                  <a:outerShdw blurRad="38100" dist="38100" dir="2700000" algn="tl">
                    <a:srgbClr val="C0C0C0"/>
                  </a:outerShdw>
                </a:effectLst>
                <a:latin typeface="华文新魏" panose="02010800040101010101" pitchFamily="2" charset="-122"/>
                <a:ea typeface="华文新魏" panose="02010800040101010101" pitchFamily="2" charset="-122"/>
              </a:rPr>
              <a:t>贪婪的</a:t>
            </a:r>
            <a:r>
              <a:rPr lang="zh-CN" sz="3600" b="1">
                <a:solidFill>
                  <a:srgbClr val="FF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士兵</a:t>
            </a:r>
          </a:p>
        </p:txBody>
      </p:sp>
      <p:pic>
        <p:nvPicPr>
          <p:cNvPr id="6" name="图片 5" descr="1.png"/>
          <p:cNvPicPr>
            <a:picLocks noChangeAspect="1"/>
          </p:cNvPicPr>
          <p:nvPr/>
        </p:nvPicPr>
        <p:blipFill>
          <a:blip r:embed="rId2" cstate="print"/>
          <a:stretch>
            <a:fillRect/>
          </a:stretch>
        </p:blipFill>
        <p:spPr>
          <a:xfrm>
            <a:off x="1500166" y="214290"/>
            <a:ext cx="5514973" cy="568913"/>
          </a:xfrm>
          <a:prstGeom prst="rect">
            <a:avLst/>
          </a:prstGeom>
        </p:spPr>
      </p:pic>
      <p:sp>
        <p:nvSpPr>
          <p:cNvPr id="7" name="Text Box 8"/>
          <p:cNvSpPr txBox="1">
            <a:spLocks noChangeArrowheads="1"/>
          </p:cNvSpPr>
          <p:nvPr/>
        </p:nvSpPr>
        <p:spPr bwMode="auto">
          <a:xfrm>
            <a:off x="571472" y="1714488"/>
            <a:ext cx="7715304" cy="4031873"/>
          </a:xfrm>
          <a:prstGeom prst="rect">
            <a:avLst/>
          </a:prstGeom>
          <a:noFill/>
          <a:ln w="38100" algn="ctr">
            <a:noFill/>
            <a:miter lim="800000"/>
          </a:ln>
          <a:effectLst/>
        </p:spPr>
        <p:txBody>
          <a:bodyPr wrap="square">
            <a:spAutoFit/>
          </a:bodyPr>
          <a:lstStyle/>
          <a:p>
            <a:r>
              <a:rPr lang="en-US" altLang="zh-CN" sz="3200" b="1" dirty="0">
                <a:latin typeface="华文新魏" panose="02010800040101010101" pitchFamily="2" charset="-122"/>
                <a:ea typeface="华文新魏" panose="02010800040101010101" pitchFamily="2" charset="-122"/>
              </a:rPr>
              <a:t>    </a:t>
            </a:r>
            <a:r>
              <a:rPr lang="en-US" altLang="zh-CN" sz="3200" b="1" dirty="0" smtClean="0">
                <a:latin typeface="华文新魏" panose="02010800040101010101" pitchFamily="2" charset="-122"/>
                <a:ea typeface="华文新魏" panose="02010800040101010101" pitchFamily="2" charset="-122"/>
              </a:rPr>
              <a:t>  </a:t>
            </a:r>
            <a:r>
              <a:rPr lang="zh-CN" altLang="en-US" sz="3200" b="1" dirty="0" smtClean="0">
                <a:latin typeface="华文新魏" panose="02010800040101010101" pitchFamily="2" charset="-122"/>
                <a:ea typeface="华文新魏" panose="02010800040101010101" pitchFamily="2" charset="-122"/>
              </a:rPr>
              <a:t>英国</a:t>
            </a:r>
            <a:r>
              <a:rPr lang="en-US" altLang="zh-CN" sz="3200" b="1" dirty="0">
                <a:latin typeface="华文新魏" panose="02010800040101010101" pitchFamily="2" charset="-122"/>
                <a:ea typeface="华文新魏" panose="02010800040101010101" pitchFamily="2" charset="-122"/>
              </a:rPr>
              <a:t>《</a:t>
            </a:r>
            <a:r>
              <a:rPr lang="zh-CN" altLang="en-US" sz="3200" b="1" dirty="0">
                <a:latin typeface="华文新魏" panose="02010800040101010101" pitchFamily="2" charset="-122"/>
                <a:ea typeface="华文新魏" panose="02010800040101010101" pitchFamily="2" charset="-122"/>
              </a:rPr>
              <a:t>泰晤士报</a:t>
            </a:r>
            <a:r>
              <a:rPr lang="en-US" altLang="zh-CN" sz="3200" b="1" dirty="0">
                <a:latin typeface="华文新魏" panose="02010800040101010101" pitchFamily="2" charset="-122"/>
                <a:ea typeface="华文新魏" panose="02010800040101010101" pitchFamily="2" charset="-122"/>
              </a:rPr>
              <a:t>》</a:t>
            </a:r>
            <a:r>
              <a:rPr lang="zh-CN" altLang="en-US" sz="3200" b="1" dirty="0">
                <a:latin typeface="华文新魏" panose="02010800040101010101" pitchFamily="2" charset="-122"/>
                <a:ea typeface="华文新魏" panose="02010800040101010101" pitchFamily="2" charset="-122"/>
              </a:rPr>
              <a:t>的随军记者写道：</a:t>
            </a:r>
          </a:p>
          <a:p>
            <a:r>
              <a:rPr lang="zh-CN" altLang="en-US" sz="3200" b="1" dirty="0">
                <a:latin typeface="华文新魏" panose="02010800040101010101" pitchFamily="2" charset="-122"/>
                <a:ea typeface="华文新魏" panose="02010800040101010101" pitchFamily="2" charset="-122"/>
              </a:rPr>
              <a:t>    </a:t>
            </a:r>
            <a:r>
              <a:rPr lang="zh-CN" altLang="en-US" sz="3200" b="1" dirty="0" smtClean="0">
                <a:latin typeface="华文新魏" panose="02010800040101010101" pitchFamily="2" charset="-122"/>
                <a:ea typeface="华文新魏" panose="02010800040101010101" pitchFamily="2" charset="-122"/>
              </a:rPr>
              <a:t>在场</a:t>
            </a:r>
            <a:r>
              <a:rPr lang="zh-CN" altLang="en-US" sz="3200" b="1" dirty="0">
                <a:latin typeface="华文新魏" panose="02010800040101010101" pitchFamily="2" charset="-122"/>
                <a:ea typeface="华文新魏" panose="02010800040101010101" pitchFamily="2" charset="-122"/>
              </a:rPr>
              <a:t>的每个军人都掠夺很多。在进入皇宫的宫殿后，谁也不知该拿什么东西。为了拿金子，而把银子丢了，为了拿镶有珠玉的饰品和宝石，又把金子丢了，无价的瓷器和珐琅器，因为太大不能运走，竟被</a:t>
            </a:r>
            <a:r>
              <a:rPr lang="zh-CN" altLang="en-US" sz="3200" b="1" dirty="0" smtClean="0">
                <a:latin typeface="华文新魏" panose="02010800040101010101" pitchFamily="2" charset="-122"/>
                <a:ea typeface="华文新魏" panose="02010800040101010101" pitchFamily="2" charset="-122"/>
              </a:rPr>
              <a:t>打碎┅┅</a:t>
            </a:r>
            <a:r>
              <a:rPr lang="en-US" altLang="zh-CN" sz="3200" b="1" dirty="0" smtClean="0">
                <a:latin typeface="华文新魏" panose="02010800040101010101" pitchFamily="2" charset="-122"/>
                <a:ea typeface="华文新魏" panose="02010800040101010101" pitchFamily="2" charset="-122"/>
              </a:rPr>
              <a:t>1860</a:t>
            </a:r>
            <a:r>
              <a:rPr lang="zh-CN" altLang="en-US" sz="3200" b="1" dirty="0" smtClean="0">
                <a:latin typeface="华文新魏" panose="02010800040101010101" pitchFamily="2" charset="-122"/>
                <a:ea typeface="华文新魏" panose="02010800040101010101" pitchFamily="2" charset="-122"/>
              </a:rPr>
              <a:t>年</a:t>
            </a:r>
            <a:r>
              <a:rPr lang="en-US" altLang="zh-CN" sz="3200" b="1" dirty="0" smtClean="0">
                <a:latin typeface="华文新魏" panose="02010800040101010101" pitchFamily="2" charset="-122"/>
                <a:ea typeface="华文新魏" panose="02010800040101010101" pitchFamily="2" charset="-122"/>
              </a:rPr>
              <a:t>10</a:t>
            </a:r>
            <a:r>
              <a:rPr lang="zh-CN" altLang="en-US" sz="3200" b="1" dirty="0" smtClean="0">
                <a:latin typeface="华文新魏" panose="02010800040101010101" pitchFamily="2" charset="-122"/>
                <a:ea typeface="华文新魏" panose="02010800040101010101" pitchFamily="2" charset="-122"/>
              </a:rPr>
              <a:t>月</a:t>
            </a:r>
            <a:r>
              <a:rPr lang="en-US" altLang="zh-CN" sz="3200" b="1" dirty="0" smtClean="0">
                <a:latin typeface="华文新魏" panose="02010800040101010101" pitchFamily="2" charset="-122"/>
                <a:ea typeface="华文新魏" panose="02010800040101010101" pitchFamily="2" charset="-122"/>
              </a:rPr>
              <a:t>18</a:t>
            </a:r>
            <a:r>
              <a:rPr lang="zh-CN" altLang="en-US" sz="3200" b="1" dirty="0" smtClean="0">
                <a:latin typeface="华文新魏" panose="02010800040101010101" pitchFamily="2" charset="-122"/>
                <a:ea typeface="华文新魏" panose="02010800040101010101" pitchFamily="2" charset="-122"/>
              </a:rPr>
              <a:t>日英军骑兵</a:t>
            </a:r>
            <a:r>
              <a:rPr lang="en-US" altLang="zh-CN" sz="3200" b="1" dirty="0" smtClean="0">
                <a:latin typeface="华文新魏" panose="02010800040101010101" pitchFamily="2" charset="-122"/>
                <a:ea typeface="华文新魏" panose="02010800040101010101" pitchFamily="2" charset="-122"/>
              </a:rPr>
              <a:t>3500</a:t>
            </a:r>
            <a:r>
              <a:rPr lang="zh-CN" altLang="en-US" sz="3200" b="1" dirty="0" smtClean="0">
                <a:latin typeface="华文新魏" panose="02010800040101010101" pitchFamily="2" charset="-122"/>
                <a:ea typeface="华文新魏" panose="02010800040101010101" pitchFamily="2" charset="-122"/>
              </a:rPr>
              <a:t>人手持火把在园内到处纵火┅┅ </a:t>
            </a:r>
            <a:endParaRPr lang="zh-CN" altLang="en-US" sz="3200" b="1" dirty="0">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3"/>
          <p:cNvSpPr txBox="1">
            <a:spLocks noChangeArrowheads="1"/>
          </p:cNvSpPr>
          <p:nvPr/>
        </p:nvSpPr>
        <p:spPr bwMode="auto">
          <a:xfrm>
            <a:off x="2571736" y="1071546"/>
            <a:ext cx="4953000" cy="641350"/>
          </a:xfrm>
          <a:prstGeom prst="rect">
            <a:avLst/>
          </a:prstGeom>
          <a:noFill/>
          <a:ln w="9525">
            <a:noFill/>
            <a:miter lim="800000"/>
          </a:ln>
          <a:effectLst/>
        </p:spPr>
        <p:txBody>
          <a:bodyPr>
            <a:spAutoFit/>
          </a:bodyPr>
          <a:lstStyle/>
          <a:p>
            <a:pPr>
              <a:spcBef>
                <a:spcPct val="50000"/>
              </a:spcBef>
              <a:defRPr/>
            </a:pPr>
            <a:r>
              <a:rPr lang="zh-CN" sz="3600" b="1" dirty="0">
                <a:solidFill>
                  <a:schemeClr val="accent2"/>
                </a:solidFill>
                <a:effectLst>
                  <a:outerShdw blurRad="38100" dist="38100" dir="2700000" algn="tl">
                    <a:srgbClr val="C0C0C0"/>
                  </a:outerShdw>
                </a:effectLst>
                <a:latin typeface="华文新魏" panose="02010800040101010101" pitchFamily="2" charset="-122"/>
                <a:ea typeface="华文新魏" panose="02010800040101010101" pitchFamily="2" charset="-122"/>
              </a:rPr>
              <a:t>雨果的</a:t>
            </a:r>
            <a:r>
              <a:rPr lang="zh-CN" sz="3600" b="1" dirty="0">
                <a:solidFill>
                  <a:srgbClr val="FF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愤怒</a:t>
            </a:r>
          </a:p>
        </p:txBody>
      </p:sp>
      <p:pic>
        <p:nvPicPr>
          <p:cNvPr id="7" name="图片 6" descr="1.png"/>
          <p:cNvPicPr>
            <a:picLocks noChangeAspect="1"/>
          </p:cNvPicPr>
          <p:nvPr/>
        </p:nvPicPr>
        <p:blipFill>
          <a:blip r:embed="rId2" cstate="print"/>
          <a:stretch>
            <a:fillRect/>
          </a:stretch>
        </p:blipFill>
        <p:spPr>
          <a:xfrm>
            <a:off x="428596" y="214290"/>
            <a:ext cx="5514973" cy="568913"/>
          </a:xfrm>
          <a:prstGeom prst="rect">
            <a:avLst/>
          </a:prstGeom>
        </p:spPr>
      </p:pic>
      <p:sp>
        <p:nvSpPr>
          <p:cNvPr id="8" name="矩形 7"/>
          <p:cNvSpPr/>
          <p:nvPr/>
        </p:nvSpPr>
        <p:spPr>
          <a:xfrm>
            <a:off x="214282" y="2071678"/>
            <a:ext cx="8672866" cy="3970318"/>
          </a:xfrm>
          <a:prstGeom prst="rect">
            <a:avLst/>
          </a:prstGeom>
        </p:spPr>
        <p:txBody>
          <a:bodyPr wrap="square">
            <a:spAutoFit/>
          </a:bodyPr>
          <a:lstStyle/>
          <a:p>
            <a:r>
              <a:rPr lang="zh-CN" altLang="en-US" sz="2800" b="1" dirty="0" smtClean="0">
                <a:latin typeface="华文新魏" panose="02010800040101010101" pitchFamily="2" charset="-122"/>
                <a:ea typeface="华文新魏" panose="02010800040101010101" pitchFamily="2" charset="-122"/>
              </a:rPr>
              <a:t>    有一天，两个强盗闯入了夏宫（圆明园），一个动手抢劫，一个把它付之一炬。原来胜利就是进行一场掠夺</a:t>
            </a:r>
            <a:r>
              <a:rPr lang="en-US" altLang="zh-CN" sz="2800" b="1" dirty="0" smtClean="0">
                <a:latin typeface="华文新魏" panose="02010800040101010101" pitchFamily="2" charset="-122"/>
                <a:ea typeface="华文新魏" panose="02010800040101010101" pitchFamily="2" charset="-122"/>
              </a:rPr>
              <a:t>……</a:t>
            </a:r>
            <a:r>
              <a:rPr lang="zh-CN" altLang="en-US" sz="2800" b="1" dirty="0" smtClean="0">
                <a:latin typeface="华文新魏" panose="02010800040101010101" pitchFamily="2" charset="-122"/>
                <a:ea typeface="华文新魏" panose="02010800040101010101" pitchFamily="2" charset="-122"/>
              </a:rPr>
              <a:t>在将来交付审判的时候，一个强盗就会被人们叫做法兰西，另一个叫做英吉利</a:t>
            </a:r>
            <a:r>
              <a:rPr lang="en-US" altLang="zh-CN" sz="2800" b="1" dirty="0" smtClean="0">
                <a:latin typeface="华文新魏" panose="02010800040101010101" pitchFamily="2" charset="-122"/>
                <a:ea typeface="华文新魏" panose="02010800040101010101" pitchFamily="2" charset="-122"/>
              </a:rPr>
              <a:t>……</a:t>
            </a:r>
            <a:r>
              <a:rPr lang="zh-CN" altLang="en-US" sz="2800" b="1" dirty="0" smtClean="0">
                <a:latin typeface="华文新魏" panose="02010800040101010101" pitchFamily="2" charset="-122"/>
                <a:ea typeface="华文新魏" panose="02010800040101010101" pitchFamily="2" charset="-122"/>
              </a:rPr>
              <a:t>法兰西帝国从这次胜利中获得了一半赃物，现在它又天真得仿佛自己就是真正的物主似的，将圆明园辉煌的掠夺物拿出来展览。我渴望有朝一日法国能摆脱重负，清洗 罪恶，把这些财富归还被劫掠的中国。 </a:t>
            </a:r>
            <a:endParaRPr lang="en-US" altLang="zh-CN" sz="2800" b="1" dirty="0" smtClean="0">
              <a:latin typeface="华文新魏" panose="02010800040101010101" pitchFamily="2" charset="-122"/>
              <a:ea typeface="华文新魏" panose="02010800040101010101" pitchFamily="2" charset="-122"/>
            </a:endParaRPr>
          </a:p>
          <a:p>
            <a:r>
              <a:rPr lang="en-US" altLang="zh-CN" sz="2800" b="1" dirty="0" smtClean="0">
                <a:latin typeface="华文新魏" panose="02010800040101010101" pitchFamily="2" charset="-122"/>
                <a:ea typeface="华文新魏" panose="02010800040101010101" pitchFamily="2" charset="-122"/>
              </a:rPr>
              <a:t>                  ——</a:t>
            </a:r>
            <a:r>
              <a:rPr lang="zh-CN" altLang="en-US" sz="2800" b="1" dirty="0" smtClean="0">
                <a:latin typeface="华文新魏" panose="02010800040101010101" pitchFamily="2" charset="-122"/>
                <a:ea typeface="华文新魏" panose="02010800040101010101" pitchFamily="2" charset="-122"/>
              </a:rPr>
              <a:t>法国作家雨果</a:t>
            </a:r>
            <a:endParaRPr lang="zh-CN" altLang="en-US" sz="2800" b="1" dirty="0">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a:grpSpLocks/>
          </p:cNvGrpSpPr>
          <p:nvPr/>
        </p:nvGrpSpPr>
        <p:grpSpPr bwMode="auto">
          <a:xfrm>
            <a:off x="285720" y="142852"/>
            <a:ext cx="8382000" cy="1128713"/>
            <a:chOff x="0" y="0"/>
            <a:chExt cx="5280" cy="711"/>
          </a:xfrm>
        </p:grpSpPr>
        <p:pic>
          <p:nvPicPr>
            <p:cNvPr id="5" name="Picture 3" descr="CL(_F1]TH1S60H%]AYZB{(P"/>
            <p:cNvPicPr>
              <a:picLocks noChangeAspect="1" noChangeArrowheads="1"/>
            </p:cNvPicPr>
            <p:nvPr/>
          </p:nvPicPr>
          <p:blipFill>
            <a:blip r:embed="rId2" cstate="print"/>
            <a:srcRect/>
            <a:stretch>
              <a:fillRect/>
            </a:stretch>
          </p:blipFill>
          <p:spPr bwMode="auto">
            <a:xfrm>
              <a:off x="0" y="0"/>
              <a:ext cx="1776" cy="624"/>
            </a:xfrm>
            <a:prstGeom prst="rect">
              <a:avLst/>
            </a:prstGeom>
            <a:noFill/>
            <a:ln w="9525">
              <a:noFill/>
              <a:miter lim="800000"/>
              <a:headEnd/>
              <a:tailEnd/>
            </a:ln>
          </p:spPr>
        </p:pic>
        <p:sp>
          <p:nvSpPr>
            <p:cNvPr id="6" name="Text Box 4"/>
            <p:cNvSpPr txBox="1">
              <a:spLocks noChangeArrowheads="1"/>
            </p:cNvSpPr>
            <p:nvPr/>
          </p:nvSpPr>
          <p:spPr bwMode="auto">
            <a:xfrm>
              <a:off x="720" y="384"/>
              <a:ext cx="4560" cy="327"/>
            </a:xfrm>
            <a:prstGeom prst="rect">
              <a:avLst/>
            </a:prstGeom>
            <a:noFill/>
            <a:ln w="9525">
              <a:noFill/>
              <a:miter lim="800000"/>
              <a:headEnd/>
              <a:tailEnd/>
            </a:ln>
          </p:spPr>
          <p:txBody>
            <a:bodyPr>
              <a:spAutoFit/>
            </a:bodyPr>
            <a:lstStyle/>
            <a:p>
              <a:pPr>
                <a:spcBef>
                  <a:spcPct val="50000"/>
                </a:spcBef>
              </a:pPr>
              <a:r>
                <a:rPr lang="zh-CN" altLang="en-US" sz="2800" b="1" dirty="0">
                  <a:latin typeface="华文新魏" pitchFamily="2" charset="-122"/>
                  <a:ea typeface="华文新魏" pitchFamily="2" charset="-122"/>
                </a:rPr>
                <a:t>流落到世界各地的原圆明园珍贵文物（</a:t>
              </a:r>
              <a:r>
                <a:rPr lang="zh-CN" altLang="en-US" sz="2800" b="1" dirty="0">
                  <a:solidFill>
                    <a:srgbClr val="FF0000"/>
                  </a:solidFill>
                  <a:latin typeface="华文新魏" pitchFamily="2" charset="-122"/>
                  <a:ea typeface="华文新魏" pitchFamily="2" charset="-122"/>
                </a:rPr>
                <a:t>物证</a:t>
              </a:r>
              <a:r>
                <a:rPr lang="zh-CN" altLang="en-US" sz="2800" b="1" dirty="0">
                  <a:latin typeface="华文新魏" pitchFamily="2" charset="-122"/>
                  <a:ea typeface="华文新魏" pitchFamily="2" charset="-122"/>
                </a:rPr>
                <a:t>）</a:t>
              </a:r>
            </a:p>
          </p:txBody>
        </p:sp>
      </p:grpSp>
      <p:grpSp>
        <p:nvGrpSpPr>
          <p:cNvPr id="7" name="Group 5"/>
          <p:cNvGrpSpPr>
            <a:grpSpLocks/>
          </p:cNvGrpSpPr>
          <p:nvPr/>
        </p:nvGrpSpPr>
        <p:grpSpPr bwMode="auto">
          <a:xfrm>
            <a:off x="357158" y="1357298"/>
            <a:ext cx="8458200" cy="3276600"/>
            <a:chOff x="0" y="0"/>
            <a:chExt cx="5328" cy="2208"/>
          </a:xfrm>
        </p:grpSpPr>
        <p:pic>
          <p:nvPicPr>
            <p:cNvPr id="8" name="Picture 6" descr="2008859145733"/>
            <p:cNvPicPr>
              <a:picLocks noChangeAspect="1" noChangeArrowheads="1"/>
            </p:cNvPicPr>
            <p:nvPr/>
          </p:nvPicPr>
          <p:blipFill>
            <a:blip r:embed="rId3" cstate="print"/>
            <a:srcRect/>
            <a:stretch>
              <a:fillRect/>
            </a:stretch>
          </p:blipFill>
          <p:spPr bwMode="auto">
            <a:xfrm>
              <a:off x="0" y="0"/>
              <a:ext cx="2496" cy="2166"/>
            </a:xfrm>
            <a:prstGeom prst="rect">
              <a:avLst/>
            </a:prstGeom>
            <a:noFill/>
            <a:ln w="9525">
              <a:noFill/>
              <a:miter lim="800000"/>
              <a:headEnd/>
              <a:tailEnd/>
            </a:ln>
          </p:spPr>
        </p:pic>
        <p:pic>
          <p:nvPicPr>
            <p:cNvPr id="9" name="Picture 7" descr="french3"/>
            <p:cNvPicPr>
              <a:picLocks noChangeAspect="1" noChangeArrowheads="1"/>
            </p:cNvPicPr>
            <p:nvPr/>
          </p:nvPicPr>
          <p:blipFill>
            <a:blip r:embed="rId4" cstate="print"/>
            <a:srcRect/>
            <a:stretch>
              <a:fillRect/>
            </a:stretch>
          </p:blipFill>
          <p:spPr bwMode="auto">
            <a:xfrm>
              <a:off x="2592" y="0"/>
              <a:ext cx="2736" cy="2208"/>
            </a:xfrm>
            <a:prstGeom prst="rect">
              <a:avLst/>
            </a:prstGeom>
            <a:noFill/>
            <a:ln w="9525">
              <a:noFill/>
              <a:miter lim="800000"/>
              <a:headEnd/>
              <a:tailEnd/>
            </a:ln>
          </p:spPr>
        </p:pic>
        <p:sp>
          <p:nvSpPr>
            <p:cNvPr id="10" name="Rectangle 8"/>
            <p:cNvSpPr>
              <a:spLocks noChangeArrowheads="1"/>
            </p:cNvSpPr>
            <p:nvPr/>
          </p:nvSpPr>
          <p:spPr bwMode="auto">
            <a:xfrm>
              <a:off x="3024" y="144"/>
              <a:ext cx="1844" cy="309"/>
            </a:xfrm>
            <a:prstGeom prst="rect">
              <a:avLst/>
            </a:prstGeom>
            <a:noFill/>
            <a:ln w="9525">
              <a:noFill/>
              <a:miter lim="800000"/>
              <a:headEnd/>
              <a:tailEnd/>
            </a:ln>
          </p:spPr>
          <p:txBody>
            <a:bodyPr wrap="none">
              <a:spAutoFit/>
            </a:bodyPr>
            <a:lstStyle/>
            <a:p>
              <a:pPr>
                <a:spcBef>
                  <a:spcPct val="50000"/>
                </a:spcBef>
              </a:pPr>
              <a:r>
                <a:rPr lang="zh-CN" altLang="en-US" sz="2400" b="1">
                  <a:solidFill>
                    <a:srgbClr val="FF0000"/>
                  </a:solidFill>
                  <a:latin typeface="华文新魏" pitchFamily="2" charset="-122"/>
                  <a:ea typeface="华文新魏" pitchFamily="2" charset="-122"/>
                </a:rPr>
                <a:t>法国巴黎枫丹白露宫</a:t>
              </a:r>
            </a:p>
          </p:txBody>
        </p:sp>
        <p:sp>
          <p:nvSpPr>
            <p:cNvPr id="11" name="Rectangle 9"/>
            <p:cNvSpPr>
              <a:spLocks noChangeArrowheads="1"/>
            </p:cNvSpPr>
            <p:nvPr/>
          </p:nvSpPr>
          <p:spPr bwMode="auto">
            <a:xfrm>
              <a:off x="624" y="96"/>
              <a:ext cx="1248" cy="308"/>
            </a:xfrm>
            <a:prstGeom prst="rect">
              <a:avLst/>
            </a:prstGeom>
            <a:noFill/>
            <a:ln w="9525">
              <a:noFill/>
              <a:miter lim="800000"/>
              <a:headEnd/>
              <a:tailEnd/>
            </a:ln>
          </p:spPr>
          <p:txBody>
            <a:bodyPr>
              <a:spAutoFit/>
            </a:bodyPr>
            <a:lstStyle/>
            <a:p>
              <a:pPr>
                <a:spcBef>
                  <a:spcPct val="50000"/>
                </a:spcBef>
              </a:pPr>
              <a:r>
                <a:rPr lang="zh-CN" altLang="en-US" sz="2400" b="1">
                  <a:solidFill>
                    <a:srgbClr val="FF0000"/>
                  </a:solidFill>
                  <a:latin typeface="华文新魏" pitchFamily="2" charset="-122"/>
                  <a:ea typeface="华文新魏" pitchFamily="2" charset="-122"/>
                </a:rPr>
                <a:t>大英博物馆</a:t>
              </a:r>
            </a:p>
          </p:txBody>
        </p:sp>
      </p:grpSp>
      <p:sp>
        <p:nvSpPr>
          <p:cNvPr id="12" name="Rectangle 10"/>
          <p:cNvSpPr>
            <a:spLocks noChangeArrowheads="1"/>
          </p:cNvSpPr>
          <p:nvPr/>
        </p:nvSpPr>
        <p:spPr bwMode="auto">
          <a:xfrm>
            <a:off x="285720" y="4500570"/>
            <a:ext cx="8501122" cy="2246769"/>
          </a:xfrm>
          <a:prstGeom prst="rect">
            <a:avLst/>
          </a:prstGeom>
          <a:noFill/>
          <a:ln w="9525">
            <a:noFill/>
            <a:miter lim="800000"/>
            <a:headEnd/>
            <a:tailEnd/>
          </a:ln>
        </p:spPr>
        <p:txBody>
          <a:bodyPr wrap="square" anchor="ctr">
            <a:spAutoFit/>
          </a:bodyPr>
          <a:lstStyle/>
          <a:p>
            <a:r>
              <a:rPr lang="zh-CN" altLang="zh-CN" sz="2800" b="1" dirty="0">
                <a:ea typeface="黑体" pitchFamily="49" charset="-122"/>
              </a:rPr>
              <a:t>“</a:t>
            </a:r>
            <a:r>
              <a:rPr lang="zh-CN" altLang="en-US" sz="2800" b="1" dirty="0">
                <a:latin typeface="黑体" pitchFamily="49" charset="-122"/>
                <a:ea typeface="黑体" pitchFamily="49" charset="-122"/>
              </a:rPr>
              <a:t>从目前所存信息看，散失在国内外的各类圆明园文物至少有</a:t>
            </a:r>
            <a:r>
              <a:rPr lang="zh-CN" altLang="en-US" sz="2800" b="1" dirty="0">
                <a:solidFill>
                  <a:srgbClr val="FF0000"/>
                </a:solidFill>
                <a:latin typeface="黑体" pitchFamily="49" charset="-122"/>
                <a:ea typeface="黑体" pitchFamily="49" charset="-122"/>
              </a:rPr>
              <a:t>１５０万（件）</a:t>
            </a:r>
            <a:r>
              <a:rPr lang="zh-CN" altLang="en-US" sz="2800" b="1" dirty="0">
                <a:latin typeface="黑体" pitchFamily="49" charset="-122"/>
                <a:ea typeface="黑体" pitchFamily="49" charset="-122"/>
              </a:rPr>
              <a:t>。</a:t>
            </a:r>
            <a:r>
              <a:rPr lang="zh-CN" altLang="en-US" sz="2800" b="1" dirty="0">
                <a:ea typeface="黑体" pitchFamily="49" charset="-122"/>
              </a:rPr>
              <a:t>”</a:t>
            </a:r>
            <a:r>
              <a:rPr lang="zh-CN" altLang="en-US" sz="2800" b="1" dirty="0">
                <a:latin typeface="黑体" pitchFamily="49" charset="-122"/>
                <a:ea typeface="黑体" pitchFamily="49" charset="-122"/>
              </a:rPr>
              <a:t>圆明园管理处主任陈名杰说，由于记录圆明园摆设的</a:t>
            </a:r>
            <a:r>
              <a:rPr lang="zh-CN" altLang="en-US" sz="2800" b="1" dirty="0">
                <a:ea typeface="黑体" pitchFamily="49" charset="-122"/>
              </a:rPr>
              <a:t>“</a:t>
            </a:r>
            <a:r>
              <a:rPr lang="zh-CN" altLang="en-US" sz="2800" b="1" dirty="0">
                <a:latin typeface="黑体" pitchFamily="49" charset="-122"/>
                <a:ea typeface="黑体" pitchFamily="49" charset="-122"/>
              </a:rPr>
              <a:t>陈设清册</a:t>
            </a:r>
            <a:r>
              <a:rPr lang="zh-CN" altLang="en-US" sz="2800" b="1" dirty="0">
                <a:ea typeface="黑体" pitchFamily="49" charset="-122"/>
              </a:rPr>
              <a:t>”</a:t>
            </a:r>
            <a:r>
              <a:rPr lang="zh-CN" altLang="en-US" sz="2800" b="1" dirty="0">
                <a:latin typeface="黑体" pitchFamily="49" charset="-122"/>
                <a:ea typeface="黑体" pitchFamily="49" charset="-122"/>
              </a:rPr>
              <a:t>可能毁于战火，没有留存下来，因而失去了精确排查圆明园流失文物的依据，这个数字也只是一个估算。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000045184"/>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95288" y="404813"/>
            <a:ext cx="2262187" cy="27352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4" descr="00004520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516688" y="333375"/>
            <a:ext cx="2241550" cy="27717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Picture 5" descr="Img240425399"/>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059113" y="1989138"/>
            <a:ext cx="3017837" cy="25352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Picture 6" descr="Img240425400"/>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395288" y="3716338"/>
            <a:ext cx="2325687" cy="278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Text Box 7"/>
          <p:cNvSpPr txBox="1">
            <a:spLocks noChangeArrowheads="1"/>
          </p:cNvSpPr>
          <p:nvPr/>
        </p:nvSpPr>
        <p:spPr bwMode="auto">
          <a:xfrm>
            <a:off x="3214678" y="5286388"/>
            <a:ext cx="5041900" cy="579437"/>
          </a:xfrm>
          <a:prstGeom prst="rect">
            <a:avLst/>
          </a:prstGeom>
          <a:noFill/>
          <a:ln w="9525">
            <a:noFill/>
            <a:miter lim="800000"/>
            <a:headEnd/>
            <a:tailEnd/>
          </a:ln>
          <a:effectLst/>
        </p:spPr>
        <p:txBody>
          <a:bodyPr>
            <a:spAutoFit/>
          </a:bodyPr>
          <a:lstStyle/>
          <a:p>
            <a:pPr>
              <a:spcBef>
                <a:spcPct val="50000"/>
              </a:spcBef>
              <a:defRPr/>
            </a:pPr>
            <a:r>
              <a:rPr lang="zh-CN" altLang="en-US" sz="3200" b="1" dirty="0">
                <a:effectLst>
                  <a:outerShdw blurRad="38100" dist="38100" dir="2700000" algn="tl">
                    <a:srgbClr val="C0C0C0"/>
                  </a:outerShdw>
                </a:effectLst>
                <a:latin typeface="Arial" pitchFamily="34" charset="0"/>
                <a:ea typeface="宋体" pitchFamily="2" charset="-122"/>
              </a:rPr>
              <a:t>圆明园文物回归祖国怀抱</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1584P28T3D1195188F326DT20060810154206"/>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811320"/>
            <a:ext cx="9144000" cy="4929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Text Box 3"/>
          <p:cNvSpPr txBox="1">
            <a:spLocks noChangeArrowheads="1"/>
          </p:cNvSpPr>
          <p:nvPr/>
        </p:nvSpPr>
        <p:spPr bwMode="auto">
          <a:xfrm>
            <a:off x="1214414" y="357166"/>
            <a:ext cx="4824413" cy="914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eaLnBrk="0" hangingPunct="0">
              <a:spcBef>
                <a:spcPct val="50000"/>
              </a:spcBef>
              <a:buFont typeface="Arial" pitchFamily="34" charset="0"/>
              <a:buNone/>
              <a:defRPr/>
            </a:pPr>
            <a:r>
              <a:rPr lang="zh-CN" altLang="en-US" sz="5400" b="1" dirty="0">
                <a:effectLst>
                  <a:outerShdw blurRad="38100" dist="38100" dir="2700000" algn="tl">
                    <a:srgbClr val="C0C0C0"/>
                  </a:outerShdw>
                </a:effectLst>
                <a:latin typeface="Times New Roman" pitchFamily="18" charset="0"/>
              </a:rPr>
              <a:t>圆明园</a:t>
            </a:r>
            <a:r>
              <a:rPr lang="zh-CN" altLang="en-US" sz="5400" b="1" dirty="0">
                <a:solidFill>
                  <a:srgbClr val="FF0000"/>
                </a:solidFill>
                <a:effectLst>
                  <a:outerShdw blurRad="38100" dist="38100" dir="2700000" algn="tl">
                    <a:srgbClr val="C0C0C0"/>
                  </a:outerShdw>
                </a:effectLst>
                <a:latin typeface="Times New Roman" pitchFamily="18" charset="0"/>
              </a:rPr>
              <a:t>遗址</a:t>
            </a:r>
          </a:p>
        </p:txBody>
      </p:sp>
      <p:sp>
        <p:nvSpPr>
          <p:cNvPr id="6" name="Rectangle 4"/>
          <p:cNvSpPr>
            <a:spLocks noChangeArrowheads="1"/>
          </p:cNvSpPr>
          <p:nvPr/>
        </p:nvSpPr>
        <p:spPr bwMode="auto">
          <a:xfrm>
            <a:off x="233363" y="3213082"/>
            <a:ext cx="8442325" cy="3382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0" hangingPunct="0">
              <a:buFont typeface="Arial" charset="0"/>
              <a:buNone/>
            </a:pPr>
            <a:r>
              <a:rPr lang="zh-CN" altLang="en-US" sz="7200" b="1" i="1">
                <a:solidFill>
                  <a:srgbClr val="FF3300"/>
                </a:solidFill>
                <a:latin typeface="Times New Roman" pitchFamily="18" charset="0"/>
                <a:ea typeface="隶书" pitchFamily="49" charset="-122"/>
              </a:rPr>
              <a:t>能抢的都抢了，</a:t>
            </a:r>
            <a:br>
              <a:rPr lang="zh-CN" altLang="en-US" sz="7200" b="1" i="1">
                <a:solidFill>
                  <a:srgbClr val="FF3300"/>
                </a:solidFill>
                <a:latin typeface="Times New Roman" pitchFamily="18" charset="0"/>
                <a:ea typeface="隶书" pitchFamily="49" charset="-122"/>
              </a:rPr>
            </a:br>
            <a:r>
              <a:rPr lang="zh-CN" altLang="en-US" sz="7200" b="1" i="1">
                <a:solidFill>
                  <a:srgbClr val="FF3300"/>
                </a:solidFill>
                <a:latin typeface="Times New Roman" pitchFamily="18" charset="0"/>
                <a:ea typeface="隶书" pitchFamily="49" charset="-122"/>
              </a:rPr>
              <a:t>能烧的都烧了，</a:t>
            </a:r>
            <a:br>
              <a:rPr lang="zh-CN" altLang="en-US" sz="7200" b="1" i="1">
                <a:solidFill>
                  <a:srgbClr val="FF3300"/>
                </a:solidFill>
                <a:latin typeface="Times New Roman" pitchFamily="18" charset="0"/>
                <a:ea typeface="隶书" pitchFamily="49" charset="-122"/>
              </a:rPr>
            </a:br>
            <a:r>
              <a:rPr lang="zh-CN" altLang="en-US" sz="7200" b="1" i="1">
                <a:solidFill>
                  <a:srgbClr val="FF3300"/>
                </a:solidFill>
                <a:latin typeface="Times New Roman" pitchFamily="18" charset="0"/>
                <a:ea typeface="隶书" pitchFamily="49" charset="-122"/>
              </a:rPr>
              <a:t>就剩下这些石头了！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a:spLocks noGrp="1"/>
          </p:cNvSpPr>
          <p:nvPr>
            <p:ph type="title"/>
          </p:nvPr>
        </p:nvSpPr>
        <p:spPr>
          <a:xfrm>
            <a:off x="500034" y="285728"/>
            <a:ext cx="3786214" cy="1325880"/>
          </a:xfrm>
        </p:spPr>
        <p:txBody>
          <a:bodyPr/>
          <a:lstStyle/>
          <a:p>
            <a:pPr algn="l"/>
            <a:r>
              <a:rPr lang="zh-CN" altLang="en-US" b="1" dirty="0"/>
              <a:t>圆明园现状</a:t>
            </a:r>
          </a:p>
        </p:txBody>
      </p:sp>
      <p:pic>
        <p:nvPicPr>
          <p:cNvPr id="5" name="内容占位符 3"/>
          <p:cNvPicPr>
            <a:picLocks noGrp="1" noChangeAspect="1"/>
          </p:cNvPicPr>
          <p:nvPr>
            <p:ph idx="1"/>
          </p:nvPr>
        </p:nvPicPr>
        <p:blipFill>
          <a:blip r:embed="rId2" cstate="print"/>
          <a:stretch>
            <a:fillRect/>
          </a:stretch>
        </p:blipFill>
        <p:spPr>
          <a:xfrm>
            <a:off x="71406" y="2221865"/>
            <a:ext cx="5259394" cy="4351655"/>
          </a:xfrm>
          <a:prstGeom prst="rect">
            <a:avLst/>
          </a:prstGeom>
        </p:spPr>
      </p:pic>
      <p:pic>
        <p:nvPicPr>
          <p:cNvPr id="6" name="图片 5"/>
          <p:cNvPicPr>
            <a:picLocks noChangeAspect="1"/>
          </p:cNvPicPr>
          <p:nvPr/>
        </p:nvPicPr>
        <p:blipFill>
          <a:blip r:embed="rId3" cstate="print"/>
          <a:stretch>
            <a:fillRect/>
          </a:stretch>
        </p:blipFill>
        <p:spPr>
          <a:xfrm>
            <a:off x="4929190" y="1"/>
            <a:ext cx="4357719" cy="3218474"/>
          </a:xfrm>
          <a:prstGeom prst="rect">
            <a:avLst/>
          </a:prstGeom>
        </p:spPr>
      </p:pic>
      <p:pic>
        <p:nvPicPr>
          <p:cNvPr id="7" name="图片 6"/>
          <p:cNvPicPr>
            <a:picLocks noChangeAspect="1"/>
          </p:cNvPicPr>
          <p:nvPr/>
        </p:nvPicPr>
        <p:blipFill>
          <a:blip r:embed="rId4" cstate="print"/>
          <a:srcRect t="7584" b="8343"/>
          <a:stretch>
            <a:fillRect/>
          </a:stretch>
        </p:blipFill>
        <p:spPr>
          <a:xfrm>
            <a:off x="5143504" y="3214686"/>
            <a:ext cx="4071966" cy="3357586"/>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32770" descr="大水法后面的远瀛观的门柱"/>
          <p:cNvPicPr>
            <a:picLocks noChangeAspect="1" noChangeArrowheads="1"/>
          </p:cNvPicPr>
          <p:nvPr/>
        </p:nvPicPr>
        <p:blipFill>
          <a:blip r:embed="rId2" cstate="print"/>
          <a:srcRect/>
          <a:stretch>
            <a:fillRect/>
          </a:stretch>
        </p:blipFill>
        <p:spPr bwMode="auto">
          <a:xfrm>
            <a:off x="4551363" y="261915"/>
            <a:ext cx="4552950" cy="3005138"/>
          </a:xfrm>
          <a:prstGeom prst="rect">
            <a:avLst/>
          </a:prstGeom>
          <a:noFill/>
          <a:ln w="9525">
            <a:noFill/>
            <a:miter lim="800000"/>
            <a:headEnd/>
            <a:tailEnd/>
          </a:ln>
        </p:spPr>
      </p:pic>
      <p:pic>
        <p:nvPicPr>
          <p:cNvPr id="8" name="图片 4" descr="timg (1)"/>
          <p:cNvPicPr>
            <a:picLocks noChangeAspect="1" noChangeArrowheads="1"/>
          </p:cNvPicPr>
          <p:nvPr/>
        </p:nvPicPr>
        <p:blipFill>
          <a:blip r:embed="rId3" cstate="print"/>
          <a:srcRect/>
          <a:stretch>
            <a:fillRect/>
          </a:stretch>
        </p:blipFill>
        <p:spPr bwMode="auto">
          <a:xfrm>
            <a:off x="3175" y="214290"/>
            <a:ext cx="4591050" cy="3062288"/>
          </a:xfrm>
          <a:prstGeom prst="rect">
            <a:avLst/>
          </a:prstGeom>
          <a:noFill/>
          <a:ln w="9525">
            <a:noFill/>
            <a:miter lim="800000"/>
            <a:headEnd/>
            <a:tailEnd/>
          </a:ln>
        </p:spPr>
      </p:pic>
      <p:pic>
        <p:nvPicPr>
          <p:cNvPr id="9" name="图片 32771" descr="圆明园中仅存的残桥"/>
          <p:cNvPicPr>
            <a:picLocks noChangeAspect="1" noChangeArrowheads="1"/>
          </p:cNvPicPr>
          <p:nvPr/>
        </p:nvPicPr>
        <p:blipFill>
          <a:blip r:embed="rId4" cstate="print"/>
          <a:srcRect/>
          <a:stretch>
            <a:fillRect/>
          </a:stretch>
        </p:blipFill>
        <p:spPr bwMode="auto">
          <a:xfrm>
            <a:off x="4594225" y="3536950"/>
            <a:ext cx="3995738" cy="2962275"/>
          </a:xfrm>
          <a:prstGeom prst="rect">
            <a:avLst/>
          </a:prstGeom>
          <a:noFill/>
          <a:ln w="9525">
            <a:noFill/>
            <a:miter lim="800000"/>
            <a:headEnd/>
            <a:tailEnd/>
          </a:ln>
        </p:spPr>
      </p:pic>
      <p:pic>
        <p:nvPicPr>
          <p:cNvPr id="10" name="图片 32772" descr="一进入遗址区，就残破的荒凉"/>
          <p:cNvPicPr>
            <a:picLocks noChangeAspect="1" noChangeArrowheads="1"/>
          </p:cNvPicPr>
          <p:nvPr/>
        </p:nvPicPr>
        <p:blipFill>
          <a:blip r:embed="rId5" cstate="print"/>
          <a:srcRect/>
          <a:stretch>
            <a:fillRect/>
          </a:stretch>
        </p:blipFill>
        <p:spPr bwMode="auto">
          <a:xfrm>
            <a:off x="847725" y="3355998"/>
            <a:ext cx="2930525" cy="3359150"/>
          </a:xfrm>
          <a:prstGeom prst="rect">
            <a:avLst/>
          </a:prstGeom>
          <a:noFill/>
          <a:ln w="9525">
            <a:noFill/>
            <a:miter lim="800000"/>
            <a:headEnd/>
            <a:tailEnd/>
          </a:ln>
        </p:spPr>
      </p:pic>
      <p:sp>
        <p:nvSpPr>
          <p:cNvPr id="11" name="文本框 3"/>
          <p:cNvSpPr txBox="1">
            <a:spLocks noChangeArrowheads="1"/>
          </p:cNvSpPr>
          <p:nvPr/>
        </p:nvSpPr>
        <p:spPr bwMode="auto">
          <a:xfrm>
            <a:off x="107117" y="4238625"/>
            <a:ext cx="677108" cy="1784350"/>
          </a:xfrm>
          <a:prstGeom prst="rect">
            <a:avLst/>
          </a:prstGeom>
          <a:noFill/>
          <a:ln w="9525">
            <a:noFill/>
            <a:miter lim="800000"/>
            <a:headEnd/>
            <a:tailEnd/>
          </a:ln>
        </p:spPr>
        <p:txBody>
          <a:bodyPr vert="eaVert">
            <a:spAutoFit/>
          </a:bodyPr>
          <a:lstStyle/>
          <a:p>
            <a:r>
              <a:rPr lang="zh-CN" altLang="en-US" sz="3200" b="1" dirty="0">
                <a:latin typeface="微软简粗黑" charset="0"/>
              </a:rPr>
              <a:t>残垣断壁</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30200" y="1889125"/>
            <a:ext cx="8064500" cy="577850"/>
          </a:xfrm>
          <a:prstGeom prst="rect">
            <a:avLst/>
          </a:prstGeom>
          <a:noFill/>
          <a:ln w="9525">
            <a:noFill/>
            <a:miter lim="800000"/>
          </a:ln>
          <a:effectLst/>
        </p:spPr>
        <p:txBody>
          <a:bodyPr>
            <a:spAutoFit/>
          </a:bodyPr>
          <a:lstStyle/>
          <a:p>
            <a:pPr>
              <a:defRPr/>
            </a:pPr>
            <a:r>
              <a:rPr lang="zh-CN" altLang="zh-CN" sz="3200" b="1" dirty="0">
                <a:effectLst>
                  <a:outerShdw blurRad="38100" dist="38100" dir="2700000" algn="tl">
                    <a:srgbClr val="C0C0C0"/>
                  </a:outerShdw>
                </a:effectLst>
              </a:rPr>
              <a:t>    </a:t>
            </a:r>
            <a:r>
              <a:rPr lang="zh-CN" sz="3200" b="1" dirty="0">
                <a:effectLst>
                  <a:outerShdw blurRad="38100" dist="38100" dir="2700000" algn="tl">
                    <a:srgbClr val="C0C0C0"/>
                  </a:outerShdw>
                </a:effectLst>
              </a:rPr>
              <a:t>问题</a:t>
            </a:r>
            <a:r>
              <a:rPr lang="zh-CN" altLang="zh-CN" sz="3200" b="1" dirty="0">
                <a:effectLst>
                  <a:outerShdw blurRad="38100" dist="38100" dir="2700000" algn="tl">
                    <a:srgbClr val="C0C0C0"/>
                  </a:outerShdw>
                </a:effectLst>
              </a:rPr>
              <a:t>1</a:t>
            </a:r>
            <a:r>
              <a:rPr lang="zh-CN" sz="3200" b="1" dirty="0">
                <a:effectLst>
                  <a:outerShdw blurRad="38100" dist="38100" dir="2700000" algn="tl">
                    <a:srgbClr val="C0C0C0"/>
                  </a:outerShdw>
                </a:effectLst>
              </a:rPr>
              <a:t>：圆明园在建筑史上的地位如何？</a:t>
            </a:r>
          </a:p>
        </p:txBody>
      </p:sp>
      <p:sp>
        <p:nvSpPr>
          <p:cNvPr id="5" name="WordArt 3">
            <a:hlinkClick r:id="rId2" action="ppaction://hlinksldjump"/>
          </p:cNvPr>
          <p:cNvSpPr>
            <a:spLocks noChangeArrowheads="1" noChangeShapeType="1" noTextEdit="1"/>
          </p:cNvSpPr>
          <p:nvPr/>
        </p:nvSpPr>
        <p:spPr bwMode="auto">
          <a:xfrm rot="21405862">
            <a:off x="179388" y="788988"/>
            <a:ext cx="3168650" cy="908050"/>
          </a:xfrm>
          <a:prstGeom prst="rect">
            <a:avLst/>
          </a:prstGeom>
        </p:spPr>
        <p:txBody>
          <a:bodyPr wrap="none" fromWordArt="1">
            <a:prstTxWarp prst="textCascadeUp">
              <a:avLst>
                <a:gd name="adj" fmla="val 57509"/>
              </a:avLst>
            </a:prstTxWarp>
            <a:scene3d>
              <a:camera prst="legacyPerspectiveFront">
                <a:rot lat="20519999" lon="1080000" rev="0"/>
              </a:camera>
              <a:lightRig rig="legacyFlat3" dir="r"/>
            </a:scene3d>
            <a:sp3d extrusionH="430200" prstMaterial="legacyMatte">
              <a:extrusionClr>
                <a:srgbClr val="FF6600"/>
              </a:extrusionClr>
            </a:sp3d>
          </a:bodyPr>
          <a:lstStyle/>
          <a:p>
            <a:pPr algn="ctr"/>
            <a:r>
              <a:rPr lang="zh-CN" altLang="en-US" sz="4400" b="1">
                <a:ln w="9525">
                  <a:noFill/>
                  <a:round/>
                  <a:headEnd/>
                  <a:tailEnd/>
                </a:ln>
                <a:gradFill rotWithShape="1">
                  <a:gsLst>
                    <a:gs pos="0">
                      <a:srgbClr val="FFE701"/>
                    </a:gs>
                    <a:gs pos="100000">
                      <a:srgbClr val="FE3E02"/>
                    </a:gs>
                  </a:gsLst>
                  <a:lin ang="5580000" scaled="1"/>
                </a:gradFill>
                <a:latin typeface="黑体"/>
                <a:ea typeface="黑体"/>
              </a:rPr>
              <a:t>说一说</a:t>
            </a:r>
          </a:p>
        </p:txBody>
      </p:sp>
      <p:sp>
        <p:nvSpPr>
          <p:cNvPr id="6" name="Text Box 4"/>
          <p:cNvSpPr txBox="1">
            <a:spLocks noChangeArrowheads="1"/>
          </p:cNvSpPr>
          <p:nvPr/>
        </p:nvSpPr>
        <p:spPr bwMode="auto">
          <a:xfrm>
            <a:off x="835025" y="4768850"/>
            <a:ext cx="7127875" cy="577850"/>
          </a:xfrm>
          <a:prstGeom prst="rect">
            <a:avLst/>
          </a:prstGeom>
          <a:noFill/>
          <a:ln w="9525">
            <a:noFill/>
            <a:miter lim="800000"/>
            <a:headEnd/>
            <a:tailEnd/>
          </a:ln>
        </p:spPr>
        <p:txBody>
          <a:bodyPr>
            <a:spAutoFit/>
          </a:bodyPr>
          <a:lstStyle/>
          <a:p>
            <a:pPr>
              <a:spcBef>
                <a:spcPct val="50000"/>
              </a:spcBef>
            </a:pPr>
            <a:r>
              <a:rPr lang="zh-CN" altLang="en-US" sz="3200" b="1" dirty="0"/>
              <a:t>问题</a:t>
            </a:r>
            <a:r>
              <a:rPr lang="zh-CN" altLang="zh-CN" sz="3200" b="1" dirty="0"/>
              <a:t>2</a:t>
            </a:r>
            <a:r>
              <a:rPr lang="zh-CN" altLang="en-US" sz="3200" b="1" dirty="0"/>
              <a:t>：圆明园被焚毁的原因是什么？</a:t>
            </a:r>
          </a:p>
        </p:txBody>
      </p:sp>
      <p:sp>
        <p:nvSpPr>
          <p:cNvPr id="7" name="Text Box 5"/>
          <p:cNvSpPr txBox="1">
            <a:spLocks noChangeArrowheads="1"/>
          </p:cNvSpPr>
          <p:nvPr/>
        </p:nvSpPr>
        <p:spPr bwMode="auto">
          <a:xfrm>
            <a:off x="908050" y="2752725"/>
            <a:ext cx="6911975" cy="1384300"/>
          </a:xfrm>
          <a:prstGeom prst="rect">
            <a:avLst/>
          </a:prstGeom>
          <a:noFill/>
          <a:ln w="9525">
            <a:noFill/>
            <a:miter lim="800000"/>
            <a:headEnd/>
            <a:tailEnd/>
          </a:ln>
        </p:spPr>
        <p:txBody>
          <a:bodyPr>
            <a:spAutoFit/>
          </a:bodyPr>
          <a:lstStyle/>
          <a:p>
            <a:pPr>
              <a:spcBef>
                <a:spcPct val="50000"/>
              </a:spcBef>
            </a:pPr>
            <a:r>
              <a:rPr lang="zh-CN" altLang="zh-CN" b="1"/>
              <a:t>         </a:t>
            </a:r>
            <a:r>
              <a:rPr lang="zh-CN" altLang="en-US" sz="2800" b="1">
                <a:solidFill>
                  <a:srgbClr val="FF0000"/>
                </a:solidFill>
                <a:ea typeface="楷体_GB2312" pitchFamily="1" charset="-122"/>
              </a:rPr>
              <a:t>圆明园为“万园之园”，是中西结合的典范，建筑行业里的一座丰碑，又是一座艺术宝库。</a:t>
            </a:r>
          </a:p>
        </p:txBody>
      </p:sp>
      <p:sp>
        <p:nvSpPr>
          <p:cNvPr id="8" name="Text Box 6"/>
          <p:cNvSpPr txBox="1">
            <a:spLocks noChangeArrowheads="1"/>
          </p:cNvSpPr>
          <p:nvPr/>
        </p:nvSpPr>
        <p:spPr bwMode="auto">
          <a:xfrm>
            <a:off x="2057400" y="5559425"/>
            <a:ext cx="6842125" cy="522288"/>
          </a:xfrm>
          <a:prstGeom prst="rect">
            <a:avLst/>
          </a:prstGeom>
          <a:noFill/>
          <a:ln w="9525">
            <a:noFill/>
            <a:miter lim="800000"/>
            <a:headEnd/>
            <a:tailEnd/>
          </a:ln>
        </p:spPr>
        <p:txBody>
          <a:bodyPr>
            <a:spAutoFit/>
          </a:bodyPr>
          <a:lstStyle/>
          <a:p>
            <a:pPr>
              <a:spcBef>
                <a:spcPct val="50000"/>
              </a:spcBef>
            </a:pPr>
            <a:r>
              <a:rPr lang="zh-CN" altLang="en-US" sz="2800" b="1">
                <a:solidFill>
                  <a:srgbClr val="FF0000"/>
                </a:solidFill>
                <a:ea typeface="楷体_GB2312" pitchFamily="1" charset="-122"/>
              </a:rPr>
              <a:t>清政府的腐败无能！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checkerboard(across)">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4"/>
          <p:cNvSpPr txBox="1">
            <a:spLocks noChangeArrowheads="1"/>
          </p:cNvSpPr>
          <p:nvPr/>
        </p:nvSpPr>
        <p:spPr bwMode="auto">
          <a:xfrm>
            <a:off x="107950" y="284163"/>
            <a:ext cx="8162925" cy="823912"/>
          </a:xfrm>
          <a:prstGeom prst="rect">
            <a:avLst/>
          </a:prstGeom>
          <a:noFill/>
          <a:ln w="9525">
            <a:noFill/>
            <a:miter lim="800000"/>
            <a:headEnd/>
            <a:tailEnd/>
          </a:ln>
        </p:spPr>
        <p:txBody>
          <a:bodyPr>
            <a:spAutoFit/>
          </a:bodyPr>
          <a:lstStyle/>
          <a:p>
            <a:r>
              <a:rPr lang="zh-CN" altLang="en-US" sz="4800" b="1">
                <a:latin typeface="方正兰亭黑_YS_GB18030" charset="-122"/>
                <a:ea typeface="方正兰亭黑_YS_GB18030" charset="-122"/>
              </a:rPr>
              <a:t>三、一系列不平等条约的签订</a:t>
            </a:r>
          </a:p>
        </p:txBody>
      </p:sp>
      <p:sp>
        <p:nvSpPr>
          <p:cNvPr id="21" name="TextBox 20"/>
          <p:cNvSpPr txBox="1"/>
          <p:nvPr/>
        </p:nvSpPr>
        <p:spPr>
          <a:xfrm>
            <a:off x="285720" y="1357298"/>
            <a:ext cx="4286280" cy="561692"/>
          </a:xfrm>
          <a:prstGeom prst="rect">
            <a:avLst/>
          </a:prstGeom>
          <a:noFill/>
        </p:spPr>
        <p:txBody>
          <a:bodyPr wrap="square" rtlCol="0">
            <a:spAutoFit/>
          </a:bodyPr>
          <a:lstStyle/>
          <a:p>
            <a:r>
              <a:rPr lang="en-US" altLang="zh-CN" sz="3050" b="1" dirty="0" smtClean="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1.《</a:t>
            </a:r>
            <a:r>
              <a:rPr lang="zh-CN" altLang="en-US" sz="3050" b="1" dirty="0" smtClean="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天津条约</a:t>
            </a:r>
            <a:r>
              <a:rPr lang="en-US" altLang="zh-CN" sz="3050" b="1" dirty="0" smtClean="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a:t>
            </a:r>
            <a:endParaRPr lang="zh-CN" altLang="en-US" sz="3050" b="1"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22" name="TextBox 21"/>
          <p:cNvSpPr txBox="1"/>
          <p:nvPr/>
        </p:nvSpPr>
        <p:spPr>
          <a:xfrm>
            <a:off x="1500166" y="2000240"/>
            <a:ext cx="7257115" cy="561692"/>
          </a:xfrm>
          <a:prstGeom prst="rect">
            <a:avLst/>
          </a:prstGeom>
          <a:noFill/>
        </p:spPr>
        <p:txBody>
          <a:bodyPr wrap="none" rtlCol="0">
            <a:spAutoFit/>
          </a:bodyPr>
          <a:lstStyle/>
          <a:p>
            <a:r>
              <a:rPr lang="en-US" altLang="zh-CN" sz="3050" b="1" dirty="0" smtClean="0">
                <a:latin typeface="华文新魏" panose="02010800040101010101" pitchFamily="2" charset="-122"/>
                <a:ea typeface="华文新魏" panose="02010800040101010101" pitchFamily="2" charset="-122"/>
              </a:rPr>
              <a:t>1858</a:t>
            </a:r>
            <a:r>
              <a:rPr lang="zh-CN" altLang="en-US" sz="3050" b="1" dirty="0" smtClean="0">
                <a:latin typeface="华文新魏" panose="02010800040101010101" pitchFamily="2" charset="-122"/>
                <a:ea typeface="华文新魏" panose="02010800040101010101" pitchFamily="2" charset="-122"/>
              </a:rPr>
              <a:t>年清政府与俄、美、英、法分别签订</a:t>
            </a:r>
          </a:p>
        </p:txBody>
      </p:sp>
      <p:sp>
        <p:nvSpPr>
          <p:cNvPr id="23" name="TextBox 22"/>
          <p:cNvSpPr txBox="1"/>
          <p:nvPr/>
        </p:nvSpPr>
        <p:spPr>
          <a:xfrm>
            <a:off x="789177" y="2680602"/>
            <a:ext cx="918729" cy="551699"/>
          </a:xfrm>
          <a:prstGeom prst="roundRect">
            <a:avLst/>
          </a:prstGeom>
          <a:solidFill>
            <a:schemeClr val="bg2">
              <a:lumMod val="75000"/>
            </a:schemeClr>
          </a:solidFill>
          <a:scene3d>
            <a:camera prst="orthographicFront"/>
            <a:lightRig rig="threePt" dir="t"/>
          </a:scene3d>
          <a:sp3d>
            <a:bevelT/>
          </a:sp3d>
        </p:spPr>
        <p:txBody>
          <a:bodyPr wrap="none" rtlCol="0">
            <a:spAutoFit/>
          </a:bodyPr>
          <a:lstStyle/>
          <a:p>
            <a:r>
              <a:rPr lang="zh-CN" altLang="en-US" sz="2665" b="1" dirty="0" smtClean="0">
                <a:latin typeface="华文新魏" panose="02010800040101010101" pitchFamily="2" charset="-122"/>
                <a:ea typeface="华文新魏" panose="02010800040101010101" pitchFamily="2" charset="-122"/>
              </a:rPr>
              <a:t>内容</a:t>
            </a:r>
          </a:p>
        </p:txBody>
      </p:sp>
      <p:sp>
        <p:nvSpPr>
          <p:cNvPr id="29" name="Text Box 3"/>
          <p:cNvSpPr txBox="1"/>
          <p:nvPr/>
        </p:nvSpPr>
        <p:spPr>
          <a:xfrm>
            <a:off x="928662" y="3349629"/>
            <a:ext cx="5121275" cy="579438"/>
          </a:xfrm>
          <a:prstGeom prst="rect">
            <a:avLst/>
          </a:prstGeom>
          <a:noFill/>
          <a:ln w="9525">
            <a:noFill/>
          </a:ln>
        </p:spPr>
        <p:txBody>
          <a:bodyPr>
            <a:spAutoFit/>
          </a:bodyPr>
          <a:lstStyle/>
          <a:p>
            <a:pPr>
              <a:spcBef>
                <a:spcPct val="50000"/>
              </a:spcBef>
            </a:pPr>
            <a:r>
              <a:rPr lang="zh-CN" altLang="en-US" sz="3200" dirty="0" smtClean="0">
                <a:effectLst>
                  <a:outerShdw blurRad="38100" dist="38100" dir="2700000" algn="tl">
                    <a:srgbClr val="C0C0C0"/>
                  </a:outerShdw>
                </a:effectLst>
                <a:latin typeface="黑体" panose="02010609060101010101" charset="-122"/>
                <a:ea typeface="黑体" panose="02010609060101010101" charset="-122"/>
              </a:rPr>
              <a:t>①</a:t>
            </a:r>
            <a:r>
              <a:rPr lang="zh-CN" altLang="en-US" sz="3200" b="1" dirty="0" smtClean="0">
                <a:latin typeface="华文新魏" panose="02010800040101010101" pitchFamily="2" charset="-122"/>
                <a:ea typeface="华文新魏" panose="02010800040101010101" pitchFamily="2" charset="-122"/>
              </a:rPr>
              <a:t>外国公使进驻北京，</a:t>
            </a:r>
            <a:endParaRPr lang="zh-CN" altLang="en-US" noProof="1">
              <a:latin typeface="Times New Roman" panose="02020603050405020304" pitchFamily="18" charset="0"/>
            </a:endParaRPr>
          </a:p>
        </p:txBody>
      </p:sp>
      <p:sp>
        <p:nvSpPr>
          <p:cNvPr id="30" name="Text Box 4"/>
          <p:cNvSpPr txBox="1"/>
          <p:nvPr/>
        </p:nvSpPr>
        <p:spPr>
          <a:xfrm>
            <a:off x="947766" y="3914776"/>
            <a:ext cx="7467624" cy="584775"/>
          </a:xfrm>
          <a:prstGeom prst="rect">
            <a:avLst/>
          </a:prstGeom>
          <a:noFill/>
          <a:ln w="9525">
            <a:noFill/>
          </a:ln>
        </p:spPr>
        <p:txBody>
          <a:bodyPr wrap="square">
            <a:spAutoFit/>
          </a:bodyPr>
          <a:lstStyle/>
          <a:p>
            <a:pPr>
              <a:spcBef>
                <a:spcPct val="50000"/>
              </a:spcBef>
            </a:pPr>
            <a:r>
              <a:rPr lang="zh-CN" altLang="en-US" sz="3200" dirty="0" smtClean="0">
                <a:effectLst>
                  <a:outerShdw blurRad="38100" dist="38100" dir="2700000" algn="tl">
                    <a:srgbClr val="C0C0C0"/>
                  </a:outerShdw>
                </a:effectLst>
                <a:latin typeface="黑体" panose="02010609060101010101" charset="-122"/>
                <a:ea typeface="黑体" panose="02010609060101010101" charset="-122"/>
                <a:sym typeface="+mn-ea"/>
              </a:rPr>
              <a:t>②</a:t>
            </a:r>
            <a:r>
              <a:rPr lang="zh-CN" altLang="en-US" sz="3200" b="1" dirty="0" smtClean="0">
                <a:latin typeface="华文新魏" panose="02010800040101010101" pitchFamily="2" charset="-122"/>
                <a:ea typeface="华文新魏" panose="02010800040101010101" pitchFamily="2" charset="-122"/>
              </a:rPr>
              <a:t>增开</a:t>
            </a:r>
            <a:r>
              <a:rPr lang="zh-CN" altLang="en-US" sz="3200" b="1" dirty="0" smtClean="0">
                <a:solidFill>
                  <a:srgbClr val="C00000"/>
                </a:solidFill>
                <a:latin typeface="华文新魏" panose="02010800040101010101" pitchFamily="2" charset="-122"/>
                <a:ea typeface="华文新魏" panose="02010800040101010101" pitchFamily="2" charset="-122"/>
              </a:rPr>
              <a:t>汉口</a:t>
            </a:r>
            <a:r>
              <a:rPr lang="zh-CN" altLang="en-US" sz="3200" b="1" dirty="0" smtClean="0">
                <a:latin typeface="华文新魏" panose="02010800040101010101" pitchFamily="2" charset="-122"/>
                <a:ea typeface="华文新魏" panose="02010800040101010101" pitchFamily="2" charset="-122"/>
              </a:rPr>
              <a:t>、</a:t>
            </a:r>
            <a:r>
              <a:rPr lang="zh-CN" altLang="en-US" sz="3200" b="1" dirty="0" smtClean="0">
                <a:solidFill>
                  <a:srgbClr val="C00000"/>
                </a:solidFill>
                <a:latin typeface="华文新魏" panose="02010800040101010101" pitchFamily="2" charset="-122"/>
                <a:ea typeface="华文新魏" panose="02010800040101010101" pitchFamily="2" charset="-122"/>
              </a:rPr>
              <a:t>南京</a:t>
            </a:r>
            <a:r>
              <a:rPr lang="zh-CN" altLang="en-US" sz="3200" b="1" dirty="0" smtClean="0">
                <a:latin typeface="华文新魏" panose="02010800040101010101" pitchFamily="2" charset="-122"/>
                <a:ea typeface="华文新魏" panose="02010800040101010101" pitchFamily="2" charset="-122"/>
              </a:rPr>
              <a:t>等十处为通商口岸，</a:t>
            </a:r>
            <a:endParaRPr lang="zh-CN" altLang="en-US" sz="3200" dirty="0">
              <a:effectLst>
                <a:outerShdw blurRad="38100" dist="38100" dir="2700000" algn="tl">
                  <a:srgbClr val="C0C0C0"/>
                </a:outerShdw>
              </a:effectLst>
              <a:latin typeface="黑体" panose="02010609060101010101" charset="-122"/>
              <a:ea typeface="黑体" panose="02010609060101010101" charset="-122"/>
              <a:sym typeface="+mn-ea"/>
            </a:endParaRPr>
          </a:p>
        </p:txBody>
      </p:sp>
      <p:sp>
        <p:nvSpPr>
          <p:cNvPr id="31" name="Text Box 5"/>
          <p:cNvSpPr txBox="1"/>
          <p:nvPr/>
        </p:nvSpPr>
        <p:spPr>
          <a:xfrm>
            <a:off x="928662" y="4643446"/>
            <a:ext cx="7543800" cy="1077218"/>
          </a:xfrm>
          <a:prstGeom prst="rect">
            <a:avLst/>
          </a:prstGeom>
          <a:noFill/>
          <a:ln w="9525">
            <a:noFill/>
          </a:ln>
        </p:spPr>
        <p:txBody>
          <a:bodyPr>
            <a:spAutoFit/>
          </a:bodyPr>
          <a:lstStyle/>
          <a:p>
            <a:pPr>
              <a:spcBef>
                <a:spcPct val="50000"/>
              </a:spcBef>
            </a:pPr>
            <a:r>
              <a:rPr lang="zh-CN" altLang="en-US" sz="3200" dirty="0" smtClean="0">
                <a:effectLst>
                  <a:outerShdw blurRad="38100" dist="38100" dir="2700000" algn="tl">
                    <a:srgbClr val="C0C0C0"/>
                  </a:outerShdw>
                </a:effectLst>
                <a:latin typeface="黑体" panose="02010609060101010101" charset="-122"/>
                <a:ea typeface="黑体" panose="02010609060101010101" charset="-122"/>
                <a:sym typeface="+mn-ea"/>
              </a:rPr>
              <a:t>③</a:t>
            </a:r>
            <a:r>
              <a:rPr lang="zh-CN" altLang="en-US" sz="3200" b="1" dirty="0" smtClean="0">
                <a:latin typeface="华文新魏" panose="02010800040101010101" pitchFamily="2" charset="-122"/>
                <a:ea typeface="华文新魏" panose="02010800040101010101" pitchFamily="2" charset="-122"/>
              </a:rPr>
              <a:t>外国商船和军舰可以在</a:t>
            </a:r>
            <a:r>
              <a:rPr lang="zh-CN" altLang="en-US" sz="3200" b="1" dirty="0" smtClean="0">
                <a:solidFill>
                  <a:srgbClr val="C00000"/>
                </a:solidFill>
                <a:latin typeface="华文新魏" panose="02010800040101010101" pitchFamily="2" charset="-122"/>
                <a:ea typeface="华文新魏" panose="02010800040101010101" pitchFamily="2" charset="-122"/>
              </a:rPr>
              <a:t>长江各口岸</a:t>
            </a:r>
            <a:r>
              <a:rPr lang="zh-CN" altLang="en-US" sz="3200" b="1" dirty="0" smtClean="0">
                <a:latin typeface="华文新魏" panose="02010800040101010101" pitchFamily="2" charset="-122"/>
                <a:ea typeface="华文新魏" panose="02010800040101010101" pitchFamily="2" charset="-122"/>
              </a:rPr>
              <a:t>自由航行等特权</a:t>
            </a:r>
            <a:r>
              <a:rPr lang="zh-CN" altLang="en-US" sz="3200" dirty="0" smtClean="0">
                <a:latin typeface="华文新魏" panose="02010800040101010101" pitchFamily="2" charset="-122"/>
                <a:ea typeface="华文新魏" panose="02010800040101010101" pitchFamily="2" charset="-122"/>
              </a:rPr>
              <a:t>。</a:t>
            </a:r>
            <a:endParaRPr lang="zh-CN" altLang="en-US" sz="3200" dirty="0">
              <a:effectLst>
                <a:outerShdw blurRad="38100" dist="38100" dir="2700000" algn="tl">
                  <a:srgbClr val="C0C0C0"/>
                </a:outerShdw>
              </a:effectLst>
              <a:latin typeface="黑体" panose="02010609060101010101" charset="-122"/>
              <a:ea typeface="黑体" panose="02010609060101010101" charset="-122"/>
              <a:sym typeface="+mn-ea"/>
            </a:endParaRPr>
          </a:p>
        </p:txBody>
      </p:sp>
      <p:sp>
        <p:nvSpPr>
          <p:cNvPr id="32" name="Text Box 6"/>
          <p:cNvSpPr txBox="1"/>
          <p:nvPr/>
        </p:nvSpPr>
        <p:spPr>
          <a:xfrm>
            <a:off x="914400" y="5715016"/>
            <a:ext cx="8229600" cy="579437"/>
          </a:xfrm>
          <a:prstGeom prst="rect">
            <a:avLst/>
          </a:prstGeom>
          <a:noFill/>
          <a:ln w="9525">
            <a:noFill/>
          </a:ln>
        </p:spPr>
        <p:txBody>
          <a:bodyPr>
            <a:spAutoFit/>
          </a:bodyPr>
          <a:lstStyle/>
          <a:p>
            <a:pPr>
              <a:spcBef>
                <a:spcPct val="50000"/>
              </a:spcBef>
            </a:pPr>
            <a:r>
              <a:rPr lang="zh-CN" altLang="en-US" sz="3200" dirty="0">
                <a:effectLst>
                  <a:outerShdw blurRad="38100" dist="38100" dir="2700000" algn="tl">
                    <a:srgbClr val="C0C0C0"/>
                  </a:outerShdw>
                </a:effectLst>
                <a:latin typeface="黑体" panose="02010609060101010101" charset="-122"/>
                <a:ea typeface="黑体" panose="02010609060101010101" charset="-122"/>
                <a:sym typeface="+mn-ea"/>
              </a:rPr>
              <a:t>④对英法分别赔偿400万和200万两白银。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iterate type="lt">
                                    <p:tmPct val="100000"/>
                                  </p:iterate>
                                  <p:childTnLst>
                                    <p:set>
                                      <p:cBhvr>
                                        <p:cTn id="6" dur="1" fill="hold">
                                          <p:stCondLst>
                                            <p:cond delay="0"/>
                                          </p:stCondLst>
                                        </p:cTn>
                                        <p:tgtEl>
                                          <p:spTgt spid="29"/>
                                        </p:tgtEl>
                                        <p:attrNameLst>
                                          <p:attrName>style.visibility</p:attrName>
                                        </p:attrNameLst>
                                      </p:cBhvr>
                                      <p:to>
                                        <p:strVal val="visible"/>
                                      </p:to>
                                    </p:set>
                                    <p:animEffect transition="in" filter="barn(outVertical)">
                                      <p:cBhvr>
                                        <p:cTn id="7" dur="75"/>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iterate type="lt">
                                    <p:tmPct val="100000"/>
                                  </p:iterate>
                                  <p:childTnLst>
                                    <p:set>
                                      <p:cBhvr>
                                        <p:cTn id="11" dur="1" fill="hold">
                                          <p:stCondLst>
                                            <p:cond delay="0"/>
                                          </p:stCondLst>
                                        </p:cTn>
                                        <p:tgtEl>
                                          <p:spTgt spid="30"/>
                                        </p:tgtEl>
                                        <p:attrNameLst>
                                          <p:attrName>style.visibility</p:attrName>
                                        </p:attrNameLst>
                                      </p:cBhvr>
                                      <p:to>
                                        <p:strVal val="visible"/>
                                      </p:to>
                                    </p:set>
                                    <p:animEffect transition="in" filter="barn(outVertical)">
                                      <p:cBhvr>
                                        <p:cTn id="12" dur="75"/>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barn(outVertical)">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37" fill="hold" grpId="0"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barn(outVertical)">
                                      <p:cBhvr>
                                        <p:cTn id="2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17196" y="688396"/>
            <a:ext cx="5426374" cy="561692"/>
          </a:xfrm>
          <a:prstGeom prst="rect">
            <a:avLst/>
          </a:prstGeom>
          <a:noFill/>
        </p:spPr>
        <p:txBody>
          <a:bodyPr wrap="square" rtlCol="0">
            <a:spAutoFit/>
          </a:bodyPr>
          <a:lstStyle/>
          <a:p>
            <a:r>
              <a:rPr lang="en-US" altLang="zh-CN" sz="3050" b="1" dirty="0" smtClean="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2.《</a:t>
            </a:r>
            <a:r>
              <a:rPr lang="zh-CN" altLang="en-US" sz="3050" b="1" dirty="0" smtClean="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通商章程善后条约</a:t>
            </a:r>
            <a:r>
              <a:rPr lang="en-US" altLang="zh-CN" sz="3050" b="1" dirty="0" smtClean="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a:t>
            </a:r>
            <a:endParaRPr lang="zh-CN" altLang="en-US" sz="3050" b="1"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11" name="TextBox 10"/>
          <p:cNvSpPr txBox="1"/>
          <p:nvPr/>
        </p:nvSpPr>
        <p:spPr>
          <a:xfrm>
            <a:off x="1428728" y="1643050"/>
            <a:ext cx="4464685" cy="556260"/>
          </a:xfrm>
          <a:prstGeom prst="rect">
            <a:avLst/>
          </a:prstGeom>
          <a:noFill/>
        </p:spPr>
        <p:txBody>
          <a:bodyPr wrap="none" rtlCol="0">
            <a:spAutoFit/>
          </a:bodyPr>
          <a:lstStyle/>
          <a:p>
            <a:r>
              <a:rPr lang="zh-CN" altLang="en-US" sz="3050" b="1" dirty="0" smtClean="0">
                <a:latin typeface="华文新魏" panose="02010800040101010101" pitchFamily="2" charset="-122"/>
                <a:ea typeface="华文新魏" panose="02010800040101010101" pitchFamily="2" charset="-122"/>
              </a:rPr>
              <a:t>清政府与英、法、美签订</a:t>
            </a:r>
          </a:p>
        </p:txBody>
      </p:sp>
      <p:sp>
        <p:nvSpPr>
          <p:cNvPr id="12" name="TextBox 11"/>
          <p:cNvSpPr txBox="1"/>
          <p:nvPr/>
        </p:nvSpPr>
        <p:spPr>
          <a:xfrm>
            <a:off x="785786" y="2786058"/>
            <a:ext cx="918729" cy="551699"/>
          </a:xfrm>
          <a:prstGeom prst="roundRect">
            <a:avLst/>
          </a:prstGeom>
          <a:solidFill>
            <a:schemeClr val="bg2">
              <a:lumMod val="75000"/>
            </a:schemeClr>
          </a:solidFill>
          <a:scene3d>
            <a:camera prst="orthographicFront"/>
            <a:lightRig rig="threePt" dir="t"/>
          </a:scene3d>
          <a:sp3d>
            <a:bevelT/>
          </a:sp3d>
        </p:spPr>
        <p:txBody>
          <a:bodyPr wrap="none" rtlCol="0">
            <a:spAutoFit/>
          </a:bodyPr>
          <a:lstStyle/>
          <a:p>
            <a:r>
              <a:rPr lang="zh-CN" altLang="en-US" sz="2665" b="1" dirty="0" smtClean="0">
                <a:latin typeface="华文新魏" panose="02010800040101010101" pitchFamily="2" charset="-122"/>
                <a:ea typeface="华文新魏" panose="02010800040101010101" pitchFamily="2" charset="-122"/>
              </a:rPr>
              <a:t>内容</a:t>
            </a:r>
            <a:endParaRPr lang="zh-CN" altLang="en-US" sz="2665" b="1" dirty="0">
              <a:latin typeface="华文新魏" panose="02010800040101010101" pitchFamily="2" charset="-122"/>
              <a:ea typeface="华文新魏" panose="02010800040101010101" pitchFamily="2" charset="-122"/>
            </a:endParaRPr>
          </a:p>
        </p:txBody>
      </p:sp>
      <p:sp>
        <p:nvSpPr>
          <p:cNvPr id="13" name="TextBox 12"/>
          <p:cNvSpPr txBox="1"/>
          <p:nvPr/>
        </p:nvSpPr>
        <p:spPr>
          <a:xfrm>
            <a:off x="1142976" y="3857628"/>
            <a:ext cx="6871655" cy="556260"/>
          </a:xfrm>
          <a:prstGeom prst="rect">
            <a:avLst/>
          </a:prstGeom>
          <a:noFill/>
        </p:spPr>
        <p:txBody>
          <a:bodyPr wrap="square" rtlCol="0">
            <a:spAutoFit/>
          </a:bodyPr>
          <a:lstStyle/>
          <a:p>
            <a:r>
              <a:rPr lang="zh-CN" altLang="en-US" sz="3050" b="1" dirty="0" smtClean="0">
                <a:latin typeface="华文新魏" panose="02010800040101010101" pitchFamily="2" charset="-122"/>
                <a:ea typeface="华文新魏" panose="02010800040101010101" pitchFamily="2" charset="-122"/>
              </a:rPr>
              <a:t>清政府被迫承认了鸦片贸易的合法化</a:t>
            </a:r>
            <a:endParaRPr lang="zh-CN" altLang="en-US" sz="3050" b="1" dirty="0">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dissolv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13314"/>
          <p:cNvSpPr txBox="1">
            <a:spLocks noChangeArrowheads="1"/>
          </p:cNvSpPr>
          <p:nvPr/>
        </p:nvSpPr>
        <p:spPr bwMode="auto">
          <a:xfrm>
            <a:off x="214282" y="357166"/>
            <a:ext cx="4824412" cy="642938"/>
          </a:xfrm>
          <a:prstGeom prst="rect">
            <a:avLst/>
          </a:prstGeom>
          <a:noFill/>
          <a:ln w="9525">
            <a:noFill/>
            <a:miter lim="800000"/>
            <a:headEnd/>
            <a:tailEnd/>
          </a:ln>
          <a:effectLst>
            <a:outerShdw dist="35921" dir="2700000" algn="ctr" rotWithShape="0">
              <a:schemeClr val="bg2"/>
            </a:outerShdw>
          </a:effectLst>
        </p:spPr>
        <p:txBody>
          <a:bodyPr>
            <a:spAutoFit/>
          </a:bodyPr>
          <a:lstStyle/>
          <a:p>
            <a:pPr>
              <a:spcBef>
                <a:spcPct val="50000"/>
              </a:spcBef>
            </a:pPr>
            <a:r>
              <a:rPr lang="en-US" altLang="zh-CN" sz="3600" b="1" dirty="0" smtClean="0">
                <a:solidFill>
                  <a:srgbClr val="CC3300"/>
                </a:solidFill>
                <a:latin typeface="Verdana" pitchFamily="34" charset="0"/>
                <a:ea typeface="黑体" pitchFamily="49" charset="-122"/>
              </a:rPr>
              <a:t>3. </a:t>
            </a:r>
            <a:r>
              <a:rPr lang="zh-CN" altLang="en-US" sz="3600" b="1" dirty="0">
                <a:solidFill>
                  <a:srgbClr val="CC3300"/>
                </a:solidFill>
                <a:latin typeface="Verdana" pitchFamily="34" charset="0"/>
                <a:ea typeface="黑体" pitchFamily="49" charset="-122"/>
              </a:rPr>
              <a:t>《北京条约》</a:t>
            </a:r>
          </a:p>
        </p:txBody>
      </p:sp>
      <p:sp>
        <p:nvSpPr>
          <p:cNvPr id="9" name="Text Box 3"/>
          <p:cNvSpPr txBox="1"/>
          <p:nvPr/>
        </p:nvSpPr>
        <p:spPr>
          <a:xfrm>
            <a:off x="319090" y="2100929"/>
            <a:ext cx="7967686" cy="523220"/>
          </a:xfrm>
          <a:prstGeom prst="rect">
            <a:avLst/>
          </a:prstGeom>
          <a:noFill/>
          <a:ln w="9525">
            <a:noFill/>
          </a:ln>
        </p:spPr>
        <p:txBody>
          <a:bodyPr wrap="square">
            <a:spAutoFit/>
          </a:bodyPr>
          <a:lstStyle/>
          <a:p>
            <a:pPr>
              <a:spcBef>
                <a:spcPct val="50000"/>
              </a:spcBef>
            </a:pPr>
            <a:r>
              <a:rPr lang="zh-CN" altLang="en-US" sz="2800" b="1" dirty="0">
                <a:effectLst>
                  <a:outerShdw blurRad="38100" dist="38100" dir="2700000" algn="tl">
                    <a:srgbClr val="C0C0C0"/>
                  </a:outerShdw>
                </a:effectLst>
                <a:latin typeface="黑体" panose="02010609060101010101" charset="-122"/>
                <a:ea typeface="黑体" panose="02010609060101010101" charset="-122"/>
                <a:sym typeface="+mn-ea"/>
              </a:rPr>
              <a:t>（</a:t>
            </a:r>
            <a:r>
              <a:rPr lang="en-US" altLang="zh-CN" sz="2800" b="1" dirty="0">
                <a:effectLst>
                  <a:outerShdw blurRad="38100" dist="38100" dir="2700000" algn="tl">
                    <a:srgbClr val="C0C0C0"/>
                  </a:outerShdw>
                </a:effectLst>
                <a:latin typeface="黑体" panose="02010609060101010101" charset="-122"/>
                <a:ea typeface="黑体" panose="02010609060101010101" charset="-122"/>
                <a:sym typeface="+mn-ea"/>
              </a:rPr>
              <a:t>1</a:t>
            </a:r>
            <a:r>
              <a:rPr lang="zh-CN" altLang="en-US" sz="2800" b="1" dirty="0">
                <a:effectLst>
                  <a:outerShdw blurRad="38100" dist="38100" dir="2700000" algn="tl">
                    <a:srgbClr val="C0C0C0"/>
                  </a:outerShdw>
                </a:effectLst>
                <a:latin typeface="黑体" panose="02010609060101010101" charset="-122"/>
                <a:ea typeface="黑体" panose="02010609060101010101" charset="-122"/>
                <a:sym typeface="+mn-ea"/>
              </a:rPr>
              <a:t>）清政府承认《天津条约</a:t>
            </a:r>
            <a:r>
              <a:rPr lang="zh-CN" altLang="en-US" sz="2800" b="1" dirty="0" smtClean="0">
                <a:effectLst>
                  <a:outerShdw blurRad="38100" dist="38100" dir="2700000" algn="tl">
                    <a:srgbClr val="C0C0C0"/>
                  </a:outerShdw>
                </a:effectLst>
                <a:latin typeface="黑体" panose="02010609060101010101" charset="-122"/>
                <a:ea typeface="黑体" panose="02010609060101010101" charset="-122"/>
                <a:sym typeface="+mn-ea"/>
              </a:rPr>
              <a:t>》继续有效；</a:t>
            </a:r>
            <a:endParaRPr lang="zh-CN" altLang="en-US" sz="2800" b="1" dirty="0">
              <a:effectLst>
                <a:outerShdw blurRad="38100" dist="38100" dir="2700000" algn="tl">
                  <a:srgbClr val="C0C0C0"/>
                </a:outerShdw>
              </a:effectLst>
              <a:latin typeface="黑体" panose="02010609060101010101" charset="-122"/>
              <a:ea typeface="黑体" panose="02010609060101010101" charset="-122"/>
              <a:sym typeface="+mn-ea"/>
            </a:endParaRPr>
          </a:p>
        </p:txBody>
      </p:sp>
      <p:sp>
        <p:nvSpPr>
          <p:cNvPr id="10" name="文本框 6"/>
          <p:cNvSpPr txBox="1"/>
          <p:nvPr/>
        </p:nvSpPr>
        <p:spPr>
          <a:xfrm>
            <a:off x="327027" y="2877217"/>
            <a:ext cx="3972562" cy="523220"/>
          </a:xfrm>
          <a:prstGeom prst="rect">
            <a:avLst/>
          </a:prstGeom>
          <a:noFill/>
        </p:spPr>
        <p:txBody>
          <a:bodyPr wrap="none">
            <a:spAutoFit/>
          </a:bodyPr>
          <a:lstStyle/>
          <a:p>
            <a:r>
              <a:rPr lang="zh-CN" altLang="en-US" sz="2800" b="1">
                <a:effectLst>
                  <a:outerShdw blurRad="38100" dist="38100" dir="2700000" algn="tl">
                    <a:srgbClr val="C0C0C0"/>
                  </a:outerShdw>
                </a:effectLst>
                <a:latin typeface="黑体" panose="02010609060101010101" charset="-122"/>
                <a:ea typeface="黑体" panose="02010609060101010101" charset="-122"/>
                <a:sym typeface="+mn-ea"/>
              </a:rPr>
              <a:t>（2）增开天津为商埠；</a:t>
            </a:r>
            <a:endParaRPr lang="zh-CN" altLang="en-US" sz="2800" b="1">
              <a:effectLst>
                <a:outerShdw blurRad="38100" dist="38100" dir="2700000" algn="tl">
                  <a:srgbClr val="C0C0C0"/>
                </a:outerShdw>
              </a:effectLst>
              <a:latin typeface="黑体" panose="02010609060101010101" charset="-122"/>
              <a:ea typeface="黑体" panose="02010609060101010101" charset="-122"/>
            </a:endParaRPr>
          </a:p>
        </p:txBody>
      </p:sp>
      <p:sp>
        <p:nvSpPr>
          <p:cNvPr id="11" name="文本框 8"/>
          <p:cNvSpPr txBox="1"/>
          <p:nvPr/>
        </p:nvSpPr>
        <p:spPr>
          <a:xfrm>
            <a:off x="327027" y="3724942"/>
            <a:ext cx="5226050" cy="523220"/>
          </a:xfrm>
          <a:prstGeom prst="rect">
            <a:avLst/>
          </a:prstGeom>
          <a:noFill/>
        </p:spPr>
        <p:txBody>
          <a:bodyPr>
            <a:spAutoFit/>
          </a:bodyPr>
          <a:lstStyle/>
          <a:p>
            <a:r>
              <a:rPr lang="zh-CN" altLang="en-US" sz="2800" b="1">
                <a:effectLst>
                  <a:outerShdw blurRad="38100" dist="38100" dir="2700000" algn="tl">
                    <a:srgbClr val="C0C0C0"/>
                  </a:outerShdw>
                </a:effectLst>
                <a:latin typeface="黑体" panose="02010609060101010101" charset="-122"/>
                <a:ea typeface="黑体" panose="02010609060101010101" charset="-122"/>
                <a:sym typeface="+mn-ea"/>
              </a:rPr>
              <a:t>（3）割九龙司地方一区给英国；</a:t>
            </a:r>
            <a:endParaRPr lang="zh-CN" altLang="en-US" sz="2800" b="1">
              <a:effectLst>
                <a:outerShdw blurRad="38100" dist="38100" dir="2700000" algn="tl">
                  <a:srgbClr val="C0C0C0"/>
                </a:outerShdw>
              </a:effectLst>
              <a:latin typeface="黑体" panose="02010609060101010101" charset="-122"/>
              <a:ea typeface="黑体" panose="02010609060101010101" charset="-122"/>
            </a:endParaRPr>
          </a:p>
        </p:txBody>
      </p:sp>
      <p:sp>
        <p:nvSpPr>
          <p:cNvPr id="12" name="文本框 9"/>
          <p:cNvSpPr txBox="1"/>
          <p:nvPr/>
        </p:nvSpPr>
        <p:spPr>
          <a:xfrm>
            <a:off x="319090" y="4620292"/>
            <a:ext cx="7610496" cy="523220"/>
          </a:xfrm>
          <a:prstGeom prst="rect">
            <a:avLst/>
          </a:prstGeom>
          <a:noFill/>
        </p:spPr>
        <p:txBody>
          <a:bodyPr wrap="square">
            <a:spAutoFit/>
          </a:bodyPr>
          <a:lstStyle/>
          <a:p>
            <a:r>
              <a:rPr lang="zh-CN" altLang="en-US" sz="2800" b="1" dirty="0">
                <a:effectLst>
                  <a:outerShdw blurRad="38100" dist="38100" dir="2700000" algn="tl">
                    <a:srgbClr val="C0C0C0"/>
                  </a:outerShdw>
                </a:effectLst>
                <a:latin typeface="黑体" panose="02010609060101010101" charset="-122"/>
                <a:ea typeface="黑体" panose="02010609060101010101" charset="-122"/>
                <a:sym typeface="+mn-ea"/>
              </a:rPr>
              <a:t>（4）赔偿英法两国军费各增至800万两白银。</a:t>
            </a:r>
            <a:endParaRPr lang="zh-CN" altLang="en-US" sz="2800" b="1" dirty="0">
              <a:effectLst>
                <a:outerShdw blurRad="38100" dist="38100" dir="2700000" algn="tl">
                  <a:srgbClr val="C0C0C0"/>
                </a:outerShdw>
              </a:effectLst>
              <a:latin typeface="黑体" panose="02010609060101010101" charset="-122"/>
              <a:ea typeface="黑体" panose="02010609060101010101" charset="-122"/>
            </a:endParaRPr>
          </a:p>
        </p:txBody>
      </p:sp>
      <p:sp>
        <p:nvSpPr>
          <p:cNvPr id="15" name="圆角矩形 14"/>
          <p:cNvSpPr/>
          <p:nvPr/>
        </p:nvSpPr>
        <p:spPr>
          <a:xfrm>
            <a:off x="357158" y="1214422"/>
            <a:ext cx="1492885" cy="620876"/>
          </a:xfrm>
          <a:prstGeom prst="roundRect">
            <a:avLst/>
          </a:prstGeom>
          <a:solidFill>
            <a:schemeClr val="bg2">
              <a:lumMod val="50000"/>
            </a:schemeClr>
          </a:solidFill>
          <a:scene3d>
            <a:camera prst="orthographicFront"/>
            <a:lightRig rig="threePt" dir="t"/>
          </a:scene3d>
          <a:sp3d>
            <a:bevelT/>
          </a:sp3d>
        </p:spPr>
        <p:txBody>
          <a:bodyPr wrap="square">
            <a:spAutoFit/>
          </a:bodyPr>
          <a:lstStyle/>
          <a:p>
            <a:r>
              <a:rPr lang="zh-CN" altLang="en-US" sz="3050" b="1"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内容</a:t>
            </a:r>
            <a:endParaRPr lang="zh-CN" altLang="en-US" sz="305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iterate type="lt">
                                    <p:tmPct val="100000"/>
                                  </p:iterate>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75"/>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1000" fill="hold"/>
                                        <p:tgtEl>
                                          <p:spTgt spid="10"/>
                                        </p:tgtEl>
                                        <p:attrNameLst>
                                          <p:attrName>ppt_w</p:attrName>
                                        </p:attrNameLst>
                                      </p:cBhvr>
                                      <p:tavLst>
                                        <p:tav tm="0">
                                          <p:val>
                                            <p:strVal val="#ppt_w*0.70"/>
                                          </p:val>
                                        </p:tav>
                                        <p:tav tm="100000">
                                          <p:val>
                                            <p:strVal val="#ppt_w"/>
                                          </p:val>
                                        </p:tav>
                                      </p:tavLst>
                                    </p:anim>
                                    <p:anim calcmode="lin" valueType="num">
                                      <p:cBhvr>
                                        <p:cTn id="13" dur="1000" fill="hold"/>
                                        <p:tgtEl>
                                          <p:spTgt spid="10"/>
                                        </p:tgtEl>
                                        <p:attrNameLst>
                                          <p:attrName>ppt_h</p:attrName>
                                        </p:attrNameLst>
                                      </p:cBhvr>
                                      <p:tavLst>
                                        <p:tav tm="0">
                                          <p:val>
                                            <p:strVal val="#ppt_h"/>
                                          </p:val>
                                        </p:tav>
                                        <p:tav tm="100000">
                                          <p:val>
                                            <p:strVal val="#ppt_h"/>
                                          </p:val>
                                        </p:tav>
                                      </p:tavLst>
                                    </p:anim>
                                    <p:animEffect transition="in" filter="fade">
                                      <p:cBhvr>
                                        <p:cTn id="14" dur="10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down)">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
          <p:cNvGrpSpPr>
            <a:grpSpLocks/>
          </p:cNvGrpSpPr>
          <p:nvPr/>
        </p:nvGrpSpPr>
        <p:grpSpPr bwMode="auto">
          <a:xfrm>
            <a:off x="152400" y="-228600"/>
            <a:ext cx="9067800" cy="6572250"/>
            <a:chOff x="96" y="-144"/>
            <a:chExt cx="5712" cy="4140"/>
          </a:xfrm>
        </p:grpSpPr>
        <p:grpSp>
          <p:nvGrpSpPr>
            <p:cNvPr id="23" name="Group 3"/>
            <p:cNvGrpSpPr>
              <a:grpSpLocks/>
            </p:cNvGrpSpPr>
            <p:nvPr/>
          </p:nvGrpSpPr>
          <p:grpSpPr bwMode="auto">
            <a:xfrm>
              <a:off x="96" y="-144"/>
              <a:ext cx="5712" cy="4140"/>
              <a:chOff x="96" y="-144"/>
              <a:chExt cx="5712" cy="4140"/>
            </a:xfrm>
          </p:grpSpPr>
          <p:sp>
            <p:nvSpPr>
              <p:cNvPr id="25" name="Freeform 4"/>
              <p:cNvSpPr>
                <a:spLocks noChangeArrowheads="1"/>
              </p:cNvSpPr>
              <p:nvPr/>
            </p:nvSpPr>
            <p:spPr bwMode="auto">
              <a:xfrm>
                <a:off x="96" y="-144"/>
                <a:ext cx="5712" cy="3281"/>
              </a:xfrm>
              <a:custGeom>
                <a:avLst/>
                <a:gdLst/>
                <a:ahLst/>
                <a:cxnLst>
                  <a:cxn ang="0">
                    <a:pos x="228" y="228"/>
                  </a:cxn>
                  <a:cxn ang="0">
                    <a:pos x="660" y="528"/>
                  </a:cxn>
                  <a:cxn ang="0">
                    <a:pos x="948" y="696"/>
                  </a:cxn>
                  <a:cxn ang="0">
                    <a:pos x="816" y="1284"/>
                  </a:cxn>
                  <a:cxn ang="0">
                    <a:pos x="1080" y="1320"/>
                  </a:cxn>
                  <a:cxn ang="0">
                    <a:pos x="1248" y="1212"/>
                  </a:cxn>
                  <a:cxn ang="0">
                    <a:pos x="1560" y="948"/>
                  </a:cxn>
                  <a:cxn ang="0">
                    <a:pos x="2004" y="1104"/>
                  </a:cxn>
                  <a:cxn ang="0">
                    <a:pos x="2004" y="1404"/>
                  </a:cxn>
                  <a:cxn ang="0">
                    <a:pos x="1776" y="1488"/>
                  </a:cxn>
                  <a:cxn ang="0">
                    <a:pos x="1704" y="1392"/>
                  </a:cxn>
                  <a:cxn ang="0">
                    <a:pos x="1512" y="1656"/>
                  </a:cxn>
                  <a:cxn ang="0">
                    <a:pos x="1128" y="2100"/>
                  </a:cxn>
                  <a:cxn ang="0">
                    <a:pos x="1332" y="2256"/>
                  </a:cxn>
                  <a:cxn ang="0">
                    <a:pos x="1668" y="2208"/>
                  </a:cxn>
                  <a:cxn ang="0">
                    <a:pos x="1824" y="2328"/>
                  </a:cxn>
                  <a:cxn ang="0">
                    <a:pos x="2196" y="2352"/>
                  </a:cxn>
                  <a:cxn ang="0">
                    <a:pos x="2604" y="2304"/>
                  </a:cxn>
                  <a:cxn ang="0">
                    <a:pos x="2772" y="2436"/>
                  </a:cxn>
                  <a:cxn ang="0">
                    <a:pos x="2916" y="2616"/>
                  </a:cxn>
                  <a:cxn ang="0">
                    <a:pos x="3036" y="2880"/>
                  </a:cxn>
                  <a:cxn ang="0">
                    <a:pos x="3408" y="2664"/>
                  </a:cxn>
                  <a:cxn ang="0">
                    <a:pos x="3600" y="3012"/>
                  </a:cxn>
                  <a:cxn ang="0">
                    <a:pos x="3816" y="2832"/>
                  </a:cxn>
                  <a:cxn ang="0">
                    <a:pos x="4056" y="3132"/>
                  </a:cxn>
                  <a:cxn ang="0">
                    <a:pos x="4188" y="3048"/>
                  </a:cxn>
                  <a:cxn ang="0">
                    <a:pos x="3888" y="2580"/>
                  </a:cxn>
                  <a:cxn ang="0">
                    <a:pos x="3924" y="2388"/>
                  </a:cxn>
                  <a:cxn ang="0">
                    <a:pos x="4068" y="2232"/>
                  </a:cxn>
                  <a:cxn ang="0">
                    <a:pos x="4248" y="2292"/>
                  </a:cxn>
                  <a:cxn ang="0">
                    <a:pos x="4440" y="2256"/>
                  </a:cxn>
                  <a:cxn ang="0">
                    <a:pos x="4596" y="2316"/>
                  </a:cxn>
                  <a:cxn ang="0">
                    <a:pos x="4728" y="2160"/>
                  </a:cxn>
                  <a:cxn ang="0">
                    <a:pos x="4860" y="1932"/>
                  </a:cxn>
                  <a:cxn ang="0">
                    <a:pos x="4620" y="1848"/>
                  </a:cxn>
                  <a:cxn ang="0">
                    <a:pos x="4404" y="1884"/>
                  </a:cxn>
                  <a:cxn ang="0">
                    <a:pos x="4440" y="1488"/>
                  </a:cxn>
                  <a:cxn ang="0">
                    <a:pos x="4140" y="1560"/>
                  </a:cxn>
                  <a:cxn ang="0">
                    <a:pos x="3984" y="1692"/>
                  </a:cxn>
                  <a:cxn ang="0">
                    <a:pos x="3876" y="1860"/>
                  </a:cxn>
                  <a:cxn ang="0">
                    <a:pos x="3552" y="1920"/>
                  </a:cxn>
                  <a:cxn ang="0">
                    <a:pos x="3384" y="2100"/>
                  </a:cxn>
                  <a:cxn ang="0">
                    <a:pos x="3300" y="2004"/>
                  </a:cxn>
                  <a:cxn ang="0">
                    <a:pos x="3372" y="1632"/>
                  </a:cxn>
                  <a:cxn ang="0">
                    <a:pos x="3840" y="1404"/>
                  </a:cxn>
                  <a:cxn ang="0">
                    <a:pos x="3828" y="1560"/>
                  </a:cxn>
                  <a:cxn ang="0">
                    <a:pos x="4140" y="1404"/>
                  </a:cxn>
                  <a:cxn ang="0">
                    <a:pos x="4224" y="1152"/>
                  </a:cxn>
                  <a:cxn ang="0">
                    <a:pos x="3972" y="1176"/>
                  </a:cxn>
                  <a:cxn ang="0">
                    <a:pos x="3888" y="1008"/>
                  </a:cxn>
                  <a:cxn ang="0">
                    <a:pos x="3588" y="924"/>
                  </a:cxn>
                  <a:cxn ang="0">
                    <a:pos x="3792" y="672"/>
                  </a:cxn>
                  <a:cxn ang="0">
                    <a:pos x="4260" y="552"/>
                  </a:cxn>
                  <a:cxn ang="0">
                    <a:pos x="4620" y="504"/>
                  </a:cxn>
                  <a:cxn ang="0">
                    <a:pos x="5160" y="744"/>
                  </a:cxn>
                  <a:cxn ang="0">
                    <a:pos x="5436" y="996"/>
                  </a:cxn>
                  <a:cxn ang="0">
                    <a:pos x="5544" y="1596"/>
                  </a:cxn>
                  <a:cxn ang="0">
                    <a:pos x="5712" y="1164"/>
                  </a:cxn>
                  <a:cxn ang="0">
                    <a:pos x="5628" y="804"/>
                  </a:cxn>
                  <a:cxn ang="0">
                    <a:pos x="48" y="120"/>
                  </a:cxn>
                </a:cxnLst>
                <a:rect l="0" t="0" r="r" b="b"/>
                <a:pathLst>
                  <a:path w="5712" h="3281">
                    <a:moveTo>
                      <a:pt x="96" y="120"/>
                    </a:moveTo>
                    <a:cubicBezTo>
                      <a:pt x="118" y="142"/>
                      <a:pt x="146" y="158"/>
                      <a:pt x="168" y="180"/>
                    </a:cubicBezTo>
                    <a:cubicBezTo>
                      <a:pt x="178" y="190"/>
                      <a:pt x="181" y="207"/>
                      <a:pt x="192" y="216"/>
                    </a:cubicBezTo>
                    <a:cubicBezTo>
                      <a:pt x="202" y="224"/>
                      <a:pt x="217" y="222"/>
                      <a:pt x="228" y="228"/>
                    </a:cubicBezTo>
                    <a:cubicBezTo>
                      <a:pt x="253" y="242"/>
                      <a:pt x="276" y="260"/>
                      <a:pt x="300" y="276"/>
                    </a:cubicBezTo>
                    <a:cubicBezTo>
                      <a:pt x="311" y="283"/>
                      <a:pt x="325" y="282"/>
                      <a:pt x="336" y="288"/>
                    </a:cubicBezTo>
                    <a:cubicBezTo>
                      <a:pt x="372" y="306"/>
                      <a:pt x="410" y="325"/>
                      <a:pt x="444" y="348"/>
                    </a:cubicBezTo>
                    <a:cubicBezTo>
                      <a:pt x="495" y="424"/>
                      <a:pt x="590" y="470"/>
                      <a:pt x="660" y="528"/>
                    </a:cubicBezTo>
                    <a:cubicBezTo>
                      <a:pt x="684" y="548"/>
                      <a:pt x="696" y="580"/>
                      <a:pt x="720" y="600"/>
                    </a:cubicBezTo>
                    <a:cubicBezTo>
                      <a:pt x="730" y="608"/>
                      <a:pt x="745" y="606"/>
                      <a:pt x="756" y="612"/>
                    </a:cubicBezTo>
                    <a:cubicBezTo>
                      <a:pt x="769" y="618"/>
                      <a:pt x="779" y="630"/>
                      <a:pt x="792" y="636"/>
                    </a:cubicBezTo>
                    <a:cubicBezTo>
                      <a:pt x="845" y="659"/>
                      <a:pt x="902" y="658"/>
                      <a:pt x="948" y="696"/>
                    </a:cubicBezTo>
                    <a:cubicBezTo>
                      <a:pt x="998" y="737"/>
                      <a:pt x="1010" y="789"/>
                      <a:pt x="1044" y="840"/>
                    </a:cubicBezTo>
                    <a:cubicBezTo>
                      <a:pt x="1059" y="914"/>
                      <a:pt x="1081" y="971"/>
                      <a:pt x="1008" y="1020"/>
                    </a:cubicBezTo>
                    <a:cubicBezTo>
                      <a:pt x="985" y="1088"/>
                      <a:pt x="947" y="1149"/>
                      <a:pt x="888" y="1188"/>
                    </a:cubicBezTo>
                    <a:cubicBezTo>
                      <a:pt x="858" y="1233"/>
                      <a:pt x="833" y="1234"/>
                      <a:pt x="816" y="1284"/>
                    </a:cubicBezTo>
                    <a:cubicBezTo>
                      <a:pt x="824" y="1296"/>
                      <a:pt x="828" y="1312"/>
                      <a:pt x="840" y="1320"/>
                    </a:cubicBezTo>
                    <a:cubicBezTo>
                      <a:pt x="861" y="1333"/>
                      <a:pt x="912" y="1344"/>
                      <a:pt x="912" y="1344"/>
                    </a:cubicBezTo>
                    <a:cubicBezTo>
                      <a:pt x="920" y="1356"/>
                      <a:pt x="925" y="1371"/>
                      <a:pt x="936" y="1380"/>
                    </a:cubicBezTo>
                    <a:cubicBezTo>
                      <a:pt x="992" y="1425"/>
                      <a:pt x="1043" y="1345"/>
                      <a:pt x="1080" y="1320"/>
                    </a:cubicBezTo>
                    <a:cubicBezTo>
                      <a:pt x="1091" y="1313"/>
                      <a:pt x="1105" y="1314"/>
                      <a:pt x="1116" y="1308"/>
                    </a:cubicBezTo>
                    <a:cubicBezTo>
                      <a:pt x="1209" y="1261"/>
                      <a:pt x="1098" y="1302"/>
                      <a:pt x="1188" y="1272"/>
                    </a:cubicBezTo>
                    <a:cubicBezTo>
                      <a:pt x="1196" y="1260"/>
                      <a:pt x="1202" y="1246"/>
                      <a:pt x="1212" y="1236"/>
                    </a:cubicBezTo>
                    <a:cubicBezTo>
                      <a:pt x="1222" y="1226"/>
                      <a:pt x="1243" y="1225"/>
                      <a:pt x="1248" y="1212"/>
                    </a:cubicBezTo>
                    <a:cubicBezTo>
                      <a:pt x="1252" y="1202"/>
                      <a:pt x="1206" y="1122"/>
                      <a:pt x="1200" y="1104"/>
                    </a:cubicBezTo>
                    <a:cubicBezTo>
                      <a:pt x="1210" y="1031"/>
                      <a:pt x="1201" y="999"/>
                      <a:pt x="1260" y="960"/>
                    </a:cubicBezTo>
                    <a:cubicBezTo>
                      <a:pt x="1299" y="973"/>
                      <a:pt x="1329" y="995"/>
                      <a:pt x="1368" y="1008"/>
                    </a:cubicBezTo>
                    <a:cubicBezTo>
                      <a:pt x="1432" y="987"/>
                      <a:pt x="1495" y="964"/>
                      <a:pt x="1560" y="948"/>
                    </a:cubicBezTo>
                    <a:cubicBezTo>
                      <a:pt x="1621" y="963"/>
                      <a:pt x="1680" y="976"/>
                      <a:pt x="1740" y="996"/>
                    </a:cubicBezTo>
                    <a:cubicBezTo>
                      <a:pt x="1754" y="1001"/>
                      <a:pt x="1763" y="1014"/>
                      <a:pt x="1776" y="1020"/>
                    </a:cubicBezTo>
                    <a:cubicBezTo>
                      <a:pt x="1816" y="1040"/>
                      <a:pt x="1853" y="1055"/>
                      <a:pt x="1896" y="1068"/>
                    </a:cubicBezTo>
                    <a:cubicBezTo>
                      <a:pt x="1932" y="1079"/>
                      <a:pt x="1968" y="1092"/>
                      <a:pt x="2004" y="1104"/>
                    </a:cubicBezTo>
                    <a:cubicBezTo>
                      <a:pt x="2016" y="1108"/>
                      <a:pt x="2040" y="1116"/>
                      <a:pt x="2040" y="1116"/>
                    </a:cubicBezTo>
                    <a:cubicBezTo>
                      <a:pt x="2049" y="1130"/>
                      <a:pt x="2078" y="1167"/>
                      <a:pt x="2076" y="1188"/>
                    </a:cubicBezTo>
                    <a:cubicBezTo>
                      <a:pt x="2073" y="1213"/>
                      <a:pt x="2060" y="1236"/>
                      <a:pt x="2052" y="1260"/>
                    </a:cubicBezTo>
                    <a:cubicBezTo>
                      <a:pt x="2038" y="1302"/>
                      <a:pt x="2029" y="1367"/>
                      <a:pt x="2004" y="1404"/>
                    </a:cubicBezTo>
                    <a:cubicBezTo>
                      <a:pt x="1996" y="1416"/>
                      <a:pt x="1991" y="1431"/>
                      <a:pt x="1980" y="1440"/>
                    </a:cubicBezTo>
                    <a:cubicBezTo>
                      <a:pt x="1958" y="1459"/>
                      <a:pt x="1908" y="1488"/>
                      <a:pt x="1908" y="1488"/>
                    </a:cubicBezTo>
                    <a:cubicBezTo>
                      <a:pt x="1853" y="1571"/>
                      <a:pt x="1887" y="1551"/>
                      <a:pt x="1824" y="1572"/>
                    </a:cubicBezTo>
                    <a:cubicBezTo>
                      <a:pt x="1788" y="1560"/>
                      <a:pt x="1739" y="1534"/>
                      <a:pt x="1776" y="1488"/>
                    </a:cubicBezTo>
                    <a:cubicBezTo>
                      <a:pt x="1785" y="1477"/>
                      <a:pt x="1800" y="1472"/>
                      <a:pt x="1812" y="1464"/>
                    </a:cubicBezTo>
                    <a:cubicBezTo>
                      <a:pt x="1855" y="1399"/>
                      <a:pt x="1875" y="1349"/>
                      <a:pt x="1788" y="1320"/>
                    </a:cubicBezTo>
                    <a:cubicBezTo>
                      <a:pt x="1709" y="1346"/>
                      <a:pt x="1787" y="1310"/>
                      <a:pt x="1740" y="1368"/>
                    </a:cubicBezTo>
                    <a:cubicBezTo>
                      <a:pt x="1731" y="1379"/>
                      <a:pt x="1716" y="1384"/>
                      <a:pt x="1704" y="1392"/>
                    </a:cubicBezTo>
                    <a:cubicBezTo>
                      <a:pt x="1680" y="1428"/>
                      <a:pt x="1656" y="1464"/>
                      <a:pt x="1632" y="1500"/>
                    </a:cubicBezTo>
                    <a:cubicBezTo>
                      <a:pt x="1618" y="1521"/>
                      <a:pt x="1629" y="1558"/>
                      <a:pt x="1608" y="1572"/>
                    </a:cubicBezTo>
                    <a:cubicBezTo>
                      <a:pt x="1584" y="1588"/>
                      <a:pt x="1536" y="1620"/>
                      <a:pt x="1536" y="1620"/>
                    </a:cubicBezTo>
                    <a:cubicBezTo>
                      <a:pt x="1528" y="1632"/>
                      <a:pt x="1523" y="1647"/>
                      <a:pt x="1512" y="1656"/>
                    </a:cubicBezTo>
                    <a:cubicBezTo>
                      <a:pt x="1490" y="1675"/>
                      <a:pt x="1440" y="1704"/>
                      <a:pt x="1440" y="1704"/>
                    </a:cubicBezTo>
                    <a:cubicBezTo>
                      <a:pt x="1392" y="1776"/>
                      <a:pt x="1407" y="1822"/>
                      <a:pt x="1332" y="1872"/>
                    </a:cubicBezTo>
                    <a:cubicBezTo>
                      <a:pt x="1306" y="1951"/>
                      <a:pt x="1236" y="1952"/>
                      <a:pt x="1176" y="1992"/>
                    </a:cubicBezTo>
                    <a:cubicBezTo>
                      <a:pt x="1138" y="2049"/>
                      <a:pt x="1157" y="2014"/>
                      <a:pt x="1128" y="2100"/>
                    </a:cubicBezTo>
                    <a:cubicBezTo>
                      <a:pt x="1124" y="2112"/>
                      <a:pt x="1116" y="2136"/>
                      <a:pt x="1116" y="2136"/>
                    </a:cubicBezTo>
                    <a:cubicBezTo>
                      <a:pt x="1122" y="2153"/>
                      <a:pt x="1133" y="2199"/>
                      <a:pt x="1152" y="2208"/>
                    </a:cubicBezTo>
                    <a:cubicBezTo>
                      <a:pt x="1174" y="2219"/>
                      <a:pt x="1200" y="2214"/>
                      <a:pt x="1224" y="2220"/>
                    </a:cubicBezTo>
                    <a:cubicBezTo>
                      <a:pt x="1261" y="2229"/>
                      <a:pt x="1296" y="2244"/>
                      <a:pt x="1332" y="2256"/>
                    </a:cubicBezTo>
                    <a:cubicBezTo>
                      <a:pt x="1376" y="2271"/>
                      <a:pt x="1390" y="2311"/>
                      <a:pt x="1440" y="2328"/>
                    </a:cubicBezTo>
                    <a:cubicBezTo>
                      <a:pt x="1482" y="2314"/>
                      <a:pt x="1533" y="2314"/>
                      <a:pt x="1572" y="2292"/>
                    </a:cubicBezTo>
                    <a:cubicBezTo>
                      <a:pt x="1597" y="2278"/>
                      <a:pt x="1644" y="2244"/>
                      <a:pt x="1644" y="2244"/>
                    </a:cubicBezTo>
                    <a:cubicBezTo>
                      <a:pt x="1652" y="2232"/>
                      <a:pt x="1654" y="2213"/>
                      <a:pt x="1668" y="2208"/>
                    </a:cubicBezTo>
                    <a:cubicBezTo>
                      <a:pt x="1694" y="2199"/>
                      <a:pt x="1734" y="2232"/>
                      <a:pt x="1752" y="2244"/>
                    </a:cubicBezTo>
                    <a:cubicBezTo>
                      <a:pt x="1760" y="2256"/>
                      <a:pt x="1765" y="2271"/>
                      <a:pt x="1776" y="2280"/>
                    </a:cubicBezTo>
                    <a:cubicBezTo>
                      <a:pt x="1786" y="2288"/>
                      <a:pt x="1803" y="2283"/>
                      <a:pt x="1812" y="2292"/>
                    </a:cubicBezTo>
                    <a:cubicBezTo>
                      <a:pt x="1821" y="2301"/>
                      <a:pt x="1816" y="2318"/>
                      <a:pt x="1824" y="2328"/>
                    </a:cubicBezTo>
                    <a:cubicBezTo>
                      <a:pt x="1833" y="2339"/>
                      <a:pt x="1848" y="2344"/>
                      <a:pt x="1860" y="2352"/>
                    </a:cubicBezTo>
                    <a:cubicBezTo>
                      <a:pt x="1926" y="2452"/>
                      <a:pt x="1876" y="2426"/>
                      <a:pt x="1944" y="2412"/>
                    </a:cubicBezTo>
                    <a:cubicBezTo>
                      <a:pt x="1972" y="2406"/>
                      <a:pt x="2000" y="2404"/>
                      <a:pt x="2028" y="2400"/>
                    </a:cubicBezTo>
                    <a:cubicBezTo>
                      <a:pt x="2086" y="2381"/>
                      <a:pt x="2138" y="2368"/>
                      <a:pt x="2196" y="2352"/>
                    </a:cubicBezTo>
                    <a:cubicBezTo>
                      <a:pt x="2220" y="2345"/>
                      <a:pt x="2247" y="2342"/>
                      <a:pt x="2268" y="2328"/>
                    </a:cubicBezTo>
                    <a:cubicBezTo>
                      <a:pt x="2314" y="2298"/>
                      <a:pt x="2345" y="2291"/>
                      <a:pt x="2400" y="2280"/>
                    </a:cubicBezTo>
                    <a:cubicBezTo>
                      <a:pt x="2491" y="2310"/>
                      <a:pt x="2447" y="2309"/>
                      <a:pt x="2532" y="2292"/>
                    </a:cubicBezTo>
                    <a:cubicBezTo>
                      <a:pt x="2556" y="2296"/>
                      <a:pt x="2580" y="2298"/>
                      <a:pt x="2604" y="2304"/>
                    </a:cubicBezTo>
                    <a:cubicBezTo>
                      <a:pt x="2629" y="2310"/>
                      <a:pt x="2676" y="2328"/>
                      <a:pt x="2676" y="2328"/>
                    </a:cubicBezTo>
                    <a:cubicBezTo>
                      <a:pt x="2670" y="2345"/>
                      <a:pt x="2646" y="2397"/>
                      <a:pt x="2676" y="2412"/>
                    </a:cubicBezTo>
                    <a:cubicBezTo>
                      <a:pt x="2689" y="2418"/>
                      <a:pt x="2700" y="2396"/>
                      <a:pt x="2712" y="2388"/>
                    </a:cubicBezTo>
                    <a:cubicBezTo>
                      <a:pt x="2734" y="2395"/>
                      <a:pt x="2772" y="2400"/>
                      <a:pt x="2772" y="2436"/>
                    </a:cubicBezTo>
                    <a:cubicBezTo>
                      <a:pt x="2772" y="2461"/>
                      <a:pt x="2748" y="2508"/>
                      <a:pt x="2748" y="2508"/>
                    </a:cubicBezTo>
                    <a:cubicBezTo>
                      <a:pt x="2752" y="2520"/>
                      <a:pt x="2749" y="2538"/>
                      <a:pt x="2760" y="2544"/>
                    </a:cubicBezTo>
                    <a:cubicBezTo>
                      <a:pt x="2792" y="2562"/>
                      <a:pt x="2833" y="2556"/>
                      <a:pt x="2868" y="2568"/>
                    </a:cubicBezTo>
                    <a:cubicBezTo>
                      <a:pt x="2894" y="2647"/>
                      <a:pt x="2858" y="2569"/>
                      <a:pt x="2916" y="2616"/>
                    </a:cubicBezTo>
                    <a:cubicBezTo>
                      <a:pt x="2927" y="2625"/>
                      <a:pt x="2932" y="2640"/>
                      <a:pt x="2940" y="2652"/>
                    </a:cubicBezTo>
                    <a:cubicBezTo>
                      <a:pt x="2952" y="2700"/>
                      <a:pt x="2963" y="2748"/>
                      <a:pt x="2976" y="2796"/>
                    </a:cubicBezTo>
                    <a:cubicBezTo>
                      <a:pt x="2983" y="2820"/>
                      <a:pt x="2985" y="2847"/>
                      <a:pt x="3000" y="2868"/>
                    </a:cubicBezTo>
                    <a:cubicBezTo>
                      <a:pt x="3007" y="2878"/>
                      <a:pt x="3025" y="2874"/>
                      <a:pt x="3036" y="2880"/>
                    </a:cubicBezTo>
                    <a:cubicBezTo>
                      <a:pt x="3160" y="2949"/>
                      <a:pt x="3063" y="2913"/>
                      <a:pt x="3144" y="2940"/>
                    </a:cubicBezTo>
                    <a:cubicBezTo>
                      <a:pt x="3231" y="2923"/>
                      <a:pt x="3284" y="2899"/>
                      <a:pt x="3360" y="2856"/>
                    </a:cubicBezTo>
                    <a:cubicBezTo>
                      <a:pt x="3364" y="2840"/>
                      <a:pt x="3372" y="2824"/>
                      <a:pt x="3372" y="2808"/>
                    </a:cubicBezTo>
                    <a:cubicBezTo>
                      <a:pt x="3372" y="2717"/>
                      <a:pt x="3330" y="2716"/>
                      <a:pt x="3408" y="2664"/>
                    </a:cubicBezTo>
                    <a:cubicBezTo>
                      <a:pt x="3488" y="2691"/>
                      <a:pt x="3439" y="2721"/>
                      <a:pt x="3468" y="2796"/>
                    </a:cubicBezTo>
                    <a:cubicBezTo>
                      <a:pt x="3478" y="2823"/>
                      <a:pt x="3516" y="2868"/>
                      <a:pt x="3516" y="2868"/>
                    </a:cubicBezTo>
                    <a:cubicBezTo>
                      <a:pt x="3544" y="2978"/>
                      <a:pt x="3504" y="2865"/>
                      <a:pt x="3564" y="2940"/>
                    </a:cubicBezTo>
                    <a:cubicBezTo>
                      <a:pt x="3589" y="2971"/>
                      <a:pt x="3560" y="2987"/>
                      <a:pt x="3600" y="3012"/>
                    </a:cubicBezTo>
                    <a:cubicBezTo>
                      <a:pt x="3621" y="3025"/>
                      <a:pt x="3672" y="3036"/>
                      <a:pt x="3672" y="3036"/>
                    </a:cubicBezTo>
                    <a:cubicBezTo>
                      <a:pt x="3690" y="3030"/>
                      <a:pt x="3733" y="3019"/>
                      <a:pt x="3744" y="3000"/>
                    </a:cubicBezTo>
                    <a:cubicBezTo>
                      <a:pt x="3754" y="2982"/>
                      <a:pt x="3751" y="2960"/>
                      <a:pt x="3756" y="2940"/>
                    </a:cubicBezTo>
                    <a:cubicBezTo>
                      <a:pt x="3778" y="2859"/>
                      <a:pt x="3767" y="2881"/>
                      <a:pt x="3816" y="2832"/>
                    </a:cubicBezTo>
                    <a:cubicBezTo>
                      <a:pt x="3900" y="2860"/>
                      <a:pt x="3880" y="2832"/>
                      <a:pt x="3900" y="2892"/>
                    </a:cubicBezTo>
                    <a:cubicBezTo>
                      <a:pt x="3883" y="2992"/>
                      <a:pt x="3893" y="3119"/>
                      <a:pt x="3984" y="3180"/>
                    </a:cubicBezTo>
                    <a:cubicBezTo>
                      <a:pt x="3997" y="3199"/>
                      <a:pt x="4036" y="3281"/>
                      <a:pt x="4080" y="3204"/>
                    </a:cubicBezTo>
                    <a:cubicBezTo>
                      <a:pt x="4093" y="3182"/>
                      <a:pt x="4064" y="3156"/>
                      <a:pt x="4056" y="3132"/>
                    </a:cubicBezTo>
                    <a:cubicBezTo>
                      <a:pt x="4052" y="3120"/>
                      <a:pt x="4044" y="3096"/>
                      <a:pt x="4044" y="3096"/>
                    </a:cubicBezTo>
                    <a:cubicBezTo>
                      <a:pt x="4147" y="3027"/>
                      <a:pt x="4017" y="3101"/>
                      <a:pt x="4116" y="3084"/>
                    </a:cubicBezTo>
                    <a:cubicBezTo>
                      <a:pt x="4130" y="3082"/>
                      <a:pt x="4139" y="3066"/>
                      <a:pt x="4152" y="3060"/>
                    </a:cubicBezTo>
                    <a:cubicBezTo>
                      <a:pt x="4163" y="3054"/>
                      <a:pt x="4176" y="3052"/>
                      <a:pt x="4188" y="3048"/>
                    </a:cubicBezTo>
                    <a:cubicBezTo>
                      <a:pt x="4212" y="2952"/>
                      <a:pt x="4184" y="2965"/>
                      <a:pt x="4092" y="2952"/>
                    </a:cubicBezTo>
                    <a:cubicBezTo>
                      <a:pt x="4082" y="2921"/>
                      <a:pt x="4062" y="2811"/>
                      <a:pt x="4032" y="2796"/>
                    </a:cubicBezTo>
                    <a:cubicBezTo>
                      <a:pt x="4010" y="2785"/>
                      <a:pt x="3984" y="2788"/>
                      <a:pt x="3960" y="2784"/>
                    </a:cubicBezTo>
                    <a:cubicBezTo>
                      <a:pt x="3937" y="2716"/>
                      <a:pt x="3920" y="2644"/>
                      <a:pt x="3888" y="2580"/>
                    </a:cubicBezTo>
                    <a:cubicBezTo>
                      <a:pt x="3874" y="2512"/>
                      <a:pt x="3876" y="2460"/>
                      <a:pt x="3804" y="2436"/>
                    </a:cubicBezTo>
                    <a:cubicBezTo>
                      <a:pt x="3808" y="2404"/>
                      <a:pt x="3798" y="2367"/>
                      <a:pt x="3816" y="2340"/>
                    </a:cubicBezTo>
                    <a:cubicBezTo>
                      <a:pt x="3824" y="2328"/>
                      <a:pt x="3839" y="2358"/>
                      <a:pt x="3852" y="2364"/>
                    </a:cubicBezTo>
                    <a:cubicBezTo>
                      <a:pt x="3875" y="2374"/>
                      <a:pt x="3924" y="2388"/>
                      <a:pt x="3924" y="2388"/>
                    </a:cubicBezTo>
                    <a:cubicBezTo>
                      <a:pt x="3930" y="2356"/>
                      <a:pt x="3948" y="2325"/>
                      <a:pt x="3948" y="2292"/>
                    </a:cubicBezTo>
                    <a:cubicBezTo>
                      <a:pt x="3948" y="2263"/>
                      <a:pt x="3931" y="2236"/>
                      <a:pt x="3924" y="2208"/>
                    </a:cubicBezTo>
                    <a:cubicBezTo>
                      <a:pt x="3948" y="2200"/>
                      <a:pt x="3972" y="2192"/>
                      <a:pt x="3996" y="2184"/>
                    </a:cubicBezTo>
                    <a:cubicBezTo>
                      <a:pt x="4023" y="2175"/>
                      <a:pt x="4068" y="2232"/>
                      <a:pt x="4068" y="2232"/>
                    </a:cubicBezTo>
                    <a:cubicBezTo>
                      <a:pt x="4124" y="2221"/>
                      <a:pt x="4158" y="2198"/>
                      <a:pt x="4212" y="2184"/>
                    </a:cubicBezTo>
                    <a:cubicBezTo>
                      <a:pt x="4224" y="2188"/>
                      <a:pt x="4242" y="2185"/>
                      <a:pt x="4248" y="2196"/>
                    </a:cubicBezTo>
                    <a:cubicBezTo>
                      <a:pt x="4254" y="2207"/>
                      <a:pt x="4236" y="2219"/>
                      <a:pt x="4236" y="2232"/>
                    </a:cubicBezTo>
                    <a:cubicBezTo>
                      <a:pt x="4236" y="2252"/>
                      <a:pt x="4234" y="2278"/>
                      <a:pt x="4248" y="2292"/>
                    </a:cubicBezTo>
                    <a:cubicBezTo>
                      <a:pt x="4266" y="2310"/>
                      <a:pt x="4320" y="2316"/>
                      <a:pt x="4320" y="2316"/>
                    </a:cubicBezTo>
                    <a:cubicBezTo>
                      <a:pt x="4324" y="2304"/>
                      <a:pt x="4323" y="2289"/>
                      <a:pt x="4332" y="2280"/>
                    </a:cubicBezTo>
                    <a:cubicBezTo>
                      <a:pt x="4352" y="2260"/>
                      <a:pt x="4404" y="2232"/>
                      <a:pt x="4404" y="2232"/>
                    </a:cubicBezTo>
                    <a:cubicBezTo>
                      <a:pt x="4416" y="2240"/>
                      <a:pt x="4429" y="2247"/>
                      <a:pt x="4440" y="2256"/>
                    </a:cubicBezTo>
                    <a:cubicBezTo>
                      <a:pt x="4453" y="2267"/>
                      <a:pt x="4459" y="2292"/>
                      <a:pt x="4476" y="2292"/>
                    </a:cubicBezTo>
                    <a:cubicBezTo>
                      <a:pt x="4490" y="2292"/>
                      <a:pt x="4492" y="2268"/>
                      <a:pt x="4500" y="2256"/>
                    </a:cubicBezTo>
                    <a:cubicBezTo>
                      <a:pt x="4500" y="2256"/>
                      <a:pt x="4578" y="2274"/>
                      <a:pt x="4584" y="2280"/>
                    </a:cubicBezTo>
                    <a:cubicBezTo>
                      <a:pt x="4593" y="2289"/>
                      <a:pt x="4588" y="2306"/>
                      <a:pt x="4596" y="2316"/>
                    </a:cubicBezTo>
                    <a:cubicBezTo>
                      <a:pt x="4620" y="2345"/>
                      <a:pt x="4659" y="2345"/>
                      <a:pt x="4692" y="2352"/>
                    </a:cubicBezTo>
                    <a:cubicBezTo>
                      <a:pt x="4746" y="2334"/>
                      <a:pt x="4747" y="2320"/>
                      <a:pt x="4764" y="2268"/>
                    </a:cubicBezTo>
                    <a:cubicBezTo>
                      <a:pt x="4756" y="2244"/>
                      <a:pt x="4748" y="2220"/>
                      <a:pt x="4740" y="2196"/>
                    </a:cubicBezTo>
                    <a:cubicBezTo>
                      <a:pt x="4736" y="2184"/>
                      <a:pt x="4728" y="2160"/>
                      <a:pt x="4728" y="2160"/>
                    </a:cubicBezTo>
                    <a:cubicBezTo>
                      <a:pt x="4739" y="2104"/>
                      <a:pt x="4726" y="2098"/>
                      <a:pt x="4776" y="2076"/>
                    </a:cubicBezTo>
                    <a:cubicBezTo>
                      <a:pt x="4799" y="2066"/>
                      <a:pt x="4848" y="2052"/>
                      <a:pt x="4848" y="2052"/>
                    </a:cubicBezTo>
                    <a:cubicBezTo>
                      <a:pt x="4880" y="1956"/>
                      <a:pt x="4848" y="2076"/>
                      <a:pt x="4848" y="1980"/>
                    </a:cubicBezTo>
                    <a:cubicBezTo>
                      <a:pt x="4848" y="1964"/>
                      <a:pt x="4856" y="1948"/>
                      <a:pt x="4860" y="1932"/>
                    </a:cubicBezTo>
                    <a:cubicBezTo>
                      <a:pt x="4850" y="1860"/>
                      <a:pt x="4857" y="1823"/>
                      <a:pt x="4788" y="1800"/>
                    </a:cubicBezTo>
                    <a:cubicBezTo>
                      <a:pt x="4702" y="1829"/>
                      <a:pt x="4730" y="1845"/>
                      <a:pt x="4692" y="1788"/>
                    </a:cubicBezTo>
                    <a:cubicBezTo>
                      <a:pt x="4680" y="1696"/>
                      <a:pt x="4701" y="1661"/>
                      <a:pt x="4608" y="1692"/>
                    </a:cubicBezTo>
                    <a:cubicBezTo>
                      <a:pt x="4590" y="1747"/>
                      <a:pt x="4602" y="1794"/>
                      <a:pt x="4620" y="1848"/>
                    </a:cubicBezTo>
                    <a:cubicBezTo>
                      <a:pt x="4592" y="1932"/>
                      <a:pt x="4620" y="1912"/>
                      <a:pt x="4560" y="1932"/>
                    </a:cubicBezTo>
                    <a:cubicBezTo>
                      <a:pt x="4505" y="1849"/>
                      <a:pt x="4539" y="1851"/>
                      <a:pt x="4476" y="1872"/>
                    </a:cubicBezTo>
                    <a:cubicBezTo>
                      <a:pt x="4470" y="1889"/>
                      <a:pt x="4466" y="1935"/>
                      <a:pt x="4428" y="1920"/>
                    </a:cubicBezTo>
                    <a:cubicBezTo>
                      <a:pt x="4415" y="1915"/>
                      <a:pt x="4412" y="1896"/>
                      <a:pt x="4404" y="1884"/>
                    </a:cubicBezTo>
                    <a:cubicBezTo>
                      <a:pt x="4418" y="1667"/>
                      <a:pt x="4396" y="1753"/>
                      <a:pt x="4440" y="1620"/>
                    </a:cubicBezTo>
                    <a:cubicBezTo>
                      <a:pt x="4448" y="1596"/>
                      <a:pt x="4456" y="1572"/>
                      <a:pt x="4464" y="1548"/>
                    </a:cubicBezTo>
                    <a:cubicBezTo>
                      <a:pt x="4468" y="1536"/>
                      <a:pt x="4476" y="1512"/>
                      <a:pt x="4476" y="1512"/>
                    </a:cubicBezTo>
                    <a:cubicBezTo>
                      <a:pt x="4464" y="1504"/>
                      <a:pt x="4454" y="1485"/>
                      <a:pt x="4440" y="1488"/>
                    </a:cubicBezTo>
                    <a:cubicBezTo>
                      <a:pt x="4423" y="1491"/>
                      <a:pt x="4408" y="1548"/>
                      <a:pt x="4404" y="1560"/>
                    </a:cubicBezTo>
                    <a:cubicBezTo>
                      <a:pt x="4358" y="1549"/>
                      <a:pt x="4328" y="1527"/>
                      <a:pt x="4284" y="1512"/>
                    </a:cubicBezTo>
                    <a:cubicBezTo>
                      <a:pt x="4256" y="1507"/>
                      <a:pt x="4260" y="1492"/>
                      <a:pt x="4236" y="1500"/>
                    </a:cubicBezTo>
                    <a:cubicBezTo>
                      <a:pt x="4212" y="1508"/>
                      <a:pt x="4148" y="1544"/>
                      <a:pt x="4140" y="1560"/>
                    </a:cubicBezTo>
                    <a:cubicBezTo>
                      <a:pt x="4132" y="1572"/>
                      <a:pt x="4199" y="1587"/>
                      <a:pt x="4188" y="1596"/>
                    </a:cubicBezTo>
                    <a:cubicBezTo>
                      <a:pt x="4184" y="1606"/>
                      <a:pt x="4124" y="1600"/>
                      <a:pt x="4092" y="1608"/>
                    </a:cubicBezTo>
                    <a:cubicBezTo>
                      <a:pt x="4060" y="1616"/>
                      <a:pt x="4014" y="1630"/>
                      <a:pt x="3996" y="1644"/>
                    </a:cubicBezTo>
                    <a:cubicBezTo>
                      <a:pt x="3992" y="1660"/>
                      <a:pt x="3982" y="1676"/>
                      <a:pt x="3984" y="1692"/>
                    </a:cubicBezTo>
                    <a:cubicBezTo>
                      <a:pt x="3987" y="1717"/>
                      <a:pt x="4008" y="1764"/>
                      <a:pt x="4008" y="1764"/>
                    </a:cubicBezTo>
                    <a:cubicBezTo>
                      <a:pt x="3999" y="1848"/>
                      <a:pt x="4003" y="1880"/>
                      <a:pt x="3960" y="1944"/>
                    </a:cubicBezTo>
                    <a:cubicBezTo>
                      <a:pt x="3928" y="1940"/>
                      <a:pt x="3887" y="1955"/>
                      <a:pt x="3864" y="1932"/>
                    </a:cubicBezTo>
                    <a:cubicBezTo>
                      <a:pt x="3847" y="1915"/>
                      <a:pt x="3871" y="1884"/>
                      <a:pt x="3876" y="1860"/>
                    </a:cubicBezTo>
                    <a:cubicBezTo>
                      <a:pt x="3879" y="1848"/>
                      <a:pt x="3900" y="1828"/>
                      <a:pt x="3888" y="1824"/>
                    </a:cubicBezTo>
                    <a:cubicBezTo>
                      <a:pt x="3861" y="1815"/>
                      <a:pt x="3832" y="1832"/>
                      <a:pt x="3804" y="1836"/>
                    </a:cubicBezTo>
                    <a:cubicBezTo>
                      <a:pt x="3731" y="1824"/>
                      <a:pt x="3671" y="1824"/>
                      <a:pt x="3600" y="1848"/>
                    </a:cubicBezTo>
                    <a:cubicBezTo>
                      <a:pt x="3584" y="1872"/>
                      <a:pt x="3561" y="1893"/>
                      <a:pt x="3552" y="1920"/>
                    </a:cubicBezTo>
                    <a:cubicBezTo>
                      <a:pt x="3548" y="1932"/>
                      <a:pt x="3548" y="1946"/>
                      <a:pt x="3540" y="1956"/>
                    </a:cubicBezTo>
                    <a:cubicBezTo>
                      <a:pt x="3531" y="1967"/>
                      <a:pt x="3516" y="1972"/>
                      <a:pt x="3504" y="1980"/>
                    </a:cubicBezTo>
                    <a:cubicBezTo>
                      <a:pt x="3440" y="2076"/>
                      <a:pt x="3524" y="1960"/>
                      <a:pt x="3444" y="2040"/>
                    </a:cubicBezTo>
                    <a:cubicBezTo>
                      <a:pt x="3364" y="2120"/>
                      <a:pt x="3480" y="2036"/>
                      <a:pt x="3384" y="2100"/>
                    </a:cubicBezTo>
                    <a:cubicBezTo>
                      <a:pt x="3380" y="2112"/>
                      <a:pt x="3382" y="2129"/>
                      <a:pt x="3372" y="2136"/>
                    </a:cubicBezTo>
                    <a:cubicBezTo>
                      <a:pt x="3351" y="2151"/>
                      <a:pt x="3300" y="2160"/>
                      <a:pt x="3300" y="2160"/>
                    </a:cubicBezTo>
                    <a:cubicBezTo>
                      <a:pt x="3288" y="2156"/>
                      <a:pt x="3273" y="2157"/>
                      <a:pt x="3264" y="2148"/>
                    </a:cubicBezTo>
                    <a:cubicBezTo>
                      <a:pt x="3228" y="2112"/>
                      <a:pt x="3288" y="2041"/>
                      <a:pt x="3300" y="2004"/>
                    </a:cubicBezTo>
                    <a:cubicBezTo>
                      <a:pt x="3256" y="1873"/>
                      <a:pt x="3193" y="1877"/>
                      <a:pt x="3096" y="1812"/>
                    </a:cubicBezTo>
                    <a:cubicBezTo>
                      <a:pt x="3088" y="1800"/>
                      <a:pt x="3078" y="1789"/>
                      <a:pt x="3072" y="1776"/>
                    </a:cubicBezTo>
                    <a:cubicBezTo>
                      <a:pt x="3005" y="1642"/>
                      <a:pt x="3263" y="1670"/>
                      <a:pt x="3300" y="1668"/>
                    </a:cubicBezTo>
                    <a:cubicBezTo>
                      <a:pt x="3329" y="1658"/>
                      <a:pt x="3349" y="1655"/>
                      <a:pt x="3372" y="1632"/>
                    </a:cubicBezTo>
                    <a:cubicBezTo>
                      <a:pt x="3414" y="1590"/>
                      <a:pt x="3374" y="1598"/>
                      <a:pt x="3432" y="1572"/>
                    </a:cubicBezTo>
                    <a:cubicBezTo>
                      <a:pt x="3477" y="1552"/>
                      <a:pt x="3529" y="1540"/>
                      <a:pt x="3576" y="1524"/>
                    </a:cubicBezTo>
                    <a:cubicBezTo>
                      <a:pt x="3631" y="1506"/>
                      <a:pt x="3667" y="1428"/>
                      <a:pt x="3720" y="1416"/>
                    </a:cubicBezTo>
                    <a:cubicBezTo>
                      <a:pt x="3759" y="1407"/>
                      <a:pt x="3800" y="1408"/>
                      <a:pt x="3840" y="1404"/>
                    </a:cubicBezTo>
                    <a:cubicBezTo>
                      <a:pt x="3864" y="1396"/>
                      <a:pt x="3888" y="1388"/>
                      <a:pt x="3912" y="1380"/>
                    </a:cubicBezTo>
                    <a:cubicBezTo>
                      <a:pt x="3936" y="1372"/>
                      <a:pt x="3896" y="1428"/>
                      <a:pt x="3888" y="1452"/>
                    </a:cubicBezTo>
                    <a:cubicBezTo>
                      <a:pt x="3879" y="1479"/>
                      <a:pt x="3849" y="1497"/>
                      <a:pt x="3840" y="1524"/>
                    </a:cubicBezTo>
                    <a:cubicBezTo>
                      <a:pt x="3836" y="1536"/>
                      <a:pt x="3816" y="1557"/>
                      <a:pt x="3828" y="1560"/>
                    </a:cubicBezTo>
                    <a:cubicBezTo>
                      <a:pt x="3863" y="1569"/>
                      <a:pt x="3900" y="1552"/>
                      <a:pt x="3936" y="1548"/>
                    </a:cubicBezTo>
                    <a:cubicBezTo>
                      <a:pt x="3967" y="1517"/>
                      <a:pt x="4001" y="1478"/>
                      <a:pt x="4044" y="1464"/>
                    </a:cubicBezTo>
                    <a:cubicBezTo>
                      <a:pt x="4068" y="1456"/>
                      <a:pt x="4116" y="1440"/>
                      <a:pt x="4116" y="1440"/>
                    </a:cubicBezTo>
                    <a:cubicBezTo>
                      <a:pt x="4124" y="1428"/>
                      <a:pt x="4130" y="1414"/>
                      <a:pt x="4140" y="1404"/>
                    </a:cubicBezTo>
                    <a:cubicBezTo>
                      <a:pt x="4150" y="1394"/>
                      <a:pt x="4167" y="1391"/>
                      <a:pt x="4176" y="1380"/>
                    </a:cubicBezTo>
                    <a:cubicBezTo>
                      <a:pt x="4189" y="1364"/>
                      <a:pt x="4199" y="1274"/>
                      <a:pt x="4200" y="1272"/>
                    </a:cubicBezTo>
                    <a:cubicBezTo>
                      <a:pt x="4206" y="1259"/>
                      <a:pt x="4224" y="1256"/>
                      <a:pt x="4236" y="1248"/>
                    </a:cubicBezTo>
                    <a:cubicBezTo>
                      <a:pt x="4265" y="1162"/>
                      <a:pt x="4281" y="1190"/>
                      <a:pt x="4224" y="1152"/>
                    </a:cubicBezTo>
                    <a:cubicBezTo>
                      <a:pt x="4200" y="1168"/>
                      <a:pt x="4176" y="1184"/>
                      <a:pt x="4152" y="1200"/>
                    </a:cubicBezTo>
                    <a:cubicBezTo>
                      <a:pt x="4140" y="1208"/>
                      <a:pt x="4116" y="1224"/>
                      <a:pt x="4116" y="1224"/>
                    </a:cubicBezTo>
                    <a:cubicBezTo>
                      <a:pt x="4080" y="1212"/>
                      <a:pt x="4044" y="1200"/>
                      <a:pt x="4008" y="1188"/>
                    </a:cubicBezTo>
                    <a:cubicBezTo>
                      <a:pt x="3996" y="1184"/>
                      <a:pt x="3984" y="1180"/>
                      <a:pt x="3972" y="1176"/>
                    </a:cubicBezTo>
                    <a:cubicBezTo>
                      <a:pt x="3960" y="1172"/>
                      <a:pt x="3936" y="1164"/>
                      <a:pt x="3936" y="1164"/>
                    </a:cubicBezTo>
                    <a:cubicBezTo>
                      <a:pt x="3932" y="1152"/>
                      <a:pt x="3924" y="1141"/>
                      <a:pt x="3924" y="1128"/>
                    </a:cubicBezTo>
                    <a:cubicBezTo>
                      <a:pt x="3924" y="1066"/>
                      <a:pt x="3976" y="1111"/>
                      <a:pt x="3924" y="1020"/>
                    </a:cubicBezTo>
                    <a:cubicBezTo>
                      <a:pt x="3918" y="1009"/>
                      <a:pt x="3900" y="1012"/>
                      <a:pt x="3888" y="1008"/>
                    </a:cubicBezTo>
                    <a:cubicBezTo>
                      <a:pt x="3822" y="909"/>
                      <a:pt x="3844" y="965"/>
                      <a:pt x="3828" y="840"/>
                    </a:cubicBezTo>
                    <a:cubicBezTo>
                      <a:pt x="3780" y="848"/>
                      <a:pt x="3754" y="842"/>
                      <a:pt x="3720" y="876"/>
                    </a:cubicBezTo>
                    <a:cubicBezTo>
                      <a:pt x="3710" y="886"/>
                      <a:pt x="3710" y="907"/>
                      <a:pt x="3696" y="912"/>
                    </a:cubicBezTo>
                    <a:cubicBezTo>
                      <a:pt x="3662" y="924"/>
                      <a:pt x="3624" y="920"/>
                      <a:pt x="3588" y="924"/>
                    </a:cubicBezTo>
                    <a:cubicBezTo>
                      <a:pt x="3502" y="981"/>
                      <a:pt x="3544" y="979"/>
                      <a:pt x="3468" y="960"/>
                    </a:cubicBezTo>
                    <a:cubicBezTo>
                      <a:pt x="3490" y="894"/>
                      <a:pt x="3494" y="867"/>
                      <a:pt x="3552" y="828"/>
                    </a:cubicBezTo>
                    <a:cubicBezTo>
                      <a:pt x="3590" y="771"/>
                      <a:pt x="3562" y="797"/>
                      <a:pt x="3648" y="768"/>
                    </a:cubicBezTo>
                    <a:cubicBezTo>
                      <a:pt x="3690" y="754"/>
                      <a:pt x="3752" y="699"/>
                      <a:pt x="3792" y="672"/>
                    </a:cubicBezTo>
                    <a:cubicBezTo>
                      <a:pt x="3816" y="656"/>
                      <a:pt x="3837" y="633"/>
                      <a:pt x="3864" y="624"/>
                    </a:cubicBezTo>
                    <a:cubicBezTo>
                      <a:pt x="3888" y="616"/>
                      <a:pt x="3936" y="600"/>
                      <a:pt x="3936" y="600"/>
                    </a:cubicBezTo>
                    <a:cubicBezTo>
                      <a:pt x="4032" y="624"/>
                      <a:pt x="4042" y="632"/>
                      <a:pt x="4188" y="600"/>
                    </a:cubicBezTo>
                    <a:cubicBezTo>
                      <a:pt x="4216" y="594"/>
                      <a:pt x="4260" y="552"/>
                      <a:pt x="4260" y="552"/>
                    </a:cubicBezTo>
                    <a:cubicBezTo>
                      <a:pt x="4272" y="556"/>
                      <a:pt x="4285" y="558"/>
                      <a:pt x="4296" y="564"/>
                    </a:cubicBezTo>
                    <a:cubicBezTo>
                      <a:pt x="4309" y="570"/>
                      <a:pt x="4318" y="587"/>
                      <a:pt x="4332" y="588"/>
                    </a:cubicBezTo>
                    <a:cubicBezTo>
                      <a:pt x="4366" y="591"/>
                      <a:pt x="4466" y="575"/>
                      <a:pt x="4512" y="564"/>
                    </a:cubicBezTo>
                    <a:cubicBezTo>
                      <a:pt x="4552" y="554"/>
                      <a:pt x="4620" y="504"/>
                      <a:pt x="4620" y="504"/>
                    </a:cubicBezTo>
                    <a:cubicBezTo>
                      <a:pt x="4712" y="508"/>
                      <a:pt x="4806" y="494"/>
                      <a:pt x="4896" y="516"/>
                    </a:cubicBezTo>
                    <a:cubicBezTo>
                      <a:pt x="4929" y="524"/>
                      <a:pt x="4944" y="564"/>
                      <a:pt x="4968" y="588"/>
                    </a:cubicBezTo>
                    <a:cubicBezTo>
                      <a:pt x="4987" y="607"/>
                      <a:pt x="5018" y="609"/>
                      <a:pt x="5040" y="624"/>
                    </a:cubicBezTo>
                    <a:cubicBezTo>
                      <a:pt x="5061" y="686"/>
                      <a:pt x="5100" y="724"/>
                      <a:pt x="5160" y="744"/>
                    </a:cubicBezTo>
                    <a:cubicBezTo>
                      <a:pt x="5189" y="830"/>
                      <a:pt x="5207" y="823"/>
                      <a:pt x="5292" y="840"/>
                    </a:cubicBezTo>
                    <a:cubicBezTo>
                      <a:pt x="5308" y="864"/>
                      <a:pt x="5324" y="888"/>
                      <a:pt x="5340" y="912"/>
                    </a:cubicBezTo>
                    <a:cubicBezTo>
                      <a:pt x="5348" y="924"/>
                      <a:pt x="5352" y="940"/>
                      <a:pt x="5364" y="948"/>
                    </a:cubicBezTo>
                    <a:cubicBezTo>
                      <a:pt x="5388" y="964"/>
                      <a:pt x="5436" y="996"/>
                      <a:pt x="5436" y="996"/>
                    </a:cubicBezTo>
                    <a:cubicBezTo>
                      <a:pt x="5468" y="1092"/>
                      <a:pt x="5436" y="972"/>
                      <a:pt x="5436" y="1068"/>
                    </a:cubicBezTo>
                    <a:cubicBezTo>
                      <a:pt x="5436" y="1115"/>
                      <a:pt x="5439" y="1214"/>
                      <a:pt x="5448" y="1260"/>
                    </a:cubicBezTo>
                    <a:cubicBezTo>
                      <a:pt x="5456" y="1378"/>
                      <a:pt x="5429" y="1382"/>
                      <a:pt x="5484" y="1464"/>
                    </a:cubicBezTo>
                    <a:cubicBezTo>
                      <a:pt x="5493" y="1508"/>
                      <a:pt x="5522" y="1557"/>
                      <a:pt x="5544" y="1596"/>
                    </a:cubicBezTo>
                    <a:cubicBezTo>
                      <a:pt x="5550" y="1607"/>
                      <a:pt x="5568" y="1604"/>
                      <a:pt x="5580" y="1608"/>
                    </a:cubicBezTo>
                    <a:cubicBezTo>
                      <a:pt x="5604" y="1603"/>
                      <a:pt x="5658" y="1600"/>
                      <a:pt x="5676" y="1572"/>
                    </a:cubicBezTo>
                    <a:cubicBezTo>
                      <a:pt x="5688" y="1553"/>
                      <a:pt x="5705" y="1480"/>
                      <a:pt x="5712" y="1452"/>
                    </a:cubicBezTo>
                    <a:lnTo>
                      <a:pt x="5712" y="1164"/>
                    </a:lnTo>
                    <a:cubicBezTo>
                      <a:pt x="5699" y="1126"/>
                      <a:pt x="5699" y="1080"/>
                      <a:pt x="5664" y="1056"/>
                    </a:cubicBezTo>
                    <a:cubicBezTo>
                      <a:pt x="5640" y="1040"/>
                      <a:pt x="5592" y="1008"/>
                      <a:pt x="5592" y="1008"/>
                    </a:cubicBezTo>
                    <a:cubicBezTo>
                      <a:pt x="5552" y="947"/>
                      <a:pt x="5554" y="917"/>
                      <a:pt x="5616" y="876"/>
                    </a:cubicBezTo>
                    <a:cubicBezTo>
                      <a:pt x="5620" y="852"/>
                      <a:pt x="5619" y="826"/>
                      <a:pt x="5628" y="804"/>
                    </a:cubicBezTo>
                    <a:cubicBezTo>
                      <a:pt x="5639" y="777"/>
                      <a:pt x="5652" y="756"/>
                      <a:pt x="5652" y="756"/>
                    </a:cubicBezTo>
                    <a:lnTo>
                      <a:pt x="5628" y="108"/>
                    </a:lnTo>
                    <a:cubicBezTo>
                      <a:pt x="4688" y="0"/>
                      <a:pt x="942" y="106"/>
                      <a:pt x="12" y="108"/>
                    </a:cubicBezTo>
                    <a:cubicBezTo>
                      <a:pt x="0" y="110"/>
                      <a:pt x="35" y="118"/>
                      <a:pt x="48" y="120"/>
                    </a:cubicBezTo>
                    <a:cubicBezTo>
                      <a:pt x="64" y="122"/>
                      <a:pt x="80" y="120"/>
                      <a:pt x="96" y="120"/>
                    </a:cubicBezTo>
                    <a:close/>
                  </a:path>
                </a:pathLst>
              </a:custGeom>
              <a:solidFill>
                <a:srgbClr val="FFFF00"/>
              </a:solidFill>
              <a:ln w="9525">
                <a:solidFill>
                  <a:schemeClr val="tx1"/>
                </a:solidFill>
                <a:round/>
                <a:headEnd/>
                <a:tailEnd/>
              </a:ln>
            </p:spPr>
            <p:txBody>
              <a:bodyPr/>
              <a:lstStyle/>
              <a:p>
                <a:endParaRPr lang="zh-CN" altLang="en-US"/>
              </a:p>
            </p:txBody>
          </p:sp>
          <p:sp>
            <p:nvSpPr>
              <p:cNvPr id="26" name="Freeform 5"/>
              <p:cNvSpPr>
                <a:spLocks noChangeArrowheads="1"/>
              </p:cNvSpPr>
              <p:nvPr/>
            </p:nvSpPr>
            <p:spPr bwMode="auto">
              <a:xfrm>
                <a:off x="246" y="1541"/>
                <a:ext cx="174" cy="211"/>
              </a:xfrm>
              <a:custGeom>
                <a:avLst/>
                <a:gdLst/>
                <a:ahLst/>
                <a:cxnLst>
                  <a:cxn ang="0">
                    <a:pos x="78" y="31"/>
                  </a:cxn>
                  <a:cxn ang="0">
                    <a:pos x="42" y="43"/>
                  </a:cxn>
                  <a:cxn ang="0">
                    <a:pos x="78" y="163"/>
                  </a:cxn>
                  <a:cxn ang="0">
                    <a:pos x="102" y="199"/>
                  </a:cxn>
                  <a:cxn ang="0">
                    <a:pos x="138" y="211"/>
                  </a:cxn>
                  <a:cxn ang="0">
                    <a:pos x="174" y="79"/>
                  </a:cxn>
                  <a:cxn ang="0">
                    <a:pos x="126" y="7"/>
                  </a:cxn>
                  <a:cxn ang="0">
                    <a:pos x="78" y="31"/>
                  </a:cxn>
                </a:cxnLst>
                <a:rect l="0" t="0" r="r" b="b"/>
                <a:pathLst>
                  <a:path w="174" h="211">
                    <a:moveTo>
                      <a:pt x="78" y="31"/>
                    </a:moveTo>
                    <a:cubicBezTo>
                      <a:pt x="66" y="35"/>
                      <a:pt x="51" y="34"/>
                      <a:pt x="42" y="43"/>
                    </a:cubicBezTo>
                    <a:cubicBezTo>
                      <a:pt x="0" y="85"/>
                      <a:pt x="55" y="135"/>
                      <a:pt x="78" y="163"/>
                    </a:cubicBezTo>
                    <a:cubicBezTo>
                      <a:pt x="87" y="174"/>
                      <a:pt x="91" y="190"/>
                      <a:pt x="102" y="199"/>
                    </a:cubicBezTo>
                    <a:cubicBezTo>
                      <a:pt x="112" y="207"/>
                      <a:pt x="126" y="207"/>
                      <a:pt x="138" y="211"/>
                    </a:cubicBezTo>
                    <a:cubicBezTo>
                      <a:pt x="153" y="167"/>
                      <a:pt x="159" y="123"/>
                      <a:pt x="174" y="79"/>
                    </a:cubicBezTo>
                    <a:cubicBezTo>
                      <a:pt x="166" y="48"/>
                      <a:pt x="169" y="13"/>
                      <a:pt x="126" y="7"/>
                    </a:cubicBezTo>
                    <a:cubicBezTo>
                      <a:pt x="74" y="0"/>
                      <a:pt x="78" y="7"/>
                      <a:pt x="78" y="31"/>
                    </a:cubicBezTo>
                    <a:close/>
                  </a:path>
                </a:pathLst>
              </a:custGeom>
              <a:solidFill>
                <a:srgbClr val="FFFF00"/>
              </a:solidFill>
              <a:ln w="9525">
                <a:solidFill>
                  <a:schemeClr val="tx1"/>
                </a:solidFill>
                <a:round/>
                <a:headEnd/>
                <a:tailEnd/>
              </a:ln>
            </p:spPr>
            <p:txBody>
              <a:bodyPr/>
              <a:lstStyle/>
              <a:p>
                <a:endParaRPr lang="zh-CN" altLang="en-US"/>
              </a:p>
            </p:txBody>
          </p:sp>
          <p:sp>
            <p:nvSpPr>
              <p:cNvPr id="27" name="Freeform 6"/>
              <p:cNvSpPr>
                <a:spLocks noChangeArrowheads="1"/>
              </p:cNvSpPr>
              <p:nvPr/>
            </p:nvSpPr>
            <p:spPr bwMode="auto">
              <a:xfrm>
                <a:off x="1252" y="2460"/>
                <a:ext cx="144" cy="252"/>
              </a:xfrm>
              <a:custGeom>
                <a:avLst/>
                <a:gdLst/>
                <a:ahLst/>
                <a:cxnLst>
                  <a:cxn ang="0">
                    <a:pos x="140" y="0"/>
                  </a:cxn>
                  <a:cxn ang="0">
                    <a:pos x="32" y="48"/>
                  </a:cxn>
                  <a:cxn ang="0">
                    <a:pos x="8" y="120"/>
                  </a:cxn>
                  <a:cxn ang="0">
                    <a:pos x="32" y="192"/>
                  </a:cxn>
                  <a:cxn ang="0">
                    <a:pos x="44" y="252"/>
                  </a:cxn>
                  <a:cxn ang="0">
                    <a:pos x="104" y="108"/>
                  </a:cxn>
                  <a:cxn ang="0">
                    <a:pos x="128" y="72"/>
                  </a:cxn>
                  <a:cxn ang="0">
                    <a:pos x="140" y="0"/>
                  </a:cxn>
                </a:cxnLst>
                <a:rect l="0" t="0" r="r" b="b"/>
                <a:pathLst>
                  <a:path w="144" h="252">
                    <a:moveTo>
                      <a:pt x="140" y="0"/>
                    </a:moveTo>
                    <a:cubicBezTo>
                      <a:pt x="54" y="29"/>
                      <a:pt x="89" y="10"/>
                      <a:pt x="32" y="48"/>
                    </a:cubicBezTo>
                    <a:cubicBezTo>
                      <a:pt x="24" y="72"/>
                      <a:pt x="16" y="96"/>
                      <a:pt x="8" y="120"/>
                    </a:cubicBezTo>
                    <a:cubicBezTo>
                      <a:pt x="0" y="144"/>
                      <a:pt x="27" y="167"/>
                      <a:pt x="32" y="192"/>
                    </a:cubicBezTo>
                    <a:cubicBezTo>
                      <a:pt x="36" y="212"/>
                      <a:pt x="40" y="232"/>
                      <a:pt x="44" y="252"/>
                    </a:cubicBezTo>
                    <a:cubicBezTo>
                      <a:pt x="74" y="207"/>
                      <a:pt x="87" y="159"/>
                      <a:pt x="104" y="108"/>
                    </a:cubicBezTo>
                    <a:cubicBezTo>
                      <a:pt x="109" y="94"/>
                      <a:pt x="122" y="85"/>
                      <a:pt x="128" y="72"/>
                    </a:cubicBezTo>
                    <a:cubicBezTo>
                      <a:pt x="144" y="40"/>
                      <a:pt x="140" y="34"/>
                      <a:pt x="140" y="0"/>
                    </a:cubicBezTo>
                    <a:close/>
                  </a:path>
                </a:pathLst>
              </a:custGeom>
              <a:solidFill>
                <a:srgbClr val="FFFF00"/>
              </a:solidFill>
              <a:ln w="9525">
                <a:solidFill>
                  <a:schemeClr val="tx1"/>
                </a:solidFill>
                <a:round/>
                <a:headEnd/>
                <a:tailEnd/>
              </a:ln>
            </p:spPr>
            <p:txBody>
              <a:bodyPr/>
              <a:lstStyle/>
              <a:p>
                <a:endParaRPr lang="zh-CN" altLang="en-US"/>
              </a:p>
            </p:txBody>
          </p:sp>
          <p:sp>
            <p:nvSpPr>
              <p:cNvPr id="28" name="Freeform 7"/>
              <p:cNvSpPr>
                <a:spLocks noChangeArrowheads="1"/>
              </p:cNvSpPr>
              <p:nvPr/>
            </p:nvSpPr>
            <p:spPr bwMode="auto">
              <a:xfrm>
                <a:off x="480" y="2448"/>
                <a:ext cx="1552" cy="1200"/>
              </a:xfrm>
              <a:custGeom>
                <a:avLst/>
                <a:gdLst/>
                <a:ahLst/>
                <a:cxnLst>
                  <a:cxn ang="0">
                    <a:pos x="1505" y="0"/>
                  </a:cxn>
                  <a:cxn ang="0">
                    <a:pos x="1469" y="168"/>
                  </a:cxn>
                  <a:cxn ang="0">
                    <a:pos x="1445" y="204"/>
                  </a:cxn>
                  <a:cxn ang="0">
                    <a:pos x="1409" y="216"/>
                  </a:cxn>
                  <a:cxn ang="0">
                    <a:pos x="1337" y="252"/>
                  </a:cxn>
                  <a:cxn ang="0">
                    <a:pos x="1349" y="468"/>
                  </a:cxn>
                  <a:cxn ang="0">
                    <a:pos x="1289" y="588"/>
                  </a:cxn>
                  <a:cxn ang="0">
                    <a:pos x="1241" y="576"/>
                  </a:cxn>
                  <a:cxn ang="0">
                    <a:pos x="1229" y="612"/>
                  </a:cxn>
                  <a:cxn ang="0">
                    <a:pos x="1217" y="744"/>
                  </a:cxn>
                  <a:cxn ang="0">
                    <a:pos x="1253" y="900"/>
                  </a:cxn>
                  <a:cxn ang="0">
                    <a:pos x="1229" y="936"/>
                  </a:cxn>
                  <a:cxn ang="0">
                    <a:pos x="1157" y="984"/>
                  </a:cxn>
                  <a:cxn ang="0">
                    <a:pos x="1085" y="972"/>
                  </a:cxn>
                  <a:cxn ang="0">
                    <a:pos x="1037" y="900"/>
                  </a:cxn>
                  <a:cxn ang="0">
                    <a:pos x="1001" y="876"/>
                  </a:cxn>
                  <a:cxn ang="0">
                    <a:pos x="785" y="912"/>
                  </a:cxn>
                  <a:cxn ang="0">
                    <a:pos x="593" y="900"/>
                  </a:cxn>
                  <a:cxn ang="0">
                    <a:pos x="605" y="972"/>
                  </a:cxn>
                  <a:cxn ang="0">
                    <a:pos x="653" y="960"/>
                  </a:cxn>
                  <a:cxn ang="0">
                    <a:pos x="629" y="1056"/>
                  </a:cxn>
                  <a:cxn ang="0">
                    <a:pos x="533" y="1032"/>
                  </a:cxn>
                  <a:cxn ang="0">
                    <a:pos x="461" y="984"/>
                  </a:cxn>
                  <a:cxn ang="0">
                    <a:pos x="305" y="1044"/>
                  </a:cxn>
                  <a:cxn ang="0">
                    <a:pos x="305" y="1044"/>
                  </a:cxn>
                  <a:cxn ang="0">
                    <a:pos x="233" y="1068"/>
                  </a:cxn>
                  <a:cxn ang="0">
                    <a:pos x="149" y="1140"/>
                  </a:cxn>
                  <a:cxn ang="0">
                    <a:pos x="125" y="1176"/>
                  </a:cxn>
                  <a:cxn ang="0">
                    <a:pos x="53" y="1200"/>
                  </a:cxn>
                  <a:cxn ang="0">
                    <a:pos x="53" y="1092"/>
                  </a:cxn>
                  <a:cxn ang="0">
                    <a:pos x="17" y="924"/>
                  </a:cxn>
                  <a:cxn ang="0">
                    <a:pos x="77" y="816"/>
                  </a:cxn>
                  <a:cxn ang="0">
                    <a:pos x="101" y="780"/>
                  </a:cxn>
                  <a:cxn ang="0">
                    <a:pos x="173" y="756"/>
                  </a:cxn>
                  <a:cxn ang="0">
                    <a:pos x="197" y="648"/>
                  </a:cxn>
                  <a:cxn ang="0">
                    <a:pos x="137" y="636"/>
                  </a:cxn>
                  <a:cxn ang="0">
                    <a:pos x="149" y="588"/>
                  </a:cxn>
                  <a:cxn ang="0">
                    <a:pos x="281" y="456"/>
                  </a:cxn>
                  <a:cxn ang="0">
                    <a:pos x="389" y="372"/>
                  </a:cxn>
                  <a:cxn ang="0">
                    <a:pos x="497" y="360"/>
                  </a:cxn>
                  <a:cxn ang="0">
                    <a:pos x="533" y="384"/>
                  </a:cxn>
                  <a:cxn ang="0">
                    <a:pos x="605" y="408"/>
                  </a:cxn>
                  <a:cxn ang="0">
                    <a:pos x="665" y="396"/>
                  </a:cxn>
                  <a:cxn ang="0">
                    <a:pos x="737" y="348"/>
                  </a:cxn>
                  <a:cxn ang="0">
                    <a:pos x="773" y="336"/>
                  </a:cxn>
                  <a:cxn ang="0">
                    <a:pos x="881" y="348"/>
                  </a:cxn>
                  <a:cxn ang="0">
                    <a:pos x="917" y="324"/>
                  </a:cxn>
                  <a:cxn ang="0">
                    <a:pos x="953" y="312"/>
                  </a:cxn>
                  <a:cxn ang="0">
                    <a:pos x="1025" y="264"/>
                  </a:cxn>
                  <a:cxn ang="0">
                    <a:pos x="1193" y="180"/>
                  </a:cxn>
                  <a:cxn ang="0">
                    <a:pos x="1337" y="72"/>
                  </a:cxn>
                  <a:cxn ang="0">
                    <a:pos x="1433" y="12"/>
                  </a:cxn>
                  <a:cxn ang="0">
                    <a:pos x="1469" y="0"/>
                  </a:cxn>
                  <a:cxn ang="0">
                    <a:pos x="1505" y="0"/>
                  </a:cxn>
                </a:cxnLst>
                <a:rect l="0" t="0" r="r" b="b"/>
                <a:pathLst>
                  <a:path w="1552" h="1200">
                    <a:moveTo>
                      <a:pt x="1505" y="0"/>
                    </a:moveTo>
                    <a:cubicBezTo>
                      <a:pt x="1528" y="68"/>
                      <a:pt x="1552" y="140"/>
                      <a:pt x="1469" y="168"/>
                    </a:cubicBezTo>
                    <a:cubicBezTo>
                      <a:pt x="1461" y="180"/>
                      <a:pt x="1456" y="195"/>
                      <a:pt x="1445" y="204"/>
                    </a:cubicBezTo>
                    <a:cubicBezTo>
                      <a:pt x="1435" y="212"/>
                      <a:pt x="1420" y="210"/>
                      <a:pt x="1409" y="216"/>
                    </a:cubicBezTo>
                    <a:cubicBezTo>
                      <a:pt x="1316" y="263"/>
                      <a:pt x="1427" y="222"/>
                      <a:pt x="1337" y="252"/>
                    </a:cubicBezTo>
                    <a:cubicBezTo>
                      <a:pt x="1324" y="373"/>
                      <a:pt x="1331" y="361"/>
                      <a:pt x="1349" y="468"/>
                    </a:cubicBezTo>
                    <a:cubicBezTo>
                      <a:pt x="1336" y="535"/>
                      <a:pt x="1345" y="551"/>
                      <a:pt x="1289" y="588"/>
                    </a:cubicBezTo>
                    <a:cubicBezTo>
                      <a:pt x="1273" y="584"/>
                      <a:pt x="1256" y="570"/>
                      <a:pt x="1241" y="576"/>
                    </a:cubicBezTo>
                    <a:cubicBezTo>
                      <a:pt x="1229" y="581"/>
                      <a:pt x="1231" y="599"/>
                      <a:pt x="1229" y="612"/>
                    </a:cubicBezTo>
                    <a:cubicBezTo>
                      <a:pt x="1223" y="656"/>
                      <a:pt x="1221" y="700"/>
                      <a:pt x="1217" y="744"/>
                    </a:cubicBezTo>
                    <a:cubicBezTo>
                      <a:pt x="1226" y="798"/>
                      <a:pt x="1236" y="848"/>
                      <a:pt x="1253" y="900"/>
                    </a:cubicBezTo>
                    <a:cubicBezTo>
                      <a:pt x="1245" y="912"/>
                      <a:pt x="1240" y="927"/>
                      <a:pt x="1229" y="936"/>
                    </a:cubicBezTo>
                    <a:cubicBezTo>
                      <a:pt x="1207" y="955"/>
                      <a:pt x="1157" y="984"/>
                      <a:pt x="1157" y="984"/>
                    </a:cubicBezTo>
                    <a:cubicBezTo>
                      <a:pt x="1133" y="980"/>
                      <a:pt x="1105" y="986"/>
                      <a:pt x="1085" y="972"/>
                    </a:cubicBezTo>
                    <a:cubicBezTo>
                      <a:pt x="1061" y="955"/>
                      <a:pt x="1061" y="916"/>
                      <a:pt x="1037" y="900"/>
                    </a:cubicBezTo>
                    <a:cubicBezTo>
                      <a:pt x="1025" y="892"/>
                      <a:pt x="1013" y="884"/>
                      <a:pt x="1001" y="876"/>
                    </a:cubicBezTo>
                    <a:cubicBezTo>
                      <a:pt x="928" y="884"/>
                      <a:pt x="855" y="889"/>
                      <a:pt x="785" y="912"/>
                    </a:cubicBezTo>
                    <a:cubicBezTo>
                      <a:pt x="706" y="902"/>
                      <a:pt x="667" y="885"/>
                      <a:pt x="593" y="900"/>
                    </a:cubicBezTo>
                    <a:cubicBezTo>
                      <a:pt x="586" y="921"/>
                      <a:pt x="563" y="958"/>
                      <a:pt x="605" y="972"/>
                    </a:cubicBezTo>
                    <a:cubicBezTo>
                      <a:pt x="621" y="977"/>
                      <a:pt x="637" y="964"/>
                      <a:pt x="653" y="960"/>
                    </a:cubicBezTo>
                    <a:cubicBezTo>
                      <a:pt x="690" y="1016"/>
                      <a:pt x="683" y="1020"/>
                      <a:pt x="629" y="1056"/>
                    </a:cubicBezTo>
                    <a:cubicBezTo>
                      <a:pt x="597" y="1048"/>
                      <a:pt x="560" y="1050"/>
                      <a:pt x="533" y="1032"/>
                    </a:cubicBezTo>
                    <a:cubicBezTo>
                      <a:pt x="509" y="1016"/>
                      <a:pt x="461" y="984"/>
                      <a:pt x="461" y="984"/>
                    </a:cubicBezTo>
                    <a:lnTo>
                      <a:pt x="305" y="1044"/>
                    </a:lnTo>
                    <a:cubicBezTo>
                      <a:pt x="305" y="1044"/>
                      <a:pt x="305" y="1044"/>
                      <a:pt x="305" y="1044"/>
                    </a:cubicBezTo>
                    <a:cubicBezTo>
                      <a:pt x="281" y="1052"/>
                      <a:pt x="233" y="1068"/>
                      <a:pt x="233" y="1068"/>
                    </a:cubicBezTo>
                    <a:cubicBezTo>
                      <a:pt x="214" y="1126"/>
                      <a:pt x="200" y="1106"/>
                      <a:pt x="149" y="1140"/>
                    </a:cubicBezTo>
                    <a:cubicBezTo>
                      <a:pt x="141" y="1152"/>
                      <a:pt x="137" y="1168"/>
                      <a:pt x="125" y="1176"/>
                    </a:cubicBezTo>
                    <a:cubicBezTo>
                      <a:pt x="104" y="1189"/>
                      <a:pt x="53" y="1200"/>
                      <a:pt x="53" y="1200"/>
                    </a:cubicBezTo>
                    <a:cubicBezTo>
                      <a:pt x="0" y="1147"/>
                      <a:pt x="13" y="1151"/>
                      <a:pt x="53" y="1092"/>
                    </a:cubicBezTo>
                    <a:cubicBezTo>
                      <a:pt x="19" y="989"/>
                      <a:pt x="32" y="1045"/>
                      <a:pt x="17" y="924"/>
                    </a:cubicBezTo>
                    <a:cubicBezTo>
                      <a:pt x="38" y="861"/>
                      <a:pt x="22" y="899"/>
                      <a:pt x="77" y="816"/>
                    </a:cubicBezTo>
                    <a:cubicBezTo>
                      <a:pt x="85" y="804"/>
                      <a:pt x="87" y="785"/>
                      <a:pt x="101" y="780"/>
                    </a:cubicBezTo>
                    <a:cubicBezTo>
                      <a:pt x="125" y="772"/>
                      <a:pt x="173" y="756"/>
                      <a:pt x="173" y="756"/>
                    </a:cubicBezTo>
                    <a:cubicBezTo>
                      <a:pt x="193" y="726"/>
                      <a:pt x="255" y="681"/>
                      <a:pt x="197" y="648"/>
                    </a:cubicBezTo>
                    <a:cubicBezTo>
                      <a:pt x="179" y="638"/>
                      <a:pt x="157" y="640"/>
                      <a:pt x="137" y="636"/>
                    </a:cubicBezTo>
                    <a:cubicBezTo>
                      <a:pt x="141" y="620"/>
                      <a:pt x="143" y="603"/>
                      <a:pt x="149" y="588"/>
                    </a:cubicBezTo>
                    <a:cubicBezTo>
                      <a:pt x="178" y="520"/>
                      <a:pt x="221" y="476"/>
                      <a:pt x="281" y="456"/>
                    </a:cubicBezTo>
                    <a:cubicBezTo>
                      <a:pt x="337" y="372"/>
                      <a:pt x="329" y="412"/>
                      <a:pt x="389" y="372"/>
                    </a:cubicBezTo>
                    <a:cubicBezTo>
                      <a:pt x="413" y="300"/>
                      <a:pt x="426" y="346"/>
                      <a:pt x="497" y="360"/>
                    </a:cubicBezTo>
                    <a:cubicBezTo>
                      <a:pt x="509" y="368"/>
                      <a:pt x="520" y="378"/>
                      <a:pt x="533" y="384"/>
                    </a:cubicBezTo>
                    <a:cubicBezTo>
                      <a:pt x="556" y="394"/>
                      <a:pt x="605" y="408"/>
                      <a:pt x="605" y="408"/>
                    </a:cubicBezTo>
                    <a:cubicBezTo>
                      <a:pt x="625" y="404"/>
                      <a:pt x="646" y="404"/>
                      <a:pt x="665" y="396"/>
                    </a:cubicBezTo>
                    <a:cubicBezTo>
                      <a:pt x="691" y="384"/>
                      <a:pt x="710" y="357"/>
                      <a:pt x="737" y="348"/>
                    </a:cubicBezTo>
                    <a:cubicBezTo>
                      <a:pt x="749" y="344"/>
                      <a:pt x="761" y="340"/>
                      <a:pt x="773" y="336"/>
                    </a:cubicBezTo>
                    <a:cubicBezTo>
                      <a:pt x="833" y="356"/>
                      <a:pt x="833" y="372"/>
                      <a:pt x="881" y="348"/>
                    </a:cubicBezTo>
                    <a:cubicBezTo>
                      <a:pt x="894" y="342"/>
                      <a:pt x="904" y="330"/>
                      <a:pt x="917" y="324"/>
                    </a:cubicBezTo>
                    <a:cubicBezTo>
                      <a:pt x="928" y="318"/>
                      <a:pt x="942" y="318"/>
                      <a:pt x="953" y="312"/>
                    </a:cubicBezTo>
                    <a:cubicBezTo>
                      <a:pt x="978" y="298"/>
                      <a:pt x="1025" y="264"/>
                      <a:pt x="1025" y="264"/>
                    </a:cubicBezTo>
                    <a:cubicBezTo>
                      <a:pt x="1069" y="197"/>
                      <a:pt x="1116" y="193"/>
                      <a:pt x="1193" y="180"/>
                    </a:cubicBezTo>
                    <a:cubicBezTo>
                      <a:pt x="1245" y="145"/>
                      <a:pt x="1286" y="106"/>
                      <a:pt x="1337" y="72"/>
                    </a:cubicBezTo>
                    <a:cubicBezTo>
                      <a:pt x="1375" y="15"/>
                      <a:pt x="1347" y="41"/>
                      <a:pt x="1433" y="12"/>
                    </a:cubicBezTo>
                    <a:cubicBezTo>
                      <a:pt x="1445" y="8"/>
                      <a:pt x="1469" y="0"/>
                      <a:pt x="1469" y="0"/>
                    </a:cubicBezTo>
                    <a:cubicBezTo>
                      <a:pt x="1500" y="47"/>
                      <a:pt x="1488" y="50"/>
                      <a:pt x="1505" y="0"/>
                    </a:cubicBezTo>
                    <a:close/>
                  </a:path>
                </a:pathLst>
              </a:custGeom>
              <a:solidFill>
                <a:srgbClr val="FFFF00"/>
              </a:solidFill>
              <a:ln w="9525">
                <a:solidFill>
                  <a:schemeClr val="tx1"/>
                </a:solidFill>
                <a:round/>
                <a:headEnd/>
                <a:tailEnd/>
              </a:ln>
            </p:spPr>
            <p:txBody>
              <a:bodyPr/>
              <a:lstStyle/>
              <a:p>
                <a:endParaRPr lang="zh-CN" altLang="en-US"/>
              </a:p>
            </p:txBody>
          </p:sp>
          <p:sp>
            <p:nvSpPr>
              <p:cNvPr id="29" name="Freeform 8"/>
              <p:cNvSpPr>
                <a:spLocks noChangeArrowheads="1"/>
              </p:cNvSpPr>
              <p:nvPr/>
            </p:nvSpPr>
            <p:spPr bwMode="auto">
              <a:xfrm>
                <a:off x="2181" y="2310"/>
                <a:ext cx="90" cy="96"/>
              </a:xfrm>
              <a:custGeom>
                <a:avLst/>
                <a:gdLst/>
                <a:ahLst/>
                <a:cxnLst>
                  <a:cxn ang="0">
                    <a:pos x="27" y="18"/>
                  </a:cxn>
                  <a:cxn ang="0">
                    <a:pos x="27" y="90"/>
                  </a:cxn>
                  <a:cxn ang="0">
                    <a:pos x="63" y="78"/>
                  </a:cxn>
                  <a:cxn ang="0">
                    <a:pos x="63" y="6"/>
                  </a:cxn>
                  <a:cxn ang="0">
                    <a:pos x="27" y="18"/>
                  </a:cxn>
                </a:cxnLst>
                <a:rect l="0" t="0" r="r" b="b"/>
                <a:pathLst>
                  <a:path w="90" h="96">
                    <a:moveTo>
                      <a:pt x="27" y="18"/>
                    </a:moveTo>
                    <a:cubicBezTo>
                      <a:pt x="22" y="32"/>
                      <a:pt x="0" y="76"/>
                      <a:pt x="27" y="90"/>
                    </a:cubicBezTo>
                    <a:cubicBezTo>
                      <a:pt x="38" y="96"/>
                      <a:pt x="51" y="82"/>
                      <a:pt x="63" y="78"/>
                    </a:cubicBezTo>
                    <a:cubicBezTo>
                      <a:pt x="68" y="64"/>
                      <a:pt x="90" y="20"/>
                      <a:pt x="63" y="6"/>
                    </a:cubicBezTo>
                    <a:cubicBezTo>
                      <a:pt x="52" y="0"/>
                      <a:pt x="27" y="18"/>
                      <a:pt x="27" y="18"/>
                    </a:cubicBezTo>
                    <a:close/>
                  </a:path>
                </a:pathLst>
              </a:custGeom>
              <a:solidFill>
                <a:srgbClr val="FFFF00"/>
              </a:solidFill>
              <a:ln w="9525">
                <a:solidFill>
                  <a:schemeClr val="tx1"/>
                </a:solidFill>
                <a:round/>
                <a:headEnd/>
                <a:tailEnd/>
              </a:ln>
            </p:spPr>
            <p:txBody>
              <a:bodyPr/>
              <a:lstStyle/>
              <a:p>
                <a:endParaRPr lang="zh-CN" altLang="en-US"/>
              </a:p>
            </p:txBody>
          </p:sp>
          <p:sp>
            <p:nvSpPr>
              <p:cNvPr id="30" name="Freeform 9"/>
              <p:cNvSpPr>
                <a:spLocks noChangeArrowheads="1"/>
              </p:cNvSpPr>
              <p:nvPr/>
            </p:nvSpPr>
            <p:spPr bwMode="auto">
              <a:xfrm>
                <a:off x="2532" y="2268"/>
                <a:ext cx="173" cy="216"/>
              </a:xfrm>
              <a:custGeom>
                <a:avLst/>
                <a:gdLst/>
                <a:ahLst/>
                <a:cxnLst>
                  <a:cxn ang="0">
                    <a:pos x="12" y="24"/>
                  </a:cxn>
                  <a:cxn ang="0">
                    <a:pos x="36" y="96"/>
                  </a:cxn>
                  <a:cxn ang="0">
                    <a:pos x="24" y="156"/>
                  </a:cxn>
                  <a:cxn ang="0">
                    <a:pos x="12" y="204"/>
                  </a:cxn>
                  <a:cxn ang="0">
                    <a:pos x="60" y="192"/>
                  </a:cxn>
                  <a:cxn ang="0">
                    <a:pos x="132" y="168"/>
                  </a:cxn>
                  <a:cxn ang="0">
                    <a:pos x="144" y="132"/>
                  </a:cxn>
                  <a:cxn ang="0">
                    <a:pos x="168" y="96"/>
                  </a:cxn>
                  <a:cxn ang="0">
                    <a:pos x="132" y="0"/>
                  </a:cxn>
                  <a:cxn ang="0">
                    <a:pos x="48" y="12"/>
                  </a:cxn>
                  <a:cxn ang="0">
                    <a:pos x="12" y="36"/>
                  </a:cxn>
                  <a:cxn ang="0">
                    <a:pos x="12" y="24"/>
                  </a:cxn>
                </a:cxnLst>
                <a:rect l="0" t="0" r="r" b="b"/>
                <a:pathLst>
                  <a:path w="173" h="216">
                    <a:moveTo>
                      <a:pt x="12" y="24"/>
                    </a:moveTo>
                    <a:cubicBezTo>
                      <a:pt x="20" y="48"/>
                      <a:pt x="28" y="72"/>
                      <a:pt x="36" y="96"/>
                    </a:cubicBezTo>
                    <a:cubicBezTo>
                      <a:pt x="42" y="115"/>
                      <a:pt x="28" y="136"/>
                      <a:pt x="24" y="156"/>
                    </a:cubicBezTo>
                    <a:cubicBezTo>
                      <a:pt x="20" y="172"/>
                      <a:pt x="0" y="192"/>
                      <a:pt x="12" y="204"/>
                    </a:cubicBezTo>
                    <a:cubicBezTo>
                      <a:pt x="24" y="216"/>
                      <a:pt x="44" y="197"/>
                      <a:pt x="60" y="192"/>
                    </a:cubicBezTo>
                    <a:cubicBezTo>
                      <a:pt x="84" y="185"/>
                      <a:pt x="132" y="168"/>
                      <a:pt x="132" y="168"/>
                    </a:cubicBezTo>
                    <a:cubicBezTo>
                      <a:pt x="136" y="156"/>
                      <a:pt x="138" y="143"/>
                      <a:pt x="144" y="132"/>
                    </a:cubicBezTo>
                    <a:cubicBezTo>
                      <a:pt x="150" y="119"/>
                      <a:pt x="166" y="110"/>
                      <a:pt x="168" y="96"/>
                    </a:cubicBezTo>
                    <a:cubicBezTo>
                      <a:pt x="173" y="52"/>
                      <a:pt x="153" y="31"/>
                      <a:pt x="132" y="0"/>
                    </a:cubicBezTo>
                    <a:cubicBezTo>
                      <a:pt x="104" y="4"/>
                      <a:pt x="75" y="4"/>
                      <a:pt x="48" y="12"/>
                    </a:cubicBezTo>
                    <a:cubicBezTo>
                      <a:pt x="34" y="16"/>
                      <a:pt x="26" y="31"/>
                      <a:pt x="12" y="36"/>
                    </a:cubicBezTo>
                    <a:cubicBezTo>
                      <a:pt x="8" y="37"/>
                      <a:pt x="12" y="28"/>
                      <a:pt x="12" y="24"/>
                    </a:cubicBezTo>
                    <a:close/>
                  </a:path>
                </a:pathLst>
              </a:custGeom>
              <a:solidFill>
                <a:srgbClr val="FFFF00"/>
              </a:solidFill>
              <a:ln w="9525">
                <a:solidFill>
                  <a:schemeClr val="tx1"/>
                </a:solidFill>
                <a:round/>
                <a:headEnd/>
                <a:tailEnd/>
              </a:ln>
            </p:spPr>
            <p:txBody>
              <a:bodyPr/>
              <a:lstStyle/>
              <a:p>
                <a:endParaRPr lang="zh-CN" altLang="en-US"/>
              </a:p>
            </p:txBody>
          </p:sp>
          <p:sp>
            <p:nvSpPr>
              <p:cNvPr id="31" name="Freeform 10"/>
              <p:cNvSpPr>
                <a:spLocks noChangeArrowheads="1"/>
              </p:cNvSpPr>
              <p:nvPr/>
            </p:nvSpPr>
            <p:spPr bwMode="auto">
              <a:xfrm>
                <a:off x="2058" y="2726"/>
                <a:ext cx="90" cy="97"/>
              </a:xfrm>
              <a:custGeom>
                <a:avLst/>
                <a:gdLst/>
                <a:ahLst/>
                <a:cxnLst>
                  <a:cxn ang="0">
                    <a:pos x="30" y="34"/>
                  </a:cxn>
                  <a:cxn ang="0">
                    <a:pos x="18" y="70"/>
                  </a:cxn>
                  <a:cxn ang="0">
                    <a:pos x="90" y="70"/>
                  </a:cxn>
                  <a:cxn ang="0">
                    <a:pos x="6" y="46"/>
                  </a:cxn>
                  <a:cxn ang="0">
                    <a:pos x="30" y="34"/>
                  </a:cxn>
                </a:cxnLst>
                <a:rect l="0" t="0" r="r" b="b"/>
                <a:pathLst>
                  <a:path w="90" h="97">
                    <a:moveTo>
                      <a:pt x="30" y="34"/>
                    </a:moveTo>
                    <a:cubicBezTo>
                      <a:pt x="26" y="46"/>
                      <a:pt x="12" y="59"/>
                      <a:pt x="18" y="70"/>
                    </a:cubicBezTo>
                    <a:cubicBezTo>
                      <a:pt x="32" y="97"/>
                      <a:pt x="76" y="75"/>
                      <a:pt x="90" y="70"/>
                    </a:cubicBezTo>
                    <a:cubicBezTo>
                      <a:pt x="74" y="21"/>
                      <a:pt x="52" y="0"/>
                      <a:pt x="6" y="46"/>
                    </a:cubicBezTo>
                    <a:cubicBezTo>
                      <a:pt x="0" y="52"/>
                      <a:pt x="22" y="38"/>
                      <a:pt x="30" y="34"/>
                    </a:cubicBezTo>
                    <a:close/>
                  </a:path>
                </a:pathLst>
              </a:custGeom>
              <a:solidFill>
                <a:srgbClr val="FFFF00"/>
              </a:solidFill>
              <a:ln w="9525">
                <a:solidFill>
                  <a:schemeClr val="tx1"/>
                </a:solidFill>
                <a:round/>
                <a:headEnd/>
                <a:tailEnd/>
              </a:ln>
            </p:spPr>
            <p:txBody>
              <a:bodyPr/>
              <a:lstStyle/>
              <a:p>
                <a:endParaRPr lang="zh-CN" altLang="en-US"/>
              </a:p>
            </p:txBody>
          </p:sp>
          <p:sp>
            <p:nvSpPr>
              <p:cNvPr id="32" name="Freeform 11"/>
              <p:cNvSpPr>
                <a:spLocks noChangeArrowheads="1"/>
              </p:cNvSpPr>
              <p:nvPr/>
            </p:nvSpPr>
            <p:spPr bwMode="auto">
              <a:xfrm>
                <a:off x="2050" y="3048"/>
                <a:ext cx="119" cy="107"/>
              </a:xfrm>
              <a:custGeom>
                <a:avLst/>
                <a:gdLst/>
                <a:ahLst/>
                <a:cxnLst>
                  <a:cxn ang="0">
                    <a:pos x="2" y="36"/>
                  </a:cxn>
                  <a:cxn ang="0">
                    <a:pos x="38" y="60"/>
                  </a:cxn>
                  <a:cxn ang="0">
                    <a:pos x="98" y="84"/>
                  </a:cxn>
                  <a:cxn ang="0">
                    <a:pos x="62" y="0"/>
                  </a:cxn>
                  <a:cxn ang="0">
                    <a:pos x="26" y="12"/>
                  </a:cxn>
                  <a:cxn ang="0">
                    <a:pos x="2" y="36"/>
                  </a:cxn>
                </a:cxnLst>
                <a:rect l="0" t="0" r="r" b="b"/>
                <a:pathLst>
                  <a:path w="119" h="107">
                    <a:moveTo>
                      <a:pt x="2" y="36"/>
                    </a:moveTo>
                    <a:cubicBezTo>
                      <a:pt x="14" y="44"/>
                      <a:pt x="29" y="49"/>
                      <a:pt x="38" y="60"/>
                    </a:cubicBezTo>
                    <a:cubicBezTo>
                      <a:pt x="75" y="107"/>
                      <a:pt x="12" y="106"/>
                      <a:pt x="98" y="84"/>
                    </a:cubicBezTo>
                    <a:cubicBezTo>
                      <a:pt x="116" y="29"/>
                      <a:pt x="119" y="19"/>
                      <a:pt x="62" y="0"/>
                    </a:cubicBezTo>
                    <a:cubicBezTo>
                      <a:pt x="50" y="4"/>
                      <a:pt x="36" y="4"/>
                      <a:pt x="26" y="12"/>
                    </a:cubicBezTo>
                    <a:cubicBezTo>
                      <a:pt x="0" y="33"/>
                      <a:pt x="2" y="68"/>
                      <a:pt x="2" y="36"/>
                    </a:cubicBezTo>
                    <a:close/>
                  </a:path>
                </a:pathLst>
              </a:custGeom>
              <a:solidFill>
                <a:srgbClr val="FFFF00"/>
              </a:solidFill>
              <a:ln w="9525">
                <a:solidFill>
                  <a:schemeClr val="tx1"/>
                </a:solidFill>
                <a:round/>
                <a:headEnd/>
                <a:tailEnd/>
              </a:ln>
            </p:spPr>
            <p:txBody>
              <a:bodyPr/>
              <a:lstStyle/>
              <a:p>
                <a:endParaRPr lang="zh-CN" altLang="en-US"/>
              </a:p>
            </p:txBody>
          </p:sp>
          <p:sp>
            <p:nvSpPr>
              <p:cNvPr id="33" name="Freeform 12"/>
              <p:cNvSpPr>
                <a:spLocks noChangeArrowheads="1"/>
              </p:cNvSpPr>
              <p:nvPr/>
            </p:nvSpPr>
            <p:spPr bwMode="auto">
              <a:xfrm>
                <a:off x="1908" y="3432"/>
                <a:ext cx="170" cy="133"/>
              </a:xfrm>
              <a:custGeom>
                <a:avLst/>
                <a:gdLst/>
                <a:ahLst/>
                <a:cxnLst>
                  <a:cxn ang="0">
                    <a:pos x="120" y="0"/>
                  </a:cxn>
                  <a:cxn ang="0">
                    <a:pos x="48" y="48"/>
                  </a:cxn>
                  <a:cxn ang="0">
                    <a:pos x="36" y="84"/>
                  </a:cxn>
                  <a:cxn ang="0">
                    <a:pos x="0" y="96"/>
                  </a:cxn>
                  <a:cxn ang="0">
                    <a:pos x="108" y="84"/>
                  </a:cxn>
                  <a:cxn ang="0">
                    <a:pos x="120" y="0"/>
                  </a:cxn>
                </a:cxnLst>
                <a:rect l="0" t="0" r="r" b="b"/>
                <a:pathLst>
                  <a:path w="170" h="133">
                    <a:moveTo>
                      <a:pt x="120" y="0"/>
                    </a:moveTo>
                    <a:cubicBezTo>
                      <a:pt x="96" y="16"/>
                      <a:pt x="72" y="32"/>
                      <a:pt x="48" y="48"/>
                    </a:cubicBezTo>
                    <a:cubicBezTo>
                      <a:pt x="37" y="55"/>
                      <a:pt x="45" y="75"/>
                      <a:pt x="36" y="84"/>
                    </a:cubicBezTo>
                    <a:cubicBezTo>
                      <a:pt x="27" y="93"/>
                      <a:pt x="12" y="92"/>
                      <a:pt x="0" y="96"/>
                    </a:cubicBezTo>
                    <a:cubicBezTo>
                      <a:pt x="55" y="133"/>
                      <a:pt x="55" y="119"/>
                      <a:pt x="108" y="84"/>
                    </a:cubicBezTo>
                    <a:cubicBezTo>
                      <a:pt x="132" y="48"/>
                      <a:pt x="170" y="25"/>
                      <a:pt x="120" y="0"/>
                    </a:cubicBezTo>
                    <a:close/>
                  </a:path>
                </a:pathLst>
              </a:custGeom>
              <a:solidFill>
                <a:srgbClr val="FFFF00"/>
              </a:solidFill>
              <a:ln w="9525">
                <a:solidFill>
                  <a:schemeClr val="tx1"/>
                </a:solidFill>
                <a:round/>
                <a:headEnd/>
                <a:tailEnd/>
              </a:ln>
            </p:spPr>
            <p:txBody>
              <a:bodyPr/>
              <a:lstStyle/>
              <a:p>
                <a:endParaRPr lang="zh-CN" altLang="en-US"/>
              </a:p>
            </p:txBody>
          </p:sp>
          <p:sp>
            <p:nvSpPr>
              <p:cNvPr id="34" name="Freeform 13"/>
              <p:cNvSpPr>
                <a:spLocks noChangeArrowheads="1"/>
              </p:cNvSpPr>
              <p:nvPr/>
            </p:nvSpPr>
            <p:spPr bwMode="auto">
              <a:xfrm>
                <a:off x="1653" y="3514"/>
                <a:ext cx="111" cy="98"/>
              </a:xfrm>
              <a:custGeom>
                <a:avLst/>
                <a:gdLst/>
                <a:ahLst/>
                <a:cxnLst>
                  <a:cxn ang="0">
                    <a:pos x="51" y="2"/>
                  </a:cxn>
                  <a:cxn ang="0">
                    <a:pos x="3" y="14"/>
                  </a:cxn>
                  <a:cxn ang="0">
                    <a:pos x="27" y="98"/>
                  </a:cxn>
                  <a:cxn ang="0">
                    <a:pos x="75" y="86"/>
                  </a:cxn>
                  <a:cxn ang="0">
                    <a:pos x="51" y="2"/>
                  </a:cxn>
                </a:cxnLst>
                <a:rect l="0" t="0" r="r" b="b"/>
                <a:pathLst>
                  <a:path w="111" h="98">
                    <a:moveTo>
                      <a:pt x="51" y="2"/>
                    </a:moveTo>
                    <a:cubicBezTo>
                      <a:pt x="35" y="6"/>
                      <a:pt x="11" y="0"/>
                      <a:pt x="3" y="14"/>
                    </a:cubicBezTo>
                    <a:cubicBezTo>
                      <a:pt x="0" y="19"/>
                      <a:pt x="24" y="88"/>
                      <a:pt x="27" y="98"/>
                    </a:cubicBezTo>
                    <a:cubicBezTo>
                      <a:pt x="43" y="94"/>
                      <a:pt x="62" y="96"/>
                      <a:pt x="75" y="86"/>
                    </a:cubicBezTo>
                    <a:cubicBezTo>
                      <a:pt x="111" y="58"/>
                      <a:pt x="77" y="15"/>
                      <a:pt x="51" y="2"/>
                    </a:cubicBezTo>
                    <a:close/>
                  </a:path>
                </a:pathLst>
              </a:custGeom>
              <a:solidFill>
                <a:srgbClr val="FFFF00"/>
              </a:solidFill>
              <a:ln w="9525">
                <a:solidFill>
                  <a:schemeClr val="tx1"/>
                </a:solidFill>
                <a:round/>
                <a:headEnd/>
                <a:tailEnd/>
              </a:ln>
            </p:spPr>
            <p:txBody>
              <a:bodyPr/>
              <a:lstStyle/>
              <a:p>
                <a:endParaRPr lang="zh-CN" altLang="en-US"/>
              </a:p>
            </p:txBody>
          </p:sp>
          <p:sp>
            <p:nvSpPr>
              <p:cNvPr id="35" name="Freeform 14"/>
              <p:cNvSpPr>
                <a:spLocks noChangeArrowheads="1"/>
              </p:cNvSpPr>
              <p:nvPr/>
            </p:nvSpPr>
            <p:spPr bwMode="auto">
              <a:xfrm>
                <a:off x="1144" y="3660"/>
                <a:ext cx="135" cy="96"/>
              </a:xfrm>
              <a:custGeom>
                <a:avLst/>
                <a:gdLst/>
                <a:ahLst/>
                <a:cxnLst>
                  <a:cxn ang="0">
                    <a:pos x="44" y="36"/>
                  </a:cxn>
                  <a:cxn ang="0">
                    <a:pos x="8" y="48"/>
                  </a:cxn>
                  <a:cxn ang="0">
                    <a:pos x="68" y="96"/>
                  </a:cxn>
                  <a:cxn ang="0">
                    <a:pos x="116" y="12"/>
                  </a:cxn>
                  <a:cxn ang="0">
                    <a:pos x="44" y="36"/>
                  </a:cxn>
                </a:cxnLst>
                <a:rect l="0" t="0" r="r" b="b"/>
                <a:pathLst>
                  <a:path w="135" h="96">
                    <a:moveTo>
                      <a:pt x="44" y="36"/>
                    </a:moveTo>
                    <a:cubicBezTo>
                      <a:pt x="32" y="40"/>
                      <a:pt x="11" y="36"/>
                      <a:pt x="8" y="48"/>
                    </a:cubicBezTo>
                    <a:cubicBezTo>
                      <a:pt x="0" y="81"/>
                      <a:pt x="53" y="91"/>
                      <a:pt x="68" y="96"/>
                    </a:cubicBezTo>
                    <a:cubicBezTo>
                      <a:pt x="124" y="77"/>
                      <a:pt x="135" y="70"/>
                      <a:pt x="116" y="12"/>
                    </a:cubicBezTo>
                    <a:cubicBezTo>
                      <a:pt x="40" y="25"/>
                      <a:pt x="44" y="0"/>
                      <a:pt x="44" y="36"/>
                    </a:cubicBezTo>
                    <a:close/>
                  </a:path>
                </a:pathLst>
              </a:custGeom>
              <a:solidFill>
                <a:srgbClr val="FFFF00"/>
              </a:solidFill>
              <a:ln w="9525">
                <a:solidFill>
                  <a:schemeClr val="tx1"/>
                </a:solidFill>
                <a:round/>
                <a:headEnd/>
                <a:tailEnd/>
              </a:ln>
            </p:spPr>
            <p:txBody>
              <a:bodyPr/>
              <a:lstStyle/>
              <a:p>
                <a:endParaRPr lang="zh-CN" altLang="en-US"/>
              </a:p>
            </p:txBody>
          </p:sp>
          <p:sp>
            <p:nvSpPr>
              <p:cNvPr id="36" name="Freeform 15"/>
              <p:cNvSpPr>
                <a:spLocks noChangeArrowheads="1"/>
              </p:cNvSpPr>
              <p:nvPr/>
            </p:nvSpPr>
            <p:spPr bwMode="auto">
              <a:xfrm>
                <a:off x="1116" y="3828"/>
                <a:ext cx="96" cy="121"/>
              </a:xfrm>
              <a:custGeom>
                <a:avLst/>
                <a:gdLst/>
                <a:ahLst/>
                <a:cxnLst>
                  <a:cxn ang="0">
                    <a:pos x="72" y="0"/>
                  </a:cxn>
                  <a:cxn ang="0">
                    <a:pos x="0" y="84"/>
                  </a:cxn>
                  <a:cxn ang="0">
                    <a:pos x="96" y="60"/>
                  </a:cxn>
                  <a:cxn ang="0">
                    <a:pos x="72" y="0"/>
                  </a:cxn>
                </a:cxnLst>
                <a:rect l="0" t="0" r="r" b="b"/>
                <a:pathLst>
                  <a:path w="96" h="121">
                    <a:moveTo>
                      <a:pt x="72" y="0"/>
                    </a:moveTo>
                    <a:cubicBezTo>
                      <a:pt x="14" y="19"/>
                      <a:pt x="34" y="33"/>
                      <a:pt x="0" y="84"/>
                    </a:cubicBezTo>
                    <a:cubicBezTo>
                      <a:pt x="56" y="121"/>
                      <a:pt x="60" y="114"/>
                      <a:pt x="96" y="60"/>
                    </a:cubicBezTo>
                    <a:cubicBezTo>
                      <a:pt x="81" y="16"/>
                      <a:pt x="90" y="35"/>
                      <a:pt x="72" y="0"/>
                    </a:cubicBezTo>
                    <a:close/>
                  </a:path>
                </a:pathLst>
              </a:custGeom>
              <a:solidFill>
                <a:srgbClr val="FFFF00"/>
              </a:solidFill>
              <a:ln w="9525">
                <a:solidFill>
                  <a:schemeClr val="tx1"/>
                </a:solidFill>
                <a:round/>
                <a:headEnd/>
                <a:tailEnd/>
              </a:ln>
            </p:spPr>
            <p:txBody>
              <a:bodyPr/>
              <a:lstStyle/>
              <a:p>
                <a:endParaRPr lang="zh-CN" altLang="en-US"/>
              </a:p>
            </p:txBody>
          </p:sp>
          <p:sp>
            <p:nvSpPr>
              <p:cNvPr id="37" name="Freeform 16"/>
              <p:cNvSpPr>
                <a:spLocks noChangeArrowheads="1"/>
              </p:cNvSpPr>
              <p:nvPr/>
            </p:nvSpPr>
            <p:spPr bwMode="auto">
              <a:xfrm>
                <a:off x="2616" y="3216"/>
                <a:ext cx="393" cy="636"/>
              </a:xfrm>
              <a:custGeom>
                <a:avLst/>
                <a:gdLst/>
                <a:ahLst/>
                <a:cxnLst>
                  <a:cxn ang="0">
                    <a:pos x="84" y="12"/>
                  </a:cxn>
                  <a:cxn ang="0">
                    <a:pos x="0" y="120"/>
                  </a:cxn>
                  <a:cxn ang="0">
                    <a:pos x="60" y="228"/>
                  </a:cxn>
                  <a:cxn ang="0">
                    <a:pos x="108" y="300"/>
                  </a:cxn>
                  <a:cxn ang="0">
                    <a:pos x="132" y="372"/>
                  </a:cxn>
                  <a:cxn ang="0">
                    <a:pos x="204" y="636"/>
                  </a:cxn>
                  <a:cxn ang="0">
                    <a:pos x="264" y="576"/>
                  </a:cxn>
                  <a:cxn ang="0">
                    <a:pos x="312" y="516"/>
                  </a:cxn>
                  <a:cxn ang="0">
                    <a:pos x="336" y="384"/>
                  </a:cxn>
                  <a:cxn ang="0">
                    <a:pos x="384" y="276"/>
                  </a:cxn>
                  <a:cxn ang="0">
                    <a:pos x="360" y="240"/>
                  </a:cxn>
                  <a:cxn ang="0">
                    <a:pos x="336" y="276"/>
                  </a:cxn>
                  <a:cxn ang="0">
                    <a:pos x="300" y="288"/>
                  </a:cxn>
                  <a:cxn ang="0">
                    <a:pos x="264" y="312"/>
                  </a:cxn>
                  <a:cxn ang="0">
                    <a:pos x="288" y="240"/>
                  </a:cxn>
                  <a:cxn ang="0">
                    <a:pos x="300" y="204"/>
                  </a:cxn>
                  <a:cxn ang="0">
                    <a:pos x="276" y="168"/>
                  </a:cxn>
                  <a:cxn ang="0">
                    <a:pos x="204" y="216"/>
                  </a:cxn>
                  <a:cxn ang="0">
                    <a:pos x="96" y="0"/>
                  </a:cxn>
                  <a:cxn ang="0">
                    <a:pos x="84" y="12"/>
                  </a:cxn>
                </a:cxnLst>
                <a:rect l="0" t="0" r="r" b="b"/>
                <a:pathLst>
                  <a:path w="393" h="636">
                    <a:moveTo>
                      <a:pt x="84" y="12"/>
                    </a:moveTo>
                    <a:cubicBezTo>
                      <a:pt x="58" y="51"/>
                      <a:pt x="26" y="81"/>
                      <a:pt x="0" y="120"/>
                    </a:cubicBezTo>
                    <a:cubicBezTo>
                      <a:pt x="15" y="181"/>
                      <a:pt x="7" y="193"/>
                      <a:pt x="60" y="228"/>
                    </a:cubicBezTo>
                    <a:cubicBezTo>
                      <a:pt x="76" y="252"/>
                      <a:pt x="99" y="273"/>
                      <a:pt x="108" y="300"/>
                    </a:cubicBezTo>
                    <a:cubicBezTo>
                      <a:pt x="116" y="324"/>
                      <a:pt x="132" y="372"/>
                      <a:pt x="132" y="372"/>
                    </a:cubicBezTo>
                    <a:cubicBezTo>
                      <a:pt x="138" y="481"/>
                      <a:pt x="94" y="599"/>
                      <a:pt x="204" y="636"/>
                    </a:cubicBezTo>
                    <a:cubicBezTo>
                      <a:pt x="236" y="615"/>
                      <a:pt x="248" y="613"/>
                      <a:pt x="264" y="576"/>
                    </a:cubicBezTo>
                    <a:cubicBezTo>
                      <a:pt x="292" y="512"/>
                      <a:pt x="251" y="536"/>
                      <a:pt x="312" y="516"/>
                    </a:cubicBezTo>
                    <a:cubicBezTo>
                      <a:pt x="293" y="441"/>
                      <a:pt x="308" y="447"/>
                      <a:pt x="336" y="384"/>
                    </a:cubicBezTo>
                    <a:cubicBezTo>
                      <a:pt x="393" y="255"/>
                      <a:pt x="330" y="357"/>
                      <a:pt x="384" y="276"/>
                    </a:cubicBezTo>
                    <a:cubicBezTo>
                      <a:pt x="376" y="264"/>
                      <a:pt x="374" y="240"/>
                      <a:pt x="360" y="240"/>
                    </a:cubicBezTo>
                    <a:cubicBezTo>
                      <a:pt x="346" y="240"/>
                      <a:pt x="347" y="267"/>
                      <a:pt x="336" y="276"/>
                    </a:cubicBezTo>
                    <a:cubicBezTo>
                      <a:pt x="326" y="284"/>
                      <a:pt x="311" y="282"/>
                      <a:pt x="300" y="288"/>
                    </a:cubicBezTo>
                    <a:cubicBezTo>
                      <a:pt x="287" y="294"/>
                      <a:pt x="276" y="304"/>
                      <a:pt x="264" y="312"/>
                    </a:cubicBezTo>
                    <a:cubicBezTo>
                      <a:pt x="272" y="288"/>
                      <a:pt x="280" y="264"/>
                      <a:pt x="288" y="240"/>
                    </a:cubicBezTo>
                    <a:cubicBezTo>
                      <a:pt x="292" y="228"/>
                      <a:pt x="300" y="204"/>
                      <a:pt x="300" y="204"/>
                    </a:cubicBezTo>
                    <a:cubicBezTo>
                      <a:pt x="292" y="192"/>
                      <a:pt x="290" y="172"/>
                      <a:pt x="276" y="168"/>
                    </a:cubicBezTo>
                    <a:cubicBezTo>
                      <a:pt x="214" y="150"/>
                      <a:pt x="216" y="181"/>
                      <a:pt x="204" y="216"/>
                    </a:cubicBezTo>
                    <a:cubicBezTo>
                      <a:pt x="151" y="137"/>
                      <a:pt x="200" y="35"/>
                      <a:pt x="96" y="0"/>
                    </a:cubicBezTo>
                    <a:cubicBezTo>
                      <a:pt x="67" y="43"/>
                      <a:pt x="66" y="49"/>
                      <a:pt x="84" y="12"/>
                    </a:cubicBezTo>
                    <a:close/>
                  </a:path>
                </a:pathLst>
              </a:custGeom>
              <a:solidFill>
                <a:srgbClr val="FFFF00"/>
              </a:solidFill>
              <a:ln w="9525">
                <a:solidFill>
                  <a:schemeClr val="tx1"/>
                </a:solidFill>
                <a:round/>
                <a:headEnd/>
                <a:tailEnd/>
              </a:ln>
            </p:spPr>
            <p:txBody>
              <a:bodyPr/>
              <a:lstStyle/>
              <a:p>
                <a:endParaRPr lang="zh-CN" altLang="en-US"/>
              </a:p>
            </p:txBody>
          </p:sp>
          <p:sp>
            <p:nvSpPr>
              <p:cNvPr id="38" name="Freeform 17"/>
              <p:cNvSpPr>
                <a:spLocks noChangeArrowheads="1"/>
              </p:cNvSpPr>
              <p:nvPr/>
            </p:nvSpPr>
            <p:spPr bwMode="auto">
              <a:xfrm>
                <a:off x="3756" y="3852"/>
                <a:ext cx="216" cy="144"/>
              </a:xfrm>
              <a:custGeom>
                <a:avLst/>
                <a:gdLst/>
                <a:ahLst/>
                <a:cxnLst>
                  <a:cxn ang="0">
                    <a:pos x="144" y="0"/>
                  </a:cxn>
                  <a:cxn ang="0">
                    <a:pos x="72" y="24"/>
                  </a:cxn>
                  <a:cxn ang="0">
                    <a:pos x="36" y="60"/>
                  </a:cxn>
                  <a:cxn ang="0">
                    <a:pos x="0" y="72"/>
                  </a:cxn>
                  <a:cxn ang="0">
                    <a:pos x="84" y="144"/>
                  </a:cxn>
                  <a:cxn ang="0">
                    <a:pos x="144" y="84"/>
                  </a:cxn>
                  <a:cxn ang="0">
                    <a:pos x="192" y="72"/>
                  </a:cxn>
                  <a:cxn ang="0">
                    <a:pos x="144" y="0"/>
                  </a:cxn>
                </a:cxnLst>
                <a:rect l="0" t="0" r="r" b="b"/>
                <a:pathLst>
                  <a:path w="216" h="144">
                    <a:moveTo>
                      <a:pt x="144" y="0"/>
                    </a:moveTo>
                    <a:cubicBezTo>
                      <a:pt x="120" y="8"/>
                      <a:pt x="96" y="16"/>
                      <a:pt x="72" y="24"/>
                    </a:cubicBezTo>
                    <a:cubicBezTo>
                      <a:pt x="56" y="29"/>
                      <a:pt x="50" y="51"/>
                      <a:pt x="36" y="60"/>
                    </a:cubicBezTo>
                    <a:cubicBezTo>
                      <a:pt x="25" y="67"/>
                      <a:pt x="12" y="68"/>
                      <a:pt x="0" y="72"/>
                    </a:cubicBezTo>
                    <a:cubicBezTo>
                      <a:pt x="18" y="126"/>
                      <a:pt x="32" y="127"/>
                      <a:pt x="84" y="144"/>
                    </a:cubicBezTo>
                    <a:cubicBezTo>
                      <a:pt x="112" y="60"/>
                      <a:pt x="84" y="64"/>
                      <a:pt x="144" y="84"/>
                    </a:cubicBezTo>
                    <a:cubicBezTo>
                      <a:pt x="160" y="80"/>
                      <a:pt x="182" y="85"/>
                      <a:pt x="192" y="72"/>
                    </a:cubicBezTo>
                    <a:cubicBezTo>
                      <a:pt x="216" y="40"/>
                      <a:pt x="144" y="28"/>
                      <a:pt x="144" y="0"/>
                    </a:cubicBezTo>
                    <a:close/>
                  </a:path>
                </a:pathLst>
              </a:custGeom>
              <a:solidFill>
                <a:srgbClr val="FFFF00"/>
              </a:solidFill>
              <a:ln w="9525">
                <a:solidFill>
                  <a:schemeClr val="tx1"/>
                </a:solidFill>
                <a:round/>
                <a:headEnd/>
                <a:tailEnd/>
              </a:ln>
            </p:spPr>
            <p:txBody>
              <a:bodyPr/>
              <a:lstStyle/>
              <a:p>
                <a:endParaRPr lang="zh-CN" altLang="en-US"/>
              </a:p>
            </p:txBody>
          </p:sp>
          <p:sp>
            <p:nvSpPr>
              <p:cNvPr id="39" name="Freeform 18"/>
              <p:cNvSpPr>
                <a:spLocks noChangeArrowheads="1"/>
              </p:cNvSpPr>
              <p:nvPr/>
            </p:nvSpPr>
            <p:spPr bwMode="auto">
              <a:xfrm>
                <a:off x="3682" y="3684"/>
                <a:ext cx="115" cy="84"/>
              </a:xfrm>
              <a:custGeom>
                <a:avLst/>
                <a:gdLst/>
                <a:ahLst/>
                <a:cxnLst>
                  <a:cxn ang="0">
                    <a:pos x="62" y="0"/>
                  </a:cxn>
                  <a:cxn ang="0">
                    <a:pos x="38" y="84"/>
                  </a:cxn>
                  <a:cxn ang="0">
                    <a:pos x="98" y="36"/>
                  </a:cxn>
                  <a:cxn ang="0">
                    <a:pos x="62" y="12"/>
                  </a:cxn>
                  <a:cxn ang="0">
                    <a:pos x="62" y="0"/>
                  </a:cxn>
                </a:cxnLst>
                <a:rect l="0" t="0" r="r" b="b"/>
                <a:pathLst>
                  <a:path w="115" h="84">
                    <a:moveTo>
                      <a:pt x="62" y="0"/>
                    </a:moveTo>
                    <a:cubicBezTo>
                      <a:pt x="0" y="21"/>
                      <a:pt x="4" y="33"/>
                      <a:pt x="38" y="84"/>
                    </a:cubicBezTo>
                    <a:cubicBezTo>
                      <a:pt x="53" y="80"/>
                      <a:pt x="115" y="79"/>
                      <a:pt x="98" y="36"/>
                    </a:cubicBezTo>
                    <a:cubicBezTo>
                      <a:pt x="93" y="23"/>
                      <a:pt x="72" y="22"/>
                      <a:pt x="62" y="12"/>
                    </a:cubicBezTo>
                    <a:cubicBezTo>
                      <a:pt x="59" y="9"/>
                      <a:pt x="62" y="4"/>
                      <a:pt x="62" y="0"/>
                    </a:cubicBezTo>
                    <a:close/>
                  </a:path>
                </a:pathLst>
              </a:custGeom>
              <a:solidFill>
                <a:srgbClr val="FFFF00"/>
              </a:solidFill>
              <a:ln w="9525">
                <a:solidFill>
                  <a:schemeClr val="tx1"/>
                </a:solidFill>
                <a:round/>
                <a:headEnd/>
                <a:tailEnd/>
              </a:ln>
            </p:spPr>
            <p:txBody>
              <a:bodyPr/>
              <a:lstStyle/>
              <a:p>
                <a:endParaRPr lang="zh-CN" altLang="en-US"/>
              </a:p>
            </p:txBody>
          </p:sp>
          <p:sp>
            <p:nvSpPr>
              <p:cNvPr id="40" name="Freeform 19"/>
              <p:cNvSpPr>
                <a:spLocks noChangeArrowheads="1"/>
              </p:cNvSpPr>
              <p:nvPr/>
            </p:nvSpPr>
            <p:spPr bwMode="auto">
              <a:xfrm>
                <a:off x="3933" y="3732"/>
                <a:ext cx="82" cy="72"/>
              </a:xfrm>
              <a:custGeom>
                <a:avLst/>
                <a:gdLst/>
                <a:ahLst/>
                <a:cxnLst>
                  <a:cxn ang="0">
                    <a:pos x="63" y="0"/>
                  </a:cxn>
                  <a:cxn ang="0">
                    <a:pos x="15" y="48"/>
                  </a:cxn>
                  <a:cxn ang="0">
                    <a:pos x="51" y="72"/>
                  </a:cxn>
                  <a:cxn ang="0">
                    <a:pos x="63" y="0"/>
                  </a:cxn>
                </a:cxnLst>
                <a:rect l="0" t="0" r="r" b="b"/>
                <a:pathLst>
                  <a:path w="82" h="72">
                    <a:moveTo>
                      <a:pt x="63" y="0"/>
                    </a:moveTo>
                    <a:cubicBezTo>
                      <a:pt x="46" y="6"/>
                      <a:pt x="0" y="10"/>
                      <a:pt x="15" y="48"/>
                    </a:cubicBezTo>
                    <a:cubicBezTo>
                      <a:pt x="20" y="61"/>
                      <a:pt x="39" y="64"/>
                      <a:pt x="51" y="72"/>
                    </a:cubicBezTo>
                    <a:cubicBezTo>
                      <a:pt x="82" y="25"/>
                      <a:pt x="80" y="50"/>
                      <a:pt x="63" y="0"/>
                    </a:cubicBezTo>
                    <a:close/>
                  </a:path>
                </a:pathLst>
              </a:custGeom>
              <a:solidFill>
                <a:srgbClr val="FFFF00"/>
              </a:solidFill>
              <a:ln w="9525">
                <a:solidFill>
                  <a:schemeClr val="tx1"/>
                </a:solidFill>
                <a:round/>
                <a:headEnd/>
                <a:tailEnd/>
              </a:ln>
            </p:spPr>
            <p:txBody>
              <a:bodyPr/>
              <a:lstStyle/>
              <a:p>
                <a:endParaRPr lang="zh-CN" altLang="en-US"/>
              </a:p>
            </p:txBody>
          </p:sp>
          <p:sp>
            <p:nvSpPr>
              <p:cNvPr id="41" name="Freeform 20"/>
              <p:cNvSpPr>
                <a:spLocks noChangeArrowheads="1"/>
              </p:cNvSpPr>
              <p:nvPr/>
            </p:nvSpPr>
            <p:spPr bwMode="auto">
              <a:xfrm>
                <a:off x="4000" y="3156"/>
                <a:ext cx="110" cy="132"/>
              </a:xfrm>
              <a:custGeom>
                <a:avLst/>
                <a:gdLst/>
                <a:ahLst/>
                <a:cxnLst>
                  <a:cxn ang="0">
                    <a:pos x="44" y="12"/>
                  </a:cxn>
                  <a:cxn ang="0">
                    <a:pos x="8" y="36"/>
                  </a:cxn>
                  <a:cxn ang="0">
                    <a:pos x="68" y="132"/>
                  </a:cxn>
                  <a:cxn ang="0">
                    <a:pos x="104" y="108"/>
                  </a:cxn>
                  <a:cxn ang="0">
                    <a:pos x="80" y="0"/>
                  </a:cxn>
                  <a:cxn ang="0">
                    <a:pos x="44" y="12"/>
                  </a:cxn>
                </a:cxnLst>
                <a:rect l="0" t="0" r="r" b="b"/>
                <a:pathLst>
                  <a:path w="110" h="132">
                    <a:moveTo>
                      <a:pt x="44" y="12"/>
                    </a:moveTo>
                    <a:cubicBezTo>
                      <a:pt x="32" y="20"/>
                      <a:pt x="10" y="22"/>
                      <a:pt x="8" y="36"/>
                    </a:cubicBezTo>
                    <a:cubicBezTo>
                      <a:pt x="0" y="98"/>
                      <a:pt x="32" y="108"/>
                      <a:pt x="68" y="132"/>
                    </a:cubicBezTo>
                    <a:cubicBezTo>
                      <a:pt x="80" y="124"/>
                      <a:pt x="101" y="122"/>
                      <a:pt x="104" y="108"/>
                    </a:cubicBezTo>
                    <a:cubicBezTo>
                      <a:pt x="110" y="84"/>
                      <a:pt x="89" y="28"/>
                      <a:pt x="80" y="0"/>
                    </a:cubicBezTo>
                    <a:cubicBezTo>
                      <a:pt x="51" y="43"/>
                      <a:pt x="62" y="49"/>
                      <a:pt x="44" y="12"/>
                    </a:cubicBezTo>
                    <a:close/>
                  </a:path>
                </a:pathLst>
              </a:custGeom>
              <a:solidFill>
                <a:srgbClr val="FFFF00"/>
              </a:solidFill>
              <a:ln w="9525">
                <a:solidFill>
                  <a:schemeClr val="tx1"/>
                </a:solidFill>
                <a:round/>
                <a:headEnd/>
                <a:tailEnd/>
              </a:ln>
            </p:spPr>
            <p:txBody>
              <a:bodyPr/>
              <a:lstStyle/>
              <a:p>
                <a:endParaRPr lang="zh-CN" altLang="en-US"/>
              </a:p>
            </p:txBody>
          </p:sp>
          <p:sp>
            <p:nvSpPr>
              <p:cNvPr id="42" name="Freeform 21"/>
              <p:cNvSpPr>
                <a:spLocks noChangeArrowheads="1"/>
              </p:cNvSpPr>
              <p:nvPr/>
            </p:nvSpPr>
            <p:spPr bwMode="auto">
              <a:xfrm>
                <a:off x="3899" y="3003"/>
                <a:ext cx="109" cy="93"/>
              </a:xfrm>
              <a:custGeom>
                <a:avLst/>
                <a:gdLst/>
                <a:ahLst/>
                <a:cxnLst>
                  <a:cxn ang="0">
                    <a:pos x="37" y="21"/>
                  </a:cxn>
                  <a:cxn ang="0">
                    <a:pos x="61" y="81"/>
                  </a:cxn>
                  <a:cxn ang="0">
                    <a:pos x="85" y="45"/>
                  </a:cxn>
                  <a:cxn ang="0">
                    <a:pos x="97" y="9"/>
                  </a:cxn>
                  <a:cxn ang="0">
                    <a:pos x="25" y="21"/>
                  </a:cxn>
                  <a:cxn ang="0">
                    <a:pos x="37" y="21"/>
                  </a:cxn>
                </a:cxnLst>
                <a:rect l="0" t="0" r="r" b="b"/>
                <a:pathLst>
                  <a:path w="109" h="93">
                    <a:moveTo>
                      <a:pt x="37" y="21"/>
                    </a:moveTo>
                    <a:cubicBezTo>
                      <a:pt x="33" y="33"/>
                      <a:pt x="0" y="93"/>
                      <a:pt x="61" y="81"/>
                    </a:cubicBezTo>
                    <a:cubicBezTo>
                      <a:pt x="75" y="78"/>
                      <a:pt x="79" y="58"/>
                      <a:pt x="85" y="45"/>
                    </a:cubicBezTo>
                    <a:cubicBezTo>
                      <a:pt x="91" y="34"/>
                      <a:pt x="109" y="14"/>
                      <a:pt x="97" y="9"/>
                    </a:cubicBezTo>
                    <a:cubicBezTo>
                      <a:pt x="74" y="0"/>
                      <a:pt x="49" y="16"/>
                      <a:pt x="25" y="21"/>
                    </a:cubicBezTo>
                    <a:cubicBezTo>
                      <a:pt x="21" y="22"/>
                      <a:pt x="33" y="21"/>
                      <a:pt x="37" y="21"/>
                    </a:cubicBezTo>
                    <a:close/>
                  </a:path>
                </a:pathLst>
              </a:custGeom>
              <a:solidFill>
                <a:srgbClr val="FFFF00"/>
              </a:solidFill>
              <a:ln w="9525">
                <a:solidFill>
                  <a:schemeClr val="tx1"/>
                </a:solidFill>
                <a:round/>
                <a:headEnd/>
                <a:tailEnd/>
              </a:ln>
            </p:spPr>
            <p:txBody>
              <a:bodyPr/>
              <a:lstStyle/>
              <a:p>
                <a:endParaRPr lang="zh-CN" altLang="en-US"/>
              </a:p>
            </p:txBody>
          </p:sp>
          <p:sp>
            <p:nvSpPr>
              <p:cNvPr id="43" name="Freeform 22"/>
              <p:cNvSpPr>
                <a:spLocks noChangeArrowheads="1"/>
              </p:cNvSpPr>
              <p:nvPr/>
            </p:nvSpPr>
            <p:spPr bwMode="auto">
              <a:xfrm>
                <a:off x="4439" y="3233"/>
                <a:ext cx="55" cy="63"/>
              </a:xfrm>
              <a:custGeom>
                <a:avLst/>
                <a:gdLst/>
                <a:ahLst/>
                <a:cxnLst>
                  <a:cxn ang="0">
                    <a:pos x="1" y="7"/>
                  </a:cxn>
                  <a:cxn ang="0">
                    <a:pos x="13" y="55"/>
                  </a:cxn>
                  <a:cxn ang="0">
                    <a:pos x="49" y="43"/>
                  </a:cxn>
                  <a:cxn ang="0">
                    <a:pos x="37" y="7"/>
                  </a:cxn>
                  <a:cxn ang="0">
                    <a:pos x="1" y="7"/>
                  </a:cxn>
                </a:cxnLst>
                <a:rect l="0" t="0" r="r" b="b"/>
                <a:pathLst>
                  <a:path w="55" h="63">
                    <a:moveTo>
                      <a:pt x="1" y="7"/>
                    </a:moveTo>
                    <a:cubicBezTo>
                      <a:pt x="5" y="23"/>
                      <a:pt x="0" y="45"/>
                      <a:pt x="13" y="55"/>
                    </a:cubicBezTo>
                    <a:cubicBezTo>
                      <a:pt x="23" y="63"/>
                      <a:pt x="43" y="54"/>
                      <a:pt x="49" y="43"/>
                    </a:cubicBezTo>
                    <a:cubicBezTo>
                      <a:pt x="55" y="32"/>
                      <a:pt x="47" y="15"/>
                      <a:pt x="37" y="7"/>
                    </a:cubicBezTo>
                    <a:cubicBezTo>
                      <a:pt x="27" y="0"/>
                      <a:pt x="13" y="7"/>
                      <a:pt x="1" y="7"/>
                    </a:cubicBezTo>
                    <a:close/>
                  </a:path>
                </a:pathLst>
              </a:custGeom>
              <a:solidFill>
                <a:srgbClr val="FFFF00"/>
              </a:solidFill>
              <a:ln w="9525">
                <a:solidFill>
                  <a:schemeClr val="tx1"/>
                </a:solidFill>
                <a:round/>
                <a:headEnd/>
                <a:tailEnd/>
              </a:ln>
            </p:spPr>
            <p:txBody>
              <a:bodyPr/>
              <a:lstStyle/>
              <a:p>
                <a:endParaRPr lang="zh-CN" altLang="en-US"/>
              </a:p>
            </p:txBody>
          </p:sp>
          <p:sp>
            <p:nvSpPr>
              <p:cNvPr id="44" name="Freeform 23"/>
              <p:cNvSpPr>
                <a:spLocks noChangeArrowheads="1"/>
              </p:cNvSpPr>
              <p:nvPr/>
            </p:nvSpPr>
            <p:spPr bwMode="auto">
              <a:xfrm>
                <a:off x="4437" y="3084"/>
                <a:ext cx="87" cy="78"/>
              </a:xfrm>
              <a:custGeom>
                <a:avLst/>
                <a:gdLst/>
                <a:ahLst/>
                <a:cxnLst>
                  <a:cxn ang="0">
                    <a:pos x="51" y="0"/>
                  </a:cxn>
                  <a:cxn ang="0">
                    <a:pos x="39" y="72"/>
                  </a:cxn>
                  <a:cxn ang="0">
                    <a:pos x="87" y="60"/>
                  </a:cxn>
                  <a:cxn ang="0">
                    <a:pos x="51" y="0"/>
                  </a:cxn>
                </a:cxnLst>
                <a:rect l="0" t="0" r="r" b="b"/>
                <a:pathLst>
                  <a:path w="87" h="78">
                    <a:moveTo>
                      <a:pt x="51" y="0"/>
                    </a:moveTo>
                    <a:cubicBezTo>
                      <a:pt x="46" y="8"/>
                      <a:pt x="0" y="56"/>
                      <a:pt x="39" y="72"/>
                    </a:cubicBezTo>
                    <a:cubicBezTo>
                      <a:pt x="54" y="78"/>
                      <a:pt x="71" y="64"/>
                      <a:pt x="87" y="60"/>
                    </a:cubicBezTo>
                    <a:cubicBezTo>
                      <a:pt x="71" y="13"/>
                      <a:pt x="84" y="33"/>
                      <a:pt x="51" y="0"/>
                    </a:cubicBezTo>
                    <a:close/>
                  </a:path>
                </a:pathLst>
              </a:custGeom>
              <a:solidFill>
                <a:srgbClr val="FFFF00"/>
              </a:solidFill>
              <a:ln w="9525">
                <a:solidFill>
                  <a:schemeClr val="tx1"/>
                </a:solidFill>
                <a:round/>
                <a:headEnd/>
                <a:tailEnd/>
              </a:ln>
            </p:spPr>
            <p:txBody>
              <a:bodyPr/>
              <a:lstStyle/>
              <a:p>
                <a:endParaRPr lang="zh-CN" altLang="en-US"/>
              </a:p>
            </p:txBody>
          </p:sp>
          <p:sp>
            <p:nvSpPr>
              <p:cNvPr id="45" name="Freeform 24"/>
              <p:cNvSpPr>
                <a:spLocks noChangeArrowheads="1"/>
              </p:cNvSpPr>
              <p:nvPr/>
            </p:nvSpPr>
            <p:spPr bwMode="auto">
              <a:xfrm>
                <a:off x="4203" y="2229"/>
                <a:ext cx="117" cy="171"/>
              </a:xfrm>
              <a:custGeom>
                <a:avLst/>
                <a:gdLst/>
                <a:ahLst/>
                <a:cxnLst>
                  <a:cxn ang="0">
                    <a:pos x="21" y="27"/>
                  </a:cxn>
                  <a:cxn ang="0">
                    <a:pos x="81" y="171"/>
                  </a:cxn>
                  <a:cxn ang="0">
                    <a:pos x="105" y="99"/>
                  </a:cxn>
                  <a:cxn ang="0">
                    <a:pos x="117" y="63"/>
                  </a:cxn>
                  <a:cxn ang="0">
                    <a:pos x="21" y="27"/>
                  </a:cxn>
                </a:cxnLst>
                <a:rect l="0" t="0" r="r" b="b"/>
                <a:pathLst>
                  <a:path w="117" h="171">
                    <a:moveTo>
                      <a:pt x="21" y="27"/>
                    </a:moveTo>
                    <a:cubicBezTo>
                      <a:pt x="45" y="99"/>
                      <a:pt x="0" y="144"/>
                      <a:pt x="81" y="171"/>
                    </a:cubicBezTo>
                    <a:cubicBezTo>
                      <a:pt x="89" y="147"/>
                      <a:pt x="97" y="123"/>
                      <a:pt x="105" y="99"/>
                    </a:cubicBezTo>
                    <a:cubicBezTo>
                      <a:pt x="109" y="87"/>
                      <a:pt x="117" y="63"/>
                      <a:pt x="117" y="63"/>
                    </a:cubicBezTo>
                    <a:cubicBezTo>
                      <a:pt x="96" y="0"/>
                      <a:pt x="81" y="12"/>
                      <a:pt x="21" y="27"/>
                    </a:cubicBezTo>
                    <a:close/>
                  </a:path>
                </a:pathLst>
              </a:custGeom>
              <a:solidFill>
                <a:srgbClr val="FFFF00"/>
              </a:solidFill>
              <a:ln w="9525">
                <a:solidFill>
                  <a:schemeClr val="tx1"/>
                </a:solidFill>
                <a:round/>
                <a:headEnd/>
                <a:tailEnd/>
              </a:ln>
            </p:spPr>
            <p:txBody>
              <a:bodyPr/>
              <a:lstStyle/>
              <a:p>
                <a:endParaRPr lang="zh-CN" altLang="en-US"/>
              </a:p>
            </p:txBody>
          </p:sp>
          <p:sp>
            <p:nvSpPr>
              <p:cNvPr id="46" name="Freeform 25"/>
              <p:cNvSpPr>
                <a:spLocks noChangeArrowheads="1"/>
              </p:cNvSpPr>
              <p:nvPr/>
            </p:nvSpPr>
            <p:spPr bwMode="auto">
              <a:xfrm>
                <a:off x="4476" y="2232"/>
                <a:ext cx="180" cy="168"/>
              </a:xfrm>
              <a:custGeom>
                <a:avLst/>
                <a:gdLst/>
                <a:ahLst/>
                <a:cxnLst>
                  <a:cxn ang="0">
                    <a:pos x="0" y="84"/>
                  </a:cxn>
                  <a:cxn ang="0">
                    <a:pos x="96" y="156"/>
                  </a:cxn>
                  <a:cxn ang="0">
                    <a:pos x="120" y="192"/>
                  </a:cxn>
                  <a:cxn ang="0">
                    <a:pos x="132" y="228"/>
                  </a:cxn>
                  <a:cxn ang="0">
                    <a:pos x="168" y="216"/>
                  </a:cxn>
                  <a:cxn ang="0">
                    <a:pos x="180" y="132"/>
                  </a:cxn>
                  <a:cxn ang="0">
                    <a:pos x="216" y="108"/>
                  </a:cxn>
                  <a:cxn ang="0">
                    <a:pos x="96" y="0"/>
                  </a:cxn>
                  <a:cxn ang="0">
                    <a:pos x="12" y="60"/>
                  </a:cxn>
                  <a:cxn ang="0">
                    <a:pos x="0" y="84"/>
                  </a:cxn>
                </a:cxnLst>
                <a:rect l="0" t="0" r="r" b="b"/>
                <a:pathLst>
                  <a:path w="234" h="234">
                    <a:moveTo>
                      <a:pt x="0" y="84"/>
                    </a:moveTo>
                    <a:cubicBezTo>
                      <a:pt x="28" y="126"/>
                      <a:pt x="48" y="140"/>
                      <a:pt x="96" y="156"/>
                    </a:cubicBezTo>
                    <a:cubicBezTo>
                      <a:pt x="104" y="168"/>
                      <a:pt x="114" y="179"/>
                      <a:pt x="120" y="192"/>
                    </a:cubicBezTo>
                    <a:cubicBezTo>
                      <a:pt x="126" y="203"/>
                      <a:pt x="121" y="222"/>
                      <a:pt x="132" y="228"/>
                    </a:cubicBezTo>
                    <a:cubicBezTo>
                      <a:pt x="143" y="234"/>
                      <a:pt x="156" y="220"/>
                      <a:pt x="168" y="216"/>
                    </a:cubicBezTo>
                    <a:cubicBezTo>
                      <a:pt x="172" y="188"/>
                      <a:pt x="169" y="158"/>
                      <a:pt x="180" y="132"/>
                    </a:cubicBezTo>
                    <a:cubicBezTo>
                      <a:pt x="186" y="119"/>
                      <a:pt x="211" y="121"/>
                      <a:pt x="216" y="108"/>
                    </a:cubicBezTo>
                    <a:cubicBezTo>
                      <a:pt x="234" y="64"/>
                      <a:pt x="126" y="10"/>
                      <a:pt x="96" y="0"/>
                    </a:cubicBezTo>
                    <a:cubicBezTo>
                      <a:pt x="12" y="28"/>
                      <a:pt x="32" y="0"/>
                      <a:pt x="12" y="60"/>
                    </a:cubicBezTo>
                    <a:cubicBezTo>
                      <a:pt x="43" y="107"/>
                      <a:pt x="50" y="101"/>
                      <a:pt x="0" y="84"/>
                    </a:cubicBezTo>
                    <a:close/>
                  </a:path>
                </a:pathLst>
              </a:custGeom>
              <a:solidFill>
                <a:srgbClr val="FFFF00"/>
              </a:solidFill>
              <a:ln w="9525">
                <a:solidFill>
                  <a:schemeClr val="tx1"/>
                </a:solidFill>
                <a:round/>
                <a:headEnd/>
                <a:tailEnd/>
              </a:ln>
            </p:spPr>
            <p:txBody>
              <a:bodyPr/>
              <a:lstStyle/>
              <a:p>
                <a:endParaRPr lang="zh-CN" altLang="en-US"/>
              </a:p>
            </p:txBody>
          </p:sp>
          <p:sp>
            <p:nvSpPr>
              <p:cNvPr id="47" name="Freeform 26"/>
              <p:cNvSpPr>
                <a:spLocks noChangeArrowheads="1"/>
              </p:cNvSpPr>
              <p:nvPr/>
            </p:nvSpPr>
            <p:spPr bwMode="auto">
              <a:xfrm>
                <a:off x="4303" y="2436"/>
                <a:ext cx="44" cy="96"/>
              </a:xfrm>
              <a:custGeom>
                <a:avLst/>
                <a:gdLst/>
                <a:ahLst/>
                <a:cxnLst>
                  <a:cxn ang="0">
                    <a:pos x="5" y="0"/>
                  </a:cxn>
                  <a:cxn ang="0">
                    <a:pos x="17" y="84"/>
                  </a:cxn>
                  <a:cxn ang="0">
                    <a:pos x="41" y="48"/>
                  </a:cxn>
                  <a:cxn ang="0">
                    <a:pos x="5" y="24"/>
                  </a:cxn>
                  <a:cxn ang="0">
                    <a:pos x="5" y="0"/>
                  </a:cxn>
                </a:cxnLst>
                <a:rect l="0" t="0" r="r" b="b"/>
                <a:pathLst>
                  <a:path w="44" h="96">
                    <a:moveTo>
                      <a:pt x="5" y="0"/>
                    </a:moveTo>
                    <a:cubicBezTo>
                      <a:pt x="9" y="28"/>
                      <a:pt x="0" y="61"/>
                      <a:pt x="17" y="84"/>
                    </a:cubicBezTo>
                    <a:cubicBezTo>
                      <a:pt x="26" y="96"/>
                      <a:pt x="44" y="62"/>
                      <a:pt x="41" y="48"/>
                    </a:cubicBezTo>
                    <a:cubicBezTo>
                      <a:pt x="38" y="34"/>
                      <a:pt x="14" y="36"/>
                      <a:pt x="5" y="24"/>
                    </a:cubicBezTo>
                    <a:cubicBezTo>
                      <a:pt x="0" y="18"/>
                      <a:pt x="5" y="8"/>
                      <a:pt x="5" y="0"/>
                    </a:cubicBezTo>
                    <a:close/>
                  </a:path>
                </a:pathLst>
              </a:custGeom>
              <a:solidFill>
                <a:srgbClr val="FFFF00"/>
              </a:solidFill>
              <a:ln w="9525">
                <a:solidFill>
                  <a:schemeClr val="tx1"/>
                </a:solidFill>
                <a:round/>
                <a:headEnd/>
                <a:tailEnd/>
              </a:ln>
            </p:spPr>
            <p:txBody>
              <a:bodyPr/>
              <a:lstStyle/>
              <a:p>
                <a:endParaRPr lang="zh-CN" altLang="en-US"/>
              </a:p>
            </p:txBody>
          </p:sp>
          <p:sp>
            <p:nvSpPr>
              <p:cNvPr id="48" name="Freeform 27"/>
              <p:cNvSpPr>
                <a:spLocks noChangeArrowheads="1"/>
              </p:cNvSpPr>
              <p:nvPr/>
            </p:nvSpPr>
            <p:spPr bwMode="auto">
              <a:xfrm>
                <a:off x="4092" y="2220"/>
                <a:ext cx="60" cy="84"/>
              </a:xfrm>
              <a:custGeom>
                <a:avLst/>
                <a:gdLst/>
                <a:ahLst/>
                <a:cxnLst>
                  <a:cxn ang="0">
                    <a:pos x="0" y="0"/>
                  </a:cxn>
                  <a:cxn ang="0">
                    <a:pos x="60" y="60"/>
                  </a:cxn>
                  <a:cxn ang="0">
                    <a:pos x="0" y="0"/>
                  </a:cxn>
                </a:cxnLst>
                <a:rect l="0" t="0" r="r" b="b"/>
                <a:pathLst>
                  <a:path w="60" h="84">
                    <a:moveTo>
                      <a:pt x="0" y="0"/>
                    </a:moveTo>
                    <a:cubicBezTo>
                      <a:pt x="28" y="84"/>
                      <a:pt x="0" y="80"/>
                      <a:pt x="60" y="60"/>
                    </a:cubicBezTo>
                    <a:cubicBezTo>
                      <a:pt x="48" y="13"/>
                      <a:pt x="51" y="0"/>
                      <a:pt x="0" y="0"/>
                    </a:cubicBezTo>
                    <a:close/>
                  </a:path>
                </a:pathLst>
              </a:custGeom>
              <a:solidFill>
                <a:srgbClr val="FFFF00"/>
              </a:solidFill>
              <a:ln w="9525">
                <a:solidFill>
                  <a:schemeClr val="tx1"/>
                </a:solidFill>
                <a:round/>
                <a:headEnd/>
                <a:tailEnd/>
              </a:ln>
            </p:spPr>
            <p:txBody>
              <a:bodyPr/>
              <a:lstStyle/>
              <a:p>
                <a:endParaRPr lang="zh-CN" altLang="en-US"/>
              </a:p>
            </p:txBody>
          </p:sp>
          <p:sp>
            <p:nvSpPr>
              <p:cNvPr id="49" name="Freeform 28"/>
              <p:cNvSpPr>
                <a:spLocks noChangeArrowheads="1"/>
              </p:cNvSpPr>
              <p:nvPr/>
            </p:nvSpPr>
            <p:spPr bwMode="auto">
              <a:xfrm>
                <a:off x="4092" y="2568"/>
                <a:ext cx="89" cy="70"/>
              </a:xfrm>
              <a:custGeom>
                <a:avLst/>
                <a:gdLst/>
                <a:ahLst/>
                <a:cxnLst>
                  <a:cxn ang="0">
                    <a:pos x="0" y="0"/>
                  </a:cxn>
                  <a:cxn ang="0">
                    <a:pos x="12" y="36"/>
                  </a:cxn>
                  <a:cxn ang="0">
                    <a:pos x="48" y="60"/>
                  </a:cxn>
                  <a:cxn ang="0">
                    <a:pos x="0" y="0"/>
                  </a:cxn>
                </a:cxnLst>
                <a:rect l="0" t="0" r="r" b="b"/>
                <a:pathLst>
                  <a:path w="89" h="70">
                    <a:moveTo>
                      <a:pt x="0" y="0"/>
                    </a:moveTo>
                    <a:cubicBezTo>
                      <a:pt x="4" y="12"/>
                      <a:pt x="4" y="26"/>
                      <a:pt x="12" y="36"/>
                    </a:cubicBezTo>
                    <a:cubicBezTo>
                      <a:pt x="21" y="47"/>
                      <a:pt x="38" y="70"/>
                      <a:pt x="48" y="60"/>
                    </a:cubicBezTo>
                    <a:cubicBezTo>
                      <a:pt x="89" y="19"/>
                      <a:pt x="8" y="3"/>
                      <a:pt x="0" y="0"/>
                    </a:cubicBezTo>
                    <a:close/>
                  </a:path>
                </a:pathLst>
              </a:custGeom>
              <a:solidFill>
                <a:srgbClr val="FFFF00"/>
              </a:solidFill>
              <a:ln w="9525">
                <a:solidFill>
                  <a:schemeClr val="tx1"/>
                </a:solidFill>
                <a:round/>
                <a:headEnd/>
                <a:tailEnd/>
              </a:ln>
            </p:spPr>
            <p:txBody>
              <a:bodyPr/>
              <a:lstStyle/>
              <a:p>
                <a:endParaRPr lang="zh-CN" altLang="en-US"/>
              </a:p>
            </p:txBody>
          </p:sp>
          <p:sp>
            <p:nvSpPr>
              <p:cNvPr id="50" name="Freeform 29"/>
              <p:cNvSpPr>
                <a:spLocks noChangeArrowheads="1"/>
              </p:cNvSpPr>
              <p:nvPr/>
            </p:nvSpPr>
            <p:spPr bwMode="auto">
              <a:xfrm>
                <a:off x="4512" y="2592"/>
                <a:ext cx="87" cy="84"/>
              </a:xfrm>
              <a:custGeom>
                <a:avLst/>
                <a:gdLst/>
                <a:ahLst/>
                <a:cxnLst>
                  <a:cxn ang="0">
                    <a:pos x="48" y="0"/>
                  </a:cxn>
                  <a:cxn ang="0">
                    <a:pos x="60" y="84"/>
                  </a:cxn>
                  <a:cxn ang="0">
                    <a:pos x="84" y="48"/>
                  </a:cxn>
                  <a:cxn ang="0">
                    <a:pos x="48" y="24"/>
                  </a:cxn>
                  <a:cxn ang="0">
                    <a:pos x="48" y="0"/>
                  </a:cxn>
                </a:cxnLst>
                <a:rect l="0" t="0" r="r" b="b"/>
                <a:pathLst>
                  <a:path w="87" h="84">
                    <a:moveTo>
                      <a:pt x="48" y="0"/>
                    </a:moveTo>
                    <a:cubicBezTo>
                      <a:pt x="20" y="84"/>
                      <a:pt x="0" y="64"/>
                      <a:pt x="60" y="84"/>
                    </a:cubicBezTo>
                    <a:cubicBezTo>
                      <a:pt x="68" y="72"/>
                      <a:pt x="87" y="62"/>
                      <a:pt x="84" y="48"/>
                    </a:cubicBezTo>
                    <a:cubicBezTo>
                      <a:pt x="81" y="34"/>
                      <a:pt x="57" y="36"/>
                      <a:pt x="48" y="24"/>
                    </a:cubicBezTo>
                    <a:cubicBezTo>
                      <a:pt x="43" y="18"/>
                      <a:pt x="48" y="8"/>
                      <a:pt x="48" y="0"/>
                    </a:cubicBezTo>
                    <a:close/>
                  </a:path>
                </a:pathLst>
              </a:custGeom>
              <a:solidFill>
                <a:srgbClr val="FFFF00"/>
              </a:solidFill>
              <a:ln w="9525">
                <a:solidFill>
                  <a:schemeClr val="tx1"/>
                </a:solidFill>
                <a:round/>
                <a:headEnd/>
                <a:tailEnd/>
              </a:ln>
            </p:spPr>
            <p:txBody>
              <a:bodyPr/>
              <a:lstStyle/>
              <a:p>
                <a:endParaRPr lang="zh-CN" altLang="en-US"/>
              </a:p>
            </p:txBody>
          </p:sp>
          <p:sp>
            <p:nvSpPr>
              <p:cNvPr id="51" name="Freeform 30"/>
              <p:cNvSpPr>
                <a:spLocks noChangeArrowheads="1"/>
              </p:cNvSpPr>
              <p:nvPr/>
            </p:nvSpPr>
            <p:spPr bwMode="auto">
              <a:xfrm>
                <a:off x="4631" y="2604"/>
                <a:ext cx="79" cy="92"/>
              </a:xfrm>
              <a:custGeom>
                <a:avLst/>
                <a:gdLst/>
                <a:ahLst/>
                <a:cxnLst>
                  <a:cxn ang="0">
                    <a:pos x="25" y="36"/>
                  </a:cxn>
                  <a:cxn ang="0">
                    <a:pos x="37" y="84"/>
                  </a:cxn>
                  <a:cxn ang="0">
                    <a:pos x="73" y="72"/>
                  </a:cxn>
                  <a:cxn ang="0">
                    <a:pos x="61" y="24"/>
                  </a:cxn>
                  <a:cxn ang="0">
                    <a:pos x="25" y="0"/>
                  </a:cxn>
                  <a:cxn ang="0">
                    <a:pos x="25" y="36"/>
                  </a:cxn>
                </a:cxnLst>
                <a:rect l="0" t="0" r="r" b="b"/>
                <a:pathLst>
                  <a:path w="79" h="92">
                    <a:moveTo>
                      <a:pt x="25" y="36"/>
                    </a:moveTo>
                    <a:cubicBezTo>
                      <a:pt x="29" y="52"/>
                      <a:pt x="24" y="74"/>
                      <a:pt x="37" y="84"/>
                    </a:cubicBezTo>
                    <a:cubicBezTo>
                      <a:pt x="47" y="92"/>
                      <a:pt x="68" y="84"/>
                      <a:pt x="73" y="72"/>
                    </a:cubicBezTo>
                    <a:cubicBezTo>
                      <a:pt x="79" y="57"/>
                      <a:pt x="70" y="38"/>
                      <a:pt x="61" y="24"/>
                    </a:cubicBezTo>
                    <a:cubicBezTo>
                      <a:pt x="53" y="12"/>
                      <a:pt x="37" y="8"/>
                      <a:pt x="25" y="0"/>
                    </a:cubicBezTo>
                    <a:cubicBezTo>
                      <a:pt x="12" y="40"/>
                      <a:pt x="0" y="36"/>
                      <a:pt x="25" y="36"/>
                    </a:cubicBezTo>
                    <a:close/>
                  </a:path>
                </a:pathLst>
              </a:custGeom>
              <a:solidFill>
                <a:srgbClr val="FFFF00"/>
              </a:solidFill>
              <a:ln w="9525">
                <a:solidFill>
                  <a:schemeClr val="tx1"/>
                </a:solidFill>
                <a:round/>
                <a:headEnd/>
                <a:tailEnd/>
              </a:ln>
            </p:spPr>
            <p:txBody>
              <a:bodyPr/>
              <a:lstStyle/>
              <a:p>
                <a:endParaRPr lang="zh-CN" altLang="en-US"/>
              </a:p>
            </p:txBody>
          </p:sp>
          <p:sp>
            <p:nvSpPr>
              <p:cNvPr id="52" name="Freeform 31"/>
              <p:cNvSpPr>
                <a:spLocks noChangeArrowheads="1"/>
              </p:cNvSpPr>
              <p:nvPr/>
            </p:nvSpPr>
            <p:spPr bwMode="auto">
              <a:xfrm>
                <a:off x="4687" y="1356"/>
                <a:ext cx="113" cy="168"/>
              </a:xfrm>
              <a:custGeom>
                <a:avLst/>
                <a:gdLst/>
                <a:ahLst/>
                <a:cxnLst>
                  <a:cxn ang="0">
                    <a:pos x="41" y="0"/>
                  </a:cxn>
                  <a:cxn ang="0">
                    <a:pos x="29" y="144"/>
                  </a:cxn>
                  <a:cxn ang="0">
                    <a:pos x="65" y="168"/>
                  </a:cxn>
                  <a:cxn ang="0">
                    <a:pos x="113" y="48"/>
                  </a:cxn>
                  <a:cxn ang="0">
                    <a:pos x="41" y="0"/>
                  </a:cxn>
                </a:cxnLst>
                <a:rect l="0" t="0" r="r" b="b"/>
                <a:pathLst>
                  <a:path w="113" h="168">
                    <a:moveTo>
                      <a:pt x="41" y="0"/>
                    </a:moveTo>
                    <a:cubicBezTo>
                      <a:pt x="23" y="55"/>
                      <a:pt x="0" y="86"/>
                      <a:pt x="29" y="144"/>
                    </a:cubicBezTo>
                    <a:cubicBezTo>
                      <a:pt x="35" y="157"/>
                      <a:pt x="53" y="160"/>
                      <a:pt x="65" y="168"/>
                    </a:cubicBezTo>
                    <a:cubicBezTo>
                      <a:pt x="92" y="127"/>
                      <a:pt x="101" y="96"/>
                      <a:pt x="113" y="48"/>
                    </a:cubicBezTo>
                    <a:cubicBezTo>
                      <a:pt x="89" y="32"/>
                      <a:pt x="65" y="16"/>
                      <a:pt x="41" y="0"/>
                    </a:cubicBezTo>
                    <a:close/>
                  </a:path>
                </a:pathLst>
              </a:custGeom>
              <a:solidFill>
                <a:srgbClr val="FFFF00"/>
              </a:solidFill>
              <a:ln w="9525">
                <a:solidFill>
                  <a:schemeClr val="tx1"/>
                </a:solidFill>
                <a:round/>
                <a:headEnd/>
                <a:tailEnd/>
              </a:ln>
            </p:spPr>
            <p:txBody>
              <a:bodyPr/>
              <a:lstStyle/>
              <a:p>
                <a:endParaRPr lang="zh-CN" altLang="en-US"/>
              </a:p>
            </p:txBody>
          </p:sp>
          <p:sp>
            <p:nvSpPr>
              <p:cNvPr id="53" name="Freeform 32"/>
              <p:cNvSpPr>
                <a:spLocks noChangeArrowheads="1"/>
              </p:cNvSpPr>
              <p:nvPr/>
            </p:nvSpPr>
            <p:spPr bwMode="auto">
              <a:xfrm>
                <a:off x="4083" y="694"/>
                <a:ext cx="192" cy="206"/>
              </a:xfrm>
              <a:custGeom>
                <a:avLst/>
                <a:gdLst/>
                <a:ahLst/>
                <a:cxnLst>
                  <a:cxn ang="0">
                    <a:pos x="21" y="26"/>
                  </a:cxn>
                  <a:cxn ang="0">
                    <a:pos x="33" y="110"/>
                  </a:cxn>
                  <a:cxn ang="0">
                    <a:pos x="45" y="146"/>
                  </a:cxn>
                  <a:cxn ang="0">
                    <a:pos x="21" y="182"/>
                  </a:cxn>
                  <a:cxn ang="0">
                    <a:pos x="57" y="206"/>
                  </a:cxn>
                  <a:cxn ang="0">
                    <a:pos x="129" y="182"/>
                  </a:cxn>
                  <a:cxn ang="0">
                    <a:pos x="153" y="146"/>
                  </a:cxn>
                  <a:cxn ang="0">
                    <a:pos x="81" y="146"/>
                  </a:cxn>
                  <a:cxn ang="0">
                    <a:pos x="93" y="110"/>
                  </a:cxn>
                  <a:cxn ang="0">
                    <a:pos x="165" y="86"/>
                  </a:cxn>
                  <a:cxn ang="0">
                    <a:pos x="69" y="2"/>
                  </a:cxn>
                  <a:cxn ang="0">
                    <a:pos x="9" y="14"/>
                  </a:cxn>
                  <a:cxn ang="0">
                    <a:pos x="21" y="50"/>
                  </a:cxn>
                  <a:cxn ang="0">
                    <a:pos x="21" y="26"/>
                  </a:cxn>
                </a:cxnLst>
                <a:rect l="0" t="0" r="r" b="b"/>
                <a:pathLst>
                  <a:path w="192" h="206">
                    <a:moveTo>
                      <a:pt x="21" y="26"/>
                    </a:moveTo>
                    <a:cubicBezTo>
                      <a:pt x="25" y="54"/>
                      <a:pt x="27" y="82"/>
                      <a:pt x="33" y="110"/>
                    </a:cubicBezTo>
                    <a:cubicBezTo>
                      <a:pt x="35" y="122"/>
                      <a:pt x="47" y="134"/>
                      <a:pt x="45" y="146"/>
                    </a:cubicBezTo>
                    <a:cubicBezTo>
                      <a:pt x="43" y="160"/>
                      <a:pt x="29" y="170"/>
                      <a:pt x="21" y="182"/>
                    </a:cubicBezTo>
                    <a:cubicBezTo>
                      <a:pt x="33" y="190"/>
                      <a:pt x="43" y="206"/>
                      <a:pt x="57" y="206"/>
                    </a:cubicBezTo>
                    <a:cubicBezTo>
                      <a:pt x="82" y="206"/>
                      <a:pt x="129" y="182"/>
                      <a:pt x="129" y="182"/>
                    </a:cubicBezTo>
                    <a:cubicBezTo>
                      <a:pt x="137" y="170"/>
                      <a:pt x="156" y="160"/>
                      <a:pt x="153" y="146"/>
                    </a:cubicBezTo>
                    <a:cubicBezTo>
                      <a:pt x="146" y="116"/>
                      <a:pt x="88" y="144"/>
                      <a:pt x="81" y="146"/>
                    </a:cubicBezTo>
                    <a:cubicBezTo>
                      <a:pt x="85" y="134"/>
                      <a:pt x="83" y="117"/>
                      <a:pt x="93" y="110"/>
                    </a:cubicBezTo>
                    <a:cubicBezTo>
                      <a:pt x="114" y="95"/>
                      <a:pt x="165" y="86"/>
                      <a:pt x="165" y="86"/>
                    </a:cubicBezTo>
                    <a:cubicBezTo>
                      <a:pt x="192" y="5"/>
                      <a:pt x="133" y="13"/>
                      <a:pt x="69" y="2"/>
                    </a:cubicBezTo>
                    <a:cubicBezTo>
                      <a:pt x="49" y="6"/>
                      <a:pt x="23" y="0"/>
                      <a:pt x="9" y="14"/>
                    </a:cubicBezTo>
                    <a:cubicBezTo>
                      <a:pt x="0" y="23"/>
                      <a:pt x="12" y="41"/>
                      <a:pt x="21" y="50"/>
                    </a:cubicBezTo>
                    <a:cubicBezTo>
                      <a:pt x="27" y="56"/>
                      <a:pt x="21" y="34"/>
                      <a:pt x="21" y="26"/>
                    </a:cubicBezTo>
                    <a:close/>
                  </a:path>
                </a:pathLst>
              </a:custGeom>
              <a:solidFill>
                <a:srgbClr val="FFFF00"/>
              </a:solidFill>
              <a:ln w="9525">
                <a:solidFill>
                  <a:schemeClr val="tx1"/>
                </a:solidFill>
                <a:round/>
                <a:headEnd/>
                <a:tailEnd/>
              </a:ln>
            </p:spPr>
            <p:txBody>
              <a:bodyPr/>
              <a:lstStyle/>
              <a:p>
                <a:endParaRPr lang="zh-CN" altLang="en-US"/>
              </a:p>
            </p:txBody>
          </p:sp>
          <p:sp>
            <p:nvSpPr>
              <p:cNvPr id="54" name="Freeform 33"/>
              <p:cNvSpPr>
                <a:spLocks noChangeArrowheads="1"/>
              </p:cNvSpPr>
              <p:nvPr/>
            </p:nvSpPr>
            <p:spPr bwMode="auto">
              <a:xfrm>
                <a:off x="4692" y="1159"/>
                <a:ext cx="93" cy="76"/>
              </a:xfrm>
              <a:custGeom>
                <a:avLst/>
                <a:gdLst/>
                <a:ahLst/>
                <a:cxnLst>
                  <a:cxn ang="0">
                    <a:pos x="0" y="29"/>
                  </a:cxn>
                  <a:cxn ang="0">
                    <a:pos x="36" y="53"/>
                  </a:cxn>
                  <a:cxn ang="0">
                    <a:pos x="72" y="65"/>
                  </a:cxn>
                  <a:cxn ang="0">
                    <a:pos x="24" y="5"/>
                  </a:cxn>
                  <a:cxn ang="0">
                    <a:pos x="0" y="29"/>
                  </a:cxn>
                </a:cxnLst>
                <a:rect l="0" t="0" r="r" b="b"/>
                <a:pathLst>
                  <a:path w="93" h="76">
                    <a:moveTo>
                      <a:pt x="0" y="29"/>
                    </a:moveTo>
                    <a:cubicBezTo>
                      <a:pt x="12" y="37"/>
                      <a:pt x="23" y="47"/>
                      <a:pt x="36" y="53"/>
                    </a:cubicBezTo>
                    <a:cubicBezTo>
                      <a:pt x="47" y="59"/>
                      <a:pt x="65" y="76"/>
                      <a:pt x="72" y="65"/>
                    </a:cubicBezTo>
                    <a:cubicBezTo>
                      <a:pt x="93" y="33"/>
                      <a:pt x="48" y="0"/>
                      <a:pt x="24" y="5"/>
                    </a:cubicBezTo>
                    <a:cubicBezTo>
                      <a:pt x="13" y="7"/>
                      <a:pt x="8" y="21"/>
                      <a:pt x="0" y="29"/>
                    </a:cubicBezTo>
                    <a:close/>
                  </a:path>
                </a:pathLst>
              </a:custGeom>
              <a:solidFill>
                <a:srgbClr val="FFFF00"/>
              </a:solidFill>
              <a:ln w="9525">
                <a:solidFill>
                  <a:schemeClr val="tx1"/>
                </a:solidFill>
                <a:round/>
                <a:headEnd/>
                <a:tailEnd/>
              </a:ln>
            </p:spPr>
            <p:txBody>
              <a:bodyPr/>
              <a:lstStyle/>
              <a:p>
                <a:endParaRPr lang="zh-CN" altLang="en-US"/>
              </a:p>
            </p:txBody>
          </p:sp>
          <p:sp>
            <p:nvSpPr>
              <p:cNvPr id="55" name="Freeform 34"/>
              <p:cNvSpPr>
                <a:spLocks noChangeArrowheads="1"/>
              </p:cNvSpPr>
              <p:nvPr/>
            </p:nvSpPr>
            <p:spPr bwMode="auto">
              <a:xfrm>
                <a:off x="5132" y="840"/>
                <a:ext cx="97" cy="84"/>
              </a:xfrm>
              <a:custGeom>
                <a:avLst/>
                <a:gdLst/>
                <a:ahLst/>
                <a:cxnLst>
                  <a:cxn ang="0">
                    <a:pos x="4" y="0"/>
                  </a:cxn>
                  <a:cxn ang="0">
                    <a:pos x="76" y="84"/>
                  </a:cxn>
                  <a:cxn ang="0">
                    <a:pos x="40" y="0"/>
                  </a:cxn>
                  <a:cxn ang="0">
                    <a:pos x="4" y="0"/>
                  </a:cxn>
                </a:cxnLst>
                <a:rect l="0" t="0" r="r" b="b"/>
                <a:pathLst>
                  <a:path w="97" h="84">
                    <a:moveTo>
                      <a:pt x="4" y="0"/>
                    </a:moveTo>
                    <a:cubicBezTo>
                      <a:pt x="21" y="52"/>
                      <a:pt x="22" y="66"/>
                      <a:pt x="76" y="84"/>
                    </a:cubicBezTo>
                    <a:cubicBezTo>
                      <a:pt x="94" y="29"/>
                      <a:pt x="97" y="19"/>
                      <a:pt x="40" y="0"/>
                    </a:cubicBezTo>
                    <a:cubicBezTo>
                      <a:pt x="0" y="13"/>
                      <a:pt x="4" y="25"/>
                      <a:pt x="4" y="0"/>
                    </a:cubicBezTo>
                    <a:close/>
                  </a:path>
                </a:pathLst>
              </a:custGeom>
              <a:solidFill>
                <a:srgbClr val="FFFF00"/>
              </a:solidFill>
              <a:ln w="9525">
                <a:solidFill>
                  <a:schemeClr val="tx1"/>
                </a:solidFill>
                <a:round/>
                <a:headEnd/>
                <a:tailEnd/>
              </a:ln>
            </p:spPr>
            <p:txBody>
              <a:bodyPr/>
              <a:lstStyle/>
              <a:p>
                <a:endParaRPr lang="zh-CN" altLang="en-US"/>
              </a:p>
            </p:txBody>
          </p:sp>
          <p:sp>
            <p:nvSpPr>
              <p:cNvPr id="56" name="Freeform 35"/>
              <p:cNvSpPr>
                <a:spLocks noChangeArrowheads="1"/>
              </p:cNvSpPr>
              <p:nvPr/>
            </p:nvSpPr>
            <p:spPr bwMode="auto">
              <a:xfrm>
                <a:off x="4284" y="841"/>
                <a:ext cx="72" cy="97"/>
              </a:xfrm>
              <a:custGeom>
                <a:avLst/>
                <a:gdLst/>
                <a:ahLst/>
                <a:cxnLst>
                  <a:cxn ang="0">
                    <a:pos x="0" y="35"/>
                  </a:cxn>
                  <a:cxn ang="0">
                    <a:pos x="60" y="83"/>
                  </a:cxn>
                  <a:cxn ang="0">
                    <a:pos x="72" y="47"/>
                  </a:cxn>
                  <a:cxn ang="0">
                    <a:pos x="60" y="11"/>
                  </a:cxn>
                  <a:cxn ang="0">
                    <a:pos x="0" y="35"/>
                  </a:cxn>
                </a:cxnLst>
                <a:rect l="0" t="0" r="r" b="b"/>
                <a:pathLst>
                  <a:path w="72" h="97">
                    <a:moveTo>
                      <a:pt x="0" y="35"/>
                    </a:moveTo>
                    <a:cubicBezTo>
                      <a:pt x="7" y="46"/>
                      <a:pt x="31" y="97"/>
                      <a:pt x="60" y="83"/>
                    </a:cubicBezTo>
                    <a:cubicBezTo>
                      <a:pt x="71" y="77"/>
                      <a:pt x="68" y="59"/>
                      <a:pt x="72" y="47"/>
                    </a:cubicBezTo>
                    <a:cubicBezTo>
                      <a:pt x="68" y="35"/>
                      <a:pt x="72" y="16"/>
                      <a:pt x="60" y="11"/>
                    </a:cubicBezTo>
                    <a:cubicBezTo>
                      <a:pt x="31" y="0"/>
                      <a:pt x="15" y="20"/>
                      <a:pt x="0" y="35"/>
                    </a:cubicBezTo>
                    <a:close/>
                  </a:path>
                </a:pathLst>
              </a:custGeom>
              <a:solidFill>
                <a:srgbClr val="FFFF00"/>
              </a:solidFill>
              <a:ln w="9525">
                <a:solidFill>
                  <a:schemeClr val="tx1"/>
                </a:solidFill>
                <a:round/>
                <a:headEnd/>
                <a:tailEnd/>
              </a:ln>
            </p:spPr>
            <p:txBody>
              <a:bodyPr/>
              <a:lstStyle/>
              <a:p>
                <a:endParaRPr lang="zh-CN" altLang="en-US"/>
              </a:p>
            </p:txBody>
          </p:sp>
          <p:sp>
            <p:nvSpPr>
              <p:cNvPr id="57" name="Freeform 36"/>
              <p:cNvSpPr>
                <a:spLocks noChangeArrowheads="1"/>
              </p:cNvSpPr>
              <p:nvPr/>
            </p:nvSpPr>
            <p:spPr bwMode="auto">
              <a:xfrm>
                <a:off x="4626" y="2496"/>
                <a:ext cx="54" cy="54"/>
              </a:xfrm>
              <a:custGeom>
                <a:avLst/>
                <a:gdLst/>
                <a:ahLst/>
                <a:cxnLst>
                  <a:cxn ang="0">
                    <a:pos x="18" y="0"/>
                  </a:cxn>
                  <a:cxn ang="0">
                    <a:pos x="6" y="36"/>
                  </a:cxn>
                  <a:cxn ang="0">
                    <a:pos x="42" y="48"/>
                  </a:cxn>
                  <a:cxn ang="0">
                    <a:pos x="54" y="12"/>
                  </a:cxn>
                  <a:cxn ang="0">
                    <a:pos x="18" y="0"/>
                  </a:cxn>
                </a:cxnLst>
                <a:rect l="0" t="0" r="r" b="b"/>
                <a:pathLst>
                  <a:path w="54" h="54">
                    <a:moveTo>
                      <a:pt x="18" y="0"/>
                    </a:moveTo>
                    <a:cubicBezTo>
                      <a:pt x="14" y="12"/>
                      <a:pt x="0" y="25"/>
                      <a:pt x="6" y="36"/>
                    </a:cubicBezTo>
                    <a:cubicBezTo>
                      <a:pt x="12" y="47"/>
                      <a:pt x="31" y="54"/>
                      <a:pt x="42" y="48"/>
                    </a:cubicBezTo>
                    <a:cubicBezTo>
                      <a:pt x="53" y="42"/>
                      <a:pt x="50" y="24"/>
                      <a:pt x="54" y="12"/>
                    </a:cubicBezTo>
                    <a:cubicBezTo>
                      <a:pt x="42" y="8"/>
                      <a:pt x="18" y="0"/>
                      <a:pt x="18" y="0"/>
                    </a:cubicBezTo>
                    <a:close/>
                  </a:path>
                </a:pathLst>
              </a:custGeom>
              <a:solidFill>
                <a:srgbClr val="FFFF00"/>
              </a:solidFill>
              <a:ln w="9525">
                <a:solidFill>
                  <a:schemeClr val="tx1"/>
                </a:solidFill>
                <a:round/>
                <a:headEnd/>
                <a:tailEnd/>
              </a:ln>
            </p:spPr>
            <p:txBody>
              <a:bodyPr/>
              <a:lstStyle/>
              <a:p>
                <a:endParaRPr lang="zh-CN" altLang="en-US"/>
              </a:p>
            </p:txBody>
          </p:sp>
          <p:sp>
            <p:nvSpPr>
              <p:cNvPr id="58" name="Freeform 37"/>
              <p:cNvSpPr>
                <a:spLocks noChangeArrowheads="1"/>
              </p:cNvSpPr>
              <p:nvPr/>
            </p:nvSpPr>
            <p:spPr bwMode="auto">
              <a:xfrm>
                <a:off x="4203" y="948"/>
                <a:ext cx="89" cy="96"/>
              </a:xfrm>
              <a:custGeom>
                <a:avLst/>
                <a:gdLst/>
                <a:ahLst/>
                <a:cxnLst>
                  <a:cxn ang="0">
                    <a:pos x="45" y="0"/>
                  </a:cxn>
                  <a:cxn ang="0">
                    <a:pos x="57" y="96"/>
                  </a:cxn>
                  <a:cxn ang="0">
                    <a:pos x="57" y="12"/>
                  </a:cxn>
                  <a:cxn ang="0">
                    <a:pos x="33" y="48"/>
                  </a:cxn>
                  <a:cxn ang="0">
                    <a:pos x="45" y="0"/>
                  </a:cxn>
                </a:cxnLst>
                <a:rect l="0" t="0" r="r" b="b"/>
                <a:pathLst>
                  <a:path w="89" h="96">
                    <a:moveTo>
                      <a:pt x="45" y="0"/>
                    </a:moveTo>
                    <a:cubicBezTo>
                      <a:pt x="16" y="86"/>
                      <a:pt x="0" y="58"/>
                      <a:pt x="57" y="96"/>
                    </a:cubicBezTo>
                    <a:cubicBezTo>
                      <a:pt x="62" y="82"/>
                      <a:pt x="89" y="23"/>
                      <a:pt x="57" y="12"/>
                    </a:cubicBezTo>
                    <a:cubicBezTo>
                      <a:pt x="43" y="7"/>
                      <a:pt x="43" y="58"/>
                      <a:pt x="33" y="48"/>
                    </a:cubicBezTo>
                    <a:cubicBezTo>
                      <a:pt x="21" y="36"/>
                      <a:pt x="41" y="16"/>
                      <a:pt x="45" y="0"/>
                    </a:cubicBezTo>
                    <a:close/>
                  </a:path>
                </a:pathLst>
              </a:custGeom>
              <a:solidFill>
                <a:srgbClr val="FFFF00"/>
              </a:solidFill>
              <a:ln w="9525">
                <a:solidFill>
                  <a:schemeClr val="tx1"/>
                </a:solidFill>
                <a:round/>
                <a:headEnd/>
                <a:tailEnd/>
              </a:ln>
            </p:spPr>
            <p:txBody>
              <a:bodyPr/>
              <a:lstStyle/>
              <a:p>
                <a:endParaRPr lang="zh-CN" altLang="en-US"/>
              </a:p>
            </p:txBody>
          </p:sp>
          <p:sp>
            <p:nvSpPr>
              <p:cNvPr id="59" name="Freeform 38"/>
              <p:cNvSpPr>
                <a:spLocks noChangeArrowheads="1"/>
              </p:cNvSpPr>
              <p:nvPr/>
            </p:nvSpPr>
            <p:spPr bwMode="auto">
              <a:xfrm>
                <a:off x="2940" y="2568"/>
                <a:ext cx="84" cy="67"/>
              </a:xfrm>
              <a:custGeom>
                <a:avLst/>
                <a:gdLst/>
                <a:ahLst/>
                <a:cxnLst>
                  <a:cxn ang="0">
                    <a:pos x="0" y="0"/>
                  </a:cxn>
                  <a:cxn ang="0">
                    <a:pos x="84" y="48"/>
                  </a:cxn>
                  <a:cxn ang="0">
                    <a:pos x="0" y="0"/>
                  </a:cxn>
                </a:cxnLst>
                <a:rect l="0" t="0" r="r" b="b"/>
                <a:pathLst>
                  <a:path w="84" h="67">
                    <a:moveTo>
                      <a:pt x="0" y="0"/>
                    </a:moveTo>
                    <a:cubicBezTo>
                      <a:pt x="19" y="56"/>
                      <a:pt x="26" y="67"/>
                      <a:pt x="84" y="48"/>
                    </a:cubicBezTo>
                    <a:cubicBezTo>
                      <a:pt x="58" y="9"/>
                      <a:pt x="47" y="0"/>
                      <a:pt x="0" y="0"/>
                    </a:cubicBezTo>
                    <a:close/>
                  </a:path>
                </a:pathLst>
              </a:custGeom>
              <a:solidFill>
                <a:srgbClr val="FFFF00"/>
              </a:solidFill>
              <a:ln w="9525">
                <a:solidFill>
                  <a:schemeClr val="tx1"/>
                </a:solidFill>
                <a:round/>
                <a:headEnd/>
                <a:tailEnd/>
              </a:ln>
            </p:spPr>
            <p:txBody>
              <a:bodyPr/>
              <a:lstStyle/>
              <a:p>
                <a:endParaRPr lang="zh-CN" altLang="en-US"/>
              </a:p>
            </p:txBody>
          </p:sp>
        </p:grpSp>
        <p:sp>
          <p:nvSpPr>
            <p:cNvPr id="24" name="Freeform 39"/>
            <p:cNvSpPr>
              <a:spLocks noChangeArrowheads="1"/>
            </p:cNvSpPr>
            <p:nvPr/>
          </p:nvSpPr>
          <p:spPr bwMode="auto">
            <a:xfrm>
              <a:off x="2843" y="2904"/>
              <a:ext cx="1002" cy="751"/>
            </a:xfrm>
            <a:custGeom>
              <a:avLst/>
              <a:gdLst/>
              <a:ahLst/>
              <a:cxnLst>
                <a:cxn ang="0">
                  <a:pos x="25" y="120"/>
                </a:cxn>
                <a:cxn ang="0">
                  <a:pos x="85" y="276"/>
                </a:cxn>
                <a:cxn ang="0">
                  <a:pos x="217" y="372"/>
                </a:cxn>
                <a:cxn ang="0">
                  <a:pos x="337" y="492"/>
                </a:cxn>
                <a:cxn ang="0">
                  <a:pos x="421" y="480"/>
                </a:cxn>
                <a:cxn ang="0">
                  <a:pos x="445" y="516"/>
                </a:cxn>
                <a:cxn ang="0">
                  <a:pos x="481" y="540"/>
                </a:cxn>
                <a:cxn ang="0">
                  <a:pos x="505" y="576"/>
                </a:cxn>
                <a:cxn ang="0">
                  <a:pos x="517" y="612"/>
                </a:cxn>
                <a:cxn ang="0">
                  <a:pos x="553" y="588"/>
                </a:cxn>
                <a:cxn ang="0">
                  <a:pos x="589" y="576"/>
                </a:cxn>
                <a:cxn ang="0">
                  <a:pos x="613" y="684"/>
                </a:cxn>
                <a:cxn ang="0">
                  <a:pos x="661" y="744"/>
                </a:cxn>
                <a:cxn ang="0">
                  <a:pos x="685" y="708"/>
                </a:cxn>
                <a:cxn ang="0">
                  <a:pos x="721" y="684"/>
                </a:cxn>
                <a:cxn ang="0">
                  <a:pos x="757" y="552"/>
                </a:cxn>
                <a:cxn ang="0">
                  <a:pos x="781" y="516"/>
                </a:cxn>
                <a:cxn ang="0">
                  <a:pos x="793" y="480"/>
                </a:cxn>
                <a:cxn ang="0">
                  <a:pos x="829" y="456"/>
                </a:cxn>
                <a:cxn ang="0">
                  <a:pos x="877" y="528"/>
                </a:cxn>
                <a:cxn ang="0">
                  <a:pos x="853" y="600"/>
                </a:cxn>
                <a:cxn ang="0">
                  <a:pos x="877" y="636"/>
                </a:cxn>
                <a:cxn ang="0">
                  <a:pos x="937" y="552"/>
                </a:cxn>
                <a:cxn ang="0">
                  <a:pos x="973" y="516"/>
                </a:cxn>
                <a:cxn ang="0">
                  <a:pos x="973" y="432"/>
                </a:cxn>
                <a:cxn ang="0">
                  <a:pos x="997" y="312"/>
                </a:cxn>
                <a:cxn ang="0">
                  <a:pos x="901" y="240"/>
                </a:cxn>
                <a:cxn ang="0">
                  <a:pos x="841" y="132"/>
                </a:cxn>
                <a:cxn ang="0">
                  <a:pos x="769" y="108"/>
                </a:cxn>
                <a:cxn ang="0">
                  <a:pos x="733" y="96"/>
                </a:cxn>
                <a:cxn ang="0">
                  <a:pos x="649" y="0"/>
                </a:cxn>
                <a:cxn ang="0">
                  <a:pos x="457" y="36"/>
                </a:cxn>
                <a:cxn ang="0">
                  <a:pos x="385" y="60"/>
                </a:cxn>
                <a:cxn ang="0">
                  <a:pos x="253" y="12"/>
                </a:cxn>
                <a:cxn ang="0">
                  <a:pos x="13" y="60"/>
                </a:cxn>
                <a:cxn ang="0">
                  <a:pos x="1" y="96"/>
                </a:cxn>
                <a:cxn ang="0">
                  <a:pos x="25" y="168"/>
                </a:cxn>
                <a:cxn ang="0">
                  <a:pos x="13" y="228"/>
                </a:cxn>
              </a:cxnLst>
              <a:rect l="0" t="0" r="r" b="b"/>
              <a:pathLst>
                <a:path w="1002" h="751">
                  <a:moveTo>
                    <a:pt x="25" y="120"/>
                  </a:moveTo>
                  <a:cubicBezTo>
                    <a:pt x="2" y="190"/>
                    <a:pt x="27" y="237"/>
                    <a:pt x="85" y="276"/>
                  </a:cubicBezTo>
                  <a:cubicBezTo>
                    <a:pt x="109" y="347"/>
                    <a:pt x="155" y="356"/>
                    <a:pt x="217" y="372"/>
                  </a:cubicBezTo>
                  <a:cubicBezTo>
                    <a:pt x="254" y="428"/>
                    <a:pt x="272" y="470"/>
                    <a:pt x="337" y="492"/>
                  </a:cubicBezTo>
                  <a:cubicBezTo>
                    <a:pt x="438" y="425"/>
                    <a:pt x="392" y="422"/>
                    <a:pt x="421" y="480"/>
                  </a:cubicBezTo>
                  <a:cubicBezTo>
                    <a:pt x="427" y="493"/>
                    <a:pt x="435" y="506"/>
                    <a:pt x="445" y="516"/>
                  </a:cubicBezTo>
                  <a:cubicBezTo>
                    <a:pt x="455" y="526"/>
                    <a:pt x="469" y="532"/>
                    <a:pt x="481" y="540"/>
                  </a:cubicBezTo>
                  <a:cubicBezTo>
                    <a:pt x="489" y="552"/>
                    <a:pt x="499" y="563"/>
                    <a:pt x="505" y="576"/>
                  </a:cubicBezTo>
                  <a:cubicBezTo>
                    <a:pt x="511" y="587"/>
                    <a:pt x="505" y="609"/>
                    <a:pt x="517" y="612"/>
                  </a:cubicBezTo>
                  <a:cubicBezTo>
                    <a:pt x="531" y="615"/>
                    <a:pt x="540" y="594"/>
                    <a:pt x="553" y="588"/>
                  </a:cubicBezTo>
                  <a:cubicBezTo>
                    <a:pt x="564" y="582"/>
                    <a:pt x="577" y="580"/>
                    <a:pt x="589" y="576"/>
                  </a:cubicBezTo>
                  <a:cubicBezTo>
                    <a:pt x="618" y="619"/>
                    <a:pt x="630" y="634"/>
                    <a:pt x="613" y="684"/>
                  </a:cubicBezTo>
                  <a:cubicBezTo>
                    <a:pt x="619" y="701"/>
                    <a:pt x="627" y="751"/>
                    <a:pt x="661" y="744"/>
                  </a:cubicBezTo>
                  <a:cubicBezTo>
                    <a:pt x="675" y="741"/>
                    <a:pt x="675" y="718"/>
                    <a:pt x="685" y="708"/>
                  </a:cubicBezTo>
                  <a:cubicBezTo>
                    <a:pt x="695" y="698"/>
                    <a:pt x="709" y="692"/>
                    <a:pt x="721" y="684"/>
                  </a:cubicBezTo>
                  <a:cubicBezTo>
                    <a:pt x="735" y="641"/>
                    <a:pt x="741" y="595"/>
                    <a:pt x="757" y="552"/>
                  </a:cubicBezTo>
                  <a:cubicBezTo>
                    <a:pt x="762" y="538"/>
                    <a:pt x="775" y="529"/>
                    <a:pt x="781" y="516"/>
                  </a:cubicBezTo>
                  <a:cubicBezTo>
                    <a:pt x="787" y="505"/>
                    <a:pt x="785" y="490"/>
                    <a:pt x="793" y="480"/>
                  </a:cubicBezTo>
                  <a:cubicBezTo>
                    <a:pt x="802" y="469"/>
                    <a:pt x="817" y="464"/>
                    <a:pt x="829" y="456"/>
                  </a:cubicBezTo>
                  <a:cubicBezTo>
                    <a:pt x="846" y="473"/>
                    <a:pt x="880" y="497"/>
                    <a:pt x="877" y="528"/>
                  </a:cubicBezTo>
                  <a:cubicBezTo>
                    <a:pt x="874" y="553"/>
                    <a:pt x="853" y="600"/>
                    <a:pt x="853" y="600"/>
                  </a:cubicBezTo>
                  <a:cubicBezTo>
                    <a:pt x="861" y="612"/>
                    <a:pt x="864" y="631"/>
                    <a:pt x="877" y="636"/>
                  </a:cubicBezTo>
                  <a:cubicBezTo>
                    <a:pt x="924" y="655"/>
                    <a:pt x="935" y="558"/>
                    <a:pt x="937" y="552"/>
                  </a:cubicBezTo>
                  <a:cubicBezTo>
                    <a:pt x="942" y="536"/>
                    <a:pt x="961" y="528"/>
                    <a:pt x="973" y="516"/>
                  </a:cubicBezTo>
                  <a:cubicBezTo>
                    <a:pt x="1002" y="430"/>
                    <a:pt x="973" y="537"/>
                    <a:pt x="973" y="432"/>
                  </a:cubicBezTo>
                  <a:cubicBezTo>
                    <a:pt x="973" y="377"/>
                    <a:pt x="982" y="356"/>
                    <a:pt x="997" y="312"/>
                  </a:cubicBezTo>
                  <a:cubicBezTo>
                    <a:pt x="965" y="264"/>
                    <a:pt x="948" y="271"/>
                    <a:pt x="901" y="240"/>
                  </a:cubicBezTo>
                  <a:cubicBezTo>
                    <a:pt x="886" y="194"/>
                    <a:pt x="891" y="154"/>
                    <a:pt x="841" y="132"/>
                  </a:cubicBezTo>
                  <a:cubicBezTo>
                    <a:pt x="818" y="122"/>
                    <a:pt x="793" y="116"/>
                    <a:pt x="769" y="108"/>
                  </a:cubicBezTo>
                  <a:cubicBezTo>
                    <a:pt x="757" y="104"/>
                    <a:pt x="733" y="96"/>
                    <a:pt x="733" y="96"/>
                  </a:cubicBezTo>
                  <a:cubicBezTo>
                    <a:pt x="707" y="57"/>
                    <a:pt x="675" y="39"/>
                    <a:pt x="649" y="0"/>
                  </a:cubicBezTo>
                  <a:cubicBezTo>
                    <a:pt x="576" y="8"/>
                    <a:pt x="524" y="16"/>
                    <a:pt x="457" y="36"/>
                  </a:cubicBezTo>
                  <a:cubicBezTo>
                    <a:pt x="433" y="43"/>
                    <a:pt x="385" y="60"/>
                    <a:pt x="385" y="60"/>
                  </a:cubicBezTo>
                  <a:cubicBezTo>
                    <a:pt x="336" y="48"/>
                    <a:pt x="302" y="24"/>
                    <a:pt x="253" y="12"/>
                  </a:cubicBezTo>
                  <a:cubicBezTo>
                    <a:pt x="171" y="28"/>
                    <a:pt x="97" y="50"/>
                    <a:pt x="13" y="60"/>
                  </a:cubicBezTo>
                  <a:cubicBezTo>
                    <a:pt x="9" y="72"/>
                    <a:pt x="0" y="83"/>
                    <a:pt x="1" y="96"/>
                  </a:cubicBezTo>
                  <a:cubicBezTo>
                    <a:pt x="4" y="121"/>
                    <a:pt x="25" y="168"/>
                    <a:pt x="25" y="168"/>
                  </a:cubicBezTo>
                  <a:cubicBezTo>
                    <a:pt x="21" y="188"/>
                    <a:pt x="13" y="228"/>
                    <a:pt x="13" y="228"/>
                  </a:cubicBezTo>
                </a:path>
              </a:pathLst>
            </a:custGeom>
            <a:solidFill>
              <a:srgbClr val="FFFF00"/>
            </a:solidFill>
            <a:ln w="9525">
              <a:solidFill>
                <a:schemeClr val="tx1"/>
              </a:solidFill>
              <a:round/>
              <a:headEnd/>
              <a:tailEnd/>
            </a:ln>
          </p:spPr>
          <p:txBody>
            <a:bodyPr/>
            <a:lstStyle/>
            <a:p>
              <a:endParaRPr lang="zh-CN" altLang="en-US"/>
            </a:p>
          </p:txBody>
        </p:sp>
      </p:grpSp>
      <p:sp>
        <p:nvSpPr>
          <p:cNvPr id="60" name="Freeform 40"/>
          <p:cNvSpPr>
            <a:spLocks noChangeArrowheads="1"/>
          </p:cNvSpPr>
          <p:nvPr/>
        </p:nvSpPr>
        <p:spPr bwMode="auto">
          <a:xfrm>
            <a:off x="4487863" y="4616450"/>
            <a:ext cx="1666875" cy="1223963"/>
          </a:xfrm>
          <a:custGeom>
            <a:avLst/>
            <a:gdLst/>
            <a:ahLst/>
            <a:cxnLst>
              <a:cxn ang="0">
                <a:pos x="47" y="152"/>
              </a:cxn>
              <a:cxn ang="0">
                <a:pos x="138" y="296"/>
              </a:cxn>
              <a:cxn ang="0">
                <a:pos x="270" y="392"/>
              </a:cxn>
              <a:cxn ang="0">
                <a:pos x="275" y="428"/>
              </a:cxn>
              <a:cxn ang="0">
                <a:pos x="390" y="512"/>
              </a:cxn>
              <a:cxn ang="0">
                <a:pos x="449" y="494"/>
              </a:cxn>
              <a:cxn ang="0">
                <a:pos x="474" y="500"/>
              </a:cxn>
              <a:cxn ang="0">
                <a:pos x="498" y="536"/>
              </a:cxn>
              <a:cxn ang="0">
                <a:pos x="527" y="572"/>
              </a:cxn>
              <a:cxn ang="0">
                <a:pos x="539" y="590"/>
              </a:cxn>
              <a:cxn ang="0">
                <a:pos x="545" y="602"/>
              </a:cxn>
              <a:cxn ang="0">
                <a:pos x="606" y="608"/>
              </a:cxn>
              <a:cxn ang="0">
                <a:pos x="642" y="596"/>
              </a:cxn>
              <a:cxn ang="0">
                <a:pos x="635" y="644"/>
              </a:cxn>
              <a:cxn ang="0">
                <a:pos x="641" y="680"/>
              </a:cxn>
              <a:cxn ang="0">
                <a:pos x="653" y="728"/>
              </a:cxn>
              <a:cxn ang="0">
                <a:pos x="714" y="764"/>
              </a:cxn>
              <a:cxn ang="0">
                <a:pos x="738" y="728"/>
              </a:cxn>
              <a:cxn ang="0">
                <a:pos x="774" y="704"/>
              </a:cxn>
              <a:cxn ang="0">
                <a:pos x="810" y="572"/>
              </a:cxn>
              <a:cxn ang="0">
                <a:pos x="834" y="536"/>
              </a:cxn>
              <a:cxn ang="0">
                <a:pos x="846" y="500"/>
              </a:cxn>
              <a:cxn ang="0">
                <a:pos x="882" y="476"/>
              </a:cxn>
              <a:cxn ang="0">
                <a:pos x="893" y="530"/>
              </a:cxn>
              <a:cxn ang="0">
                <a:pos x="887" y="608"/>
              </a:cxn>
              <a:cxn ang="0">
                <a:pos x="929" y="638"/>
              </a:cxn>
              <a:cxn ang="0">
                <a:pos x="977" y="566"/>
              </a:cxn>
              <a:cxn ang="0">
                <a:pos x="1001" y="524"/>
              </a:cxn>
              <a:cxn ang="0">
                <a:pos x="1031" y="494"/>
              </a:cxn>
              <a:cxn ang="0">
                <a:pos x="1026" y="452"/>
              </a:cxn>
              <a:cxn ang="0">
                <a:pos x="1050" y="332"/>
              </a:cxn>
              <a:cxn ang="0">
                <a:pos x="954" y="260"/>
              </a:cxn>
              <a:cxn ang="0">
                <a:pos x="894" y="152"/>
              </a:cxn>
              <a:cxn ang="0">
                <a:pos x="822" y="128"/>
              </a:cxn>
              <a:cxn ang="0">
                <a:pos x="786" y="116"/>
              </a:cxn>
              <a:cxn ang="0">
                <a:pos x="702" y="20"/>
              </a:cxn>
              <a:cxn ang="0">
                <a:pos x="623" y="2"/>
              </a:cxn>
              <a:cxn ang="0">
                <a:pos x="503" y="32"/>
              </a:cxn>
              <a:cxn ang="0">
                <a:pos x="443" y="38"/>
              </a:cxn>
              <a:cxn ang="0">
                <a:pos x="413" y="62"/>
              </a:cxn>
              <a:cxn ang="0">
                <a:pos x="275" y="8"/>
              </a:cxn>
              <a:cxn ang="0">
                <a:pos x="41" y="50"/>
              </a:cxn>
              <a:cxn ang="0">
                <a:pos x="29" y="86"/>
              </a:cxn>
              <a:cxn ang="0">
                <a:pos x="35" y="128"/>
              </a:cxn>
              <a:cxn ang="0">
                <a:pos x="59" y="188"/>
              </a:cxn>
              <a:cxn ang="0">
                <a:pos x="66" y="248"/>
              </a:cxn>
            </a:cxnLst>
            <a:rect l="0" t="0" r="r" b="b"/>
            <a:pathLst>
              <a:path w="1050" h="771">
                <a:moveTo>
                  <a:pt x="47" y="152"/>
                </a:moveTo>
                <a:cubicBezTo>
                  <a:pt x="24" y="222"/>
                  <a:pt x="80" y="257"/>
                  <a:pt x="138" y="296"/>
                </a:cubicBezTo>
                <a:cubicBezTo>
                  <a:pt x="162" y="367"/>
                  <a:pt x="208" y="376"/>
                  <a:pt x="270" y="392"/>
                </a:cubicBezTo>
                <a:cubicBezTo>
                  <a:pt x="295" y="413"/>
                  <a:pt x="255" y="408"/>
                  <a:pt x="275" y="428"/>
                </a:cubicBezTo>
                <a:cubicBezTo>
                  <a:pt x="295" y="448"/>
                  <a:pt x="361" y="501"/>
                  <a:pt x="390" y="512"/>
                </a:cubicBezTo>
                <a:cubicBezTo>
                  <a:pt x="421" y="517"/>
                  <a:pt x="435" y="496"/>
                  <a:pt x="449" y="494"/>
                </a:cubicBezTo>
                <a:cubicBezTo>
                  <a:pt x="463" y="492"/>
                  <a:pt x="466" y="493"/>
                  <a:pt x="474" y="500"/>
                </a:cubicBezTo>
                <a:cubicBezTo>
                  <a:pt x="480" y="513"/>
                  <a:pt x="488" y="526"/>
                  <a:pt x="498" y="536"/>
                </a:cubicBezTo>
                <a:cubicBezTo>
                  <a:pt x="508" y="546"/>
                  <a:pt x="515" y="564"/>
                  <a:pt x="527" y="572"/>
                </a:cubicBezTo>
                <a:cubicBezTo>
                  <a:pt x="535" y="584"/>
                  <a:pt x="533" y="577"/>
                  <a:pt x="539" y="590"/>
                </a:cubicBezTo>
                <a:cubicBezTo>
                  <a:pt x="545" y="601"/>
                  <a:pt x="533" y="599"/>
                  <a:pt x="545" y="602"/>
                </a:cubicBezTo>
                <a:cubicBezTo>
                  <a:pt x="559" y="605"/>
                  <a:pt x="593" y="614"/>
                  <a:pt x="606" y="608"/>
                </a:cubicBezTo>
                <a:cubicBezTo>
                  <a:pt x="617" y="602"/>
                  <a:pt x="630" y="600"/>
                  <a:pt x="642" y="596"/>
                </a:cubicBezTo>
                <a:cubicBezTo>
                  <a:pt x="653" y="602"/>
                  <a:pt x="635" y="630"/>
                  <a:pt x="635" y="644"/>
                </a:cubicBezTo>
                <a:cubicBezTo>
                  <a:pt x="635" y="658"/>
                  <a:pt x="638" y="666"/>
                  <a:pt x="641" y="680"/>
                </a:cubicBezTo>
                <a:cubicBezTo>
                  <a:pt x="644" y="694"/>
                  <a:pt x="641" y="714"/>
                  <a:pt x="653" y="728"/>
                </a:cubicBezTo>
                <a:cubicBezTo>
                  <a:pt x="659" y="745"/>
                  <a:pt x="680" y="771"/>
                  <a:pt x="714" y="764"/>
                </a:cubicBezTo>
                <a:cubicBezTo>
                  <a:pt x="728" y="761"/>
                  <a:pt x="728" y="738"/>
                  <a:pt x="738" y="728"/>
                </a:cubicBezTo>
                <a:cubicBezTo>
                  <a:pt x="748" y="718"/>
                  <a:pt x="762" y="712"/>
                  <a:pt x="774" y="704"/>
                </a:cubicBezTo>
                <a:cubicBezTo>
                  <a:pt x="788" y="661"/>
                  <a:pt x="794" y="615"/>
                  <a:pt x="810" y="572"/>
                </a:cubicBezTo>
                <a:cubicBezTo>
                  <a:pt x="815" y="558"/>
                  <a:pt x="828" y="549"/>
                  <a:pt x="834" y="536"/>
                </a:cubicBezTo>
                <a:cubicBezTo>
                  <a:pt x="840" y="525"/>
                  <a:pt x="838" y="510"/>
                  <a:pt x="846" y="500"/>
                </a:cubicBezTo>
                <a:cubicBezTo>
                  <a:pt x="855" y="489"/>
                  <a:pt x="870" y="484"/>
                  <a:pt x="882" y="476"/>
                </a:cubicBezTo>
                <a:cubicBezTo>
                  <a:pt x="899" y="493"/>
                  <a:pt x="896" y="499"/>
                  <a:pt x="893" y="530"/>
                </a:cubicBezTo>
                <a:cubicBezTo>
                  <a:pt x="890" y="555"/>
                  <a:pt x="887" y="608"/>
                  <a:pt x="887" y="608"/>
                </a:cubicBezTo>
                <a:cubicBezTo>
                  <a:pt x="895" y="620"/>
                  <a:pt x="916" y="633"/>
                  <a:pt x="929" y="638"/>
                </a:cubicBezTo>
                <a:cubicBezTo>
                  <a:pt x="976" y="657"/>
                  <a:pt x="975" y="572"/>
                  <a:pt x="977" y="566"/>
                </a:cubicBezTo>
                <a:cubicBezTo>
                  <a:pt x="982" y="550"/>
                  <a:pt x="989" y="536"/>
                  <a:pt x="1001" y="524"/>
                </a:cubicBezTo>
                <a:cubicBezTo>
                  <a:pt x="1007" y="512"/>
                  <a:pt x="1027" y="506"/>
                  <a:pt x="1031" y="494"/>
                </a:cubicBezTo>
                <a:cubicBezTo>
                  <a:pt x="1035" y="482"/>
                  <a:pt x="1023" y="479"/>
                  <a:pt x="1026" y="452"/>
                </a:cubicBezTo>
                <a:cubicBezTo>
                  <a:pt x="1026" y="397"/>
                  <a:pt x="1035" y="376"/>
                  <a:pt x="1050" y="332"/>
                </a:cubicBezTo>
                <a:cubicBezTo>
                  <a:pt x="1018" y="284"/>
                  <a:pt x="1001" y="291"/>
                  <a:pt x="954" y="260"/>
                </a:cubicBezTo>
                <a:cubicBezTo>
                  <a:pt x="939" y="214"/>
                  <a:pt x="944" y="174"/>
                  <a:pt x="894" y="152"/>
                </a:cubicBezTo>
                <a:cubicBezTo>
                  <a:pt x="871" y="142"/>
                  <a:pt x="846" y="136"/>
                  <a:pt x="822" y="128"/>
                </a:cubicBezTo>
                <a:cubicBezTo>
                  <a:pt x="810" y="124"/>
                  <a:pt x="786" y="116"/>
                  <a:pt x="786" y="116"/>
                </a:cubicBezTo>
                <a:cubicBezTo>
                  <a:pt x="760" y="77"/>
                  <a:pt x="728" y="59"/>
                  <a:pt x="702" y="20"/>
                </a:cubicBezTo>
                <a:cubicBezTo>
                  <a:pt x="676" y="4"/>
                  <a:pt x="656" y="0"/>
                  <a:pt x="623" y="2"/>
                </a:cubicBezTo>
                <a:cubicBezTo>
                  <a:pt x="590" y="4"/>
                  <a:pt x="533" y="26"/>
                  <a:pt x="503" y="32"/>
                </a:cubicBezTo>
                <a:cubicBezTo>
                  <a:pt x="463" y="39"/>
                  <a:pt x="458" y="33"/>
                  <a:pt x="443" y="38"/>
                </a:cubicBezTo>
                <a:cubicBezTo>
                  <a:pt x="428" y="43"/>
                  <a:pt x="441" y="67"/>
                  <a:pt x="413" y="62"/>
                </a:cubicBezTo>
                <a:cubicBezTo>
                  <a:pt x="364" y="50"/>
                  <a:pt x="324" y="20"/>
                  <a:pt x="275" y="8"/>
                </a:cubicBezTo>
                <a:cubicBezTo>
                  <a:pt x="227" y="6"/>
                  <a:pt x="76" y="38"/>
                  <a:pt x="41" y="50"/>
                </a:cubicBezTo>
                <a:cubicBezTo>
                  <a:pt x="0" y="63"/>
                  <a:pt x="30" y="73"/>
                  <a:pt x="29" y="86"/>
                </a:cubicBezTo>
                <a:cubicBezTo>
                  <a:pt x="25" y="98"/>
                  <a:pt x="34" y="115"/>
                  <a:pt x="35" y="128"/>
                </a:cubicBezTo>
                <a:cubicBezTo>
                  <a:pt x="38" y="153"/>
                  <a:pt x="59" y="188"/>
                  <a:pt x="59" y="188"/>
                </a:cubicBezTo>
                <a:cubicBezTo>
                  <a:pt x="55" y="208"/>
                  <a:pt x="66" y="248"/>
                  <a:pt x="66" y="248"/>
                </a:cubicBezTo>
              </a:path>
            </a:pathLst>
          </a:custGeom>
          <a:solidFill>
            <a:srgbClr val="FF6600"/>
          </a:solidFill>
          <a:ln w="9525">
            <a:solidFill>
              <a:schemeClr val="tx1"/>
            </a:solidFill>
            <a:round/>
            <a:headEnd/>
            <a:tailEnd/>
          </a:ln>
        </p:spPr>
        <p:txBody>
          <a:bodyPr/>
          <a:lstStyle/>
          <a:p>
            <a:endParaRPr lang="zh-CN" altLang="en-US"/>
          </a:p>
        </p:txBody>
      </p:sp>
      <p:sp>
        <p:nvSpPr>
          <p:cNvPr id="61" name="Text Box 41"/>
          <p:cNvSpPr txBox="1">
            <a:spLocks noChangeArrowheads="1"/>
          </p:cNvSpPr>
          <p:nvPr/>
        </p:nvSpPr>
        <p:spPr bwMode="auto">
          <a:xfrm>
            <a:off x="0" y="0"/>
            <a:ext cx="2514600" cy="579438"/>
          </a:xfrm>
          <a:prstGeom prst="rect">
            <a:avLst/>
          </a:prstGeom>
          <a:solidFill>
            <a:srgbClr val="FF6600"/>
          </a:solidFill>
          <a:ln w="9525">
            <a:noFill/>
            <a:miter lim="800000"/>
            <a:headEnd/>
            <a:tailEnd/>
          </a:ln>
        </p:spPr>
        <p:txBody>
          <a:bodyPr>
            <a:spAutoFit/>
          </a:bodyPr>
          <a:lstStyle/>
          <a:p>
            <a:pPr>
              <a:spcBef>
                <a:spcPct val="50000"/>
              </a:spcBef>
            </a:pPr>
            <a:r>
              <a:rPr lang="en-US" altLang="zh-CN" sz="3200">
                <a:latin typeface="Times New Roman" pitchFamily="18" charset="0"/>
              </a:rPr>
              <a:t>1842</a:t>
            </a:r>
            <a:r>
              <a:rPr lang="zh-CN" altLang="en-US" sz="3200">
                <a:latin typeface="Times New Roman" pitchFamily="18" charset="0"/>
              </a:rPr>
              <a:t>年割占</a:t>
            </a:r>
          </a:p>
        </p:txBody>
      </p:sp>
      <p:sp>
        <p:nvSpPr>
          <p:cNvPr id="62" name="Text Box 42"/>
          <p:cNvSpPr txBox="1">
            <a:spLocks noChangeArrowheads="1"/>
          </p:cNvSpPr>
          <p:nvPr/>
        </p:nvSpPr>
        <p:spPr bwMode="auto">
          <a:xfrm>
            <a:off x="4648200" y="4800600"/>
            <a:ext cx="1295400" cy="457200"/>
          </a:xfrm>
          <a:prstGeom prst="rect">
            <a:avLst/>
          </a:prstGeom>
          <a:noFill/>
          <a:ln w="9525">
            <a:noFill/>
            <a:miter lim="800000"/>
            <a:headEnd/>
            <a:tailEnd/>
          </a:ln>
        </p:spPr>
        <p:txBody>
          <a:bodyPr>
            <a:spAutoFit/>
          </a:bodyPr>
          <a:lstStyle/>
          <a:p>
            <a:pPr>
              <a:spcBef>
                <a:spcPct val="50000"/>
              </a:spcBef>
            </a:pPr>
            <a:r>
              <a:rPr lang="zh-CN" altLang="en-US" sz="2400">
                <a:latin typeface="Times New Roman" pitchFamily="18" charset="0"/>
              </a:rPr>
              <a:t>香港岛</a:t>
            </a:r>
          </a:p>
        </p:txBody>
      </p:sp>
      <p:sp>
        <p:nvSpPr>
          <p:cNvPr id="63" name="Line 43"/>
          <p:cNvSpPr>
            <a:spLocks noChangeShapeType="1"/>
          </p:cNvSpPr>
          <p:nvPr/>
        </p:nvSpPr>
        <p:spPr bwMode="auto">
          <a:xfrm>
            <a:off x="4876800" y="4114800"/>
            <a:ext cx="609600" cy="0"/>
          </a:xfrm>
          <a:prstGeom prst="line">
            <a:avLst/>
          </a:prstGeom>
          <a:noFill/>
          <a:ln w="57150">
            <a:solidFill>
              <a:srgbClr val="0000FF"/>
            </a:solidFill>
            <a:round/>
            <a:headEnd/>
            <a:tailEnd/>
          </a:ln>
        </p:spPr>
        <p:txBody>
          <a:bodyPr/>
          <a:lstStyle/>
          <a:p>
            <a:endParaRPr lang="zh-CN" altLang="en-US"/>
          </a:p>
        </p:txBody>
      </p:sp>
      <p:sp>
        <p:nvSpPr>
          <p:cNvPr id="64" name="Freeform 44"/>
          <p:cNvSpPr>
            <a:spLocks noChangeArrowheads="1"/>
          </p:cNvSpPr>
          <p:nvPr/>
        </p:nvSpPr>
        <p:spPr bwMode="auto">
          <a:xfrm>
            <a:off x="4810125" y="4114800"/>
            <a:ext cx="730250" cy="377825"/>
          </a:xfrm>
          <a:custGeom>
            <a:avLst/>
            <a:gdLst/>
            <a:ahLst/>
            <a:cxnLst>
              <a:cxn ang="0">
                <a:pos x="42" y="0"/>
              </a:cxn>
              <a:cxn ang="0">
                <a:pos x="114" y="0"/>
              </a:cxn>
              <a:cxn ang="0">
                <a:pos x="318" y="12"/>
              </a:cxn>
              <a:cxn ang="0">
                <a:pos x="432" y="24"/>
              </a:cxn>
              <a:cxn ang="0">
                <a:pos x="438" y="66"/>
              </a:cxn>
              <a:cxn ang="0">
                <a:pos x="450" y="96"/>
              </a:cxn>
              <a:cxn ang="0">
                <a:pos x="378" y="204"/>
              </a:cxn>
              <a:cxn ang="0">
                <a:pos x="294" y="216"/>
              </a:cxn>
              <a:cxn ang="0">
                <a:pos x="234" y="228"/>
              </a:cxn>
              <a:cxn ang="0">
                <a:pos x="150" y="216"/>
              </a:cxn>
              <a:cxn ang="0">
                <a:pos x="78" y="156"/>
              </a:cxn>
              <a:cxn ang="0">
                <a:pos x="42" y="48"/>
              </a:cxn>
              <a:cxn ang="0">
                <a:pos x="42" y="0"/>
              </a:cxn>
            </a:cxnLst>
            <a:rect l="0" t="0" r="r" b="b"/>
            <a:pathLst>
              <a:path w="460" h="238">
                <a:moveTo>
                  <a:pt x="42" y="0"/>
                </a:moveTo>
                <a:cubicBezTo>
                  <a:pt x="138" y="32"/>
                  <a:pt x="18" y="0"/>
                  <a:pt x="114" y="0"/>
                </a:cubicBezTo>
                <a:cubicBezTo>
                  <a:pt x="182" y="0"/>
                  <a:pt x="250" y="8"/>
                  <a:pt x="318" y="12"/>
                </a:cubicBezTo>
                <a:cubicBezTo>
                  <a:pt x="368" y="17"/>
                  <a:pt x="410" y="10"/>
                  <a:pt x="432" y="24"/>
                </a:cubicBezTo>
                <a:cubicBezTo>
                  <a:pt x="452" y="33"/>
                  <a:pt x="435" y="54"/>
                  <a:pt x="438" y="66"/>
                </a:cubicBezTo>
                <a:cubicBezTo>
                  <a:pt x="441" y="78"/>
                  <a:pt x="460" y="73"/>
                  <a:pt x="450" y="96"/>
                </a:cubicBezTo>
                <a:cubicBezTo>
                  <a:pt x="429" y="159"/>
                  <a:pt x="428" y="176"/>
                  <a:pt x="378" y="204"/>
                </a:cubicBezTo>
                <a:cubicBezTo>
                  <a:pt x="353" y="218"/>
                  <a:pt x="294" y="216"/>
                  <a:pt x="294" y="216"/>
                </a:cubicBezTo>
                <a:cubicBezTo>
                  <a:pt x="267" y="222"/>
                  <a:pt x="270" y="238"/>
                  <a:pt x="234" y="228"/>
                </a:cubicBezTo>
                <a:cubicBezTo>
                  <a:pt x="210" y="228"/>
                  <a:pt x="176" y="228"/>
                  <a:pt x="150" y="216"/>
                </a:cubicBezTo>
                <a:cubicBezTo>
                  <a:pt x="124" y="204"/>
                  <a:pt x="96" y="184"/>
                  <a:pt x="78" y="156"/>
                </a:cubicBezTo>
                <a:cubicBezTo>
                  <a:pt x="0" y="39"/>
                  <a:pt x="31" y="126"/>
                  <a:pt x="42" y="48"/>
                </a:cubicBezTo>
                <a:cubicBezTo>
                  <a:pt x="44" y="32"/>
                  <a:pt x="42" y="16"/>
                  <a:pt x="42" y="0"/>
                </a:cubicBezTo>
                <a:close/>
              </a:path>
            </a:pathLst>
          </a:custGeom>
          <a:solidFill>
            <a:srgbClr val="FF66FF"/>
          </a:solidFill>
          <a:ln w="9525">
            <a:solidFill>
              <a:schemeClr val="tx1"/>
            </a:solidFill>
            <a:round/>
            <a:headEnd/>
            <a:tailEnd/>
          </a:ln>
        </p:spPr>
        <p:txBody>
          <a:bodyPr/>
          <a:lstStyle/>
          <a:p>
            <a:endParaRPr lang="zh-CN" altLang="en-US"/>
          </a:p>
        </p:txBody>
      </p:sp>
      <p:sp>
        <p:nvSpPr>
          <p:cNvPr id="65" name="Text Box 45"/>
          <p:cNvSpPr txBox="1">
            <a:spLocks noChangeArrowheads="1"/>
          </p:cNvSpPr>
          <p:nvPr/>
        </p:nvSpPr>
        <p:spPr bwMode="auto">
          <a:xfrm>
            <a:off x="0" y="609600"/>
            <a:ext cx="2514600" cy="579438"/>
          </a:xfrm>
          <a:prstGeom prst="rect">
            <a:avLst/>
          </a:prstGeom>
          <a:solidFill>
            <a:srgbClr val="FF66FF"/>
          </a:solidFill>
          <a:ln w="9525">
            <a:noFill/>
            <a:miter lim="800000"/>
            <a:headEnd/>
            <a:tailEnd/>
          </a:ln>
        </p:spPr>
        <p:txBody>
          <a:bodyPr>
            <a:spAutoFit/>
          </a:bodyPr>
          <a:lstStyle/>
          <a:p>
            <a:pPr>
              <a:spcBef>
                <a:spcPct val="50000"/>
              </a:spcBef>
            </a:pPr>
            <a:r>
              <a:rPr lang="zh-CN" altLang="en-US" sz="3200">
                <a:latin typeface="Times New Roman" pitchFamily="18" charset="0"/>
              </a:rPr>
              <a:t>1860年割占</a:t>
            </a:r>
          </a:p>
        </p:txBody>
      </p:sp>
      <p:sp>
        <p:nvSpPr>
          <p:cNvPr id="66" name="AutoShape 46"/>
          <p:cNvSpPr>
            <a:spLocks noChangeArrowheads="1"/>
          </p:cNvSpPr>
          <p:nvPr/>
        </p:nvSpPr>
        <p:spPr bwMode="auto">
          <a:xfrm>
            <a:off x="533400" y="5214950"/>
            <a:ext cx="2590800" cy="1447800"/>
          </a:xfrm>
          <a:prstGeom prst="wedgeRoundRectCallout">
            <a:avLst>
              <a:gd name="adj1" fmla="val 125366"/>
              <a:gd name="adj2" fmla="val -123463"/>
              <a:gd name="adj3" fmla="val 16667"/>
            </a:avLst>
          </a:prstGeom>
          <a:solidFill>
            <a:srgbClr val="FF66FF"/>
          </a:solidFill>
          <a:ln w="9525">
            <a:solidFill>
              <a:schemeClr val="tx1"/>
            </a:solidFill>
            <a:miter lim="800000"/>
            <a:headEnd/>
            <a:tailEnd/>
          </a:ln>
        </p:spPr>
        <p:txBody>
          <a:bodyPr wrap="none" anchor="ctr"/>
          <a:lstStyle/>
          <a:p>
            <a:r>
              <a:rPr lang="zh-CN" altLang="en-US" sz="3600">
                <a:latin typeface="Times New Roman" pitchFamily="18" charset="0"/>
              </a:rPr>
              <a:t>九龙司</a:t>
            </a:r>
          </a:p>
          <a:p>
            <a:r>
              <a:rPr lang="zh-CN" altLang="en-US" sz="3600">
                <a:latin typeface="Times New Roman" pitchFamily="18" charset="0"/>
              </a:rPr>
              <a:t>地方一区</a:t>
            </a:r>
          </a:p>
        </p:txBody>
      </p:sp>
      <p:sp>
        <p:nvSpPr>
          <p:cNvPr id="67" name="Text Box 47"/>
          <p:cNvSpPr txBox="1">
            <a:spLocks noChangeArrowheads="1"/>
          </p:cNvSpPr>
          <p:nvPr/>
        </p:nvSpPr>
        <p:spPr bwMode="auto">
          <a:xfrm>
            <a:off x="5181600" y="3429000"/>
            <a:ext cx="914400" cy="457200"/>
          </a:xfrm>
          <a:prstGeom prst="rect">
            <a:avLst/>
          </a:prstGeom>
          <a:noFill/>
          <a:ln w="9525">
            <a:noFill/>
            <a:miter lim="800000"/>
            <a:headEnd/>
            <a:tailEnd/>
          </a:ln>
        </p:spPr>
        <p:txBody>
          <a:bodyPr>
            <a:spAutoFit/>
          </a:bodyPr>
          <a:lstStyle/>
          <a:p>
            <a:pPr>
              <a:spcBef>
                <a:spcPct val="50000"/>
              </a:spcBef>
            </a:pPr>
            <a:r>
              <a:rPr lang="zh-CN" altLang="en-US" sz="2400">
                <a:latin typeface="Times New Roman" pitchFamily="18" charset="0"/>
              </a:rPr>
              <a:t>九龙</a:t>
            </a:r>
          </a:p>
        </p:txBody>
      </p:sp>
      <p:sp>
        <p:nvSpPr>
          <p:cNvPr id="68" name="Text Box 48"/>
          <p:cNvSpPr txBox="1">
            <a:spLocks noChangeArrowheads="1"/>
          </p:cNvSpPr>
          <p:nvPr/>
        </p:nvSpPr>
        <p:spPr bwMode="auto">
          <a:xfrm rot="19545925">
            <a:off x="7772400" y="838200"/>
            <a:ext cx="533400" cy="1373188"/>
          </a:xfrm>
          <a:prstGeom prst="rect">
            <a:avLst/>
          </a:prstGeom>
          <a:noFill/>
          <a:ln w="9525">
            <a:noFill/>
            <a:miter lim="800000"/>
            <a:headEnd/>
            <a:tailEnd/>
          </a:ln>
        </p:spPr>
        <p:txBody>
          <a:bodyPr>
            <a:spAutoFit/>
          </a:bodyPr>
          <a:lstStyle/>
          <a:p>
            <a:pPr>
              <a:spcBef>
                <a:spcPct val="50000"/>
              </a:spcBef>
            </a:pPr>
            <a:r>
              <a:rPr lang="zh-CN" altLang="en-US">
                <a:latin typeface="Times New Roman" pitchFamily="18" charset="0"/>
              </a:rPr>
              <a:t>大鹏湾</a:t>
            </a:r>
            <a:endParaRPr lang="zh-CN" altLang="en-US" sz="2400">
              <a:latin typeface="Times New Roman" pitchFamily="18" charset="0"/>
            </a:endParaRPr>
          </a:p>
        </p:txBody>
      </p:sp>
      <p:sp>
        <p:nvSpPr>
          <p:cNvPr id="69" name="Text Box 49"/>
          <p:cNvSpPr txBox="1">
            <a:spLocks noChangeArrowheads="1"/>
          </p:cNvSpPr>
          <p:nvPr/>
        </p:nvSpPr>
        <p:spPr bwMode="auto">
          <a:xfrm rot="1549814">
            <a:off x="1752600" y="1828800"/>
            <a:ext cx="685800" cy="1373188"/>
          </a:xfrm>
          <a:prstGeom prst="rect">
            <a:avLst/>
          </a:prstGeom>
          <a:noFill/>
          <a:ln w="9525">
            <a:noFill/>
            <a:miter lim="800000"/>
            <a:headEnd/>
            <a:tailEnd/>
          </a:ln>
        </p:spPr>
        <p:txBody>
          <a:bodyPr>
            <a:spAutoFit/>
          </a:bodyPr>
          <a:lstStyle/>
          <a:p>
            <a:pPr>
              <a:spcBef>
                <a:spcPct val="50000"/>
              </a:spcBef>
            </a:pPr>
            <a:r>
              <a:rPr lang="zh-CN" altLang="en-US">
                <a:latin typeface="Times New Roman" pitchFamily="18" charset="0"/>
              </a:rPr>
              <a:t>深圳湾</a:t>
            </a:r>
            <a:endParaRPr lang="zh-CN" altLang="en-US" sz="2400">
              <a:latin typeface="Times New Roman" pitchFamily="18" charset="0"/>
            </a:endParaRPr>
          </a:p>
        </p:txBody>
      </p:sp>
      <p:sp>
        <p:nvSpPr>
          <p:cNvPr id="70" name="Freeform 50"/>
          <p:cNvSpPr>
            <a:spLocks noChangeArrowheads="1"/>
          </p:cNvSpPr>
          <p:nvPr/>
        </p:nvSpPr>
        <p:spPr bwMode="auto">
          <a:xfrm>
            <a:off x="3429000" y="-114300"/>
            <a:ext cx="2076450" cy="1847850"/>
          </a:xfrm>
          <a:custGeom>
            <a:avLst/>
            <a:gdLst/>
            <a:ahLst/>
            <a:cxnLst>
              <a:cxn ang="0">
                <a:pos x="0" y="1164"/>
              </a:cxn>
              <a:cxn ang="0">
                <a:pos x="156" y="1128"/>
              </a:cxn>
              <a:cxn ang="0">
                <a:pos x="192" y="1104"/>
              </a:cxn>
              <a:cxn ang="0">
                <a:pos x="228" y="1032"/>
              </a:cxn>
              <a:cxn ang="0">
                <a:pos x="264" y="1020"/>
              </a:cxn>
              <a:cxn ang="0">
                <a:pos x="396" y="972"/>
              </a:cxn>
              <a:cxn ang="0">
                <a:pos x="600" y="1032"/>
              </a:cxn>
              <a:cxn ang="0">
                <a:pos x="816" y="972"/>
              </a:cxn>
              <a:cxn ang="0">
                <a:pos x="948" y="684"/>
              </a:cxn>
              <a:cxn ang="0">
                <a:pos x="948" y="600"/>
              </a:cxn>
              <a:cxn ang="0">
                <a:pos x="972" y="408"/>
              </a:cxn>
              <a:cxn ang="0">
                <a:pos x="1044" y="360"/>
              </a:cxn>
              <a:cxn ang="0">
                <a:pos x="1152" y="276"/>
              </a:cxn>
              <a:cxn ang="0">
                <a:pos x="1272" y="120"/>
              </a:cxn>
              <a:cxn ang="0">
                <a:pos x="1296" y="48"/>
              </a:cxn>
              <a:cxn ang="0">
                <a:pos x="1308" y="0"/>
              </a:cxn>
            </a:cxnLst>
            <a:rect l="0" t="0" r="r" b="b"/>
            <a:pathLst>
              <a:path w="1308" h="1164">
                <a:moveTo>
                  <a:pt x="0" y="1164"/>
                </a:moveTo>
                <a:cubicBezTo>
                  <a:pt x="99" y="1131"/>
                  <a:pt x="47" y="1144"/>
                  <a:pt x="156" y="1128"/>
                </a:cubicBezTo>
                <a:cubicBezTo>
                  <a:pt x="168" y="1120"/>
                  <a:pt x="183" y="1115"/>
                  <a:pt x="192" y="1104"/>
                </a:cubicBezTo>
                <a:cubicBezTo>
                  <a:pt x="231" y="1056"/>
                  <a:pt x="172" y="1077"/>
                  <a:pt x="228" y="1032"/>
                </a:cubicBezTo>
                <a:cubicBezTo>
                  <a:pt x="238" y="1024"/>
                  <a:pt x="253" y="1026"/>
                  <a:pt x="264" y="1020"/>
                </a:cubicBezTo>
                <a:cubicBezTo>
                  <a:pt x="314" y="995"/>
                  <a:pt x="338" y="984"/>
                  <a:pt x="396" y="972"/>
                </a:cubicBezTo>
                <a:cubicBezTo>
                  <a:pt x="465" y="989"/>
                  <a:pt x="531" y="1015"/>
                  <a:pt x="600" y="1032"/>
                </a:cubicBezTo>
                <a:cubicBezTo>
                  <a:pt x="678" y="1021"/>
                  <a:pt x="750" y="1016"/>
                  <a:pt x="816" y="972"/>
                </a:cubicBezTo>
                <a:cubicBezTo>
                  <a:pt x="849" y="873"/>
                  <a:pt x="873" y="759"/>
                  <a:pt x="948" y="684"/>
                </a:cubicBezTo>
                <a:cubicBezTo>
                  <a:pt x="982" y="583"/>
                  <a:pt x="942" y="724"/>
                  <a:pt x="948" y="600"/>
                </a:cubicBezTo>
                <a:cubicBezTo>
                  <a:pt x="951" y="536"/>
                  <a:pt x="964" y="472"/>
                  <a:pt x="972" y="408"/>
                </a:cubicBezTo>
                <a:cubicBezTo>
                  <a:pt x="976" y="379"/>
                  <a:pt x="1020" y="376"/>
                  <a:pt x="1044" y="360"/>
                </a:cubicBezTo>
                <a:cubicBezTo>
                  <a:pt x="1082" y="335"/>
                  <a:pt x="1118" y="306"/>
                  <a:pt x="1152" y="276"/>
                </a:cubicBezTo>
                <a:cubicBezTo>
                  <a:pt x="1205" y="229"/>
                  <a:pt x="1244" y="184"/>
                  <a:pt x="1272" y="120"/>
                </a:cubicBezTo>
                <a:cubicBezTo>
                  <a:pt x="1282" y="97"/>
                  <a:pt x="1290" y="73"/>
                  <a:pt x="1296" y="48"/>
                </a:cubicBezTo>
                <a:cubicBezTo>
                  <a:pt x="1300" y="32"/>
                  <a:pt x="1308" y="0"/>
                  <a:pt x="1308" y="0"/>
                </a:cubicBezTo>
              </a:path>
            </a:pathLst>
          </a:custGeom>
          <a:noFill/>
          <a:ln w="57150">
            <a:solidFill>
              <a:srgbClr val="0000FF"/>
            </a:solidFill>
            <a:round/>
            <a:headEnd/>
            <a:tailEnd/>
          </a:ln>
        </p:spPr>
        <p:txBody>
          <a:bodyPr/>
          <a:lstStyle/>
          <a:p>
            <a:endParaRPr lang="zh-CN" altLang="en-US"/>
          </a:p>
        </p:txBody>
      </p:sp>
      <p:sp>
        <p:nvSpPr>
          <p:cNvPr id="71" name="Oval 51"/>
          <p:cNvSpPr>
            <a:spLocks noChangeArrowheads="1"/>
          </p:cNvSpPr>
          <p:nvPr/>
        </p:nvSpPr>
        <p:spPr bwMode="auto">
          <a:xfrm>
            <a:off x="4495800" y="1219200"/>
            <a:ext cx="152400" cy="152400"/>
          </a:xfrm>
          <a:prstGeom prst="ellipse">
            <a:avLst/>
          </a:prstGeom>
          <a:solidFill>
            <a:schemeClr val="accent1"/>
          </a:solidFill>
          <a:ln w="9525">
            <a:solidFill>
              <a:schemeClr val="tx1"/>
            </a:solidFill>
            <a:round/>
            <a:headEnd/>
            <a:tailEnd/>
          </a:ln>
        </p:spPr>
        <p:txBody>
          <a:bodyPr wrap="none" anchor="ctr"/>
          <a:lstStyle/>
          <a:p>
            <a:endParaRPr lang="zh-CN" altLang="en-US">
              <a:latin typeface="华文中宋" pitchFamily="2" charset="-122"/>
              <a:ea typeface="华文中宋" pitchFamily="2" charset="-122"/>
            </a:endParaRPr>
          </a:p>
        </p:txBody>
      </p:sp>
      <p:sp>
        <p:nvSpPr>
          <p:cNvPr id="72" name="Text Box 52"/>
          <p:cNvSpPr txBox="1">
            <a:spLocks noChangeArrowheads="1"/>
          </p:cNvSpPr>
          <p:nvPr/>
        </p:nvSpPr>
        <p:spPr bwMode="auto">
          <a:xfrm rot="1853324">
            <a:off x="4191000" y="304800"/>
            <a:ext cx="533400" cy="1187450"/>
          </a:xfrm>
          <a:prstGeom prst="rect">
            <a:avLst/>
          </a:prstGeom>
          <a:noFill/>
          <a:ln w="9525">
            <a:noFill/>
            <a:miter lim="800000"/>
            <a:headEnd/>
            <a:tailEnd/>
          </a:ln>
        </p:spPr>
        <p:txBody>
          <a:bodyPr>
            <a:spAutoFit/>
          </a:bodyPr>
          <a:lstStyle/>
          <a:p>
            <a:pPr>
              <a:spcBef>
                <a:spcPct val="50000"/>
              </a:spcBef>
            </a:pPr>
            <a:r>
              <a:rPr lang="zh-CN" altLang="en-US" sz="2400">
                <a:solidFill>
                  <a:srgbClr val="0000FF"/>
                </a:solidFill>
                <a:latin typeface="Times New Roman" pitchFamily="18" charset="0"/>
              </a:rPr>
              <a:t>深圳河</a:t>
            </a:r>
          </a:p>
        </p:txBody>
      </p:sp>
      <p:sp>
        <p:nvSpPr>
          <p:cNvPr id="73" name="Text Box 53"/>
          <p:cNvSpPr txBox="1">
            <a:spLocks noChangeArrowheads="1"/>
          </p:cNvSpPr>
          <p:nvPr/>
        </p:nvSpPr>
        <p:spPr bwMode="auto">
          <a:xfrm>
            <a:off x="7239000" y="3429000"/>
            <a:ext cx="685800" cy="946150"/>
          </a:xfrm>
          <a:prstGeom prst="rect">
            <a:avLst/>
          </a:prstGeom>
          <a:noFill/>
          <a:ln w="9525">
            <a:noFill/>
            <a:miter lim="800000"/>
            <a:headEnd/>
            <a:tailEnd/>
          </a:ln>
        </p:spPr>
        <p:txBody>
          <a:bodyPr>
            <a:spAutoFit/>
          </a:bodyPr>
          <a:lstStyle/>
          <a:p>
            <a:pPr>
              <a:spcBef>
                <a:spcPct val="50000"/>
              </a:spcBef>
            </a:pPr>
            <a:r>
              <a:rPr lang="zh-CN" altLang="en-US">
                <a:latin typeface="Times New Roman" pitchFamily="18" charset="0"/>
              </a:rPr>
              <a:t>高岛</a:t>
            </a:r>
            <a:endParaRPr lang="zh-CN" altLang="en-US" sz="2400">
              <a:latin typeface="Times New Roman" pitchFamily="18" charset="0"/>
            </a:endParaRPr>
          </a:p>
        </p:txBody>
      </p:sp>
      <p:sp>
        <p:nvSpPr>
          <p:cNvPr id="74" name="Text Box 54"/>
          <p:cNvSpPr txBox="1">
            <a:spLocks noChangeArrowheads="1"/>
          </p:cNvSpPr>
          <p:nvPr/>
        </p:nvSpPr>
        <p:spPr bwMode="auto">
          <a:xfrm>
            <a:off x="6172200" y="6096000"/>
            <a:ext cx="838200" cy="457200"/>
          </a:xfrm>
          <a:prstGeom prst="rect">
            <a:avLst/>
          </a:prstGeom>
          <a:noFill/>
          <a:ln w="9525">
            <a:noFill/>
            <a:miter lim="800000"/>
            <a:headEnd/>
            <a:tailEnd/>
          </a:ln>
        </p:spPr>
        <p:txBody>
          <a:bodyPr>
            <a:spAutoFit/>
          </a:bodyPr>
          <a:lstStyle/>
          <a:p>
            <a:pPr>
              <a:spcBef>
                <a:spcPct val="50000"/>
              </a:spcBef>
            </a:pPr>
            <a:r>
              <a:rPr lang="zh-CN" altLang="en-US" sz="2400">
                <a:latin typeface="Times New Roman" pitchFamily="18" charset="0"/>
              </a:rPr>
              <a:t>蒲岛</a:t>
            </a:r>
          </a:p>
        </p:txBody>
      </p:sp>
      <p:sp>
        <p:nvSpPr>
          <p:cNvPr id="75" name="Text Box 55"/>
          <p:cNvSpPr txBox="1">
            <a:spLocks noChangeArrowheads="1"/>
          </p:cNvSpPr>
          <p:nvPr/>
        </p:nvSpPr>
        <p:spPr bwMode="auto">
          <a:xfrm>
            <a:off x="4114800" y="5410200"/>
            <a:ext cx="533400" cy="1187450"/>
          </a:xfrm>
          <a:prstGeom prst="rect">
            <a:avLst/>
          </a:prstGeom>
          <a:noFill/>
          <a:ln w="9525">
            <a:noFill/>
            <a:miter lim="800000"/>
            <a:headEnd/>
            <a:tailEnd/>
          </a:ln>
        </p:spPr>
        <p:txBody>
          <a:bodyPr>
            <a:spAutoFit/>
          </a:bodyPr>
          <a:lstStyle/>
          <a:p>
            <a:pPr>
              <a:spcBef>
                <a:spcPct val="50000"/>
              </a:spcBef>
            </a:pPr>
            <a:r>
              <a:rPr lang="zh-CN" altLang="en-US" sz="2400">
                <a:latin typeface="Times New Roman" pitchFamily="18" charset="0"/>
              </a:rPr>
              <a:t>南丫岛</a:t>
            </a:r>
          </a:p>
        </p:txBody>
      </p:sp>
      <p:sp>
        <p:nvSpPr>
          <p:cNvPr id="76" name="Text Box 56"/>
          <p:cNvSpPr txBox="1">
            <a:spLocks noChangeArrowheads="1"/>
          </p:cNvSpPr>
          <p:nvPr/>
        </p:nvSpPr>
        <p:spPr bwMode="auto">
          <a:xfrm>
            <a:off x="1219200" y="4648200"/>
            <a:ext cx="1447800" cy="519113"/>
          </a:xfrm>
          <a:prstGeom prst="rect">
            <a:avLst/>
          </a:prstGeom>
          <a:noFill/>
          <a:ln w="9525">
            <a:noFill/>
            <a:miter lim="800000"/>
            <a:headEnd/>
            <a:tailEnd/>
          </a:ln>
        </p:spPr>
        <p:txBody>
          <a:bodyPr>
            <a:spAutoFit/>
          </a:bodyPr>
          <a:lstStyle/>
          <a:p>
            <a:pPr>
              <a:spcBef>
                <a:spcPct val="50000"/>
              </a:spcBef>
            </a:pPr>
            <a:r>
              <a:rPr lang="zh-CN" altLang="en-US">
                <a:latin typeface="Times New Roman" pitchFamily="18" charset="0"/>
              </a:rPr>
              <a:t>大屿岛</a:t>
            </a:r>
          </a:p>
        </p:txBody>
      </p:sp>
      <p:sp>
        <p:nvSpPr>
          <p:cNvPr id="77" name="Oval 57"/>
          <p:cNvSpPr>
            <a:spLocks noChangeArrowheads="1"/>
          </p:cNvSpPr>
          <p:nvPr/>
        </p:nvSpPr>
        <p:spPr bwMode="auto">
          <a:xfrm>
            <a:off x="5181600" y="4724400"/>
            <a:ext cx="152400" cy="152400"/>
          </a:xfrm>
          <a:prstGeom prst="ellipse">
            <a:avLst/>
          </a:prstGeom>
          <a:solidFill>
            <a:schemeClr val="accent1"/>
          </a:solidFill>
          <a:ln w="9525">
            <a:solidFill>
              <a:schemeClr val="tx1"/>
            </a:solidFill>
            <a:round/>
            <a:headEnd/>
            <a:tailEnd/>
          </a:ln>
        </p:spPr>
        <p:txBody>
          <a:bodyPr wrap="none" anchor="ctr"/>
          <a:lstStyle/>
          <a:p>
            <a:endParaRPr lang="zh-CN" altLang="en-US">
              <a:latin typeface="华文中宋" pitchFamily="2" charset="-122"/>
              <a:ea typeface="华文中宋" pitchFamily="2" charset="-122"/>
            </a:endParaRPr>
          </a:p>
        </p:txBody>
      </p:sp>
      <p:sp>
        <p:nvSpPr>
          <p:cNvPr id="78" name="Oval 58"/>
          <p:cNvSpPr>
            <a:spLocks noChangeArrowheads="1"/>
          </p:cNvSpPr>
          <p:nvPr/>
        </p:nvSpPr>
        <p:spPr bwMode="auto">
          <a:xfrm>
            <a:off x="5334000" y="3962400"/>
            <a:ext cx="152400" cy="152400"/>
          </a:xfrm>
          <a:prstGeom prst="ellipse">
            <a:avLst/>
          </a:prstGeom>
          <a:solidFill>
            <a:schemeClr val="accent1"/>
          </a:solidFill>
          <a:ln w="9525">
            <a:solidFill>
              <a:schemeClr val="tx1"/>
            </a:solidFill>
            <a:round/>
            <a:headEnd/>
            <a:tailEnd/>
          </a:ln>
        </p:spPr>
        <p:txBody>
          <a:bodyPr wrap="none" anchor="ctr"/>
          <a:lstStyle/>
          <a:p>
            <a:endParaRPr lang="zh-CN" altLang="en-US">
              <a:latin typeface="华文中宋" pitchFamily="2" charset="-122"/>
              <a:ea typeface="华文中宋"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box(out)">
                                      <p:cBhvr>
                                        <p:cTn id="7" dur="500"/>
                                        <p:tgtEl>
                                          <p:spTgt spid="6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iterate type="lt">
                                    <p:tmPct val="100000"/>
                                  </p:iterate>
                                  <p:childTnLst>
                                    <p:set>
                                      <p:cBhvr>
                                        <p:cTn id="11" dur="1" fill="hold">
                                          <p:stCondLst>
                                            <p:cond delay="0"/>
                                          </p:stCondLst>
                                        </p:cTn>
                                        <p:tgtEl>
                                          <p:spTgt spid="61"/>
                                        </p:tgtEl>
                                        <p:attrNameLst>
                                          <p:attrName>style.visibility</p:attrName>
                                        </p:attrNameLst>
                                      </p:cBhvr>
                                      <p:to>
                                        <p:strVal val="visible"/>
                                      </p:to>
                                    </p:set>
                                    <p:animEffect transition="in" filter="dissolve">
                                      <p:cBhvr>
                                        <p:cTn id="12" dur="75"/>
                                        <p:tgtEl>
                                          <p:spTgt spid="6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2"/>
                                        </p:tgtEl>
                                        <p:attrNameLst>
                                          <p:attrName>style.visibility</p:attrName>
                                        </p:attrNameLst>
                                      </p:cBhvr>
                                      <p:to>
                                        <p:strVal val="visible"/>
                                      </p:to>
                                    </p:set>
                                    <p:animEffect transition="in" filter="dissolve">
                                      <p:cBhvr>
                                        <p:cTn id="17" dur="500"/>
                                        <p:tgtEl>
                                          <p:spTgt spid="62"/>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iterate type="lt">
                                    <p:tmPct val="100000"/>
                                  </p:iterate>
                                  <p:childTnLst>
                                    <p:set>
                                      <p:cBhvr>
                                        <p:cTn id="21" dur="1" fill="hold">
                                          <p:stCondLst>
                                            <p:cond delay="0"/>
                                          </p:stCondLst>
                                        </p:cTn>
                                        <p:tgtEl>
                                          <p:spTgt spid="65"/>
                                        </p:tgtEl>
                                        <p:attrNameLst>
                                          <p:attrName>style.visibility</p:attrName>
                                        </p:attrNameLst>
                                      </p:cBhvr>
                                      <p:to>
                                        <p:strVal val="visible"/>
                                      </p:to>
                                    </p:set>
                                    <p:animEffect transition="in" filter="box(out)">
                                      <p:cBhvr>
                                        <p:cTn id="22" dur="75"/>
                                        <p:tgtEl>
                                          <p:spTgt spid="65"/>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63"/>
                                        </p:tgtEl>
                                        <p:attrNameLst>
                                          <p:attrName>style.visibility</p:attrName>
                                        </p:attrNameLst>
                                      </p:cBhvr>
                                      <p:to>
                                        <p:strVal val="visible"/>
                                      </p:to>
                                    </p:set>
                                    <p:animEffect transition="in" filter="box(out)">
                                      <p:cBhvr>
                                        <p:cTn id="27" dur="500"/>
                                        <p:tgtEl>
                                          <p:spTgt spid="63"/>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32" fill="hold" nodeType="clickEffect">
                                  <p:stCondLst>
                                    <p:cond delay="0"/>
                                  </p:stCondLst>
                                  <p:childTnLst>
                                    <p:set>
                                      <p:cBhvr>
                                        <p:cTn id="31" dur="1" fill="hold">
                                          <p:stCondLst>
                                            <p:cond delay="0"/>
                                          </p:stCondLst>
                                        </p:cTn>
                                        <p:tgtEl>
                                          <p:spTgt spid="64"/>
                                        </p:tgtEl>
                                        <p:attrNameLst>
                                          <p:attrName>style.visibility</p:attrName>
                                        </p:attrNameLst>
                                      </p:cBhvr>
                                      <p:to>
                                        <p:strVal val="visible"/>
                                      </p:to>
                                    </p:set>
                                    <p:animEffect transition="in" filter="box(out)">
                                      <p:cBhvr>
                                        <p:cTn id="32" dur="500"/>
                                        <p:tgtEl>
                                          <p:spTgt spid="64"/>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32" fill="hold" grpId="0" nodeType="click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box(out)">
                                      <p:cBhvr>
                                        <p:cTn id="37" dur="500"/>
                                        <p:tgtEl>
                                          <p:spTgt spid="66"/>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32" fill="hold" grpId="0" nodeType="clickEffect">
                                  <p:stCondLst>
                                    <p:cond delay="0"/>
                                  </p:stCondLst>
                                  <p:childTnLst>
                                    <p:set>
                                      <p:cBhvr>
                                        <p:cTn id="41" dur="1" fill="hold">
                                          <p:stCondLst>
                                            <p:cond delay="0"/>
                                          </p:stCondLst>
                                        </p:cTn>
                                        <p:tgtEl>
                                          <p:spTgt spid="67"/>
                                        </p:tgtEl>
                                        <p:attrNameLst>
                                          <p:attrName>style.visibility</p:attrName>
                                        </p:attrNameLst>
                                      </p:cBhvr>
                                      <p:to>
                                        <p:strVal val="visible"/>
                                      </p:to>
                                    </p:set>
                                    <p:animEffect transition="in" filter="box(out)">
                                      <p:cBhvr>
                                        <p:cTn id="42"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bldLvl="0" animBg="1"/>
      <p:bldP spid="62" grpId="0"/>
      <p:bldP spid="63" grpId="0" animBg="1"/>
      <p:bldP spid="65" grpId="0" bldLvl="0" animBg="1"/>
      <p:bldP spid="66" grpId="0" bldLvl="0" animBg="1"/>
      <p:bldP spid="6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8"/>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0" y="809625"/>
            <a:ext cx="9144000" cy="8905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Rectangle 41"/>
          <p:cNvSpPr>
            <a:spLocks noChangeArrowheads="1"/>
          </p:cNvSpPr>
          <p:nvPr/>
        </p:nvSpPr>
        <p:spPr bwMode="auto">
          <a:xfrm>
            <a:off x="0" y="428604"/>
            <a:ext cx="8893175" cy="683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ctr">
              <a:lnSpc>
                <a:spcPct val="80000"/>
              </a:lnSpc>
              <a:defRPr/>
            </a:pPr>
            <a:r>
              <a:rPr lang="zh-CN" altLang="en-US" sz="4800" b="1" dirty="0" smtClean="0">
                <a:solidFill>
                  <a:srgbClr val="CC0000"/>
                </a:solidFill>
                <a:effectLst>
                  <a:outerShdw blurRad="38100" dist="38100" dir="2700000" algn="tl">
                    <a:srgbClr val="C0C0C0"/>
                  </a:outerShdw>
                </a:effectLst>
                <a:latin typeface="Arial" pitchFamily="34" charset="0"/>
                <a:ea typeface="隶书" pitchFamily="49" charset="-122"/>
              </a:rPr>
              <a:t>四</a:t>
            </a:r>
            <a:r>
              <a:rPr lang="en-US" altLang="zh-CN" sz="4800" b="1" dirty="0" smtClean="0">
                <a:solidFill>
                  <a:srgbClr val="CC0000"/>
                </a:solidFill>
                <a:effectLst>
                  <a:outerShdw blurRad="38100" dist="38100" dir="2700000" algn="tl">
                    <a:srgbClr val="C0C0C0"/>
                  </a:outerShdw>
                </a:effectLst>
                <a:latin typeface="Arial" pitchFamily="34" charset="0"/>
                <a:ea typeface="隶书" pitchFamily="49" charset="-122"/>
              </a:rPr>
              <a:t>.</a:t>
            </a:r>
            <a:r>
              <a:rPr lang="zh-CN" altLang="en-US" sz="4800" b="1" dirty="0" smtClean="0">
                <a:solidFill>
                  <a:srgbClr val="CC0000"/>
                </a:solidFill>
                <a:effectLst>
                  <a:outerShdw blurRad="38100" dist="38100" dir="2700000" algn="tl">
                    <a:srgbClr val="C0C0C0"/>
                  </a:outerShdw>
                </a:effectLst>
                <a:latin typeface="Arial" pitchFamily="34" charset="0"/>
                <a:ea typeface="隶书" pitchFamily="49" charset="-122"/>
              </a:rPr>
              <a:t>沙俄</a:t>
            </a:r>
            <a:r>
              <a:rPr lang="zh-CN" altLang="en-US" sz="4800" b="1" dirty="0">
                <a:solidFill>
                  <a:srgbClr val="CC0000"/>
                </a:solidFill>
                <a:effectLst>
                  <a:outerShdw blurRad="38100" dist="38100" dir="2700000" algn="tl">
                    <a:srgbClr val="C0C0C0"/>
                  </a:outerShdw>
                </a:effectLst>
                <a:latin typeface="Arial" pitchFamily="34" charset="0"/>
                <a:ea typeface="隶书" pitchFamily="49" charset="-122"/>
              </a:rPr>
              <a:t>侵占中国北方大片领土</a:t>
            </a:r>
          </a:p>
        </p:txBody>
      </p:sp>
      <p:sp>
        <p:nvSpPr>
          <p:cNvPr id="9" name="文本框 6"/>
          <p:cNvSpPr txBox="1"/>
          <p:nvPr/>
        </p:nvSpPr>
        <p:spPr>
          <a:xfrm>
            <a:off x="285720" y="1357298"/>
            <a:ext cx="8072494" cy="3046988"/>
          </a:xfrm>
          <a:prstGeom prst="rect">
            <a:avLst/>
          </a:prstGeom>
          <a:solidFill>
            <a:schemeClr val="accent1">
              <a:lumMod val="40000"/>
              <a:lumOff val="60000"/>
            </a:schemeClr>
          </a:solidFill>
        </p:spPr>
        <p:txBody>
          <a:bodyPr wrap="square">
            <a:spAutoFit/>
          </a:bodyPr>
          <a:lstStyle/>
          <a:p>
            <a:r>
              <a:rPr lang="en-US" altLang="zh-CN" sz="3200" b="1" dirty="0">
                <a:solidFill>
                  <a:schemeClr val="accent2">
                    <a:lumMod val="50000"/>
                  </a:schemeClr>
                </a:solidFill>
                <a:latin typeface="楷体" pitchFamily="49" charset="-122"/>
                <a:ea typeface="楷体" pitchFamily="49" charset="-122"/>
                <a:sym typeface="+mn-ea"/>
              </a:rPr>
              <a:t>  </a:t>
            </a:r>
            <a:r>
              <a:rPr lang="en-US" altLang="zh-CN" sz="3200" b="1" dirty="0" smtClean="0">
                <a:solidFill>
                  <a:schemeClr val="accent2">
                    <a:lumMod val="50000"/>
                  </a:schemeClr>
                </a:solidFill>
                <a:latin typeface="楷体" pitchFamily="49" charset="-122"/>
                <a:ea typeface="楷体" pitchFamily="49" charset="-122"/>
                <a:sym typeface="+mn-ea"/>
              </a:rPr>
              <a:t>  </a:t>
            </a:r>
            <a:r>
              <a:rPr lang="en-US" altLang="zh-CN" sz="3200" b="1" dirty="0">
                <a:solidFill>
                  <a:schemeClr val="accent2">
                    <a:lumMod val="50000"/>
                  </a:schemeClr>
                </a:solidFill>
                <a:latin typeface="楷体" pitchFamily="49" charset="-122"/>
                <a:ea typeface="楷体" pitchFamily="49" charset="-122"/>
                <a:sym typeface="+mn-ea"/>
              </a:rPr>
              <a:t>19</a:t>
            </a:r>
            <a:r>
              <a:rPr lang="zh-CN" altLang="en-US" sz="3200" b="1" dirty="0">
                <a:solidFill>
                  <a:schemeClr val="accent2">
                    <a:lumMod val="50000"/>
                  </a:schemeClr>
                </a:solidFill>
                <a:latin typeface="楷体" pitchFamily="49" charset="-122"/>
                <a:ea typeface="楷体" pitchFamily="49" charset="-122"/>
                <a:sym typeface="+mn-ea"/>
              </a:rPr>
              <a:t>世纪下半期，沙皇俄国趁火打劫，通过一系列不平等条约攫取中国领土达</a:t>
            </a:r>
            <a:r>
              <a:rPr lang="en-US" altLang="zh-CN" sz="3200" b="1" dirty="0">
                <a:solidFill>
                  <a:schemeClr val="accent2">
                    <a:lumMod val="50000"/>
                  </a:schemeClr>
                </a:solidFill>
                <a:latin typeface="楷体" pitchFamily="49" charset="-122"/>
                <a:ea typeface="楷体" pitchFamily="49" charset="-122"/>
                <a:sym typeface="+mn-ea"/>
              </a:rPr>
              <a:t>150</a:t>
            </a:r>
            <a:r>
              <a:rPr lang="zh-CN" altLang="en-US" sz="3200" b="1" dirty="0">
                <a:solidFill>
                  <a:schemeClr val="accent2">
                    <a:lumMod val="50000"/>
                  </a:schemeClr>
                </a:solidFill>
                <a:latin typeface="楷体" pitchFamily="49" charset="-122"/>
                <a:ea typeface="楷体" pitchFamily="49" charset="-122"/>
                <a:sym typeface="+mn-ea"/>
              </a:rPr>
              <a:t>多万平方千米，是近代侵占中国领土最多的国家</a:t>
            </a:r>
            <a:r>
              <a:rPr lang="zh-CN" altLang="en-US" sz="3200" b="1" dirty="0" smtClean="0">
                <a:solidFill>
                  <a:schemeClr val="accent2">
                    <a:lumMod val="50000"/>
                  </a:schemeClr>
                </a:solidFill>
                <a:latin typeface="楷体" pitchFamily="49" charset="-122"/>
                <a:ea typeface="楷体" pitchFamily="49" charset="-122"/>
                <a:sym typeface="+mn-ea"/>
              </a:rPr>
              <a:t>。</a:t>
            </a:r>
            <a:r>
              <a:rPr lang="zh-CN" altLang="zh-CN" sz="3200" b="1" dirty="0" smtClean="0">
                <a:solidFill>
                  <a:schemeClr val="accent2">
                    <a:lumMod val="50000"/>
                  </a:schemeClr>
                </a:solidFill>
                <a:latin typeface="楷体" pitchFamily="49" charset="-122"/>
                <a:ea typeface="楷体" pitchFamily="49" charset="-122"/>
              </a:rPr>
              <a:t> 150</a:t>
            </a:r>
            <a:r>
              <a:rPr lang="zh-CN" altLang="en-US" sz="3200" b="1" dirty="0" smtClean="0">
                <a:solidFill>
                  <a:schemeClr val="accent2">
                    <a:lumMod val="50000"/>
                  </a:schemeClr>
                </a:solidFill>
                <a:latin typeface="楷体" pitchFamily="49" charset="-122"/>
                <a:ea typeface="楷体" pitchFamily="49" charset="-122"/>
              </a:rPr>
              <a:t>多万平方公里的中国领土，相当于</a:t>
            </a:r>
            <a:r>
              <a:rPr lang="en-US" altLang="zh-CN" sz="3200" b="1" dirty="0" smtClean="0">
                <a:solidFill>
                  <a:schemeClr val="accent2">
                    <a:lumMod val="50000"/>
                  </a:schemeClr>
                </a:solidFill>
                <a:latin typeface="楷体" pitchFamily="49" charset="-122"/>
                <a:ea typeface="楷体" pitchFamily="49" charset="-122"/>
              </a:rPr>
              <a:t>1</a:t>
            </a:r>
            <a:r>
              <a:rPr lang="zh-CN" altLang="en-US" sz="3200" b="1" dirty="0" smtClean="0">
                <a:solidFill>
                  <a:schemeClr val="accent2">
                    <a:lumMod val="50000"/>
                  </a:schemeClr>
                </a:solidFill>
                <a:latin typeface="楷体" pitchFamily="49" charset="-122"/>
                <a:ea typeface="楷体" pitchFamily="49" charset="-122"/>
              </a:rPr>
              <a:t>个新疆省的面积相当于</a:t>
            </a:r>
            <a:r>
              <a:rPr lang="zh-CN" altLang="zh-CN" sz="3200" b="1" dirty="0" smtClean="0">
                <a:solidFill>
                  <a:schemeClr val="accent2">
                    <a:lumMod val="50000"/>
                  </a:schemeClr>
                </a:solidFill>
                <a:latin typeface="楷体" pitchFamily="49" charset="-122"/>
                <a:ea typeface="楷体" pitchFamily="49" charset="-122"/>
              </a:rPr>
              <a:t>15</a:t>
            </a:r>
            <a:r>
              <a:rPr lang="zh-CN" altLang="en-US" sz="3200" b="1" dirty="0" smtClean="0">
                <a:solidFill>
                  <a:schemeClr val="accent2">
                    <a:lumMod val="50000"/>
                  </a:schemeClr>
                </a:solidFill>
                <a:latin typeface="楷体" pitchFamily="49" charset="-122"/>
                <a:ea typeface="楷体" pitchFamily="49" charset="-122"/>
              </a:rPr>
              <a:t>个浙江省的面积，</a:t>
            </a:r>
            <a:r>
              <a:rPr lang="zh-CN" altLang="zh-CN" sz="3200" b="1" dirty="0" smtClean="0">
                <a:solidFill>
                  <a:schemeClr val="accent2">
                    <a:lumMod val="50000"/>
                  </a:schemeClr>
                </a:solidFill>
                <a:latin typeface="楷体" pitchFamily="49" charset="-122"/>
                <a:ea typeface="楷体" pitchFamily="49" charset="-122"/>
              </a:rPr>
              <a:t>3</a:t>
            </a:r>
            <a:r>
              <a:rPr lang="zh-CN" altLang="en-US" sz="3200" b="1" dirty="0" smtClean="0">
                <a:solidFill>
                  <a:schemeClr val="accent2">
                    <a:lumMod val="50000"/>
                  </a:schemeClr>
                </a:solidFill>
                <a:latin typeface="楷体" pitchFamily="49" charset="-122"/>
                <a:ea typeface="楷体" pitchFamily="49" charset="-122"/>
              </a:rPr>
              <a:t>个法国，</a:t>
            </a:r>
            <a:r>
              <a:rPr lang="zh-CN" altLang="zh-CN" sz="3200" b="1" dirty="0" smtClean="0">
                <a:solidFill>
                  <a:schemeClr val="accent2">
                    <a:lumMod val="50000"/>
                  </a:schemeClr>
                </a:solidFill>
                <a:latin typeface="楷体" pitchFamily="49" charset="-122"/>
                <a:ea typeface="楷体" pitchFamily="49" charset="-122"/>
              </a:rPr>
              <a:t>12</a:t>
            </a:r>
            <a:r>
              <a:rPr lang="zh-CN" altLang="en-US" sz="3200" b="1" dirty="0" smtClean="0">
                <a:solidFill>
                  <a:schemeClr val="accent2">
                    <a:lumMod val="50000"/>
                  </a:schemeClr>
                </a:solidFill>
                <a:latin typeface="楷体" pitchFamily="49" charset="-122"/>
                <a:ea typeface="楷体" pitchFamily="49" charset="-122"/>
              </a:rPr>
              <a:t>个捷克斯洛伐克！</a:t>
            </a:r>
            <a:endParaRPr lang="zh-CN" altLang="en-US" sz="3200" b="1" dirty="0">
              <a:solidFill>
                <a:schemeClr val="accent2">
                  <a:lumMod val="50000"/>
                </a:schemeClr>
              </a:solidFill>
              <a:latin typeface="楷体" pitchFamily="49" charset="-122"/>
              <a:ea typeface="楷体" pitchFamily="49" charset="-122"/>
              <a:sym typeface="+mn-ea"/>
            </a:endParaRPr>
          </a:p>
        </p:txBody>
      </p:sp>
      <p:sp>
        <p:nvSpPr>
          <p:cNvPr id="11" name="Text Box 6"/>
          <p:cNvSpPr txBox="1">
            <a:spLocks noChangeArrowheads="1"/>
          </p:cNvSpPr>
          <p:nvPr/>
        </p:nvSpPr>
        <p:spPr bwMode="auto">
          <a:xfrm>
            <a:off x="285720" y="4714884"/>
            <a:ext cx="8286776" cy="1569660"/>
          </a:xfrm>
          <a:prstGeom prst="rect">
            <a:avLst/>
          </a:prstGeom>
          <a:noFill/>
          <a:ln w="9525">
            <a:noFill/>
            <a:miter lim="800000"/>
            <a:headEnd/>
            <a:tailEnd/>
          </a:ln>
        </p:spPr>
        <p:txBody>
          <a:bodyPr wrap="square">
            <a:spAutoFit/>
          </a:bodyPr>
          <a:lstStyle/>
          <a:p>
            <a:pPr>
              <a:spcBef>
                <a:spcPct val="50000"/>
              </a:spcBef>
            </a:pPr>
            <a:r>
              <a:rPr lang="zh-CN" altLang="en-US" sz="3200" b="1" dirty="0" smtClean="0">
                <a:latin typeface="华文新魏" pitchFamily="2" charset="-122"/>
                <a:ea typeface="华文新魏" pitchFamily="2" charset="-122"/>
              </a:rPr>
              <a:t>    马</a:t>
            </a:r>
            <a:r>
              <a:rPr lang="zh-CN" altLang="en-US" sz="3200" b="1" dirty="0">
                <a:latin typeface="华文新魏" pitchFamily="2" charset="-122"/>
                <a:ea typeface="华文新魏" pitchFamily="2" charset="-122"/>
              </a:rPr>
              <a:t>克思说</a:t>
            </a:r>
            <a:r>
              <a:rPr lang="zh-CN" altLang="zh-CN" sz="3200" b="1" dirty="0">
                <a:latin typeface="华文新魏" pitchFamily="2" charset="-122"/>
                <a:ea typeface="华文新魏" pitchFamily="2" charset="-122"/>
              </a:rPr>
              <a:t>:"</a:t>
            </a:r>
            <a:r>
              <a:rPr lang="zh-CN" altLang="en-US" sz="3200" b="1" dirty="0">
                <a:latin typeface="华文新魏" pitchFamily="2" charset="-122"/>
                <a:ea typeface="华文新魏" pitchFamily="2" charset="-122"/>
              </a:rPr>
              <a:t>在第二次鸦片战争中</a:t>
            </a:r>
            <a:r>
              <a:rPr lang="zh-CN" altLang="zh-CN" sz="3200" b="1" dirty="0">
                <a:latin typeface="华文新魏" pitchFamily="2" charset="-122"/>
                <a:ea typeface="华文新魏" pitchFamily="2" charset="-122"/>
              </a:rPr>
              <a:t>,</a:t>
            </a:r>
            <a:r>
              <a:rPr lang="zh-CN" altLang="en-US" sz="3200" b="1" dirty="0">
                <a:latin typeface="华文新魏" pitchFamily="2" charset="-122"/>
                <a:ea typeface="华文新魏" pitchFamily="2" charset="-122"/>
              </a:rPr>
              <a:t>俄国不花费一文钱</a:t>
            </a:r>
            <a:r>
              <a:rPr lang="zh-CN" altLang="zh-CN" sz="3200" b="1" dirty="0">
                <a:latin typeface="华文新魏" pitchFamily="2" charset="-122"/>
                <a:ea typeface="华文新魏" pitchFamily="2" charset="-122"/>
              </a:rPr>
              <a:t>,</a:t>
            </a:r>
            <a:r>
              <a:rPr lang="zh-CN" altLang="en-US" sz="3200" b="1" dirty="0">
                <a:latin typeface="华文新魏" pitchFamily="2" charset="-122"/>
                <a:ea typeface="华文新魏" pitchFamily="2" charset="-122"/>
              </a:rPr>
              <a:t>不发动一兵一卒</a:t>
            </a:r>
            <a:r>
              <a:rPr lang="zh-CN" altLang="zh-CN" sz="3200" b="1" dirty="0">
                <a:latin typeface="华文新魏" pitchFamily="2" charset="-122"/>
                <a:ea typeface="华文新魏" pitchFamily="2" charset="-122"/>
              </a:rPr>
              <a:t>,</a:t>
            </a:r>
            <a:r>
              <a:rPr lang="zh-CN" altLang="en-US" sz="3200" b="1" dirty="0">
                <a:latin typeface="华文新魏" pitchFamily="2" charset="-122"/>
                <a:ea typeface="华文新魏" pitchFamily="2" charset="-122"/>
              </a:rPr>
              <a:t>而比任何一个参战国得到了更多的好处</a:t>
            </a:r>
            <a:r>
              <a:rPr lang="zh-CN" altLang="zh-CN" sz="3200" b="1" dirty="0">
                <a:latin typeface="华文新魏" pitchFamily="2" charset="-122"/>
                <a:ea typeface="华文新魏" pitchFamily="2"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9"/>
                                        </p:tgtEl>
                                        <p:attrNameLst>
                                          <p:attrName>style.visibility</p:attrName>
                                        </p:attrNameLst>
                                      </p:cBhvr>
                                      <p:to>
                                        <p:strVal val="visible"/>
                                      </p:to>
                                    </p:set>
                                    <p:anim calcmode="discrete" valueType="clr">
                                      <p:cBhvr override="childStyle">
                                        <p:cTn id="7"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
                                        </p:tgtEl>
                                        <p:attrNameLst>
                                          <p:attrName>fillcolor</p:attrName>
                                        </p:attrNameLst>
                                      </p:cBhvr>
                                      <p:tavLst>
                                        <p:tav tm="0">
                                          <p:val>
                                            <p:clrVal>
                                              <a:schemeClr val="accent2"/>
                                            </p:clrVal>
                                          </p:val>
                                        </p:tav>
                                        <p:tav tm="50000">
                                          <p:val>
                                            <p:clrVal>
                                              <a:schemeClr val="hlink"/>
                                            </p:clrVal>
                                          </p:val>
                                        </p:tav>
                                      </p:tavLst>
                                    </p:anim>
                                    <p:set>
                                      <p:cBhvr>
                                        <p:cTn id="9" dur="80"/>
                                        <p:tgtEl>
                                          <p:spTgt spid="9"/>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bldLvl="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e4"/>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63500" y="1463675"/>
            <a:ext cx="2990850" cy="2181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 name="Picture 3" descr="e0"/>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0" y="25400"/>
            <a:ext cx="9144000" cy="4124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 name="Freeform 4"/>
          <p:cNvSpPr>
            <a:spLocks/>
          </p:cNvSpPr>
          <p:nvPr/>
        </p:nvSpPr>
        <p:spPr bwMode="auto">
          <a:xfrm>
            <a:off x="5786438" y="719138"/>
            <a:ext cx="2138362" cy="1279525"/>
          </a:xfrm>
          <a:custGeom>
            <a:avLst/>
            <a:gdLst>
              <a:gd name="T0" fmla="*/ 2147483647 w 1347"/>
              <a:gd name="T1" fmla="*/ 2147483647 h 806"/>
              <a:gd name="T2" fmla="*/ 2147483647 w 1347"/>
              <a:gd name="T3" fmla="*/ 2147483647 h 806"/>
              <a:gd name="T4" fmla="*/ 2147483647 w 1347"/>
              <a:gd name="T5" fmla="*/ 2147483647 h 806"/>
              <a:gd name="T6" fmla="*/ 2147483647 w 1347"/>
              <a:gd name="T7" fmla="*/ 2147483647 h 806"/>
              <a:gd name="T8" fmla="*/ 2147483647 w 1347"/>
              <a:gd name="T9" fmla="*/ 2147483647 h 806"/>
              <a:gd name="T10" fmla="*/ 2147483647 w 1347"/>
              <a:gd name="T11" fmla="*/ 2147483647 h 806"/>
              <a:gd name="T12" fmla="*/ 2147483647 w 1347"/>
              <a:gd name="T13" fmla="*/ 2147483647 h 806"/>
              <a:gd name="T14" fmla="*/ 2147483647 w 1347"/>
              <a:gd name="T15" fmla="*/ 2147483647 h 806"/>
              <a:gd name="T16" fmla="*/ 2147483647 w 1347"/>
              <a:gd name="T17" fmla="*/ 2147483647 h 806"/>
              <a:gd name="T18" fmla="*/ 2147483647 w 1347"/>
              <a:gd name="T19" fmla="*/ 2147483647 h 806"/>
              <a:gd name="T20" fmla="*/ 2147483647 w 1347"/>
              <a:gd name="T21" fmla="*/ 2147483647 h 806"/>
              <a:gd name="T22" fmla="*/ 2147483647 w 1347"/>
              <a:gd name="T23" fmla="*/ 2147483647 h 806"/>
              <a:gd name="T24" fmla="*/ 2147483647 w 1347"/>
              <a:gd name="T25" fmla="*/ 2147483647 h 806"/>
              <a:gd name="T26" fmla="*/ 2147483647 w 1347"/>
              <a:gd name="T27" fmla="*/ 2147483647 h 806"/>
              <a:gd name="T28" fmla="*/ 2147483647 w 1347"/>
              <a:gd name="T29" fmla="*/ 2147483647 h 806"/>
              <a:gd name="T30" fmla="*/ 2147483647 w 1347"/>
              <a:gd name="T31" fmla="*/ 2147483647 h 806"/>
              <a:gd name="T32" fmla="*/ 2147483647 w 1347"/>
              <a:gd name="T33" fmla="*/ 2147483647 h 806"/>
              <a:gd name="T34" fmla="*/ 2147483647 w 1347"/>
              <a:gd name="T35" fmla="*/ 2147483647 h 806"/>
              <a:gd name="T36" fmla="*/ 2147483647 w 1347"/>
              <a:gd name="T37" fmla="*/ 2147483647 h 806"/>
              <a:gd name="T38" fmla="*/ 2147483647 w 1347"/>
              <a:gd name="T39" fmla="*/ 2147483647 h 806"/>
              <a:gd name="T40" fmla="*/ 2147483647 w 1347"/>
              <a:gd name="T41" fmla="*/ 2147483647 h 806"/>
              <a:gd name="T42" fmla="*/ 2147483647 w 1347"/>
              <a:gd name="T43" fmla="*/ 2147483647 h 806"/>
              <a:gd name="T44" fmla="*/ 2147483647 w 1347"/>
              <a:gd name="T45" fmla="*/ 2147483647 h 806"/>
              <a:gd name="T46" fmla="*/ 2147483647 w 1347"/>
              <a:gd name="T47" fmla="*/ 2147483647 h 806"/>
              <a:gd name="T48" fmla="*/ 2147483647 w 1347"/>
              <a:gd name="T49" fmla="*/ 2147483647 h 806"/>
              <a:gd name="T50" fmla="*/ 2147483647 w 1347"/>
              <a:gd name="T51" fmla="*/ 2147483647 h 806"/>
              <a:gd name="T52" fmla="*/ 2147483647 w 1347"/>
              <a:gd name="T53" fmla="*/ 2147483647 h 806"/>
              <a:gd name="T54" fmla="*/ 2147483647 w 1347"/>
              <a:gd name="T55" fmla="*/ 2147483647 h 806"/>
              <a:gd name="T56" fmla="*/ 2147483647 w 1347"/>
              <a:gd name="T57" fmla="*/ 2147483647 h 806"/>
              <a:gd name="T58" fmla="*/ 2147483647 w 1347"/>
              <a:gd name="T59" fmla="*/ 2147483647 h 806"/>
              <a:gd name="T60" fmla="*/ 2147483647 w 1347"/>
              <a:gd name="T61" fmla="*/ 2147483647 h 806"/>
              <a:gd name="T62" fmla="*/ 2147483647 w 1347"/>
              <a:gd name="T63" fmla="*/ 2147483647 h 806"/>
              <a:gd name="T64" fmla="*/ 2147483647 w 1347"/>
              <a:gd name="T65" fmla="*/ 2147483647 h 806"/>
              <a:gd name="T66" fmla="*/ 2147483647 w 1347"/>
              <a:gd name="T67" fmla="*/ 2147483647 h 806"/>
              <a:gd name="T68" fmla="*/ 2147483647 w 1347"/>
              <a:gd name="T69" fmla="*/ 2147483647 h 806"/>
              <a:gd name="T70" fmla="*/ 2147483647 w 1347"/>
              <a:gd name="T71" fmla="*/ 2147483647 h 806"/>
              <a:gd name="T72" fmla="*/ 2147483647 w 1347"/>
              <a:gd name="T73" fmla="*/ 2147483647 h 806"/>
              <a:gd name="T74" fmla="*/ 2147483647 w 1347"/>
              <a:gd name="T75" fmla="*/ 2147483647 h 8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347"/>
              <a:gd name="T115" fmla="*/ 0 h 806"/>
              <a:gd name="T116" fmla="*/ 1347 w 1347"/>
              <a:gd name="T117" fmla="*/ 806 h 8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347" h="806">
                <a:moveTo>
                  <a:pt x="70" y="382"/>
                </a:moveTo>
                <a:cubicBezTo>
                  <a:pt x="215" y="335"/>
                  <a:pt x="0" y="409"/>
                  <a:pt x="157" y="339"/>
                </a:cubicBezTo>
                <a:cubicBezTo>
                  <a:pt x="185" y="327"/>
                  <a:pt x="243" y="310"/>
                  <a:pt x="243" y="310"/>
                </a:cubicBezTo>
                <a:cubicBezTo>
                  <a:pt x="253" y="296"/>
                  <a:pt x="265" y="283"/>
                  <a:pt x="272" y="267"/>
                </a:cubicBezTo>
                <a:cubicBezTo>
                  <a:pt x="280" y="249"/>
                  <a:pt x="274" y="225"/>
                  <a:pt x="286" y="209"/>
                </a:cubicBezTo>
                <a:cubicBezTo>
                  <a:pt x="295" y="197"/>
                  <a:pt x="314" y="199"/>
                  <a:pt x="329" y="195"/>
                </a:cubicBezTo>
                <a:cubicBezTo>
                  <a:pt x="391" y="180"/>
                  <a:pt x="454" y="166"/>
                  <a:pt x="517" y="152"/>
                </a:cubicBezTo>
                <a:cubicBezTo>
                  <a:pt x="591" y="135"/>
                  <a:pt x="530" y="141"/>
                  <a:pt x="603" y="109"/>
                </a:cubicBezTo>
                <a:cubicBezTo>
                  <a:pt x="631" y="97"/>
                  <a:pt x="689" y="80"/>
                  <a:pt x="689" y="80"/>
                </a:cubicBezTo>
                <a:cubicBezTo>
                  <a:pt x="707" y="153"/>
                  <a:pt x="692" y="199"/>
                  <a:pt x="761" y="224"/>
                </a:cubicBezTo>
                <a:cubicBezTo>
                  <a:pt x="798" y="238"/>
                  <a:pt x="877" y="253"/>
                  <a:pt x="877" y="253"/>
                </a:cubicBezTo>
                <a:cubicBezTo>
                  <a:pt x="954" y="201"/>
                  <a:pt x="971" y="183"/>
                  <a:pt x="1064" y="152"/>
                </a:cubicBezTo>
                <a:cubicBezTo>
                  <a:pt x="1078" y="147"/>
                  <a:pt x="1093" y="142"/>
                  <a:pt x="1107" y="137"/>
                </a:cubicBezTo>
                <a:cubicBezTo>
                  <a:pt x="1121" y="132"/>
                  <a:pt x="1150" y="123"/>
                  <a:pt x="1150" y="123"/>
                </a:cubicBezTo>
                <a:cubicBezTo>
                  <a:pt x="1196" y="92"/>
                  <a:pt x="1241" y="68"/>
                  <a:pt x="1294" y="51"/>
                </a:cubicBezTo>
                <a:cubicBezTo>
                  <a:pt x="1308" y="61"/>
                  <a:pt x="1331" y="64"/>
                  <a:pt x="1337" y="80"/>
                </a:cubicBezTo>
                <a:cubicBezTo>
                  <a:pt x="1347" y="111"/>
                  <a:pt x="1308" y="160"/>
                  <a:pt x="1294" y="181"/>
                </a:cubicBezTo>
                <a:cubicBezTo>
                  <a:pt x="1299" y="200"/>
                  <a:pt x="1311" y="218"/>
                  <a:pt x="1309" y="238"/>
                </a:cubicBezTo>
                <a:cubicBezTo>
                  <a:pt x="1304" y="288"/>
                  <a:pt x="1279" y="334"/>
                  <a:pt x="1265" y="382"/>
                </a:cubicBezTo>
                <a:cubicBezTo>
                  <a:pt x="1251" y="429"/>
                  <a:pt x="1230" y="544"/>
                  <a:pt x="1208" y="584"/>
                </a:cubicBezTo>
                <a:cubicBezTo>
                  <a:pt x="1147" y="694"/>
                  <a:pt x="1135" y="707"/>
                  <a:pt x="1035" y="757"/>
                </a:cubicBezTo>
                <a:cubicBezTo>
                  <a:pt x="938" y="806"/>
                  <a:pt x="1052" y="769"/>
                  <a:pt x="934" y="800"/>
                </a:cubicBezTo>
                <a:cubicBezTo>
                  <a:pt x="905" y="711"/>
                  <a:pt x="869" y="727"/>
                  <a:pt x="776" y="713"/>
                </a:cubicBezTo>
                <a:cubicBezTo>
                  <a:pt x="722" y="633"/>
                  <a:pt x="778" y="697"/>
                  <a:pt x="704" y="656"/>
                </a:cubicBezTo>
                <a:cubicBezTo>
                  <a:pt x="674" y="639"/>
                  <a:pt x="617" y="598"/>
                  <a:pt x="617" y="598"/>
                </a:cubicBezTo>
                <a:cubicBezTo>
                  <a:pt x="612" y="584"/>
                  <a:pt x="610" y="568"/>
                  <a:pt x="603" y="555"/>
                </a:cubicBezTo>
                <a:cubicBezTo>
                  <a:pt x="595" y="540"/>
                  <a:pt x="581" y="528"/>
                  <a:pt x="574" y="512"/>
                </a:cubicBezTo>
                <a:cubicBezTo>
                  <a:pt x="537" y="424"/>
                  <a:pt x="593" y="476"/>
                  <a:pt x="517" y="425"/>
                </a:cubicBezTo>
                <a:cubicBezTo>
                  <a:pt x="507" y="411"/>
                  <a:pt x="503" y="391"/>
                  <a:pt x="488" y="382"/>
                </a:cubicBezTo>
                <a:cubicBezTo>
                  <a:pt x="400" y="327"/>
                  <a:pt x="245" y="331"/>
                  <a:pt x="157" y="325"/>
                </a:cubicBezTo>
                <a:cubicBezTo>
                  <a:pt x="184" y="318"/>
                  <a:pt x="239" y="310"/>
                  <a:pt x="257" y="281"/>
                </a:cubicBezTo>
                <a:cubicBezTo>
                  <a:pt x="277" y="249"/>
                  <a:pt x="284" y="161"/>
                  <a:pt x="315" y="152"/>
                </a:cubicBezTo>
                <a:cubicBezTo>
                  <a:pt x="371" y="136"/>
                  <a:pt x="430" y="142"/>
                  <a:pt x="488" y="137"/>
                </a:cubicBezTo>
                <a:cubicBezTo>
                  <a:pt x="544" y="54"/>
                  <a:pt x="616" y="76"/>
                  <a:pt x="718" y="65"/>
                </a:cubicBezTo>
                <a:cubicBezTo>
                  <a:pt x="713" y="51"/>
                  <a:pt x="718" y="29"/>
                  <a:pt x="704" y="22"/>
                </a:cubicBezTo>
                <a:cubicBezTo>
                  <a:pt x="660" y="0"/>
                  <a:pt x="652" y="73"/>
                  <a:pt x="632" y="80"/>
                </a:cubicBezTo>
                <a:cubicBezTo>
                  <a:pt x="591" y="95"/>
                  <a:pt x="545" y="89"/>
                  <a:pt x="502" y="94"/>
                </a:cubicBezTo>
                <a:cubicBezTo>
                  <a:pt x="439" y="142"/>
                  <a:pt x="408" y="152"/>
                  <a:pt x="329" y="152"/>
                </a:cubicBez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cmpd="sng">
                <a:solidFill>
                  <a:srgbClr val="000000"/>
                </a:solidFill>
                <a:prstDash val="solid"/>
                <a:round/>
                <a:headEnd/>
                <a:tailEnd/>
              </a14:hiddenLine>
            </a:ext>
          </a:extLst>
        </p:spPr>
        <p:txBody>
          <a:bodyPr/>
          <a:lstStyle/>
          <a:p>
            <a:endParaRPr lang="zh-CN" altLang="en-US"/>
          </a:p>
        </p:txBody>
      </p:sp>
      <p:pic>
        <p:nvPicPr>
          <p:cNvPr id="19" name="Picture 5" descr="e1"/>
          <p:cNvPicPr>
            <a:picLocks noChangeAspect="1" noChangeArrowheads="1"/>
          </p:cNvPicPr>
          <p:nvPr/>
        </p:nvPicPr>
        <p:blipFill>
          <a:blip r:embed="rId4" cstate="print">
            <a:clrChange>
              <a:clrFrom>
                <a:srgbClr val="FCFEFC"/>
              </a:clrFrom>
              <a:clrTo>
                <a:srgbClr val="FCFEFC">
                  <a:alpha val="0"/>
                </a:srgbClr>
              </a:clrTo>
            </a:clrChange>
            <a:extLst>
              <a:ext uri="{28A0092B-C50C-407E-A947-70E740481C1C}">
                <a14:useLocalDpi xmlns="" xmlns:a14="http://schemas.microsoft.com/office/drawing/2010/main" val="0"/>
              </a:ext>
            </a:extLst>
          </a:blip>
          <a:srcRect/>
          <a:stretch>
            <a:fillRect/>
          </a:stretch>
        </p:blipFill>
        <p:spPr bwMode="auto">
          <a:xfrm>
            <a:off x="5867400" y="765175"/>
            <a:ext cx="2171700" cy="15906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 name="Picture 6" descr="e2"/>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7366000" y="460375"/>
            <a:ext cx="1743075" cy="2476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1" name="Picture 7" descr="e3"/>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22225" y="1223963"/>
            <a:ext cx="2876550" cy="2038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2" name="Picture 8" descr="e4"/>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23813" y="1474788"/>
            <a:ext cx="2990850" cy="2181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aphicFrame>
        <p:nvGraphicFramePr>
          <p:cNvPr id="23" name="Group 9"/>
          <p:cNvGraphicFramePr>
            <a:graphicFrameLocks noGrp="1"/>
          </p:cNvGraphicFramePr>
          <p:nvPr>
            <p:extLst>
              <p:ext uri="{D42A27DB-BD31-4B8C-83A1-F6EECF244321}">
                <p14:modId xmlns="" xmlns:p14="http://schemas.microsoft.com/office/powerpoint/2010/main" val="3198298540"/>
              </p:ext>
            </p:extLst>
          </p:nvPr>
        </p:nvGraphicFramePr>
        <p:xfrm>
          <a:off x="179389" y="3644900"/>
          <a:ext cx="8785101" cy="3116204"/>
        </p:xfrm>
        <a:graphic>
          <a:graphicData uri="http://schemas.openxmlformats.org/drawingml/2006/table">
            <a:tbl>
              <a:tblPr/>
              <a:tblGrid>
                <a:gridCol w="2520914"/>
                <a:gridCol w="4535993"/>
                <a:gridCol w="1728194"/>
              </a:tblGrid>
              <a:tr h="47791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49" charset="-122"/>
                          <a:ea typeface="黑体" pitchFamily="49" charset="-122"/>
                        </a:rPr>
                        <a:t>条约名称</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r>
                        <a:rPr kumimoji="1" lang="zh-CN" altLang="en-US" sz="2800" b="1" i="0"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49" charset="-122"/>
                          <a:ea typeface="黑体" pitchFamily="49" charset="-122"/>
                        </a:rPr>
                        <a:t>地理范围</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r>
                        <a:rPr kumimoji="1" lang="zh-CN" altLang="en-US" sz="2800" b="1" i="0"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49" charset="-122"/>
                          <a:ea typeface="黑体" pitchFamily="49" charset="-122"/>
                        </a:rPr>
                        <a:t>面  积</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47791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CN" sz="2800" b="1" i="0" u="none" strike="noStrike" cap="none" normalizeH="0" baseline="0" dirty="0" smtClean="0">
                          <a:ln>
                            <a:noFill/>
                          </a:ln>
                          <a:solidFill>
                            <a:srgbClr val="FF0000"/>
                          </a:solidFill>
                          <a:effectLst>
                            <a:outerShdw blurRad="38100" dist="38100" dir="2700000" algn="tl">
                              <a:srgbClr val="000000">
                                <a:alpha val="43137"/>
                              </a:srgbClr>
                            </a:outerShdw>
                          </a:effectLst>
                          <a:latin typeface="黑体" pitchFamily="49" charset="-122"/>
                          <a:ea typeface="黑体" pitchFamily="49" charset="-122"/>
                        </a:rPr>
                        <a:t>《</a:t>
                      </a:r>
                      <a:r>
                        <a:rPr kumimoji="1" lang="zh-CN" altLang="en-US" sz="2800" b="1" i="0" u="none" strike="noStrike" cap="none" normalizeH="0" baseline="0" dirty="0" smtClean="0">
                          <a:ln>
                            <a:noFill/>
                          </a:ln>
                          <a:solidFill>
                            <a:srgbClr val="FF0000"/>
                          </a:solidFill>
                          <a:effectLst>
                            <a:outerShdw blurRad="38100" dist="38100" dir="2700000" algn="tl">
                              <a:srgbClr val="000000">
                                <a:alpha val="43137"/>
                              </a:srgbClr>
                            </a:outerShdw>
                          </a:effectLst>
                          <a:latin typeface="黑体" pitchFamily="49" charset="-122"/>
                          <a:ea typeface="黑体" pitchFamily="49" charset="-122"/>
                        </a:rPr>
                        <a:t>瑷珲条约</a:t>
                      </a:r>
                      <a:r>
                        <a:rPr kumimoji="1" lang="en-US" altLang="zh-CN" sz="2800" b="1" i="0" u="none" strike="noStrike" cap="none" normalizeH="0" baseline="0" dirty="0" smtClean="0">
                          <a:ln>
                            <a:noFill/>
                          </a:ln>
                          <a:solidFill>
                            <a:srgbClr val="FF0000"/>
                          </a:solidFill>
                          <a:effectLst>
                            <a:outerShdw blurRad="38100" dist="38100" dir="2700000" algn="tl">
                              <a:srgbClr val="000000">
                                <a:alpha val="43137"/>
                              </a:srgbClr>
                            </a:outerShdw>
                          </a:effectLst>
                          <a:latin typeface="黑体" pitchFamily="49" charset="-122"/>
                          <a:ea typeface="黑体" pitchFamily="49" charset="-122"/>
                        </a:rPr>
                        <a:t>》</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1" lang="zh-CN" altLang="zh-CN" sz="2000" b="1" i="0" u="none" strike="noStrike" cap="none" normalizeH="0" baseline="0" smtClean="0">
                        <a:ln>
                          <a:noFill/>
                        </a:ln>
                        <a:solidFill>
                          <a:schemeClr val="tx1"/>
                        </a:solidFill>
                        <a:effectLst>
                          <a:outerShdw blurRad="38100" dist="38100" dir="2700000" algn="tl">
                            <a:srgbClr val="000000">
                              <a:alpha val="43137"/>
                            </a:srgbClr>
                          </a:outerShdw>
                        </a:effectLst>
                        <a:latin typeface="黑体" pitchFamily="49" charset="-122"/>
                        <a:ea typeface="黑体" pitchFamily="49" charset="-122"/>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rowSpan="4">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1" lang="en-US" altLang="zh-CN" sz="2000" b="1" i="0" u="none" strike="noStrike" cap="none" normalizeH="0" baseline="0" smtClean="0">
                        <a:ln>
                          <a:noFill/>
                        </a:ln>
                        <a:solidFill>
                          <a:schemeClr val="tx1"/>
                        </a:solidFill>
                        <a:effectLst>
                          <a:outerShdw blurRad="38100" dist="38100" dir="2700000" algn="tl">
                            <a:srgbClr val="000000">
                              <a:alpha val="43137"/>
                            </a:srgbClr>
                          </a:outerShdw>
                        </a:effectLst>
                        <a:latin typeface="黑体" pitchFamily="49" charset="-122"/>
                        <a:ea typeface="黑体" pitchFamily="49" charset="-122"/>
                      </a:endParaRPr>
                    </a:p>
                    <a:p>
                      <a:pPr marL="0" marR="0" lvl="0" indent="0" algn="ctr" defTabSz="914400" rtl="0" eaLnBrk="1" fontAlgn="ctr" latinLnBrk="0" hangingPunct="1">
                        <a:lnSpc>
                          <a:spcPct val="100000"/>
                        </a:lnSpc>
                        <a:spcBef>
                          <a:spcPct val="20000"/>
                        </a:spcBef>
                        <a:spcAft>
                          <a:spcPct val="0"/>
                        </a:spcAft>
                        <a:buClrTx/>
                        <a:buSzTx/>
                        <a:buFontTx/>
                        <a:buNone/>
                        <a:tabLst/>
                      </a:pPr>
                      <a:endParaRPr kumimoji="1" lang="en-US" altLang="zh-CN" sz="2000" b="1" i="0" u="none" strike="noStrike" cap="none" normalizeH="0" baseline="0" smtClean="0">
                        <a:ln>
                          <a:noFill/>
                        </a:ln>
                        <a:solidFill>
                          <a:schemeClr val="tx1"/>
                        </a:solidFill>
                        <a:effectLst>
                          <a:outerShdw blurRad="38100" dist="38100" dir="2700000" algn="tl">
                            <a:srgbClr val="000000">
                              <a:alpha val="43137"/>
                            </a:srgbClr>
                          </a:outerShdw>
                        </a:effectLst>
                        <a:latin typeface="黑体" pitchFamily="49" charset="-122"/>
                        <a:ea typeface="黑体" pitchFamily="49" charset="-122"/>
                      </a:endParaRPr>
                    </a:p>
                    <a:p>
                      <a:pPr marL="0" marR="0" lvl="0" indent="0" algn="ctr" defTabSz="914400" rtl="0" eaLnBrk="1" fontAlgn="ctr" latinLnBrk="0" hangingPunct="1">
                        <a:lnSpc>
                          <a:spcPct val="100000"/>
                        </a:lnSpc>
                        <a:spcBef>
                          <a:spcPct val="20000"/>
                        </a:spcBef>
                        <a:spcAft>
                          <a:spcPct val="0"/>
                        </a:spcAft>
                        <a:buClrTx/>
                        <a:buSzTx/>
                        <a:buFontTx/>
                        <a:buNone/>
                        <a:tabLst/>
                      </a:pPr>
                      <a:endParaRPr kumimoji="1" lang="en-US" altLang="zh-CN" sz="2000" b="1" i="0" u="none" strike="noStrike" cap="none" normalizeH="0" baseline="0" smtClean="0">
                        <a:ln>
                          <a:noFill/>
                        </a:ln>
                        <a:solidFill>
                          <a:schemeClr val="tx1"/>
                        </a:solidFill>
                        <a:effectLst>
                          <a:outerShdw blurRad="38100" dist="38100" dir="2700000" algn="tl">
                            <a:srgbClr val="000000">
                              <a:alpha val="43137"/>
                            </a:srgbClr>
                          </a:outerShdw>
                        </a:effectLst>
                        <a:latin typeface="黑体" pitchFamily="49" charset="-122"/>
                        <a:ea typeface="黑体" pitchFamily="49" charset="-122"/>
                      </a:endParaRPr>
                    </a:p>
                    <a:p>
                      <a:pPr marL="0" marR="0" lvl="0" indent="0" algn="ctr" defTabSz="914400" rtl="0" eaLnBrk="1" fontAlgn="ctr" latinLnBrk="0" hangingPunct="1">
                        <a:lnSpc>
                          <a:spcPct val="100000"/>
                        </a:lnSpc>
                        <a:spcBef>
                          <a:spcPct val="20000"/>
                        </a:spcBef>
                        <a:spcAft>
                          <a:spcPct val="0"/>
                        </a:spcAft>
                        <a:buClrTx/>
                        <a:buSzTx/>
                        <a:buFontTx/>
                        <a:buNone/>
                        <a:tabLst/>
                      </a:pPr>
                      <a:endParaRPr kumimoji="1" lang="en-US" altLang="zh-CN" sz="2000" b="1" i="0" u="none" strike="noStrike" cap="none" normalizeH="0" baseline="0" smtClean="0">
                        <a:ln>
                          <a:noFill/>
                        </a:ln>
                        <a:solidFill>
                          <a:schemeClr val="tx1"/>
                        </a:solidFill>
                        <a:effectLst>
                          <a:outerShdw blurRad="38100" dist="38100" dir="2700000" algn="tl">
                            <a:srgbClr val="000000">
                              <a:alpha val="43137"/>
                            </a:srgbClr>
                          </a:outerShdw>
                        </a:effectLst>
                        <a:latin typeface="黑体" pitchFamily="49" charset="-122"/>
                        <a:ea typeface="黑体" pitchFamily="49" charset="-122"/>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r h="47791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CN" sz="2800" b="1" i="0" u="none" strike="noStrike" cap="none" normalizeH="0" baseline="0" dirty="0" smtClean="0">
                          <a:ln>
                            <a:noFill/>
                          </a:ln>
                          <a:solidFill>
                            <a:srgbClr val="FF0000"/>
                          </a:solidFill>
                          <a:effectLst>
                            <a:outerShdw blurRad="38100" dist="38100" dir="2700000" algn="tl">
                              <a:srgbClr val="000000">
                                <a:alpha val="43137"/>
                              </a:srgbClr>
                            </a:outerShdw>
                          </a:effectLst>
                          <a:latin typeface="黑体" pitchFamily="49" charset="-122"/>
                          <a:ea typeface="黑体" pitchFamily="49" charset="-122"/>
                        </a:rPr>
                        <a:t>《</a:t>
                      </a:r>
                      <a:r>
                        <a:rPr kumimoji="1" lang="zh-CN" altLang="en-US" sz="2800" b="1" i="0" u="none" strike="noStrike" cap="none" normalizeH="0" baseline="0" dirty="0" smtClean="0">
                          <a:ln>
                            <a:noFill/>
                          </a:ln>
                          <a:solidFill>
                            <a:srgbClr val="FF0000"/>
                          </a:solidFill>
                          <a:effectLst>
                            <a:outerShdw blurRad="38100" dist="38100" dir="2700000" algn="tl">
                              <a:srgbClr val="000000">
                                <a:alpha val="43137"/>
                              </a:srgbClr>
                            </a:outerShdw>
                          </a:effectLst>
                          <a:latin typeface="黑体" pitchFamily="49" charset="-122"/>
                          <a:ea typeface="黑体" pitchFamily="49" charset="-122"/>
                        </a:rPr>
                        <a:t>北京条约</a:t>
                      </a:r>
                      <a:r>
                        <a:rPr kumimoji="1" lang="en-US" altLang="zh-CN" sz="2800" b="1" i="0" u="none" strike="noStrike" cap="none" normalizeH="0" baseline="0" dirty="0" smtClean="0">
                          <a:ln>
                            <a:noFill/>
                          </a:ln>
                          <a:solidFill>
                            <a:srgbClr val="FF0000"/>
                          </a:solidFill>
                          <a:effectLst>
                            <a:outerShdw blurRad="38100" dist="38100" dir="2700000" algn="tl">
                              <a:srgbClr val="000000">
                                <a:alpha val="43137"/>
                              </a:srgbClr>
                            </a:outerShdw>
                          </a:effectLst>
                          <a:latin typeface="黑体" pitchFamily="49" charset="-122"/>
                          <a:ea typeface="黑体" pitchFamily="49" charset="-122"/>
                        </a:rPr>
                        <a:t>》</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1" lang="zh-CN" altLang="zh-CN" sz="2000" b="1" i="0" u="none" strike="noStrike" cap="none" normalizeH="0" baseline="0" smtClean="0">
                        <a:ln>
                          <a:noFill/>
                        </a:ln>
                        <a:solidFill>
                          <a:schemeClr val="tx1"/>
                        </a:solidFill>
                        <a:effectLst>
                          <a:outerShdw blurRad="38100" dist="38100" dir="2700000" algn="tl">
                            <a:srgbClr val="000000">
                              <a:alpha val="43137"/>
                            </a:srgbClr>
                          </a:outerShdw>
                        </a:effectLst>
                        <a:latin typeface="黑体" pitchFamily="49" charset="-122"/>
                        <a:ea typeface="黑体" pitchFamily="49" charset="-122"/>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vMerge="1">
                  <a:txBody>
                    <a:bodyPr/>
                    <a:lstStyle/>
                    <a:p>
                      <a:endParaRPr lang="zh-CN" altLang="en-US"/>
                    </a:p>
                  </a:txBody>
                  <a:tcPr/>
                </a:tc>
              </a:tr>
              <a:tr h="104351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CN" sz="2800" b="1" i="0" u="none" strike="noStrike" cap="none" normalizeH="0" baseline="0" dirty="0" smtClean="0">
                          <a:ln>
                            <a:noFill/>
                          </a:ln>
                          <a:solidFill>
                            <a:srgbClr val="FF0000"/>
                          </a:solidFill>
                          <a:effectLst>
                            <a:outerShdw blurRad="38100" dist="38100" dir="2700000" algn="tl">
                              <a:srgbClr val="000000">
                                <a:alpha val="43137"/>
                              </a:srgbClr>
                            </a:outerShdw>
                          </a:effectLst>
                          <a:latin typeface="黑体" pitchFamily="49" charset="-122"/>
                          <a:ea typeface="黑体" pitchFamily="49" charset="-122"/>
                        </a:rPr>
                        <a:t>《</a:t>
                      </a:r>
                      <a:r>
                        <a:rPr kumimoji="1" lang="zh-CN" altLang="en-US" sz="2800" b="1" i="0" u="none" strike="noStrike" cap="none" normalizeH="0" baseline="0" dirty="0" smtClean="0">
                          <a:ln>
                            <a:noFill/>
                          </a:ln>
                          <a:solidFill>
                            <a:srgbClr val="FF0000"/>
                          </a:solidFill>
                          <a:effectLst>
                            <a:outerShdw blurRad="38100" dist="38100" dir="2700000" algn="tl">
                              <a:srgbClr val="000000">
                                <a:alpha val="43137"/>
                              </a:srgbClr>
                            </a:outerShdw>
                          </a:effectLst>
                          <a:latin typeface="黑体" pitchFamily="49" charset="-122"/>
                          <a:ea typeface="黑体" pitchFamily="49" charset="-122"/>
                        </a:rPr>
                        <a:t>北京条约</a:t>
                      </a:r>
                      <a:r>
                        <a:rPr kumimoji="1" lang="en-US" altLang="zh-CN" sz="2800" b="1" i="0" u="none" strike="noStrike" cap="none" normalizeH="0" baseline="0" dirty="0" smtClean="0">
                          <a:ln>
                            <a:noFill/>
                          </a:ln>
                          <a:solidFill>
                            <a:srgbClr val="FF0000"/>
                          </a:solidFill>
                          <a:effectLst>
                            <a:outerShdw blurRad="38100" dist="38100" dir="2700000" algn="tl">
                              <a:srgbClr val="000000">
                                <a:alpha val="43137"/>
                              </a:srgbClr>
                            </a:outerShdw>
                          </a:effectLst>
                          <a:latin typeface="黑体" pitchFamily="49" charset="-122"/>
                          <a:ea typeface="黑体" pitchFamily="49" charset="-122"/>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CN" sz="2000" b="1" i="0" u="none" strike="noStrike" cap="none" normalizeH="0" baseline="0" dirty="0" smtClean="0">
                          <a:ln>
                            <a:noFill/>
                          </a:ln>
                          <a:solidFill>
                            <a:srgbClr val="FF0000"/>
                          </a:solidFill>
                          <a:effectLst>
                            <a:outerShdw blurRad="38100" dist="38100" dir="2700000" algn="tl">
                              <a:srgbClr val="000000">
                                <a:alpha val="43137"/>
                              </a:srgbClr>
                            </a:outerShdw>
                          </a:effectLst>
                          <a:latin typeface="黑体" pitchFamily="49" charset="-122"/>
                          <a:ea typeface="黑体" pitchFamily="49" charset="-122"/>
                        </a:rPr>
                        <a:t>《</a:t>
                      </a:r>
                      <a:r>
                        <a:rPr kumimoji="1" lang="zh-CN" altLang="en-US" sz="2000" b="1" i="0" u="none" strike="noStrike" cap="none" normalizeH="0" baseline="0" dirty="0" smtClean="0">
                          <a:ln>
                            <a:noFill/>
                          </a:ln>
                          <a:solidFill>
                            <a:srgbClr val="FF0000"/>
                          </a:solidFill>
                          <a:effectLst>
                            <a:outerShdw blurRad="38100" dist="38100" dir="2700000" algn="tl">
                              <a:srgbClr val="000000">
                                <a:alpha val="43137"/>
                              </a:srgbClr>
                            </a:outerShdw>
                          </a:effectLst>
                          <a:latin typeface="黑体" pitchFamily="49" charset="-122"/>
                          <a:ea typeface="黑体" pitchFamily="49" charset="-122"/>
                        </a:rPr>
                        <a:t>勘分西北界约记</a:t>
                      </a:r>
                      <a:r>
                        <a:rPr kumimoji="1" lang="en-US" altLang="zh-CN" sz="2000" b="1" i="0" u="none" strike="noStrike" cap="none" normalizeH="0" baseline="0" dirty="0" smtClean="0">
                          <a:ln>
                            <a:noFill/>
                          </a:ln>
                          <a:solidFill>
                            <a:srgbClr val="FF0000"/>
                          </a:solidFill>
                          <a:effectLst>
                            <a:outerShdw blurRad="38100" dist="38100" dir="2700000" algn="tl">
                              <a:srgbClr val="000000">
                                <a:alpha val="43137"/>
                              </a:srgbClr>
                            </a:outerShdw>
                          </a:effectLst>
                          <a:latin typeface="黑体" pitchFamily="49" charset="-122"/>
                          <a:ea typeface="黑体" pitchFamily="49" charset="-122"/>
                        </a:rPr>
                        <a:t>》</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1" lang="zh-CN" altLang="zh-CN" sz="2000" b="1" i="0" u="none" strike="noStrike" cap="none" normalizeH="0" baseline="0" smtClean="0">
                        <a:ln>
                          <a:noFill/>
                        </a:ln>
                        <a:solidFill>
                          <a:schemeClr val="tx1"/>
                        </a:solidFill>
                        <a:effectLst>
                          <a:outerShdw blurRad="38100" dist="38100" dir="2700000" algn="tl">
                            <a:srgbClr val="000000">
                              <a:alpha val="43137"/>
                            </a:srgbClr>
                          </a:outerShdw>
                        </a:effectLst>
                        <a:latin typeface="黑体" pitchFamily="49" charset="-122"/>
                        <a:ea typeface="黑体" pitchFamily="49" charset="-122"/>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vMerge="1">
                  <a:txBody>
                    <a:bodyPr/>
                    <a:lstStyle/>
                    <a:p>
                      <a:endParaRPr lang="zh-CN" altLang="en-US"/>
                    </a:p>
                  </a:txBody>
                  <a:tcPr/>
                </a:tc>
              </a:tr>
              <a:tr h="4786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CN" sz="2800" b="1" i="0" u="none" strike="noStrike" cap="none" normalizeH="0" baseline="0" dirty="0" smtClean="0">
                          <a:ln>
                            <a:noFill/>
                          </a:ln>
                          <a:solidFill>
                            <a:srgbClr val="FF0000"/>
                          </a:solidFill>
                          <a:effectLst>
                            <a:outerShdw blurRad="38100" dist="38100" dir="2700000" algn="tl">
                              <a:srgbClr val="000000">
                                <a:alpha val="43137"/>
                              </a:srgbClr>
                            </a:outerShdw>
                          </a:effectLst>
                          <a:latin typeface="黑体" pitchFamily="49" charset="-122"/>
                          <a:ea typeface="黑体" pitchFamily="49" charset="-122"/>
                        </a:rPr>
                        <a:t>《</a:t>
                      </a:r>
                      <a:r>
                        <a:rPr kumimoji="1" lang="zh-CN" altLang="en-US" sz="2800" b="1" i="0" u="none" strike="noStrike" cap="none" normalizeH="0" baseline="0" dirty="0" smtClean="0">
                          <a:ln>
                            <a:noFill/>
                          </a:ln>
                          <a:solidFill>
                            <a:srgbClr val="FF0000"/>
                          </a:solidFill>
                          <a:effectLst>
                            <a:outerShdw blurRad="38100" dist="38100" dir="2700000" algn="tl">
                              <a:srgbClr val="000000">
                                <a:alpha val="43137"/>
                              </a:srgbClr>
                            </a:outerShdw>
                          </a:effectLst>
                          <a:latin typeface="黑体" pitchFamily="49" charset="-122"/>
                          <a:ea typeface="黑体" pitchFamily="49" charset="-122"/>
                        </a:rPr>
                        <a:t>改订条约</a:t>
                      </a:r>
                      <a:r>
                        <a:rPr kumimoji="1" lang="en-US" altLang="zh-CN" sz="2800" b="1" i="0" u="none" strike="noStrike" cap="none" normalizeH="0" baseline="0" dirty="0" smtClean="0">
                          <a:ln>
                            <a:noFill/>
                          </a:ln>
                          <a:solidFill>
                            <a:srgbClr val="FF0000"/>
                          </a:solidFill>
                          <a:effectLst>
                            <a:outerShdw blurRad="38100" dist="38100" dir="2700000" algn="tl">
                              <a:srgbClr val="000000">
                                <a:alpha val="43137"/>
                              </a:srgbClr>
                            </a:outerShdw>
                          </a:effectLst>
                          <a:latin typeface="黑体" pitchFamily="49" charset="-122"/>
                          <a:ea typeface="黑体" pitchFamily="49" charset="-122"/>
                        </a:rPr>
                        <a:t>》</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1" lang="zh-CN" altLang="zh-CN"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黑体" pitchFamily="49" charset="-122"/>
                        <a:ea typeface="黑体" pitchFamily="49" charset="-122"/>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vMerge="1">
                  <a:txBody>
                    <a:bodyPr/>
                    <a:lstStyle/>
                    <a:p>
                      <a:endParaRPr lang="zh-CN" altLang="en-US"/>
                    </a:p>
                  </a:txBody>
                  <a:tcPr/>
                </a:tc>
              </a:tr>
            </a:tbl>
          </a:graphicData>
        </a:graphic>
      </p:graphicFrame>
      <p:sp>
        <p:nvSpPr>
          <p:cNvPr id="24" name="Text Box 32"/>
          <p:cNvSpPr txBox="1">
            <a:spLocks noChangeArrowheads="1"/>
          </p:cNvSpPr>
          <p:nvPr/>
        </p:nvSpPr>
        <p:spPr bwMode="auto">
          <a:xfrm>
            <a:off x="3203848" y="5282044"/>
            <a:ext cx="3430747" cy="523220"/>
          </a:xfrm>
          <a:prstGeom prst="rect">
            <a:avLst/>
          </a:prstGeom>
          <a:solidFill>
            <a:schemeClr val="bg1"/>
          </a:solidFill>
          <a:ln>
            <a:noFill/>
          </a:ln>
          <a:extLst>
            <a:ext uri="{91240B29-F687-4F45-9708-019B960494DF}">
              <a14:hiddenLine xmlns="" xmlns:a14="http://schemas.microsoft.com/office/drawing/2010/main" w="9525" algn="ctr">
                <a:solidFill>
                  <a:srgbClr val="000000"/>
                </a:solidFill>
                <a:miter lim="800000"/>
                <a:headEnd/>
                <a:tailEnd/>
              </a14:hiddenLine>
            </a:ext>
          </a:extLst>
        </p:spPr>
        <p:txBody>
          <a:bodyPr wrap="none">
            <a:spAutoFit/>
          </a:bodyPr>
          <a:lstStyle>
            <a:lvl1pPr eaLnBrk="0" hangingPunct="0">
              <a:defRPr kumimoji="1" sz="2800" b="1">
                <a:solidFill>
                  <a:srgbClr val="FF0000"/>
                </a:solidFill>
                <a:latin typeface="华文中宋" pitchFamily="2" charset="-122"/>
                <a:ea typeface="华文中宋" pitchFamily="2" charset="-122"/>
              </a:defRPr>
            </a:lvl1pPr>
            <a:lvl2pPr marL="742950" indent="-285750" eaLnBrk="0" hangingPunct="0">
              <a:defRPr kumimoji="1" sz="2800" b="1">
                <a:solidFill>
                  <a:srgbClr val="FF0000"/>
                </a:solidFill>
                <a:latin typeface="华文中宋" pitchFamily="2" charset="-122"/>
                <a:ea typeface="华文中宋" pitchFamily="2" charset="-122"/>
              </a:defRPr>
            </a:lvl2pPr>
            <a:lvl3pPr marL="1143000" indent="-228600" eaLnBrk="0" hangingPunct="0">
              <a:defRPr kumimoji="1" sz="2800" b="1">
                <a:solidFill>
                  <a:srgbClr val="FF0000"/>
                </a:solidFill>
                <a:latin typeface="华文中宋" pitchFamily="2" charset="-122"/>
                <a:ea typeface="华文中宋" pitchFamily="2" charset="-122"/>
              </a:defRPr>
            </a:lvl3pPr>
            <a:lvl4pPr marL="1600200" indent="-228600" eaLnBrk="0" hangingPunct="0">
              <a:defRPr kumimoji="1" sz="2800" b="1">
                <a:solidFill>
                  <a:srgbClr val="FF0000"/>
                </a:solidFill>
                <a:latin typeface="华文中宋" pitchFamily="2" charset="-122"/>
                <a:ea typeface="华文中宋" pitchFamily="2" charset="-122"/>
              </a:defRPr>
            </a:lvl4pPr>
            <a:lvl5pPr marL="2057400" indent="-228600" eaLnBrk="0" hangingPunct="0">
              <a:defRPr kumimoji="1" sz="2800" b="1">
                <a:solidFill>
                  <a:srgbClr val="FF0000"/>
                </a:solidFill>
                <a:latin typeface="华文中宋" pitchFamily="2" charset="-122"/>
                <a:ea typeface="华文中宋" pitchFamily="2" charset="-122"/>
              </a:defRPr>
            </a:lvl5pPr>
            <a:lvl6pPr marL="25146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6pPr>
            <a:lvl7pPr marL="29718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7pPr>
            <a:lvl8pPr marL="34290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8pPr>
            <a:lvl9pPr marL="38862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9pPr>
          </a:lstStyle>
          <a:p>
            <a:pPr eaLnBrk="1" hangingPunct="1"/>
            <a:r>
              <a:rPr kumimoji="0" lang="zh-CN" altLang="en-US" dirty="0">
                <a:solidFill>
                  <a:srgbClr val="0000CC"/>
                </a:solidFill>
                <a:effectLst>
                  <a:outerShdw blurRad="38100" dist="38100" dir="2700000" algn="tl">
                    <a:srgbClr val="000000">
                      <a:alpha val="43137"/>
                    </a:srgbClr>
                  </a:outerShdw>
                </a:effectLst>
                <a:latin typeface="Arial" pitchFamily="34" charset="0"/>
                <a:ea typeface="黑体" pitchFamily="2" charset="-122"/>
              </a:rPr>
              <a:t>巴尔喀什湖以东以南</a:t>
            </a:r>
          </a:p>
        </p:txBody>
      </p:sp>
      <p:sp>
        <p:nvSpPr>
          <p:cNvPr id="25" name="Text Box 33"/>
          <p:cNvSpPr txBox="1">
            <a:spLocks noChangeArrowheads="1"/>
          </p:cNvSpPr>
          <p:nvPr/>
        </p:nvSpPr>
        <p:spPr bwMode="auto">
          <a:xfrm>
            <a:off x="2699792" y="4077072"/>
            <a:ext cx="4333238"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a:spAutoFit/>
          </a:bodyPr>
          <a:lstStyle>
            <a:lvl1pPr eaLnBrk="0" hangingPunct="0">
              <a:defRPr kumimoji="1" sz="2800" b="1">
                <a:solidFill>
                  <a:srgbClr val="FF0000"/>
                </a:solidFill>
                <a:latin typeface="华文中宋" pitchFamily="2" charset="-122"/>
                <a:ea typeface="华文中宋" pitchFamily="2" charset="-122"/>
              </a:defRPr>
            </a:lvl1pPr>
            <a:lvl2pPr marL="742950" indent="-285750" eaLnBrk="0" hangingPunct="0">
              <a:defRPr kumimoji="1" sz="2800" b="1">
                <a:solidFill>
                  <a:srgbClr val="FF0000"/>
                </a:solidFill>
                <a:latin typeface="华文中宋" pitchFamily="2" charset="-122"/>
                <a:ea typeface="华文中宋" pitchFamily="2" charset="-122"/>
              </a:defRPr>
            </a:lvl2pPr>
            <a:lvl3pPr marL="1143000" indent="-228600" eaLnBrk="0" hangingPunct="0">
              <a:defRPr kumimoji="1" sz="2800" b="1">
                <a:solidFill>
                  <a:srgbClr val="FF0000"/>
                </a:solidFill>
                <a:latin typeface="华文中宋" pitchFamily="2" charset="-122"/>
                <a:ea typeface="华文中宋" pitchFamily="2" charset="-122"/>
              </a:defRPr>
            </a:lvl3pPr>
            <a:lvl4pPr marL="1600200" indent="-228600" eaLnBrk="0" hangingPunct="0">
              <a:defRPr kumimoji="1" sz="2800" b="1">
                <a:solidFill>
                  <a:srgbClr val="FF0000"/>
                </a:solidFill>
                <a:latin typeface="华文中宋" pitchFamily="2" charset="-122"/>
                <a:ea typeface="华文中宋" pitchFamily="2" charset="-122"/>
              </a:defRPr>
            </a:lvl4pPr>
            <a:lvl5pPr marL="2057400" indent="-228600" eaLnBrk="0" hangingPunct="0">
              <a:defRPr kumimoji="1" sz="2800" b="1">
                <a:solidFill>
                  <a:srgbClr val="FF0000"/>
                </a:solidFill>
                <a:latin typeface="华文中宋" pitchFamily="2" charset="-122"/>
                <a:ea typeface="华文中宋" pitchFamily="2" charset="-122"/>
              </a:defRPr>
            </a:lvl5pPr>
            <a:lvl6pPr marL="25146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6pPr>
            <a:lvl7pPr marL="29718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7pPr>
            <a:lvl8pPr marL="34290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8pPr>
            <a:lvl9pPr marL="38862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9pPr>
          </a:lstStyle>
          <a:p>
            <a:pPr eaLnBrk="1" hangingPunct="1"/>
            <a:r>
              <a:rPr kumimoji="0" lang="zh-CN" altLang="en-US" dirty="0">
                <a:solidFill>
                  <a:srgbClr val="0000CC"/>
                </a:solidFill>
                <a:effectLst>
                  <a:outerShdw blurRad="38100" dist="38100" dir="2700000" algn="tl">
                    <a:srgbClr val="000000">
                      <a:alpha val="43137"/>
                    </a:srgbClr>
                  </a:outerShdw>
                </a:effectLst>
                <a:latin typeface="黑体" pitchFamily="2" charset="-122"/>
                <a:ea typeface="黑体" pitchFamily="2" charset="-122"/>
              </a:rPr>
              <a:t>外兴安岭以南</a:t>
            </a:r>
            <a:r>
              <a:rPr kumimoji="0" lang="en-US" altLang="zh-CN" dirty="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kumimoji="0" lang="zh-CN" altLang="en-US" dirty="0">
                <a:solidFill>
                  <a:srgbClr val="0000CC"/>
                </a:solidFill>
                <a:effectLst>
                  <a:outerShdw blurRad="38100" dist="38100" dir="2700000" algn="tl">
                    <a:srgbClr val="000000">
                      <a:alpha val="43137"/>
                    </a:srgbClr>
                  </a:outerShdw>
                </a:effectLst>
                <a:latin typeface="黑体" pitchFamily="2" charset="-122"/>
                <a:ea typeface="黑体" pitchFamily="2" charset="-122"/>
              </a:rPr>
              <a:t>黑龙江以北</a:t>
            </a:r>
          </a:p>
        </p:txBody>
      </p:sp>
      <p:sp>
        <p:nvSpPr>
          <p:cNvPr id="26" name="Text Box 34"/>
          <p:cNvSpPr txBox="1">
            <a:spLocks noChangeArrowheads="1"/>
          </p:cNvSpPr>
          <p:nvPr/>
        </p:nvSpPr>
        <p:spPr bwMode="auto">
          <a:xfrm>
            <a:off x="2627784" y="4581128"/>
            <a:ext cx="5054589"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a:spAutoFit/>
          </a:bodyPr>
          <a:lstStyle>
            <a:lvl1pPr eaLnBrk="0" hangingPunct="0">
              <a:defRPr kumimoji="1" sz="2800" b="1">
                <a:solidFill>
                  <a:srgbClr val="FF0000"/>
                </a:solidFill>
                <a:latin typeface="华文中宋" pitchFamily="2" charset="-122"/>
                <a:ea typeface="华文中宋" pitchFamily="2" charset="-122"/>
              </a:defRPr>
            </a:lvl1pPr>
            <a:lvl2pPr marL="742950" indent="-285750" eaLnBrk="0" hangingPunct="0">
              <a:defRPr kumimoji="1" sz="2800" b="1">
                <a:solidFill>
                  <a:srgbClr val="FF0000"/>
                </a:solidFill>
                <a:latin typeface="华文中宋" pitchFamily="2" charset="-122"/>
                <a:ea typeface="华文中宋" pitchFamily="2" charset="-122"/>
              </a:defRPr>
            </a:lvl2pPr>
            <a:lvl3pPr marL="1143000" indent="-228600" eaLnBrk="0" hangingPunct="0">
              <a:defRPr kumimoji="1" sz="2800" b="1">
                <a:solidFill>
                  <a:srgbClr val="FF0000"/>
                </a:solidFill>
                <a:latin typeface="华文中宋" pitchFamily="2" charset="-122"/>
                <a:ea typeface="华文中宋" pitchFamily="2" charset="-122"/>
              </a:defRPr>
            </a:lvl3pPr>
            <a:lvl4pPr marL="1600200" indent="-228600" eaLnBrk="0" hangingPunct="0">
              <a:defRPr kumimoji="1" sz="2800" b="1">
                <a:solidFill>
                  <a:srgbClr val="FF0000"/>
                </a:solidFill>
                <a:latin typeface="华文中宋" pitchFamily="2" charset="-122"/>
                <a:ea typeface="华文中宋" pitchFamily="2" charset="-122"/>
              </a:defRPr>
            </a:lvl4pPr>
            <a:lvl5pPr marL="2057400" indent="-228600" eaLnBrk="0" hangingPunct="0">
              <a:defRPr kumimoji="1" sz="2800" b="1">
                <a:solidFill>
                  <a:srgbClr val="FF0000"/>
                </a:solidFill>
                <a:latin typeface="华文中宋" pitchFamily="2" charset="-122"/>
                <a:ea typeface="华文中宋" pitchFamily="2" charset="-122"/>
              </a:defRPr>
            </a:lvl5pPr>
            <a:lvl6pPr marL="25146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6pPr>
            <a:lvl7pPr marL="29718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7pPr>
            <a:lvl8pPr marL="34290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8pPr>
            <a:lvl9pPr marL="38862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9pPr>
          </a:lstStyle>
          <a:p>
            <a:pPr eaLnBrk="1" hangingPunct="1"/>
            <a:r>
              <a:rPr kumimoji="0" lang="zh-CN" altLang="en-US" dirty="0">
                <a:solidFill>
                  <a:srgbClr val="0000CC"/>
                </a:solidFill>
                <a:effectLst>
                  <a:outerShdw blurRad="38100" dist="38100" dir="2700000" algn="tl">
                    <a:srgbClr val="000000">
                      <a:alpha val="43137"/>
                    </a:srgbClr>
                  </a:outerShdw>
                </a:effectLst>
                <a:latin typeface="黑体" pitchFamily="2" charset="-122"/>
                <a:ea typeface="黑体" pitchFamily="2" charset="-122"/>
              </a:rPr>
              <a:t>乌苏里江以东</a:t>
            </a:r>
            <a:r>
              <a:rPr kumimoji="0" lang="en-US" altLang="zh-CN" dirty="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kumimoji="0" lang="zh-CN" altLang="en-US" dirty="0">
                <a:solidFill>
                  <a:srgbClr val="0000CC"/>
                </a:solidFill>
                <a:effectLst>
                  <a:outerShdw blurRad="38100" dist="38100" dir="2700000" algn="tl">
                    <a:srgbClr val="000000">
                      <a:alpha val="43137"/>
                    </a:srgbClr>
                  </a:outerShdw>
                </a:effectLst>
                <a:latin typeface="黑体" pitchFamily="2" charset="-122"/>
                <a:ea typeface="黑体" pitchFamily="2" charset="-122"/>
              </a:rPr>
              <a:t>包括库页岛在内</a:t>
            </a:r>
          </a:p>
        </p:txBody>
      </p:sp>
      <p:sp>
        <p:nvSpPr>
          <p:cNvPr id="27" name="Text Box 35"/>
          <p:cNvSpPr txBox="1">
            <a:spLocks noChangeArrowheads="1"/>
          </p:cNvSpPr>
          <p:nvPr/>
        </p:nvSpPr>
        <p:spPr bwMode="auto">
          <a:xfrm>
            <a:off x="4042668" y="6146140"/>
            <a:ext cx="1627369"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none">
            <a:spAutoFit/>
          </a:bodyPr>
          <a:lstStyle>
            <a:lvl1pPr eaLnBrk="0" hangingPunct="0">
              <a:defRPr kumimoji="1" sz="2800" b="1">
                <a:solidFill>
                  <a:srgbClr val="FF0000"/>
                </a:solidFill>
                <a:latin typeface="华文中宋" pitchFamily="2" charset="-122"/>
                <a:ea typeface="华文中宋" pitchFamily="2" charset="-122"/>
              </a:defRPr>
            </a:lvl1pPr>
            <a:lvl2pPr marL="742950" indent="-285750" eaLnBrk="0" hangingPunct="0">
              <a:defRPr kumimoji="1" sz="2800" b="1">
                <a:solidFill>
                  <a:srgbClr val="FF0000"/>
                </a:solidFill>
                <a:latin typeface="华文中宋" pitchFamily="2" charset="-122"/>
                <a:ea typeface="华文中宋" pitchFamily="2" charset="-122"/>
              </a:defRPr>
            </a:lvl2pPr>
            <a:lvl3pPr marL="1143000" indent="-228600" eaLnBrk="0" hangingPunct="0">
              <a:defRPr kumimoji="1" sz="2800" b="1">
                <a:solidFill>
                  <a:srgbClr val="FF0000"/>
                </a:solidFill>
                <a:latin typeface="华文中宋" pitchFamily="2" charset="-122"/>
                <a:ea typeface="华文中宋" pitchFamily="2" charset="-122"/>
              </a:defRPr>
            </a:lvl3pPr>
            <a:lvl4pPr marL="1600200" indent="-228600" eaLnBrk="0" hangingPunct="0">
              <a:defRPr kumimoji="1" sz="2800" b="1">
                <a:solidFill>
                  <a:srgbClr val="FF0000"/>
                </a:solidFill>
                <a:latin typeface="华文中宋" pitchFamily="2" charset="-122"/>
                <a:ea typeface="华文中宋" pitchFamily="2" charset="-122"/>
              </a:defRPr>
            </a:lvl4pPr>
            <a:lvl5pPr marL="2057400" indent="-228600" eaLnBrk="0" hangingPunct="0">
              <a:defRPr kumimoji="1" sz="2800" b="1">
                <a:solidFill>
                  <a:srgbClr val="FF0000"/>
                </a:solidFill>
                <a:latin typeface="华文中宋" pitchFamily="2" charset="-122"/>
                <a:ea typeface="华文中宋" pitchFamily="2" charset="-122"/>
              </a:defRPr>
            </a:lvl5pPr>
            <a:lvl6pPr marL="25146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6pPr>
            <a:lvl7pPr marL="29718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7pPr>
            <a:lvl8pPr marL="34290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8pPr>
            <a:lvl9pPr marL="38862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9pPr>
          </a:lstStyle>
          <a:p>
            <a:pPr eaLnBrk="1" hangingPunct="1"/>
            <a:r>
              <a:rPr kumimoji="0" lang="zh-CN" altLang="en-US" dirty="0">
                <a:solidFill>
                  <a:srgbClr val="0000CC"/>
                </a:solidFill>
                <a:effectLst>
                  <a:outerShdw blurRad="38100" dist="38100" dir="2700000" algn="tl">
                    <a:srgbClr val="000000">
                      <a:alpha val="43137"/>
                    </a:srgbClr>
                  </a:outerShdw>
                </a:effectLst>
                <a:latin typeface="Arial" pitchFamily="34" charset="0"/>
                <a:ea typeface="黑体" pitchFamily="2" charset="-122"/>
              </a:rPr>
              <a:t>西北地区</a:t>
            </a:r>
          </a:p>
        </p:txBody>
      </p:sp>
      <p:sp>
        <p:nvSpPr>
          <p:cNvPr id="28" name="Text Box 36"/>
          <p:cNvSpPr txBox="1">
            <a:spLocks noChangeArrowheads="1"/>
          </p:cNvSpPr>
          <p:nvPr/>
        </p:nvSpPr>
        <p:spPr bwMode="auto">
          <a:xfrm>
            <a:off x="7454776" y="4437112"/>
            <a:ext cx="1509712" cy="20621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spAutoFit/>
          </a:bodyPr>
          <a:lstStyle>
            <a:lvl1pPr eaLnBrk="0" hangingPunct="0">
              <a:defRPr kumimoji="1" sz="2800" b="1">
                <a:solidFill>
                  <a:srgbClr val="FF0000"/>
                </a:solidFill>
                <a:latin typeface="华文中宋" pitchFamily="2" charset="-122"/>
                <a:ea typeface="华文中宋" pitchFamily="2" charset="-122"/>
              </a:defRPr>
            </a:lvl1pPr>
            <a:lvl2pPr marL="742950" indent="-285750" eaLnBrk="0" hangingPunct="0">
              <a:defRPr kumimoji="1" sz="2800" b="1">
                <a:solidFill>
                  <a:srgbClr val="FF0000"/>
                </a:solidFill>
                <a:latin typeface="华文中宋" pitchFamily="2" charset="-122"/>
                <a:ea typeface="华文中宋" pitchFamily="2" charset="-122"/>
              </a:defRPr>
            </a:lvl2pPr>
            <a:lvl3pPr marL="1143000" indent="-228600" eaLnBrk="0" hangingPunct="0">
              <a:defRPr kumimoji="1" sz="2800" b="1">
                <a:solidFill>
                  <a:srgbClr val="FF0000"/>
                </a:solidFill>
                <a:latin typeface="华文中宋" pitchFamily="2" charset="-122"/>
                <a:ea typeface="华文中宋" pitchFamily="2" charset="-122"/>
              </a:defRPr>
            </a:lvl3pPr>
            <a:lvl4pPr marL="1600200" indent="-228600" eaLnBrk="0" hangingPunct="0">
              <a:defRPr kumimoji="1" sz="2800" b="1">
                <a:solidFill>
                  <a:srgbClr val="FF0000"/>
                </a:solidFill>
                <a:latin typeface="华文中宋" pitchFamily="2" charset="-122"/>
                <a:ea typeface="华文中宋" pitchFamily="2" charset="-122"/>
              </a:defRPr>
            </a:lvl4pPr>
            <a:lvl5pPr marL="2057400" indent="-228600" eaLnBrk="0" hangingPunct="0">
              <a:defRPr kumimoji="1" sz="2800" b="1">
                <a:solidFill>
                  <a:srgbClr val="FF0000"/>
                </a:solidFill>
                <a:latin typeface="华文中宋" pitchFamily="2" charset="-122"/>
                <a:ea typeface="华文中宋" pitchFamily="2" charset="-122"/>
              </a:defRPr>
            </a:lvl5pPr>
            <a:lvl6pPr marL="25146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6pPr>
            <a:lvl7pPr marL="29718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7pPr>
            <a:lvl8pPr marL="34290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8pPr>
            <a:lvl9pPr marL="3886200" indent="-228600" algn="ctr" eaLnBrk="0" fontAlgn="base" hangingPunct="0">
              <a:spcBef>
                <a:spcPct val="0"/>
              </a:spcBef>
              <a:spcAft>
                <a:spcPct val="0"/>
              </a:spcAft>
              <a:defRPr kumimoji="1" sz="2800" b="1">
                <a:solidFill>
                  <a:srgbClr val="FF0000"/>
                </a:solidFill>
                <a:latin typeface="华文中宋" pitchFamily="2" charset="-122"/>
                <a:ea typeface="华文中宋" pitchFamily="2" charset="-122"/>
              </a:defRPr>
            </a:lvl9pPr>
          </a:lstStyle>
          <a:p>
            <a:pPr eaLnBrk="1" hangingPunct="1"/>
            <a:r>
              <a:rPr kumimoji="0" lang="zh-CN" altLang="en-US" sz="3200" dirty="0" smtClean="0">
                <a:effectLst>
                  <a:outerShdw blurRad="38100" dist="38100" dir="2700000" algn="tl">
                    <a:srgbClr val="000000">
                      <a:alpha val="43137"/>
                    </a:srgbClr>
                  </a:outerShdw>
                </a:effectLst>
                <a:latin typeface="黑体" pitchFamily="2" charset="-122"/>
                <a:ea typeface="黑体" pitchFamily="2" charset="-122"/>
              </a:rPr>
              <a:t> 共计</a:t>
            </a:r>
            <a:endParaRPr kumimoji="0" lang="zh-CN" altLang="en-US" sz="3200" dirty="0">
              <a:effectLst>
                <a:outerShdw blurRad="38100" dist="38100" dir="2700000" algn="tl">
                  <a:srgbClr val="000000">
                    <a:alpha val="43137"/>
                  </a:srgbClr>
                </a:outerShdw>
              </a:effectLst>
              <a:latin typeface="黑体" pitchFamily="2" charset="-122"/>
              <a:ea typeface="黑体" pitchFamily="2" charset="-122"/>
            </a:endParaRPr>
          </a:p>
          <a:p>
            <a:pPr eaLnBrk="1" hangingPunct="1"/>
            <a:r>
              <a:rPr kumimoji="0" lang="en-US" altLang="zh-CN" sz="3200" dirty="0">
                <a:effectLst>
                  <a:outerShdw blurRad="38100" dist="38100" dir="2700000" algn="tl">
                    <a:srgbClr val="000000">
                      <a:alpha val="43137"/>
                    </a:srgbClr>
                  </a:outerShdw>
                </a:effectLst>
                <a:latin typeface="黑体" pitchFamily="2" charset="-122"/>
                <a:ea typeface="黑体" pitchFamily="2" charset="-122"/>
              </a:rPr>
              <a:t>150</a:t>
            </a:r>
            <a:r>
              <a:rPr kumimoji="0" lang="zh-CN" altLang="en-US" sz="3200" dirty="0">
                <a:effectLst>
                  <a:outerShdw blurRad="38100" dist="38100" dir="2700000" algn="tl">
                    <a:srgbClr val="000000">
                      <a:alpha val="43137"/>
                    </a:srgbClr>
                  </a:outerShdw>
                </a:effectLst>
                <a:latin typeface="黑体" pitchFamily="2" charset="-122"/>
                <a:ea typeface="黑体" pitchFamily="2" charset="-122"/>
              </a:rPr>
              <a:t>多万平方公里</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up)">
                                      <p:cBhvr>
                                        <p:cTn id="7" dur="20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ipe(up)">
                                      <p:cBhvr>
                                        <p:cTn id="16" dur="2000"/>
                                        <p:tgtEl>
                                          <p:spTgt spid="20"/>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wipe(up)">
                                      <p:cBhvr>
                                        <p:cTn id="25" dur="2000"/>
                                        <p:tgtEl>
                                          <p:spTgt spid="21"/>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24"/>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2000"/>
                                        <p:tgtEl>
                                          <p:spTgt spid="22"/>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p:bldP spid="26" grpId="0"/>
      <p:bldP spid="27" grpId="0"/>
      <p:bldP spid="2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357158" y="1285860"/>
            <a:ext cx="4490389" cy="2880360"/>
          </a:xfrm>
          <a:prstGeom prst="rect">
            <a:avLst/>
          </a:prstGeom>
          <a:noFill/>
        </p:spPr>
        <p:txBody>
          <a:bodyPr wrap="square" rtlCol="0">
            <a:spAutoFit/>
          </a:bodyPr>
          <a:lstStyle/>
          <a:p>
            <a:r>
              <a:rPr lang="zh-CN" altLang="en-US" sz="3050" b="1" dirty="0" smtClean="0">
                <a:solidFill>
                  <a:schemeClr val="tx1">
                    <a:lumMod val="95000"/>
                    <a:lumOff val="5000"/>
                  </a:schemeClr>
                </a:solidFill>
                <a:latin typeface="华文新魏" panose="02010800040101010101" pitchFamily="2" charset="-122"/>
                <a:ea typeface="华文新魏" panose="02010800040101010101" pitchFamily="2" charset="-122"/>
              </a:rPr>
              <a:t>①</a:t>
            </a:r>
            <a:r>
              <a:rPr lang="zh-CN" altLang="en-US" sz="3050" b="1" dirty="0" smtClean="0">
                <a:latin typeface="华文新魏" panose="02010800040101010101" pitchFamily="2" charset="-122"/>
                <a:ea typeface="华文新魏" panose="02010800040101010101" pitchFamily="2" charset="-122"/>
              </a:rPr>
              <a:t>第二次鸦片战争使中国丧失更多主权，英国、法国、美国等西方侵略势力由</a:t>
            </a:r>
            <a:r>
              <a:rPr lang="zh-CN" altLang="en-US" sz="3050" b="1" dirty="0" smtClean="0">
                <a:solidFill>
                  <a:srgbClr val="C00000"/>
                </a:solidFill>
                <a:latin typeface="华文新魏" panose="02010800040101010101" pitchFamily="2" charset="-122"/>
                <a:ea typeface="华文新魏" panose="02010800040101010101" pitchFamily="2" charset="-122"/>
              </a:rPr>
              <a:t>东南一带</a:t>
            </a:r>
            <a:r>
              <a:rPr lang="zh-CN" altLang="en-US" sz="3050" b="1" dirty="0" smtClean="0">
                <a:latin typeface="华文新魏" panose="02010800040101010101" pitchFamily="2" charset="-122"/>
                <a:ea typeface="华文新魏" panose="02010800040101010101" pitchFamily="2" charset="-122"/>
              </a:rPr>
              <a:t>深入到</a:t>
            </a:r>
            <a:r>
              <a:rPr lang="zh-CN" altLang="en-US" sz="3050" b="1" dirty="0" smtClean="0">
                <a:solidFill>
                  <a:srgbClr val="C00000"/>
                </a:solidFill>
                <a:latin typeface="华文新魏" panose="02010800040101010101" pitchFamily="2" charset="-122"/>
                <a:ea typeface="华文新魏" panose="02010800040101010101" pitchFamily="2" charset="-122"/>
              </a:rPr>
              <a:t>长江中下游 地区</a:t>
            </a:r>
            <a:r>
              <a:rPr lang="zh-CN" altLang="en-US" sz="3050" b="1" dirty="0" smtClean="0">
                <a:latin typeface="华文新魏" panose="02010800040101010101" pitchFamily="2" charset="-122"/>
                <a:ea typeface="华文新魏" panose="02010800040101010101" pitchFamily="2" charset="-122"/>
              </a:rPr>
              <a:t>，沙俄 占领中国北方大片领土。</a:t>
            </a:r>
            <a:endParaRPr lang="zh-CN" altLang="en-US" sz="3050" b="1" dirty="0">
              <a:latin typeface="华文新魏" panose="02010800040101010101" pitchFamily="2" charset="-122"/>
              <a:ea typeface="华文新魏" panose="02010800040101010101" pitchFamily="2" charset="-122"/>
            </a:endParaRPr>
          </a:p>
        </p:txBody>
      </p:sp>
      <p:sp>
        <p:nvSpPr>
          <p:cNvPr id="8" name="矩形 7"/>
          <p:cNvSpPr/>
          <p:nvPr/>
        </p:nvSpPr>
        <p:spPr>
          <a:xfrm>
            <a:off x="357158" y="4500570"/>
            <a:ext cx="4626461" cy="1021080"/>
          </a:xfrm>
          <a:prstGeom prst="rect">
            <a:avLst/>
          </a:prstGeom>
        </p:spPr>
        <p:txBody>
          <a:bodyPr wrap="square">
            <a:spAutoFit/>
          </a:bodyPr>
          <a:lstStyle/>
          <a:p>
            <a:r>
              <a:rPr lang="zh-CN" altLang="en-US" sz="3050" b="1" dirty="0" smtClean="0">
                <a:solidFill>
                  <a:schemeClr val="tx1">
                    <a:lumMod val="95000"/>
                    <a:lumOff val="5000"/>
                  </a:schemeClr>
                </a:solidFill>
                <a:latin typeface="华文新魏" panose="02010800040101010101" pitchFamily="2" charset="-122"/>
                <a:ea typeface="华文新魏" panose="02010800040101010101" pitchFamily="2" charset="-122"/>
              </a:rPr>
              <a:t>②</a:t>
            </a:r>
            <a:r>
              <a:rPr lang="zh-CN" altLang="en-US" sz="3050" b="1" dirty="0" smtClean="0">
                <a:solidFill>
                  <a:prstClr val="black"/>
                </a:solidFill>
                <a:latin typeface="华文新魏" panose="02010800040101010101" pitchFamily="2" charset="-122"/>
                <a:ea typeface="华文新魏" panose="02010800040101010101" pitchFamily="2" charset="-122"/>
              </a:rPr>
              <a:t>中国的</a:t>
            </a:r>
            <a:r>
              <a:rPr lang="zh-CN" altLang="en-US" sz="3050" b="1" dirty="0" smtClean="0">
                <a:solidFill>
                  <a:srgbClr val="C00000"/>
                </a:solidFill>
                <a:latin typeface="华文新魏" panose="02010800040101010101" pitchFamily="2" charset="-122"/>
                <a:ea typeface="华文新魏" panose="02010800040101010101" pitchFamily="2" charset="-122"/>
              </a:rPr>
              <a:t>半殖民地化</a:t>
            </a:r>
            <a:r>
              <a:rPr lang="zh-CN" altLang="en-US" sz="3050" b="1" dirty="0" smtClean="0">
                <a:solidFill>
                  <a:prstClr val="black"/>
                </a:solidFill>
                <a:latin typeface="华文新魏" panose="02010800040101010101" pitchFamily="2" charset="-122"/>
                <a:ea typeface="华文新魏" panose="02010800040101010101" pitchFamily="2" charset="-122"/>
              </a:rPr>
              <a:t>程度进一步加深。</a:t>
            </a:r>
            <a:endParaRPr lang="zh-CN" altLang="en-US" sz="3050" b="1" dirty="0">
              <a:latin typeface="华文新魏" panose="02010800040101010101" pitchFamily="2" charset="-122"/>
              <a:ea typeface="华文新魏" panose="02010800040101010101" pitchFamily="2" charset="-122"/>
            </a:endParaRPr>
          </a:p>
        </p:txBody>
      </p:sp>
      <p:pic>
        <p:nvPicPr>
          <p:cNvPr id="9" name="图片 8" descr="t01a672365c4641d84f.jpg"/>
          <p:cNvPicPr>
            <a:picLocks noChangeAspect="1"/>
          </p:cNvPicPr>
          <p:nvPr/>
        </p:nvPicPr>
        <p:blipFill>
          <a:blip r:embed="rId2" cstate="print"/>
          <a:srcRect t="3636" b="5455"/>
          <a:stretch>
            <a:fillRect/>
          </a:stretch>
        </p:blipFill>
        <p:spPr>
          <a:xfrm>
            <a:off x="4929190" y="1214422"/>
            <a:ext cx="4214810" cy="4014135"/>
          </a:xfrm>
          <a:prstGeom prst="rect">
            <a:avLst/>
          </a:prstGeom>
          <a:ln>
            <a:solidFill>
              <a:schemeClr val="tx1">
                <a:lumMod val="65000"/>
                <a:lumOff val="35000"/>
              </a:schemeClr>
            </a:solidFill>
          </a:ln>
        </p:spPr>
      </p:pic>
      <p:sp>
        <p:nvSpPr>
          <p:cNvPr id="10" name="文本框 62466"/>
          <p:cNvSpPr txBox="1"/>
          <p:nvPr/>
        </p:nvSpPr>
        <p:spPr>
          <a:xfrm>
            <a:off x="500034" y="214290"/>
            <a:ext cx="7617471" cy="830997"/>
          </a:xfrm>
          <a:prstGeom prst="rect">
            <a:avLst/>
          </a:prstGeom>
          <a:solidFill>
            <a:schemeClr val="bg1"/>
          </a:solidFill>
          <a:ln w="9525">
            <a:noFill/>
          </a:ln>
        </p:spPr>
        <p:txBody>
          <a:bodyPr wrap="none" lIns="0" tIns="0" rIns="0" bIns="0" anchorCtr="1">
            <a:spAutoFit/>
          </a:bodyPr>
          <a:lstStyle/>
          <a:p>
            <a:pPr algn="ctr"/>
            <a:r>
              <a:rPr lang="zh-CN" altLang="en-US" sz="5400" dirty="0" smtClean="0">
                <a:solidFill>
                  <a:srgbClr val="FF0000"/>
                </a:solidFill>
                <a:effectLst>
                  <a:outerShdw blurRad="38100" dist="38100" dir="2700000" algn="tl">
                    <a:srgbClr val="C0C0C0"/>
                  </a:outerShdw>
                </a:effectLst>
                <a:latin typeface="文鼎CS大黑" charset="0"/>
              </a:rPr>
              <a:t>五、第</a:t>
            </a:r>
            <a:r>
              <a:rPr lang="zh-CN" altLang="en-US" sz="5400" dirty="0">
                <a:solidFill>
                  <a:srgbClr val="FF0000"/>
                </a:solidFill>
                <a:effectLst>
                  <a:outerShdw blurRad="38100" dist="38100" dir="2700000" algn="tl">
                    <a:srgbClr val="C0C0C0"/>
                  </a:outerShdw>
                </a:effectLst>
                <a:latin typeface="文鼎CS大黑" charset="0"/>
              </a:rPr>
              <a:t>二次鸦片战争影响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ssolv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64"/>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6513" y="26988"/>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WordArt 3"/>
          <p:cNvSpPr>
            <a:spLocks noChangeArrowheads="1" noChangeShapeType="1" noTextEdit="1"/>
          </p:cNvSpPr>
          <p:nvPr/>
        </p:nvSpPr>
        <p:spPr bwMode="auto">
          <a:xfrm>
            <a:off x="179388" y="260350"/>
            <a:ext cx="6172200" cy="3048000"/>
          </a:xfrm>
          <a:prstGeom prst="rect">
            <a:avLst/>
          </a:prstGeom>
        </p:spPr>
        <p:txBody>
          <a:bodyPr wrap="none" fromWordArt="1">
            <a:prstTxWarp prst="textPlain">
              <a:avLst>
                <a:gd name="adj" fmla="val 50000"/>
              </a:avLst>
            </a:prstTxWarp>
          </a:bodyPr>
          <a:lstStyle/>
          <a:p>
            <a:pPr algn="ctr"/>
            <a:r>
              <a:rPr lang="zh-CN" altLang="en-US" sz="5400" b="1" kern="10">
                <a:ln w="9525">
                  <a:solidFill>
                    <a:srgbClr val="FFFF00"/>
                  </a:solidFill>
                  <a:miter lim="800000"/>
                  <a:headEnd/>
                  <a:tailEnd/>
                </a:ln>
                <a:solidFill>
                  <a:srgbClr val="FF0000"/>
                </a:solidFill>
                <a:latin typeface="华文行楷"/>
                <a:ea typeface="华文行楷"/>
              </a:rPr>
              <a:t>勿忘国耻，</a:t>
            </a:r>
          </a:p>
          <a:p>
            <a:pPr algn="ctr"/>
            <a:r>
              <a:rPr lang="zh-CN" altLang="en-US" sz="5400" b="1" kern="10">
                <a:ln w="9525">
                  <a:solidFill>
                    <a:srgbClr val="FFFF00"/>
                  </a:solidFill>
                  <a:miter lim="800000"/>
                  <a:headEnd/>
                  <a:tailEnd/>
                </a:ln>
                <a:solidFill>
                  <a:srgbClr val="FF0000"/>
                </a:solidFill>
                <a:latin typeface="华文行楷"/>
                <a:ea typeface="华文行楷"/>
              </a:rPr>
              <a:t>振兴中华！</a:t>
            </a:r>
          </a:p>
        </p:txBody>
      </p:sp>
      <p:sp>
        <p:nvSpPr>
          <p:cNvPr id="6" name="WordArt 4"/>
          <p:cNvSpPr>
            <a:spLocks noChangeArrowheads="1" noChangeShapeType="1" noTextEdit="1"/>
          </p:cNvSpPr>
          <p:nvPr/>
        </p:nvSpPr>
        <p:spPr bwMode="auto">
          <a:xfrm>
            <a:off x="5651500" y="4797425"/>
            <a:ext cx="3457575" cy="2016125"/>
          </a:xfrm>
          <a:prstGeom prst="rect">
            <a:avLst/>
          </a:prstGeom>
        </p:spPr>
        <p:txBody>
          <a:bodyPr wrap="none" fromWordArt="1">
            <a:prstTxWarp prst="textPlain">
              <a:avLst>
                <a:gd name="adj" fmla="val 50000"/>
              </a:avLst>
            </a:prstTxWarp>
          </a:bodyPr>
          <a:lstStyle/>
          <a:p>
            <a:pPr algn="ctr"/>
            <a:r>
              <a:rPr lang="zh-CN" altLang="en-US" sz="96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华文新魏"/>
                <a:ea typeface="华文新魏"/>
              </a:rPr>
              <a:t>再见</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par>
                          <p:cTn id="8" fill="hold">
                            <p:stCondLst>
                              <p:cond delay="500"/>
                            </p:stCondLst>
                            <p:childTnLst>
                              <p:par>
                                <p:cTn id="9" presetID="19" presetClass="entr" presetSubtype="10" fill="hold" grpId="0" nodeType="afterEffect">
                                  <p:stCondLst>
                                    <p:cond delay="100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fmla="#ppt_w*sin(2.5*pi*$)">
                                          <p:val>
                                            <p:fltVal val="0"/>
                                          </p:val>
                                        </p:tav>
                                        <p:tav tm="100000">
                                          <p:val>
                                            <p:fltVal val="1"/>
                                          </p:val>
                                        </p:tav>
                                      </p:tavLst>
                                    </p:anim>
                                    <p:anim calcmode="lin" valueType="num">
                                      <p:cBhvr>
                                        <p:cTn id="12"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
          <p:cNvGrpSpPr>
            <a:grpSpLocks/>
          </p:cNvGrpSpPr>
          <p:nvPr/>
        </p:nvGrpSpPr>
        <p:grpSpPr bwMode="auto">
          <a:xfrm>
            <a:off x="180975" y="557213"/>
            <a:ext cx="2065338" cy="536575"/>
            <a:chOff x="284" y="878"/>
            <a:chExt cx="3254" cy="845"/>
          </a:xfrm>
        </p:grpSpPr>
        <p:pic>
          <p:nvPicPr>
            <p:cNvPr id="5" name="图片 1"/>
            <p:cNvPicPr>
              <a:picLocks noChangeAspect="1" noChangeArrowheads="1"/>
            </p:cNvPicPr>
            <p:nvPr/>
          </p:nvPicPr>
          <p:blipFill>
            <a:blip r:embed="rId3" cstate="print">
              <a:clrChange>
                <a:clrFrom>
                  <a:srgbClr val="FFFEFD"/>
                </a:clrFrom>
                <a:clrTo>
                  <a:srgbClr val="FFFEFD">
                    <a:alpha val="0"/>
                  </a:srgbClr>
                </a:clrTo>
              </a:clrChange>
            </a:blip>
            <a:srcRect/>
            <a:stretch>
              <a:fillRect/>
            </a:stretch>
          </p:blipFill>
          <p:spPr bwMode="auto">
            <a:xfrm>
              <a:off x="405" y="878"/>
              <a:ext cx="3133" cy="845"/>
            </a:xfrm>
            <a:prstGeom prst="rect">
              <a:avLst/>
            </a:prstGeom>
            <a:noFill/>
            <a:ln w="9525">
              <a:noFill/>
              <a:miter lim="800000"/>
              <a:headEnd/>
              <a:tailEnd/>
            </a:ln>
          </p:spPr>
        </p:pic>
        <p:sp>
          <p:nvSpPr>
            <p:cNvPr id="6" name="文本框 2"/>
            <p:cNvSpPr txBox="1">
              <a:spLocks noChangeArrowheads="1"/>
            </p:cNvSpPr>
            <p:nvPr/>
          </p:nvSpPr>
          <p:spPr bwMode="auto">
            <a:xfrm>
              <a:off x="284" y="878"/>
              <a:ext cx="2700" cy="816"/>
            </a:xfrm>
            <a:prstGeom prst="rect">
              <a:avLst/>
            </a:prstGeom>
            <a:noFill/>
            <a:ln w="9525">
              <a:noFill/>
              <a:miter lim="800000"/>
              <a:headEnd/>
              <a:tailEnd/>
            </a:ln>
          </p:spPr>
          <p:txBody>
            <a:bodyPr>
              <a:spAutoFit/>
            </a:bodyPr>
            <a:lstStyle/>
            <a:p>
              <a:pPr algn="ctr"/>
              <a:r>
                <a:rPr lang="zh-CN" altLang="en-US" sz="2800" b="1">
                  <a:solidFill>
                    <a:srgbClr val="0070C0"/>
                  </a:solidFill>
                  <a:latin typeface="黑体" pitchFamily="49" charset="-122"/>
                  <a:ea typeface="黑体" pitchFamily="49" charset="-122"/>
                </a:rPr>
                <a:t>课堂小结</a:t>
              </a:r>
            </a:p>
          </p:txBody>
        </p:sp>
      </p:grpSp>
      <p:sp>
        <p:nvSpPr>
          <p:cNvPr id="7" name="文本框 53253"/>
          <p:cNvSpPr txBox="1">
            <a:spLocks noChangeArrowheads="1"/>
          </p:cNvSpPr>
          <p:nvPr/>
        </p:nvSpPr>
        <p:spPr bwMode="auto">
          <a:xfrm>
            <a:off x="66675" y="1871663"/>
            <a:ext cx="687388" cy="3932237"/>
          </a:xfrm>
          <a:prstGeom prst="rect">
            <a:avLst/>
          </a:prstGeom>
          <a:solidFill>
            <a:schemeClr val="bg1"/>
          </a:solidFill>
          <a:ln w="9525">
            <a:solidFill>
              <a:schemeClr val="tx1"/>
            </a:solidFill>
            <a:miter lim="800000"/>
            <a:headEnd/>
            <a:tailEnd/>
          </a:ln>
          <a:effectLst>
            <a:outerShdw dist="107763" dir="2700000" algn="ctr" rotWithShape="0">
              <a:schemeClr val="bg2"/>
            </a:outerShdw>
          </a:effectLst>
        </p:spPr>
        <p:txBody>
          <a:bodyPr>
            <a:spAutoFit/>
          </a:bodyPr>
          <a:lstStyle/>
          <a:p>
            <a:pPr eaLnBrk="0" hangingPunct="0"/>
            <a:r>
              <a:rPr lang="zh-CN" altLang="en-US" sz="3600" b="1">
                <a:latin typeface="文鼎CS大黑" charset="0"/>
              </a:rPr>
              <a:t>第二次鸦片战争</a:t>
            </a:r>
          </a:p>
        </p:txBody>
      </p:sp>
      <p:sp>
        <p:nvSpPr>
          <p:cNvPr id="8" name="左大括号 7"/>
          <p:cNvSpPr>
            <a:spLocks/>
          </p:cNvSpPr>
          <p:nvPr/>
        </p:nvSpPr>
        <p:spPr bwMode="auto">
          <a:xfrm>
            <a:off x="844550" y="1493838"/>
            <a:ext cx="215900" cy="4573587"/>
          </a:xfrm>
          <a:prstGeom prst="leftBrace">
            <a:avLst>
              <a:gd name="adj1" fmla="val 175649"/>
              <a:gd name="adj2" fmla="val 50000"/>
            </a:avLst>
          </a:prstGeom>
          <a:noFill/>
          <a:ln w="9525">
            <a:solidFill>
              <a:schemeClr val="tx1"/>
            </a:solidFill>
            <a:round/>
            <a:headEnd/>
            <a:tailEnd/>
          </a:ln>
        </p:spPr>
        <p:txBody>
          <a:bodyPr/>
          <a:lstStyle/>
          <a:p>
            <a:endParaRPr lang="zh-CN" altLang="en-US" b="1"/>
          </a:p>
        </p:txBody>
      </p:sp>
      <p:sp>
        <p:nvSpPr>
          <p:cNvPr id="9" name="文本框 53254"/>
          <p:cNvSpPr txBox="1"/>
          <p:nvPr/>
        </p:nvSpPr>
        <p:spPr>
          <a:xfrm>
            <a:off x="1146175" y="1357313"/>
            <a:ext cx="1008063" cy="528637"/>
          </a:xfrm>
          <a:prstGeom prst="rect">
            <a:avLst/>
          </a:prstGeom>
          <a:solidFill>
            <a:srgbClr val="006600"/>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spAutoFit/>
          </a:bodyPr>
          <a:lstStyle/>
          <a:p>
            <a:pPr eaLnBrk="0" hangingPunct="0"/>
            <a:r>
              <a:rPr lang="zh-CN" altLang="en-US" sz="2800" b="1" noProof="1">
                <a:solidFill>
                  <a:srgbClr val="FFFFFF"/>
                </a:solidFill>
                <a:effectLst>
                  <a:outerShdw blurRad="38100" dist="38100" dir="2700000">
                    <a:srgbClr val="000000"/>
                  </a:outerShdw>
                </a:effectLst>
                <a:latin typeface="Times New Roman" panose="02020603050405020304" pitchFamily="2" charset="0"/>
                <a:ea typeface="方正姚体" panose="02010601030101010101" pitchFamily="2" charset="-122"/>
                <a:cs typeface="+mn-ea"/>
              </a:rPr>
              <a:t>起因</a:t>
            </a:r>
            <a:endParaRPr lang="zh-CN" altLang="en-US" sz="2800" b="1" noProof="1">
              <a:solidFill>
                <a:srgbClr val="FFFFFF"/>
              </a:solidFill>
              <a:effectLst>
                <a:outerShdw blurRad="38100" dist="38100" dir="2700000">
                  <a:srgbClr val="000000"/>
                </a:outerShdw>
              </a:effectLst>
              <a:latin typeface="Times New Roman" panose="02020603050405020304" pitchFamily="2" charset="0"/>
              <a:ea typeface="方正姚体" panose="02010601030101010101" pitchFamily="2" charset="-122"/>
            </a:endParaRPr>
          </a:p>
        </p:txBody>
      </p:sp>
      <p:sp>
        <p:nvSpPr>
          <p:cNvPr id="10" name="文本框 53266"/>
          <p:cNvSpPr txBox="1"/>
          <p:nvPr/>
        </p:nvSpPr>
        <p:spPr>
          <a:xfrm>
            <a:off x="1160463" y="2324100"/>
            <a:ext cx="1008062" cy="519113"/>
          </a:xfrm>
          <a:prstGeom prst="rect">
            <a:avLst/>
          </a:prstGeom>
          <a:solidFill>
            <a:srgbClr val="006600"/>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spAutoFit/>
          </a:bodyPr>
          <a:lstStyle/>
          <a:p>
            <a:pPr eaLnBrk="0" hangingPunct="0"/>
            <a:r>
              <a:rPr lang="zh-CN" altLang="en-US" sz="2800" b="1" noProof="1">
                <a:solidFill>
                  <a:srgbClr val="FFFFFF"/>
                </a:solidFill>
                <a:effectLst>
                  <a:outerShdw blurRad="38100" dist="38100" dir="2700000">
                    <a:srgbClr val="000000"/>
                  </a:outerShdw>
                </a:effectLst>
                <a:latin typeface="Times New Roman" panose="02020603050405020304" pitchFamily="2" charset="0"/>
                <a:ea typeface="方正姚体" panose="02010601030101010101" pitchFamily="2" charset="-122"/>
                <a:cs typeface="+mn-ea"/>
              </a:rPr>
              <a:t>时间</a:t>
            </a:r>
            <a:endParaRPr lang="zh-CN" altLang="en-US" sz="2800" b="1" noProof="1">
              <a:solidFill>
                <a:srgbClr val="FFFFFF"/>
              </a:solidFill>
              <a:effectLst>
                <a:outerShdw blurRad="38100" dist="38100" dir="2700000">
                  <a:srgbClr val="000000"/>
                </a:outerShdw>
              </a:effectLst>
              <a:latin typeface="Times New Roman" panose="02020603050405020304" pitchFamily="2" charset="0"/>
              <a:ea typeface="方正姚体" panose="02010601030101010101" pitchFamily="2" charset="-122"/>
            </a:endParaRPr>
          </a:p>
        </p:txBody>
      </p:sp>
      <p:sp>
        <p:nvSpPr>
          <p:cNvPr id="11" name="文本框 53267"/>
          <p:cNvSpPr txBox="1"/>
          <p:nvPr/>
        </p:nvSpPr>
        <p:spPr>
          <a:xfrm>
            <a:off x="1135063" y="4656138"/>
            <a:ext cx="1008062" cy="528637"/>
          </a:xfrm>
          <a:prstGeom prst="rect">
            <a:avLst/>
          </a:prstGeom>
          <a:solidFill>
            <a:srgbClr val="006600"/>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spAutoFit/>
          </a:bodyPr>
          <a:lstStyle/>
          <a:p>
            <a:pPr eaLnBrk="0" hangingPunct="0"/>
            <a:r>
              <a:rPr lang="zh-CN" altLang="en-US" sz="2800" b="1" noProof="1">
                <a:solidFill>
                  <a:srgbClr val="FFFFFF"/>
                </a:solidFill>
                <a:effectLst>
                  <a:outerShdw blurRad="38100" dist="38100" dir="2700000">
                    <a:srgbClr val="000000"/>
                  </a:outerShdw>
                </a:effectLst>
                <a:latin typeface="Times New Roman" panose="02020603050405020304" pitchFamily="2" charset="0"/>
                <a:ea typeface="方正姚体" panose="02010601030101010101" pitchFamily="2" charset="-122"/>
                <a:cs typeface="+mn-ea"/>
              </a:rPr>
              <a:t>结果</a:t>
            </a:r>
            <a:endParaRPr lang="zh-CN" altLang="en-US" sz="2800" b="1" noProof="1">
              <a:solidFill>
                <a:srgbClr val="FFFFFF"/>
              </a:solidFill>
              <a:effectLst>
                <a:outerShdw blurRad="38100" dist="38100" dir="2700000">
                  <a:srgbClr val="000000"/>
                </a:outerShdw>
              </a:effectLst>
              <a:latin typeface="Times New Roman" panose="02020603050405020304" pitchFamily="2" charset="0"/>
              <a:ea typeface="方正姚体" panose="02010601030101010101" pitchFamily="2" charset="-122"/>
            </a:endParaRPr>
          </a:p>
        </p:txBody>
      </p:sp>
      <p:sp>
        <p:nvSpPr>
          <p:cNvPr id="12" name="文本框 53268"/>
          <p:cNvSpPr txBox="1"/>
          <p:nvPr/>
        </p:nvSpPr>
        <p:spPr>
          <a:xfrm>
            <a:off x="1081088" y="5748338"/>
            <a:ext cx="1008062" cy="528637"/>
          </a:xfrm>
          <a:prstGeom prst="rect">
            <a:avLst/>
          </a:prstGeom>
          <a:solidFill>
            <a:srgbClr val="006600"/>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spAutoFit/>
          </a:bodyPr>
          <a:lstStyle/>
          <a:p>
            <a:pPr eaLnBrk="0" hangingPunct="0"/>
            <a:r>
              <a:rPr lang="zh-CN" altLang="en-US" sz="2800" b="1" noProof="1">
                <a:solidFill>
                  <a:srgbClr val="FFFFFF"/>
                </a:solidFill>
                <a:effectLst>
                  <a:outerShdw blurRad="38100" dist="38100" dir="2700000">
                    <a:srgbClr val="000000"/>
                  </a:outerShdw>
                </a:effectLst>
                <a:latin typeface="Times New Roman" panose="02020603050405020304" pitchFamily="2" charset="0"/>
                <a:ea typeface="方正姚体" panose="02010601030101010101" pitchFamily="2" charset="-122"/>
                <a:cs typeface="+mn-ea"/>
              </a:rPr>
              <a:t>影响</a:t>
            </a:r>
            <a:endParaRPr lang="zh-CN" altLang="en-US" sz="2800" b="1" noProof="1">
              <a:solidFill>
                <a:srgbClr val="FFFFFF"/>
              </a:solidFill>
              <a:effectLst>
                <a:outerShdw blurRad="38100" dist="38100" dir="2700000">
                  <a:srgbClr val="000000"/>
                </a:outerShdw>
              </a:effectLst>
              <a:latin typeface="Times New Roman" panose="02020603050405020304" pitchFamily="2" charset="0"/>
              <a:ea typeface="方正姚体" panose="02010601030101010101" pitchFamily="2" charset="-122"/>
            </a:endParaRPr>
          </a:p>
        </p:txBody>
      </p:sp>
      <p:sp>
        <p:nvSpPr>
          <p:cNvPr id="13" name="文本框 6"/>
          <p:cNvSpPr txBox="1"/>
          <p:nvPr/>
        </p:nvSpPr>
        <p:spPr>
          <a:xfrm>
            <a:off x="1152525" y="3540125"/>
            <a:ext cx="1101725" cy="523220"/>
          </a:xfrm>
          <a:prstGeom prst="rect">
            <a:avLst/>
          </a:prstGeom>
          <a:solidFill>
            <a:srgbClr val="006600"/>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spAutoFit/>
          </a:bodyPr>
          <a:lstStyle/>
          <a:p>
            <a:pPr eaLnBrk="0" hangingPunct="0"/>
            <a:r>
              <a:rPr lang="zh-CN" altLang="en-US" sz="2800" b="1" noProof="1">
                <a:solidFill>
                  <a:srgbClr val="FFFFFF"/>
                </a:solidFill>
                <a:effectLst>
                  <a:outerShdw blurRad="38100" dist="38100" dir="2700000">
                    <a:srgbClr val="000000"/>
                  </a:outerShdw>
                </a:effectLst>
                <a:latin typeface="Times New Roman" panose="02020603050405020304" pitchFamily="2" charset="0"/>
                <a:ea typeface="方正姚体" panose="02010601030101010101" pitchFamily="2" charset="-122"/>
                <a:cs typeface="+mn-ea"/>
              </a:rPr>
              <a:t>经过</a:t>
            </a:r>
            <a:endParaRPr lang="zh-CN" altLang="en-US" sz="2800" b="1" noProof="1">
              <a:solidFill>
                <a:srgbClr val="FFFFFF"/>
              </a:solidFill>
              <a:effectLst>
                <a:outerShdw blurRad="38100" dist="38100" dir="2700000">
                  <a:srgbClr val="000000"/>
                </a:outerShdw>
              </a:effectLst>
              <a:latin typeface="Times New Roman" panose="02020603050405020304" pitchFamily="2" charset="0"/>
              <a:ea typeface="方正姚体" panose="02010601030101010101" pitchFamily="2" charset="-122"/>
            </a:endParaRPr>
          </a:p>
        </p:txBody>
      </p:sp>
      <p:sp>
        <p:nvSpPr>
          <p:cNvPr id="14" name="矩形 7178"/>
          <p:cNvSpPr>
            <a:spLocks noChangeArrowheads="1"/>
          </p:cNvSpPr>
          <p:nvPr/>
        </p:nvSpPr>
        <p:spPr bwMode="auto">
          <a:xfrm>
            <a:off x="2339975" y="1343025"/>
            <a:ext cx="6396038" cy="523220"/>
          </a:xfrm>
          <a:prstGeom prst="rect">
            <a:avLst/>
          </a:prstGeom>
          <a:noFill/>
          <a:ln w="9525">
            <a:noFill/>
            <a:miter lim="800000"/>
            <a:headEnd/>
            <a:tailEnd/>
          </a:ln>
        </p:spPr>
        <p:txBody>
          <a:bodyPr>
            <a:spAutoFit/>
          </a:bodyPr>
          <a:lstStyle/>
          <a:p>
            <a:pPr>
              <a:spcBef>
                <a:spcPct val="50000"/>
              </a:spcBef>
            </a:pPr>
            <a:r>
              <a:rPr lang="zh-CN" altLang="en-US" sz="2800" b="1" dirty="0">
                <a:latin typeface="楷体_GB2312" pitchFamily="1" charset="-122"/>
                <a:ea typeface="楷体_GB2312" pitchFamily="1" charset="-122"/>
              </a:rPr>
              <a:t>进一步打开</a:t>
            </a:r>
            <a:r>
              <a:rPr lang="zh-CN" altLang="en-US" sz="2800" b="1" dirty="0">
                <a:solidFill>
                  <a:srgbClr val="FF0000"/>
                </a:solidFill>
                <a:latin typeface="楷体_GB2312" pitchFamily="1" charset="-122"/>
                <a:ea typeface="楷体_GB2312" pitchFamily="1" charset="-122"/>
              </a:rPr>
              <a:t>中国市场</a:t>
            </a:r>
            <a:r>
              <a:rPr lang="zh-CN" altLang="en-US" sz="2800" b="1" dirty="0">
                <a:latin typeface="楷体_GB2312" pitchFamily="1" charset="-122"/>
                <a:ea typeface="楷体_GB2312" pitchFamily="1" charset="-122"/>
              </a:rPr>
              <a:t>，扩大侵略权益。</a:t>
            </a:r>
          </a:p>
        </p:txBody>
      </p:sp>
      <p:sp>
        <p:nvSpPr>
          <p:cNvPr id="15" name="矩形 9225"/>
          <p:cNvSpPr>
            <a:spLocks noChangeArrowheads="1"/>
          </p:cNvSpPr>
          <p:nvPr/>
        </p:nvSpPr>
        <p:spPr bwMode="auto">
          <a:xfrm>
            <a:off x="2536825" y="2351088"/>
            <a:ext cx="4249753" cy="480131"/>
          </a:xfrm>
          <a:prstGeom prst="rect">
            <a:avLst/>
          </a:prstGeom>
          <a:noFill/>
          <a:ln w="9525">
            <a:noFill/>
            <a:miter lim="800000"/>
            <a:headEnd/>
            <a:tailEnd/>
          </a:ln>
        </p:spPr>
        <p:txBody>
          <a:bodyPr wrap="square">
            <a:spAutoFit/>
          </a:bodyPr>
          <a:lstStyle/>
          <a:p>
            <a:pPr>
              <a:lnSpc>
                <a:spcPct val="90000"/>
              </a:lnSpc>
              <a:spcBef>
                <a:spcPct val="20000"/>
              </a:spcBef>
            </a:pPr>
            <a:r>
              <a:rPr lang="en-US" altLang="zh-CN" sz="2800" b="1" dirty="0">
                <a:latin typeface="楷体_GB2312" pitchFamily="1" charset="-122"/>
                <a:ea typeface="楷体_GB2312" pitchFamily="1" charset="-122"/>
              </a:rPr>
              <a:t>1856</a:t>
            </a:r>
            <a:r>
              <a:rPr lang="zh-CN" altLang="en-US" sz="2800" b="1" dirty="0">
                <a:latin typeface="楷体_GB2312" pitchFamily="1" charset="-122"/>
                <a:ea typeface="楷体_GB2312" pitchFamily="1" charset="-122"/>
              </a:rPr>
              <a:t>年</a:t>
            </a:r>
            <a:r>
              <a:rPr lang="en-US" altLang="zh-CN" sz="2800" b="1" dirty="0">
                <a:latin typeface="楷体_GB2312" pitchFamily="1" charset="-122"/>
                <a:ea typeface="楷体_GB2312" pitchFamily="1" charset="-122"/>
              </a:rPr>
              <a:t>—1860</a:t>
            </a:r>
            <a:r>
              <a:rPr lang="zh-CN" altLang="en-US" sz="2800" b="1" dirty="0">
                <a:latin typeface="楷体_GB2312" pitchFamily="1" charset="-122"/>
                <a:ea typeface="楷体_GB2312" pitchFamily="1" charset="-122"/>
              </a:rPr>
              <a:t>年</a:t>
            </a:r>
          </a:p>
        </p:txBody>
      </p:sp>
      <p:sp>
        <p:nvSpPr>
          <p:cNvPr id="16" name="左大括号 15"/>
          <p:cNvSpPr>
            <a:spLocks/>
          </p:cNvSpPr>
          <p:nvPr/>
        </p:nvSpPr>
        <p:spPr bwMode="auto">
          <a:xfrm>
            <a:off x="2292350" y="3322638"/>
            <a:ext cx="136525" cy="969962"/>
          </a:xfrm>
          <a:prstGeom prst="leftBrace">
            <a:avLst>
              <a:gd name="adj1" fmla="val 33714"/>
              <a:gd name="adj2" fmla="val 50000"/>
            </a:avLst>
          </a:prstGeom>
          <a:noFill/>
          <a:ln w="9525">
            <a:solidFill>
              <a:schemeClr val="tx1"/>
            </a:solidFill>
            <a:round/>
            <a:headEnd/>
            <a:tailEnd/>
          </a:ln>
        </p:spPr>
        <p:txBody>
          <a:bodyPr/>
          <a:lstStyle/>
          <a:p>
            <a:endParaRPr lang="zh-CN" altLang="en-US" b="1"/>
          </a:p>
        </p:txBody>
      </p:sp>
      <p:sp>
        <p:nvSpPr>
          <p:cNvPr id="17" name="文本框 62468"/>
          <p:cNvSpPr txBox="1">
            <a:spLocks noChangeArrowheads="1"/>
          </p:cNvSpPr>
          <p:nvPr/>
        </p:nvSpPr>
        <p:spPr bwMode="auto">
          <a:xfrm>
            <a:off x="2478088" y="3157538"/>
            <a:ext cx="6665912" cy="430887"/>
          </a:xfrm>
          <a:prstGeom prst="rect">
            <a:avLst/>
          </a:prstGeom>
          <a:noFill/>
          <a:ln w="9525">
            <a:noFill/>
            <a:miter lim="800000"/>
            <a:headEnd/>
            <a:tailEnd/>
          </a:ln>
        </p:spPr>
        <p:txBody>
          <a:bodyPr wrap="square" lIns="0" tIns="0" rIns="0" bIns="0">
            <a:spAutoFit/>
          </a:bodyPr>
          <a:lstStyle/>
          <a:p>
            <a:r>
              <a:rPr lang="zh-CN" altLang="en-US" sz="2800" b="1" dirty="0">
                <a:latin typeface="楷体_GB2312" pitchFamily="1" charset="-122"/>
                <a:ea typeface="楷体_GB2312" pitchFamily="1" charset="-122"/>
              </a:rPr>
              <a:t>1856年，占领广州。1858年逼近天津。</a:t>
            </a:r>
            <a:endParaRPr lang="zh-CN" altLang="en-US" sz="2800" b="1" dirty="0">
              <a:latin typeface="创艺简仿宋" charset="0"/>
            </a:endParaRPr>
          </a:p>
        </p:txBody>
      </p:sp>
      <p:sp>
        <p:nvSpPr>
          <p:cNvPr id="18" name="文本框 7"/>
          <p:cNvSpPr txBox="1">
            <a:spLocks noChangeArrowheads="1"/>
          </p:cNvSpPr>
          <p:nvPr/>
        </p:nvSpPr>
        <p:spPr bwMode="auto">
          <a:xfrm>
            <a:off x="2435224" y="3968750"/>
            <a:ext cx="4779981" cy="427038"/>
          </a:xfrm>
          <a:prstGeom prst="rect">
            <a:avLst/>
          </a:prstGeom>
          <a:noFill/>
          <a:ln w="9525">
            <a:noFill/>
            <a:miter lim="800000"/>
            <a:headEnd/>
            <a:tailEnd/>
          </a:ln>
        </p:spPr>
        <p:txBody>
          <a:bodyPr wrap="square" lIns="0" tIns="0" rIns="0" bIns="0">
            <a:spAutoFit/>
          </a:bodyPr>
          <a:lstStyle/>
          <a:p>
            <a:r>
              <a:rPr lang="zh-CN" altLang="en-US" sz="2800" b="1">
                <a:latin typeface="楷体_GB2312" pitchFamily="1" charset="-122"/>
                <a:ea typeface="楷体_GB2312" pitchFamily="1" charset="-122"/>
              </a:rPr>
              <a:t>1860年，</a:t>
            </a:r>
            <a:r>
              <a:rPr lang="zh-CN" altLang="en-US" sz="2800" b="1">
                <a:solidFill>
                  <a:srgbClr val="FF0000"/>
                </a:solidFill>
                <a:latin typeface="楷体_GB2312" pitchFamily="1" charset="-122"/>
                <a:ea typeface="楷体_GB2312" pitchFamily="1" charset="-122"/>
              </a:rPr>
              <a:t>火烧圆明园</a:t>
            </a:r>
          </a:p>
        </p:txBody>
      </p:sp>
      <p:sp>
        <p:nvSpPr>
          <p:cNvPr id="19" name="矩形 7178"/>
          <p:cNvSpPr>
            <a:spLocks noChangeArrowheads="1"/>
          </p:cNvSpPr>
          <p:nvPr/>
        </p:nvSpPr>
        <p:spPr bwMode="auto">
          <a:xfrm>
            <a:off x="2230438" y="4497388"/>
            <a:ext cx="6913562" cy="1169551"/>
          </a:xfrm>
          <a:prstGeom prst="rect">
            <a:avLst/>
          </a:prstGeom>
          <a:noFill/>
          <a:ln w="9525">
            <a:noFill/>
            <a:miter lim="800000"/>
            <a:headEnd/>
            <a:tailEnd/>
          </a:ln>
        </p:spPr>
        <p:txBody>
          <a:bodyPr wrap="square">
            <a:spAutoFit/>
          </a:bodyPr>
          <a:lstStyle/>
          <a:p>
            <a:pPr>
              <a:spcBef>
                <a:spcPct val="50000"/>
              </a:spcBef>
            </a:pPr>
            <a:r>
              <a:rPr lang="zh-CN" altLang="en-US" sz="2800" b="1" dirty="0" smtClean="0">
                <a:latin typeface="楷体_GB2312" pitchFamily="1" charset="-122"/>
                <a:ea typeface="楷体_GB2312" pitchFamily="1" charset="-122"/>
              </a:rPr>
              <a:t>中国战败，</a:t>
            </a:r>
            <a:r>
              <a:rPr lang="zh-CN" altLang="en-US" sz="2800" b="1" dirty="0">
                <a:latin typeface="楷体_GB2312" pitchFamily="1" charset="-122"/>
                <a:ea typeface="楷体_GB2312" pitchFamily="1" charset="-122"/>
              </a:rPr>
              <a:t>签订</a:t>
            </a:r>
            <a:r>
              <a:rPr lang="zh-CN" altLang="en-US" sz="2800" b="1" dirty="0">
                <a:solidFill>
                  <a:srgbClr val="FF0000"/>
                </a:solidFill>
                <a:latin typeface="楷体_GB2312" pitchFamily="1" charset="-122"/>
                <a:ea typeface="楷体_GB2312" pitchFamily="1" charset="-122"/>
              </a:rPr>
              <a:t>《天津条约》《北京条约》</a:t>
            </a:r>
            <a:r>
              <a:rPr lang="zh-CN" altLang="en-US" sz="2800" b="1" dirty="0">
                <a:latin typeface="楷体_GB2312" pitchFamily="1" charset="-122"/>
                <a:ea typeface="楷体_GB2312" pitchFamily="1" charset="-122"/>
              </a:rPr>
              <a:t> </a:t>
            </a:r>
          </a:p>
          <a:p>
            <a:pPr>
              <a:spcBef>
                <a:spcPct val="50000"/>
              </a:spcBef>
            </a:pPr>
            <a:r>
              <a:rPr lang="zh-CN" altLang="en-US" sz="2800" b="1" dirty="0">
                <a:latin typeface="楷体_GB2312" pitchFamily="1" charset="-122"/>
                <a:ea typeface="楷体_GB2312" pitchFamily="1" charset="-122"/>
              </a:rPr>
              <a:t>沙俄占领中国北方大片领土。</a:t>
            </a:r>
          </a:p>
        </p:txBody>
      </p:sp>
      <p:sp>
        <p:nvSpPr>
          <p:cNvPr id="20" name="文本框 9"/>
          <p:cNvSpPr txBox="1">
            <a:spLocks noChangeArrowheads="1"/>
          </p:cNvSpPr>
          <p:nvPr/>
        </p:nvSpPr>
        <p:spPr bwMode="auto">
          <a:xfrm>
            <a:off x="2390774" y="5819775"/>
            <a:ext cx="6324629" cy="427038"/>
          </a:xfrm>
          <a:prstGeom prst="rect">
            <a:avLst/>
          </a:prstGeom>
          <a:noFill/>
          <a:ln w="9525">
            <a:noFill/>
            <a:miter lim="800000"/>
            <a:headEnd/>
            <a:tailEnd/>
          </a:ln>
        </p:spPr>
        <p:txBody>
          <a:bodyPr wrap="square" lIns="0" tIns="0" rIns="0" bIns="0">
            <a:spAutoFit/>
          </a:bodyPr>
          <a:lstStyle/>
          <a:p>
            <a:r>
              <a:rPr lang="zh-CN" altLang="en-US" sz="2800" b="1" dirty="0">
                <a:solidFill>
                  <a:srgbClr val="CC0000"/>
                </a:solidFill>
                <a:latin typeface="文鼎中楷简" charset="0"/>
              </a:rPr>
              <a:t>中国的半殖民地化程度进一步加深</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ppt_x</p:attrName>
                                        </p:attrNameLst>
                                      </p:cBhvr>
                                      <p:tavLst>
                                        <p:tav tm="0">
                                          <p:val>
                                            <p:strVal val="0-#ppt_w/2"/>
                                          </p:val>
                                        </p:tav>
                                        <p:tav tm="100000">
                                          <p:val>
                                            <p:strVal val="#ppt_x"/>
                                          </p:val>
                                        </p:tav>
                                      </p:tavLst>
                                    </p:anim>
                                    <p:anim calcmode="lin" valueType="num">
                                      <p:cBhvr>
                                        <p:cTn id="13"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left)">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3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800" decel="100000"/>
                                        <p:tgtEl>
                                          <p:spTgt spid="14"/>
                                        </p:tgtEl>
                                      </p:cBhvr>
                                    </p:animEffect>
                                    <p:anim calcmode="lin" valueType="num">
                                      <p:cBhvr>
                                        <p:cTn id="24" dur="800" decel="100000" fill="hold"/>
                                        <p:tgtEl>
                                          <p:spTgt spid="14"/>
                                        </p:tgtEl>
                                        <p:attrNameLst>
                                          <p:attrName>style.rotation</p:attrName>
                                        </p:attrNameLst>
                                      </p:cBhvr>
                                      <p:tavLst>
                                        <p:tav tm="0">
                                          <p:val>
                                            <p:fltVal val="-90"/>
                                          </p:val>
                                        </p:tav>
                                        <p:tav tm="100000">
                                          <p:val>
                                            <p:fltVal val="0"/>
                                          </p:val>
                                        </p:tav>
                                      </p:tavLst>
                                    </p:anim>
                                    <p:anim calcmode="lin" valueType="num">
                                      <p:cBhvr>
                                        <p:cTn id="25" dur="800" decel="100000" fill="hold"/>
                                        <p:tgtEl>
                                          <p:spTgt spid="14"/>
                                        </p:tgtEl>
                                        <p:attrNameLst>
                                          <p:attrName>ppt_x</p:attrName>
                                        </p:attrNameLst>
                                      </p:cBhvr>
                                      <p:tavLst>
                                        <p:tav tm="0">
                                          <p:val>
                                            <p:strVal val="#ppt_x+0.4"/>
                                          </p:val>
                                        </p:tav>
                                        <p:tav tm="100000">
                                          <p:val>
                                            <p:strVal val="#ppt_x-0.05"/>
                                          </p:val>
                                        </p:tav>
                                      </p:tavLst>
                                    </p:anim>
                                    <p:anim calcmode="lin" valueType="num">
                                      <p:cBhvr>
                                        <p:cTn id="26" dur="800" decel="100000" fill="hold"/>
                                        <p:tgtEl>
                                          <p:spTgt spid="14"/>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14"/>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14"/>
                                        </p:tgtEl>
                                        <p:attrNameLst>
                                          <p:attrName>ppt_y</p:attrName>
                                        </p:attrNameLst>
                                      </p:cBhvr>
                                      <p:tavLst>
                                        <p:tav tm="0">
                                          <p:val>
                                            <p:strVal val="#ppt_y+0.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blinds(horizontal)">
                                      <p:cBhvr>
                                        <p:cTn id="38" dur="5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ppt_x</p:attrName>
                                        </p:attrNameLst>
                                      </p:cBhvr>
                                      <p:tavLst>
                                        <p:tav tm="0">
                                          <p:val>
                                            <p:strVal val="0-#ppt_w/2"/>
                                          </p:val>
                                        </p:tav>
                                        <p:tav tm="100000">
                                          <p:val>
                                            <p:strVal val="#ppt_x"/>
                                          </p:val>
                                        </p:tav>
                                      </p:tavLst>
                                    </p:anim>
                                    <p:anim calcmode="lin" valueType="num">
                                      <p:cBhvr>
                                        <p:cTn id="49"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ppt_x</p:attrName>
                                        </p:attrNameLst>
                                      </p:cBhvr>
                                      <p:tavLst>
                                        <p:tav tm="0">
                                          <p:val>
                                            <p:strVal val="#ppt_x"/>
                                          </p:val>
                                        </p:tav>
                                        <p:tav tm="100000">
                                          <p:val>
                                            <p:strVal val="#ppt_x"/>
                                          </p:val>
                                        </p:tav>
                                      </p:tavLst>
                                    </p:anim>
                                    <p:anim calcmode="lin" valueType="num">
                                      <p:cBhvr>
                                        <p:cTn id="55" dur="500" fill="hold"/>
                                        <p:tgtEl>
                                          <p:spTgt spid="17"/>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2"/>
                                            </p:cond>
                                          </p:stCondLst>
                                          <p:endCondLst>
                                            <p:cond evt="onStopAudio" delay="0">
                                              <p:tgtEl>
                                                <p:sldTgt/>
                                              </p:tgtEl>
                                            </p:cond>
                                          </p:endCondLst>
                                        </p:cTn>
                                        <p:tgtEl>
                                          <p:sndTgt r:embed="rId2" name="type.wav"/>
                                        </p:tgtEl>
                                      </p:cMediaNode>
                                    </p:audio>
                                  </p:sub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p:cTn id="60" dur="500" fill="hold"/>
                                        <p:tgtEl>
                                          <p:spTgt spid="18"/>
                                        </p:tgtEl>
                                        <p:attrNameLst>
                                          <p:attrName>ppt_x</p:attrName>
                                        </p:attrNameLst>
                                      </p:cBhvr>
                                      <p:tavLst>
                                        <p:tav tm="0">
                                          <p:val>
                                            <p:strVal val="#ppt_x"/>
                                          </p:val>
                                        </p:tav>
                                        <p:tav tm="100000">
                                          <p:val>
                                            <p:strVal val="#ppt_x"/>
                                          </p:val>
                                        </p:tav>
                                      </p:tavLst>
                                    </p:anim>
                                    <p:anim calcmode="lin" valueType="num">
                                      <p:cBhvr>
                                        <p:cTn id="61" dur="500" fill="hold"/>
                                        <p:tgtEl>
                                          <p:spTgt spid="1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8"/>
                                            </p:cond>
                                          </p:stCondLst>
                                          <p:endCondLst>
                                            <p:cond evt="onStopAudio" delay="0">
                                              <p:tgtEl>
                                                <p:sldTgt/>
                                              </p:tgtEl>
                                            </p:cond>
                                          </p:endCondLst>
                                        </p:cTn>
                                        <p:tgtEl>
                                          <p:sndTgt r:embed="rId2" name="type.wav"/>
                                        </p:tgtEl>
                                      </p:cMediaNode>
                                    </p:audio>
                                  </p:sub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childTnLst>
                          </p:cTn>
                        </p:par>
                      </p:childTnLst>
                    </p:cTn>
                  </p:par>
                  <p:par>
                    <p:cTn id="67" fill="hold">
                      <p:stCondLst>
                        <p:cond delay="indefinite"/>
                      </p:stCondLst>
                      <p:childTnLst>
                        <p:par>
                          <p:cTn id="68" fill="hold">
                            <p:stCondLst>
                              <p:cond delay="0"/>
                            </p:stCondLst>
                            <p:childTnLst>
                              <p:par>
                                <p:cTn id="69" presetID="27" presetClass="entr" presetSubtype="0" fill="hold" grpId="0" nodeType="clickEffect">
                                  <p:stCondLst>
                                    <p:cond delay="0"/>
                                  </p:stCondLst>
                                  <p:iterate type="lt">
                                    <p:tmPct val="50000"/>
                                  </p:iterate>
                                  <p:childTnLst>
                                    <p:set>
                                      <p:cBhvr>
                                        <p:cTn id="70" dur="1" fill="hold">
                                          <p:stCondLst>
                                            <p:cond delay="0"/>
                                          </p:stCondLst>
                                        </p:cTn>
                                        <p:tgtEl>
                                          <p:spTgt spid="19"/>
                                        </p:tgtEl>
                                        <p:attrNameLst>
                                          <p:attrName>style.visibility</p:attrName>
                                        </p:attrNameLst>
                                      </p:cBhvr>
                                      <p:to>
                                        <p:strVal val="visible"/>
                                      </p:to>
                                    </p:set>
                                    <p:anim calcmode="discrete" valueType="clr">
                                      <p:cBhvr override="childStyle">
                                        <p:cTn id="71" dur="80"/>
                                        <p:tgtEl>
                                          <p:spTgt spid="19"/>
                                        </p:tgtEl>
                                        <p:attrNameLst>
                                          <p:attrName>style.color</p:attrName>
                                        </p:attrNameLst>
                                      </p:cBhvr>
                                      <p:tavLst>
                                        <p:tav tm="0">
                                          <p:val>
                                            <p:clrVal>
                                              <a:schemeClr val="accent2"/>
                                            </p:clrVal>
                                          </p:val>
                                        </p:tav>
                                        <p:tav tm="50000">
                                          <p:val>
                                            <p:clrVal>
                                              <a:schemeClr val="hlink"/>
                                            </p:clrVal>
                                          </p:val>
                                        </p:tav>
                                      </p:tavLst>
                                    </p:anim>
                                    <p:anim calcmode="discrete" valueType="clr">
                                      <p:cBhvr>
                                        <p:cTn id="72" dur="80"/>
                                        <p:tgtEl>
                                          <p:spTgt spid="19"/>
                                        </p:tgtEl>
                                        <p:attrNameLst>
                                          <p:attrName>fillcolor</p:attrName>
                                        </p:attrNameLst>
                                      </p:cBhvr>
                                      <p:tavLst>
                                        <p:tav tm="0">
                                          <p:val>
                                            <p:clrVal>
                                              <a:schemeClr val="accent2"/>
                                            </p:clrVal>
                                          </p:val>
                                        </p:tav>
                                        <p:tav tm="50000">
                                          <p:val>
                                            <p:clrVal>
                                              <a:schemeClr val="hlink"/>
                                            </p:clrVal>
                                          </p:val>
                                        </p:tav>
                                      </p:tavLst>
                                    </p:anim>
                                    <p:set>
                                      <p:cBhvr>
                                        <p:cTn id="73" dur="80"/>
                                        <p:tgtEl>
                                          <p:spTgt spid="19"/>
                                        </p:tgtEl>
                                        <p:attrNameLst>
                                          <p:attrName>fill.type</p:attrName>
                                        </p:attrNameLst>
                                      </p:cBhvr>
                                      <p:to>
                                        <p:strVal val="solid"/>
                                      </p:to>
                                    </p:se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wipe(left)">
                                      <p:cBhvr>
                                        <p:cTn id="78" dur="500"/>
                                        <p:tgtEl>
                                          <p:spTgt spid="12"/>
                                        </p:tgtEl>
                                      </p:cBhvr>
                                    </p:animEffect>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ppt_x</p:attrName>
                                        </p:attrNameLst>
                                      </p:cBhvr>
                                      <p:tavLst>
                                        <p:tav tm="0">
                                          <p:val>
                                            <p:strVal val="#ppt_x"/>
                                          </p:val>
                                        </p:tav>
                                        <p:tav tm="100000">
                                          <p:val>
                                            <p:strVal val="#ppt_x"/>
                                          </p:val>
                                        </p:tav>
                                      </p:tavLst>
                                    </p:anim>
                                    <p:anim calcmode="lin" valueType="num">
                                      <p:cBhvr>
                                        <p:cTn id="84" dur="500" fill="hold"/>
                                        <p:tgtEl>
                                          <p:spTgt spid="2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1"/>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9" grpId="0" bldLvl="0" animBg="1"/>
      <p:bldP spid="10" grpId="0" bldLvl="0" animBg="1"/>
      <p:bldP spid="11" grpId="0" bldLvl="0" animBg="1"/>
      <p:bldP spid="12" grpId="0" bldLvl="0" animBg="1"/>
      <p:bldP spid="13" grpId="0" bldLvl="0" animBg="1"/>
      <p:bldP spid="14" grpId="0"/>
      <p:bldP spid="15" grpId="0"/>
      <p:bldP spid="17" grpId="0"/>
      <p:bldP spid="18" grpId="0"/>
      <p:bldP spid="19" grpId="0"/>
      <p:bldP spid="2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p:nvPr/>
        </p:nvGraphicFramePr>
        <p:xfrm>
          <a:off x="714348" y="2204349"/>
          <a:ext cx="8324196" cy="2727325"/>
        </p:xfrm>
        <a:graphic>
          <a:graphicData uri="http://schemas.openxmlformats.org/drawingml/2006/table">
            <a:tbl>
              <a:tblPr/>
              <a:tblGrid>
                <a:gridCol w="1818246"/>
                <a:gridCol w="956834"/>
                <a:gridCol w="924505"/>
                <a:gridCol w="2505497"/>
                <a:gridCol w="2119114"/>
              </a:tblGrid>
              <a:tr h="494030">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665" b="1" dirty="0">
                          <a:latin typeface="宋体" panose="02010600030101010101" pitchFamily="2" charset="-122"/>
                        </a:rPr>
                        <a:t>根本原因</a:t>
                      </a: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665" b="1" dirty="0">
                          <a:latin typeface="宋体" panose="02010600030101010101" pitchFamily="2" charset="-122"/>
                          <a:ea typeface="Times New Roman" panose="02020603050405020304" pitchFamily="18" charset="0"/>
                        </a:rPr>
                        <a:t>时间</a:t>
                      </a: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665" b="1" dirty="0">
                          <a:latin typeface="宋体" panose="02010600030101010101" pitchFamily="2" charset="-122"/>
                          <a:ea typeface="Times New Roman" panose="02020603050405020304" pitchFamily="18" charset="0"/>
                        </a:rPr>
                        <a:t>规模</a:t>
                      </a: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665" b="1" dirty="0">
                          <a:latin typeface="宋体" panose="02010600030101010101" pitchFamily="2" charset="-122"/>
                        </a:rPr>
                        <a:t>目的</a:t>
                      </a: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665" b="1" dirty="0">
                          <a:latin typeface="宋体" panose="02010600030101010101" pitchFamily="2" charset="-122"/>
                          <a:ea typeface="Times New Roman" panose="02020603050405020304" pitchFamily="18" charset="0"/>
                        </a:rPr>
                        <a:t>结果</a:t>
                      </a: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r>
              <a:tr h="984250">
                <a:tc rowSpan="2">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r>
              <a:tr h="1249045">
                <a:tc vMerge="1">
                  <a:txBody>
                    <a:bodyPr/>
                    <a:lstStyle/>
                    <a:p>
                      <a:endParaRPr lang="zh-CN"/>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endParaRPr lang="zh-CN" altLang="en-US" sz="2665" b="1" dirty="0">
                        <a:latin typeface="宋体" panose="02010600030101010101" pitchFamily="2" charset="-122"/>
                      </a:endParaRPr>
                    </a:p>
                  </a:txBody>
                  <a:tcPr marL="87085" marR="87085" marT="43542" marB="4354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cell3D prstMaterial="dkEdge">
                      <a:bevel/>
                      <a:lightRig rig="flood" dir="t"/>
                    </a:cell3D>
                    <a:solidFill>
                      <a:schemeClr val="bg2">
                        <a:lumMod val="90000"/>
                      </a:schemeClr>
                    </a:solidFill>
                  </a:tcPr>
                </a:tc>
              </a:tr>
            </a:tbl>
          </a:graphicData>
        </a:graphic>
      </p:graphicFrame>
      <p:sp>
        <p:nvSpPr>
          <p:cNvPr id="5" name="文本框 93210"/>
          <p:cNvSpPr txBox="1">
            <a:spLocks noChangeArrowheads="1"/>
          </p:cNvSpPr>
          <p:nvPr/>
        </p:nvSpPr>
        <p:spPr bwMode="auto">
          <a:xfrm>
            <a:off x="71406" y="1824903"/>
            <a:ext cx="680362" cy="3749040"/>
          </a:xfrm>
          <a:prstGeom prst="rect">
            <a:avLst/>
          </a:prstGeom>
          <a:noFill/>
          <a:ln w="9525">
            <a:noFill/>
            <a:miter lim="800000"/>
          </a:ln>
        </p:spPr>
        <p:txBody>
          <a:bodyPr wrap="square">
            <a:spAutoFit/>
          </a:bodyPr>
          <a:lstStyle/>
          <a:p>
            <a:pPr algn="ctr">
              <a:spcBef>
                <a:spcPct val="50000"/>
              </a:spcBef>
            </a:pPr>
            <a:r>
              <a:rPr lang="zh-CN" altLang="en-US" sz="2665" b="1" dirty="0">
                <a:latin typeface="华文新魏" panose="02010800040101010101" pitchFamily="2" charset="-122"/>
                <a:ea typeface="华文新魏" panose="02010800040101010101" pitchFamily="2" charset="-122"/>
              </a:rPr>
              <a:t>两次鸦片战争的比较</a:t>
            </a:r>
          </a:p>
        </p:txBody>
      </p:sp>
      <p:sp>
        <p:nvSpPr>
          <p:cNvPr id="6" name="矩形 5"/>
          <p:cNvSpPr>
            <a:spLocks noChangeArrowheads="1"/>
          </p:cNvSpPr>
          <p:nvPr/>
        </p:nvSpPr>
        <p:spPr bwMode="auto">
          <a:xfrm>
            <a:off x="1000100" y="3071810"/>
            <a:ext cx="1401546" cy="1021080"/>
          </a:xfrm>
          <a:prstGeom prst="rect">
            <a:avLst/>
          </a:prstGeom>
          <a:noFill/>
          <a:ln w="9525">
            <a:noFill/>
            <a:miter lim="800000"/>
          </a:ln>
        </p:spPr>
        <p:txBody>
          <a:bodyPr wrap="square">
            <a:spAutoFit/>
          </a:bodyPr>
          <a:lstStyle/>
          <a:p>
            <a:r>
              <a:rPr lang="zh-CN" altLang="en-US" sz="3050" b="1" dirty="0">
                <a:latin typeface="华文新魏" panose="02010800040101010101" pitchFamily="2" charset="-122"/>
                <a:ea typeface="华文新魏" panose="02010800040101010101" pitchFamily="2" charset="-122"/>
              </a:rPr>
              <a:t>打开中国市场</a:t>
            </a:r>
          </a:p>
        </p:txBody>
      </p:sp>
      <p:sp>
        <p:nvSpPr>
          <p:cNvPr id="7" name="矩形 6"/>
          <p:cNvSpPr>
            <a:spLocks noChangeArrowheads="1"/>
          </p:cNvSpPr>
          <p:nvPr/>
        </p:nvSpPr>
        <p:spPr bwMode="auto">
          <a:xfrm>
            <a:off x="2428860" y="2714620"/>
            <a:ext cx="1097643" cy="788670"/>
          </a:xfrm>
          <a:prstGeom prst="rect">
            <a:avLst/>
          </a:prstGeom>
          <a:noFill/>
          <a:ln w="9525">
            <a:noFill/>
            <a:miter lim="800000"/>
          </a:ln>
        </p:spPr>
        <p:txBody>
          <a:bodyPr>
            <a:spAutoFit/>
          </a:bodyPr>
          <a:lstStyle/>
          <a:p>
            <a:pPr algn="ctr"/>
            <a:r>
              <a:rPr lang="en-US" altLang="zh-CN" sz="2285" b="1" dirty="0" smtClean="0">
                <a:latin typeface="宋体" panose="02010600030101010101" pitchFamily="2" charset="-122"/>
              </a:rPr>
              <a:t>1840</a:t>
            </a:r>
            <a:r>
              <a:rPr lang="zh-CN" altLang="en-US" sz="2285" b="1" dirty="0" smtClean="0">
                <a:latin typeface="宋体" panose="02010600030101010101" pitchFamily="2" charset="-122"/>
              </a:rPr>
              <a:t>至</a:t>
            </a:r>
            <a:endParaRPr lang="en-US" altLang="zh-CN" sz="2285" b="1" dirty="0">
              <a:latin typeface="宋体" panose="02010600030101010101" pitchFamily="2" charset="-122"/>
            </a:endParaRPr>
          </a:p>
          <a:p>
            <a:pPr algn="ctr"/>
            <a:r>
              <a:rPr lang="en-US" altLang="zh-CN" sz="2285" b="1" dirty="0" smtClean="0">
                <a:latin typeface="宋体" panose="02010600030101010101" pitchFamily="2" charset="-122"/>
              </a:rPr>
              <a:t>1842</a:t>
            </a:r>
            <a:endParaRPr lang="en-US" altLang="zh-CN" sz="2285" b="1" dirty="0">
              <a:latin typeface="宋体" panose="02010600030101010101" pitchFamily="2" charset="-122"/>
            </a:endParaRPr>
          </a:p>
        </p:txBody>
      </p:sp>
      <p:sp>
        <p:nvSpPr>
          <p:cNvPr id="8" name="矩形 7"/>
          <p:cNvSpPr>
            <a:spLocks noChangeArrowheads="1"/>
          </p:cNvSpPr>
          <p:nvPr/>
        </p:nvSpPr>
        <p:spPr bwMode="auto">
          <a:xfrm>
            <a:off x="2357422" y="3929066"/>
            <a:ext cx="1215571" cy="788670"/>
          </a:xfrm>
          <a:prstGeom prst="rect">
            <a:avLst/>
          </a:prstGeom>
          <a:noFill/>
          <a:ln w="9525">
            <a:noFill/>
            <a:miter lim="800000"/>
          </a:ln>
        </p:spPr>
        <p:txBody>
          <a:bodyPr>
            <a:spAutoFit/>
          </a:bodyPr>
          <a:lstStyle/>
          <a:p>
            <a:pPr algn="ctr"/>
            <a:r>
              <a:rPr lang="en-US" altLang="zh-CN" sz="2285" b="1" dirty="0" smtClean="0">
                <a:latin typeface="宋体" panose="02010600030101010101" pitchFamily="2" charset="-122"/>
              </a:rPr>
              <a:t>1856</a:t>
            </a:r>
            <a:r>
              <a:rPr lang="zh-CN" altLang="en-US" sz="2285" b="1" dirty="0" smtClean="0">
                <a:latin typeface="宋体" panose="02010600030101010101" pitchFamily="2" charset="-122"/>
              </a:rPr>
              <a:t>至</a:t>
            </a:r>
            <a:endParaRPr lang="en-US" altLang="zh-CN" sz="2285" b="1" dirty="0">
              <a:latin typeface="宋体" panose="02010600030101010101" pitchFamily="2" charset="-122"/>
            </a:endParaRPr>
          </a:p>
          <a:p>
            <a:pPr algn="ctr"/>
            <a:r>
              <a:rPr lang="en-US" altLang="zh-CN" sz="2285" b="1" dirty="0">
                <a:latin typeface="宋体" panose="02010600030101010101" pitchFamily="2" charset="-122"/>
              </a:rPr>
              <a:t>1860</a:t>
            </a:r>
          </a:p>
        </p:txBody>
      </p:sp>
      <p:sp>
        <p:nvSpPr>
          <p:cNvPr id="9" name="矩形 8"/>
          <p:cNvSpPr>
            <a:spLocks noChangeArrowheads="1"/>
          </p:cNvSpPr>
          <p:nvPr/>
        </p:nvSpPr>
        <p:spPr bwMode="auto">
          <a:xfrm>
            <a:off x="3500430" y="2928934"/>
            <a:ext cx="923746" cy="497840"/>
          </a:xfrm>
          <a:prstGeom prst="rect">
            <a:avLst/>
          </a:prstGeom>
          <a:noFill/>
          <a:ln w="9525">
            <a:noFill/>
            <a:miter lim="800000"/>
          </a:ln>
        </p:spPr>
        <p:txBody>
          <a:bodyPr wrap="square">
            <a:spAutoFit/>
          </a:bodyPr>
          <a:lstStyle/>
          <a:p>
            <a:pPr algn="ctr"/>
            <a:r>
              <a:rPr lang="zh-CN" altLang="en-US" sz="2665" b="1" dirty="0">
                <a:latin typeface="华文新魏" panose="02010800040101010101" pitchFamily="2" charset="-122"/>
                <a:ea typeface="华文新魏" panose="02010800040101010101" pitchFamily="2" charset="-122"/>
              </a:rPr>
              <a:t>英军</a:t>
            </a:r>
          </a:p>
        </p:txBody>
      </p:sp>
      <p:sp>
        <p:nvSpPr>
          <p:cNvPr id="10" name="矩形 9"/>
          <p:cNvSpPr>
            <a:spLocks noChangeArrowheads="1"/>
          </p:cNvSpPr>
          <p:nvPr/>
        </p:nvSpPr>
        <p:spPr bwMode="auto">
          <a:xfrm>
            <a:off x="3428992" y="3786190"/>
            <a:ext cx="1052286" cy="904240"/>
          </a:xfrm>
          <a:prstGeom prst="rect">
            <a:avLst/>
          </a:prstGeom>
          <a:noFill/>
          <a:ln w="9525">
            <a:noFill/>
            <a:miter lim="800000"/>
          </a:ln>
        </p:spPr>
        <p:txBody>
          <a:bodyPr>
            <a:spAutoFit/>
          </a:bodyPr>
          <a:lstStyle/>
          <a:p>
            <a:pPr algn="ctr"/>
            <a:r>
              <a:rPr lang="zh-CN" altLang="en-US" sz="2665" b="1" dirty="0">
                <a:latin typeface="华文新魏" panose="02010800040101010101" pitchFamily="2" charset="-122"/>
                <a:ea typeface="华文新魏" panose="02010800040101010101" pitchFamily="2" charset="-122"/>
              </a:rPr>
              <a:t>英法联军</a:t>
            </a:r>
          </a:p>
        </p:txBody>
      </p:sp>
      <p:sp>
        <p:nvSpPr>
          <p:cNvPr id="11" name="矩形 10"/>
          <p:cNvSpPr>
            <a:spLocks noChangeArrowheads="1"/>
          </p:cNvSpPr>
          <p:nvPr/>
        </p:nvSpPr>
        <p:spPr bwMode="auto">
          <a:xfrm>
            <a:off x="4500562" y="2928934"/>
            <a:ext cx="2643206" cy="497840"/>
          </a:xfrm>
          <a:prstGeom prst="rect">
            <a:avLst/>
          </a:prstGeom>
          <a:noFill/>
          <a:ln w="9525">
            <a:noFill/>
            <a:miter lim="800000"/>
          </a:ln>
        </p:spPr>
        <p:txBody>
          <a:bodyPr wrap="square">
            <a:spAutoFit/>
          </a:bodyPr>
          <a:lstStyle/>
          <a:p>
            <a:pPr algn="ctr"/>
            <a:r>
              <a:rPr lang="zh-CN" altLang="en-US" sz="2665" b="1" dirty="0">
                <a:latin typeface="华文新魏" panose="02010800040101010101" pitchFamily="2" charset="-122"/>
                <a:ea typeface="华文新魏" panose="02010800040101010101" pitchFamily="2" charset="-122"/>
              </a:rPr>
              <a:t>打开中国市场</a:t>
            </a:r>
          </a:p>
        </p:txBody>
      </p:sp>
      <p:sp>
        <p:nvSpPr>
          <p:cNvPr id="12" name="矩形 11"/>
          <p:cNvSpPr>
            <a:spLocks noChangeArrowheads="1"/>
          </p:cNvSpPr>
          <p:nvPr/>
        </p:nvSpPr>
        <p:spPr bwMode="auto">
          <a:xfrm>
            <a:off x="4500562" y="3929066"/>
            <a:ext cx="2148417" cy="788670"/>
          </a:xfrm>
          <a:prstGeom prst="rect">
            <a:avLst/>
          </a:prstGeom>
          <a:noFill/>
          <a:ln w="9525">
            <a:noFill/>
            <a:miter lim="800000"/>
          </a:ln>
        </p:spPr>
        <p:txBody>
          <a:bodyPr>
            <a:spAutoFit/>
          </a:bodyPr>
          <a:lstStyle/>
          <a:p>
            <a:pPr algn="ctr"/>
            <a:r>
              <a:rPr lang="zh-CN" altLang="en-US" sz="2285" b="1" dirty="0">
                <a:latin typeface="华文新魏" panose="02010800040101010101" pitchFamily="2" charset="-122"/>
                <a:ea typeface="华文新魏" panose="02010800040101010101" pitchFamily="2" charset="-122"/>
              </a:rPr>
              <a:t>进一步打开中国市场</a:t>
            </a:r>
          </a:p>
        </p:txBody>
      </p:sp>
      <p:sp>
        <p:nvSpPr>
          <p:cNvPr id="13" name="矩形 12"/>
          <p:cNvSpPr>
            <a:spLocks noChangeArrowheads="1"/>
          </p:cNvSpPr>
          <p:nvPr/>
        </p:nvSpPr>
        <p:spPr bwMode="auto">
          <a:xfrm>
            <a:off x="6523457" y="2928934"/>
            <a:ext cx="2620543" cy="440055"/>
          </a:xfrm>
          <a:prstGeom prst="rect">
            <a:avLst/>
          </a:prstGeom>
          <a:noFill/>
          <a:ln w="9525">
            <a:noFill/>
            <a:miter lim="800000"/>
          </a:ln>
        </p:spPr>
        <p:txBody>
          <a:bodyPr wrap="square">
            <a:spAutoFit/>
          </a:bodyPr>
          <a:lstStyle/>
          <a:p>
            <a:pPr algn="ctr"/>
            <a:r>
              <a:rPr lang="en-US" altLang="zh-CN" sz="2285" b="1" dirty="0">
                <a:latin typeface="华文新魏" panose="02010800040101010101" pitchFamily="2" charset="-122"/>
                <a:ea typeface="华文新魏" panose="02010800040101010101" pitchFamily="2" charset="-122"/>
              </a:rPr>
              <a:t>《</a:t>
            </a:r>
            <a:r>
              <a:rPr lang="zh-CN" altLang="en-US" sz="2285" b="1" dirty="0">
                <a:latin typeface="华文新魏" panose="02010800040101010101" pitchFamily="2" charset="-122"/>
                <a:ea typeface="华文新魏" panose="02010800040101010101" pitchFamily="2" charset="-122"/>
              </a:rPr>
              <a:t>南京条约</a:t>
            </a:r>
            <a:r>
              <a:rPr lang="en-US" altLang="zh-CN" sz="2285" b="1" dirty="0" smtClean="0">
                <a:latin typeface="华文新魏" panose="02010800040101010101" pitchFamily="2" charset="-122"/>
                <a:ea typeface="华文新魏" panose="02010800040101010101" pitchFamily="2" charset="-122"/>
              </a:rPr>
              <a:t>》</a:t>
            </a:r>
            <a:r>
              <a:rPr lang="zh-CN" altLang="en-US" sz="2285" b="1" dirty="0" smtClean="0">
                <a:latin typeface="华文新魏" panose="02010800040101010101" pitchFamily="2" charset="-122"/>
                <a:ea typeface="华文新魏" panose="02010800040101010101" pitchFamily="2" charset="-122"/>
              </a:rPr>
              <a:t>等</a:t>
            </a:r>
            <a:endParaRPr lang="en-US" altLang="zh-CN" sz="2285" b="1" dirty="0">
              <a:latin typeface="华文新魏" panose="02010800040101010101" pitchFamily="2" charset="-122"/>
              <a:ea typeface="华文新魏" panose="02010800040101010101" pitchFamily="2" charset="-122"/>
            </a:endParaRPr>
          </a:p>
        </p:txBody>
      </p:sp>
      <p:sp>
        <p:nvSpPr>
          <p:cNvPr id="14" name="矩形 13"/>
          <p:cNvSpPr>
            <a:spLocks noChangeArrowheads="1"/>
          </p:cNvSpPr>
          <p:nvPr/>
        </p:nvSpPr>
        <p:spPr bwMode="auto">
          <a:xfrm>
            <a:off x="6384015" y="4071942"/>
            <a:ext cx="2831455" cy="440055"/>
          </a:xfrm>
          <a:prstGeom prst="rect">
            <a:avLst/>
          </a:prstGeom>
          <a:noFill/>
          <a:ln w="9525">
            <a:noFill/>
            <a:miter lim="800000"/>
          </a:ln>
        </p:spPr>
        <p:txBody>
          <a:bodyPr wrap="square">
            <a:spAutoFit/>
          </a:bodyPr>
          <a:lstStyle/>
          <a:p>
            <a:pPr algn="ctr"/>
            <a:r>
              <a:rPr lang="en-US" altLang="zh-CN" sz="2285" b="1" dirty="0">
                <a:latin typeface="华文新魏" panose="02010800040101010101" pitchFamily="2" charset="-122"/>
                <a:ea typeface="华文新魏" panose="02010800040101010101" pitchFamily="2" charset="-122"/>
              </a:rPr>
              <a:t>《</a:t>
            </a:r>
            <a:r>
              <a:rPr lang="zh-CN" altLang="en-US" sz="2285" b="1" dirty="0">
                <a:latin typeface="华文新魏" panose="02010800040101010101" pitchFamily="2" charset="-122"/>
                <a:ea typeface="华文新魏" panose="02010800040101010101" pitchFamily="2" charset="-122"/>
              </a:rPr>
              <a:t>北京条约</a:t>
            </a:r>
            <a:r>
              <a:rPr lang="en-US" altLang="zh-CN" sz="2285" b="1" dirty="0" smtClean="0">
                <a:latin typeface="华文新魏" panose="02010800040101010101" pitchFamily="2" charset="-122"/>
                <a:ea typeface="华文新魏" panose="02010800040101010101" pitchFamily="2" charset="-122"/>
              </a:rPr>
              <a:t>》</a:t>
            </a:r>
            <a:r>
              <a:rPr lang="zh-CN" altLang="en-US" sz="2285" b="1" dirty="0" smtClean="0">
                <a:latin typeface="华文新魏" panose="02010800040101010101" pitchFamily="2" charset="-122"/>
                <a:ea typeface="华文新魏" panose="02010800040101010101" pitchFamily="2" charset="-122"/>
              </a:rPr>
              <a:t>等</a:t>
            </a:r>
            <a:endParaRPr lang="en-US" altLang="zh-CN" sz="2285" b="1" dirty="0">
              <a:latin typeface="华文新魏" panose="02010800040101010101" pitchFamily="2" charset="-122"/>
              <a:ea typeface="华文新魏" panose="02010800040101010101" pitchFamily="2" charset="-122"/>
            </a:endParaRPr>
          </a:p>
        </p:txBody>
      </p:sp>
      <p:sp>
        <p:nvSpPr>
          <p:cNvPr id="15" name="文本框 93220"/>
          <p:cNvSpPr txBox="1"/>
          <p:nvPr/>
        </p:nvSpPr>
        <p:spPr>
          <a:xfrm>
            <a:off x="857224" y="5500702"/>
            <a:ext cx="1303262" cy="556260"/>
          </a:xfrm>
          <a:prstGeom prst="rect">
            <a:avLst/>
          </a:prstGeom>
          <a:noFill/>
          <a:ln w="9525">
            <a:noFill/>
          </a:ln>
        </p:spPr>
        <p:txBody>
          <a:bodyPr>
            <a:spAutoFit/>
          </a:bodyPr>
          <a:lstStyle/>
          <a:p>
            <a:pPr algn="ctr">
              <a:spcBef>
                <a:spcPct val="50000"/>
              </a:spcBef>
            </a:pPr>
            <a:r>
              <a:rPr lang="zh-CN" altLang="en-US" sz="3050" b="1" noProof="1">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相同</a:t>
            </a:r>
            <a:endParaRPr lang="zh-CN" altLang="en-US" sz="3050" b="1" noProof="1">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endParaRPr>
          </a:p>
        </p:txBody>
      </p:sp>
      <p:sp>
        <p:nvSpPr>
          <p:cNvPr id="16" name="文本框 93221"/>
          <p:cNvSpPr txBox="1"/>
          <p:nvPr/>
        </p:nvSpPr>
        <p:spPr>
          <a:xfrm>
            <a:off x="4643438" y="5572140"/>
            <a:ext cx="2643206" cy="1031051"/>
          </a:xfrm>
          <a:prstGeom prst="rect">
            <a:avLst/>
          </a:prstGeom>
          <a:noFill/>
          <a:ln w="9525">
            <a:noFill/>
          </a:ln>
        </p:spPr>
        <p:txBody>
          <a:bodyPr wrap="square">
            <a:spAutoFit/>
          </a:bodyPr>
          <a:lstStyle/>
          <a:p>
            <a:pPr algn="ctr">
              <a:spcBef>
                <a:spcPct val="50000"/>
              </a:spcBef>
            </a:pPr>
            <a:r>
              <a:rPr lang="zh-CN" altLang="en-US" sz="3050" b="1" noProof="1" smtClean="0">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是鸦片战争的继续和扩</a:t>
            </a:r>
            <a:r>
              <a:rPr lang="zh-CN" altLang="en-US" sz="3050" b="1" noProof="1">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大</a:t>
            </a:r>
            <a:endParaRPr lang="zh-CN" altLang="en-US" sz="3050" b="1" noProof="1">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endParaRPr>
          </a:p>
        </p:txBody>
      </p:sp>
      <p:sp>
        <p:nvSpPr>
          <p:cNvPr id="17" name="下箭头 16"/>
          <p:cNvSpPr>
            <a:spLocks noChangeArrowheads="1"/>
          </p:cNvSpPr>
          <p:nvPr/>
        </p:nvSpPr>
        <p:spPr bwMode="auto">
          <a:xfrm>
            <a:off x="1285852" y="5072074"/>
            <a:ext cx="616857" cy="272145"/>
          </a:xfrm>
          <a:prstGeom prst="downArrow">
            <a:avLst>
              <a:gd name="adj1" fmla="val 50000"/>
              <a:gd name="adj2" fmla="val 25000"/>
            </a:avLst>
          </a:prstGeom>
          <a:solidFill>
            <a:srgbClr val="C00000"/>
          </a:solidFill>
          <a:ln w="9525">
            <a:solidFill>
              <a:schemeClr val="tx1"/>
            </a:solidFill>
            <a:miter lim="800000"/>
          </a:ln>
        </p:spPr>
        <p:txBody>
          <a:bodyPr/>
          <a:lstStyle/>
          <a:p>
            <a:endParaRPr lang="zh-CN" altLang="en-US" sz="1715"/>
          </a:p>
        </p:txBody>
      </p:sp>
      <p:sp>
        <p:nvSpPr>
          <p:cNvPr id="18" name="右大括号 17"/>
          <p:cNvSpPr/>
          <p:nvPr/>
        </p:nvSpPr>
        <p:spPr bwMode="auto">
          <a:xfrm rot="5400000">
            <a:off x="5638259" y="2291303"/>
            <a:ext cx="411238" cy="5829905"/>
          </a:xfrm>
          <a:prstGeom prst="rightBrace">
            <a:avLst>
              <a:gd name="adj1" fmla="val 0"/>
              <a:gd name="adj2" fmla="val 50000"/>
            </a:avLst>
          </a:prstGeom>
          <a:noFill/>
          <a:ln w="76200">
            <a:solidFill>
              <a:srgbClr val="760000"/>
            </a:solidFill>
            <a:round/>
          </a:ln>
        </p:spPr>
        <p:txBody>
          <a:bodyPr/>
          <a:lstStyle/>
          <a:p>
            <a:endParaRPr lang="zh-CN" altLang="en-US" sz="1715"/>
          </a:p>
        </p:txBody>
      </p:sp>
      <p:sp>
        <p:nvSpPr>
          <p:cNvPr id="19" name="TextBox 18"/>
          <p:cNvSpPr txBox="1"/>
          <p:nvPr/>
        </p:nvSpPr>
        <p:spPr>
          <a:xfrm>
            <a:off x="857224" y="1000108"/>
            <a:ext cx="7215206" cy="584775"/>
          </a:xfrm>
          <a:prstGeom prst="rect">
            <a:avLst/>
          </a:prstGeom>
          <a:noFill/>
        </p:spPr>
        <p:txBody>
          <a:bodyPr wrap="square" rtlCol="0">
            <a:spAutoFit/>
          </a:bodyPr>
          <a:lstStyle/>
          <a:p>
            <a:r>
              <a:rPr lang="zh-CN" altLang="en-US" sz="3200" b="1" dirty="0" smtClean="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为什</a:t>
            </a:r>
            <a:r>
              <a:rPr lang="zh-CN" altLang="en-US" sz="3200" b="1" dirty="0" smtClean="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么被</a:t>
            </a:r>
            <a:r>
              <a:rPr lang="zh-CN" altLang="en-US" sz="3200" b="1" dirty="0" smtClean="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称为“</a:t>
            </a:r>
            <a:r>
              <a:rPr lang="zh-CN" altLang="en-US" sz="3200" b="1" dirty="0" smtClean="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第二次</a:t>
            </a:r>
            <a:r>
              <a:rPr lang="zh-CN" altLang="en-US" sz="3200" b="1" dirty="0" smtClean="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鸦片战争”？</a:t>
            </a:r>
            <a:endParaRPr lang="zh-CN" altLang="en-US" sz="3200" b="1"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20" name="矩形 19"/>
          <p:cNvSpPr/>
          <p:nvPr/>
        </p:nvSpPr>
        <p:spPr>
          <a:xfrm>
            <a:off x="357158" y="214290"/>
            <a:ext cx="2954655" cy="646331"/>
          </a:xfrm>
          <a:prstGeom prst="rect">
            <a:avLst/>
          </a:prstGeom>
        </p:spPr>
        <p:txBody>
          <a:bodyPr wrap="none">
            <a:spAutoFit/>
          </a:bodyPr>
          <a:lstStyle/>
          <a:p>
            <a:r>
              <a:rPr lang="zh-CN" altLang="zh-CN" sz="3600" b="1" dirty="0" smtClean="0"/>
              <a:t>【合作探究】</a:t>
            </a:r>
            <a:endParaRPr lang="zh-CN" altLang="en-US" sz="3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ppt_x</p:attrName>
                                        </p:attrNameLst>
                                      </p:cBhvr>
                                      <p:tavLst>
                                        <p:tav tm="0">
                                          <p:val>
                                            <p:strVal val="#ppt_x"/>
                                          </p:val>
                                        </p:tav>
                                        <p:tav tm="100000">
                                          <p:val>
                                            <p:strVal val="#ppt_x"/>
                                          </p:val>
                                        </p:tav>
                                      </p:tavLst>
                                    </p:anim>
                                    <p:anim calcmode="lin" valueType="num">
                                      <p:cBhvr>
                                        <p:cTn id="4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8"/>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500" fill="hold"/>
                                        <p:tgtEl>
                                          <p:spTgt spid="16"/>
                                        </p:tgtEl>
                                        <p:attrNameLst>
                                          <p:attrName>ppt_x</p:attrName>
                                        </p:attrNameLst>
                                      </p:cBhvr>
                                      <p:tavLst>
                                        <p:tav tm="0">
                                          <p:val>
                                            <p:strVal val="#ppt_x"/>
                                          </p:val>
                                        </p:tav>
                                        <p:tav tm="100000">
                                          <p:val>
                                            <p:strVal val="#ppt_x"/>
                                          </p:val>
                                        </p:tav>
                                      </p:tavLst>
                                    </p:anim>
                                    <p:anim calcmode="lin" valueType="num">
                                      <p:cBhvr>
                                        <p:cTn id="5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P spid="15" grpId="0"/>
      <p:bldP spid="1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
          <p:cNvSpPr>
            <a:spLocks noChangeArrowheads="1"/>
          </p:cNvSpPr>
          <p:nvPr/>
        </p:nvSpPr>
        <p:spPr bwMode="auto">
          <a:xfrm>
            <a:off x="285720" y="213161"/>
            <a:ext cx="8643966" cy="6078587"/>
          </a:xfrm>
          <a:prstGeom prst="rect">
            <a:avLst/>
          </a:prstGeom>
          <a:noFill/>
          <a:ln w="9525">
            <a:noFill/>
            <a:miter lim="800000"/>
            <a:headEnd/>
            <a:tailEnd/>
          </a:ln>
          <a:effectLst/>
        </p:spPr>
        <p:txBody>
          <a:bodyPr vert="horz" wrap="square" lIns="91440" tIns="45720" rIns="9144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mn-ea"/>
                <a:cs typeface="宋体" pitchFamily="2" charset="-122"/>
              </a:rPr>
              <a:t>[</a:t>
            </a:r>
            <a:r>
              <a:rPr kumimoji="0" lang="zh-CN" altLang="en-US" sz="2800" b="1" i="0" u="none" strike="noStrike" cap="none" normalizeH="0" baseline="0" dirty="0" smtClean="0">
                <a:ln>
                  <a:noFill/>
                </a:ln>
                <a:solidFill>
                  <a:schemeClr val="tx1"/>
                </a:solidFill>
                <a:effectLst/>
                <a:latin typeface="+mn-ea"/>
                <a:cs typeface="宋体" pitchFamily="2" charset="-122"/>
              </a:rPr>
              <a:t>巩固练习</a:t>
            </a:r>
            <a:r>
              <a:rPr kumimoji="0" lang="en-US" altLang="zh-CN" sz="2800" b="1" i="0" u="none" strike="noStrike" cap="none" normalizeH="0" baseline="0" dirty="0" smtClean="0">
                <a:ln>
                  <a:noFill/>
                </a:ln>
                <a:solidFill>
                  <a:schemeClr val="tx1"/>
                </a:solidFill>
                <a:effectLst/>
                <a:latin typeface="+mn-ea"/>
                <a:cs typeface="宋体" pitchFamily="2" charset="-122"/>
              </a:rPr>
              <a:t>]</a:t>
            </a: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mn-ea"/>
                <a:cs typeface="宋体" pitchFamily="2" charset="-122"/>
              </a:rPr>
              <a:t>1</a:t>
            </a:r>
            <a:r>
              <a:rPr kumimoji="0" lang="zh-CN" altLang="en-US" sz="2800" b="1" i="0" u="none" strike="noStrike" cap="none" normalizeH="0" baseline="0" dirty="0" smtClean="0">
                <a:ln>
                  <a:noFill/>
                </a:ln>
                <a:solidFill>
                  <a:schemeClr val="tx1"/>
                </a:solidFill>
                <a:effectLst/>
                <a:latin typeface="+mn-ea"/>
                <a:cs typeface="宋体" pitchFamily="2" charset="-122"/>
              </a:rPr>
              <a:t>．近代浙江慈溪一带曾经流传着一首民歌：“洋人好比一支鹰、洋人怕的红头军。”民歌反映的历史事件是（  ）</a:t>
            </a:r>
            <a:endParaRPr lang="en-US" altLang="zh-CN" sz="2800" b="1" dirty="0" smtClean="0">
              <a:latin typeface="+mn-ea"/>
              <a:cs typeface="宋体" pitchFamily="2" charset="-122"/>
            </a:endParaRP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mn-ea"/>
                <a:cs typeface="宋体" pitchFamily="2" charset="-122"/>
              </a:rPr>
              <a:t>A</a:t>
            </a:r>
            <a:r>
              <a:rPr kumimoji="0" lang="zh-CN" altLang="en-US" sz="2800" b="1" i="0" u="none" strike="noStrike" cap="none" normalizeH="0" baseline="0" dirty="0" smtClean="0">
                <a:ln>
                  <a:noFill/>
                </a:ln>
                <a:solidFill>
                  <a:schemeClr val="tx1"/>
                </a:solidFill>
                <a:effectLst/>
                <a:latin typeface="+mn-ea"/>
                <a:cs typeface="宋体" pitchFamily="2" charset="-122"/>
              </a:rPr>
              <a:t>．太平军抗击洋枪队     </a:t>
            </a:r>
            <a:r>
              <a:rPr kumimoji="0" lang="en-US" altLang="zh-CN" sz="2800" b="1" i="0" u="none" strike="noStrike" cap="none" normalizeH="0" baseline="0" dirty="0" smtClean="0">
                <a:ln>
                  <a:noFill/>
                </a:ln>
                <a:solidFill>
                  <a:schemeClr val="tx1"/>
                </a:solidFill>
                <a:effectLst/>
                <a:latin typeface="+mn-ea"/>
                <a:cs typeface="宋体" pitchFamily="2" charset="-122"/>
              </a:rPr>
              <a:t>B</a:t>
            </a:r>
            <a:r>
              <a:rPr kumimoji="0" lang="zh-CN" altLang="en-US" sz="2800" b="1" i="0" u="none" strike="noStrike" cap="none" normalizeH="0" baseline="0" dirty="0" smtClean="0">
                <a:ln>
                  <a:noFill/>
                </a:ln>
                <a:solidFill>
                  <a:schemeClr val="tx1"/>
                </a:solidFill>
                <a:effectLst/>
                <a:latin typeface="+mn-ea"/>
                <a:cs typeface="宋体" pitchFamily="2" charset="-122"/>
              </a:rPr>
              <a:t>．台湾军民反割台斗争              </a:t>
            </a:r>
            <a:r>
              <a:rPr kumimoji="0" lang="en-US" altLang="zh-CN" sz="2800" b="1" i="0" u="none" strike="noStrike" cap="none" normalizeH="0" baseline="0" dirty="0" smtClean="0">
                <a:ln>
                  <a:noFill/>
                </a:ln>
                <a:solidFill>
                  <a:schemeClr val="tx1"/>
                </a:solidFill>
                <a:effectLst/>
                <a:latin typeface="+mn-ea"/>
                <a:cs typeface="宋体" pitchFamily="2" charset="-122"/>
              </a:rPr>
              <a:t>C</a:t>
            </a:r>
            <a:r>
              <a:rPr kumimoji="0" lang="zh-CN" altLang="en-US" sz="2800" b="1" i="0" u="none" strike="noStrike" cap="none" normalizeH="0" baseline="0" dirty="0" smtClean="0">
                <a:ln>
                  <a:noFill/>
                </a:ln>
                <a:solidFill>
                  <a:schemeClr val="tx1"/>
                </a:solidFill>
                <a:effectLst/>
                <a:latin typeface="+mn-ea"/>
                <a:cs typeface="宋体" pitchFamily="2" charset="-122"/>
              </a:rPr>
              <a:t>．义和团反帝爱国运动    </a:t>
            </a:r>
            <a:r>
              <a:rPr kumimoji="0" lang="en-US" altLang="zh-CN" sz="2800" b="1" i="0" u="none" strike="noStrike" cap="none" normalizeH="0" baseline="0" dirty="0" smtClean="0">
                <a:ln>
                  <a:noFill/>
                </a:ln>
                <a:solidFill>
                  <a:schemeClr val="tx1"/>
                </a:solidFill>
                <a:effectLst/>
                <a:latin typeface="+mn-ea"/>
                <a:cs typeface="宋体" pitchFamily="2" charset="-122"/>
              </a:rPr>
              <a:t>D</a:t>
            </a:r>
            <a:r>
              <a:rPr kumimoji="0" lang="zh-CN" altLang="en-US" sz="2800" b="1" i="0" u="none" strike="noStrike" cap="none" normalizeH="0" baseline="0" dirty="0" smtClean="0">
                <a:ln>
                  <a:noFill/>
                </a:ln>
                <a:solidFill>
                  <a:schemeClr val="tx1"/>
                </a:solidFill>
                <a:effectLst/>
                <a:latin typeface="+mn-ea"/>
                <a:cs typeface="宋体" pitchFamily="2" charset="-122"/>
              </a:rPr>
              <a:t>．五四爱国运动 </a:t>
            </a:r>
            <a:endParaRPr kumimoji="0" lang="en-US" altLang="zh-CN" sz="2800" b="1" i="0" u="none" strike="noStrike" cap="none" normalizeH="0" baseline="0" dirty="0" smtClean="0">
              <a:ln>
                <a:noFill/>
              </a:ln>
              <a:solidFill>
                <a:schemeClr val="tx1"/>
              </a:solidFill>
              <a:effectLst/>
              <a:latin typeface="+mn-ea"/>
              <a:cs typeface="宋体" pitchFamily="2" charset="-122"/>
            </a:endParaRPr>
          </a:p>
          <a:p>
            <a:pPr lvl="0" indent="152400" eaLnBrk="0" fontAlgn="base" hangingPunct="0">
              <a:spcBef>
                <a:spcPct val="0"/>
              </a:spcBef>
              <a:spcAft>
                <a:spcPct val="0"/>
              </a:spcAft>
            </a:pPr>
            <a:r>
              <a:rPr kumimoji="0" lang="en-US" altLang="zh-CN" sz="2800" b="1" i="0" u="none" strike="noStrike" cap="none" normalizeH="0" baseline="0" dirty="0" smtClean="0">
                <a:ln>
                  <a:noFill/>
                </a:ln>
                <a:solidFill>
                  <a:schemeClr val="tx1"/>
                </a:solidFill>
                <a:effectLst/>
                <a:latin typeface="+mn-ea"/>
                <a:cs typeface="宋体" pitchFamily="2" charset="-122"/>
              </a:rPr>
              <a:t>2</a:t>
            </a:r>
            <a:r>
              <a:rPr kumimoji="0" lang="zh-CN" altLang="en-US" sz="2800" b="1" i="0" u="none" strike="noStrike" cap="none" normalizeH="0" baseline="0" dirty="0" smtClean="0">
                <a:ln>
                  <a:noFill/>
                </a:ln>
                <a:solidFill>
                  <a:schemeClr val="tx1"/>
                </a:solidFill>
                <a:effectLst/>
                <a:latin typeface="+mn-ea"/>
                <a:cs typeface="宋体" pitchFamily="2" charset="-122"/>
              </a:rPr>
              <a:t>．</a:t>
            </a:r>
            <a:r>
              <a:rPr kumimoji="0" lang="en-US" altLang="zh-CN" sz="2800" b="1" i="0" u="none" strike="noStrike" cap="none" normalizeH="0" baseline="0" dirty="0" smtClean="0">
                <a:ln>
                  <a:noFill/>
                </a:ln>
                <a:solidFill>
                  <a:schemeClr val="tx1"/>
                </a:solidFill>
                <a:effectLst/>
                <a:latin typeface="+mn-ea"/>
                <a:cs typeface="宋体" pitchFamily="2" charset="-122"/>
              </a:rPr>
              <a:t>1860</a:t>
            </a:r>
            <a:r>
              <a:rPr kumimoji="0" lang="zh-CN" altLang="en-US" sz="2800" b="1" i="0" u="none" strike="noStrike" cap="none" normalizeH="0" baseline="0" dirty="0" smtClean="0">
                <a:ln>
                  <a:noFill/>
                </a:ln>
                <a:solidFill>
                  <a:schemeClr val="tx1"/>
                </a:solidFill>
                <a:effectLst/>
                <a:latin typeface="+mn-ea"/>
                <a:cs typeface="宋体" pitchFamily="2" charset="-122"/>
              </a:rPr>
              <a:t>年</a:t>
            </a:r>
            <a:r>
              <a:rPr kumimoji="0" lang="en-US" altLang="zh-CN" sz="2800" b="1" i="0" u="none" strike="noStrike" cap="none" normalizeH="0" baseline="0" dirty="0" smtClean="0">
                <a:ln>
                  <a:noFill/>
                </a:ln>
                <a:solidFill>
                  <a:schemeClr val="tx1"/>
                </a:solidFill>
                <a:effectLst/>
                <a:latin typeface="+mn-ea"/>
                <a:cs typeface="宋体" pitchFamily="2" charset="-122"/>
              </a:rPr>
              <a:t>10</a:t>
            </a:r>
            <a:r>
              <a:rPr kumimoji="0" lang="zh-CN" altLang="en-US" sz="2800" b="1" i="0" u="none" strike="noStrike" cap="none" normalizeH="0" baseline="0" dirty="0" smtClean="0">
                <a:ln>
                  <a:noFill/>
                </a:ln>
                <a:solidFill>
                  <a:schemeClr val="tx1"/>
                </a:solidFill>
                <a:effectLst/>
                <a:latin typeface="+mn-ea"/>
                <a:cs typeface="宋体" pitchFamily="2" charset="-122"/>
              </a:rPr>
              <a:t>月</a:t>
            </a:r>
            <a:r>
              <a:rPr kumimoji="0" lang="en-US" altLang="zh-CN" sz="2800" b="1" i="0" u="none" strike="noStrike" cap="none" normalizeH="0" baseline="0" dirty="0" smtClean="0">
                <a:ln>
                  <a:noFill/>
                </a:ln>
                <a:solidFill>
                  <a:schemeClr val="tx1"/>
                </a:solidFill>
                <a:effectLst/>
                <a:latin typeface="+mn-ea"/>
                <a:cs typeface="宋体" pitchFamily="2" charset="-122"/>
              </a:rPr>
              <a:t>9</a:t>
            </a:r>
            <a:r>
              <a:rPr kumimoji="0" lang="zh-CN" altLang="en-US" sz="2800" b="1" i="0" u="none" strike="noStrike" cap="none" normalizeH="0" baseline="0" dirty="0" smtClean="0">
                <a:ln>
                  <a:noFill/>
                </a:ln>
                <a:solidFill>
                  <a:schemeClr val="tx1"/>
                </a:solidFill>
                <a:effectLst/>
                <a:latin typeface="+mn-ea"/>
                <a:cs typeface="宋体" pitchFamily="2" charset="-122"/>
              </a:rPr>
              <a:t>日美国</a:t>
            </a:r>
            <a:r>
              <a:rPr kumimoji="0" lang="en-US" altLang="zh-CN" sz="2800" b="1" i="0" u="none" strike="noStrike" cap="none" normalizeH="0" baseline="0" dirty="0" smtClean="0">
                <a:ln>
                  <a:noFill/>
                </a:ln>
                <a:solidFill>
                  <a:schemeClr val="tx1"/>
                </a:solidFill>
                <a:effectLst/>
                <a:latin typeface="+mn-ea"/>
                <a:cs typeface="宋体" pitchFamily="2" charset="-122"/>
              </a:rPr>
              <a:t>《</a:t>
            </a:r>
            <a:r>
              <a:rPr kumimoji="0" lang="zh-CN" altLang="en-US" sz="2800" b="1" i="0" u="none" strike="noStrike" cap="none" normalizeH="0" baseline="0" dirty="0" smtClean="0">
                <a:ln>
                  <a:noFill/>
                </a:ln>
                <a:solidFill>
                  <a:schemeClr val="tx1"/>
                </a:solidFill>
                <a:effectLst/>
                <a:latin typeface="+mn-ea"/>
                <a:cs typeface="宋体" pitchFamily="2" charset="-122"/>
              </a:rPr>
              <a:t>纽约时报</a:t>
            </a:r>
            <a:r>
              <a:rPr kumimoji="0" lang="en-US" altLang="zh-CN" sz="2800" b="1" i="0" u="none" strike="noStrike" cap="none" normalizeH="0" baseline="0" dirty="0" smtClean="0">
                <a:ln>
                  <a:noFill/>
                </a:ln>
                <a:solidFill>
                  <a:schemeClr val="tx1"/>
                </a:solidFill>
                <a:effectLst/>
                <a:latin typeface="+mn-ea"/>
                <a:cs typeface="宋体" pitchFamily="2" charset="-122"/>
              </a:rPr>
              <a:t>》</a:t>
            </a:r>
            <a:r>
              <a:rPr kumimoji="0" lang="zh-CN" altLang="en-US" sz="2800" b="1" i="0" u="none" strike="noStrike" cap="none" normalizeH="0" baseline="0" dirty="0" smtClean="0">
                <a:ln>
                  <a:noFill/>
                </a:ln>
                <a:solidFill>
                  <a:schemeClr val="tx1"/>
                </a:solidFill>
                <a:effectLst/>
                <a:latin typeface="+mn-ea"/>
                <a:cs typeface="宋体" pitchFamily="2" charset="-122"/>
              </a:rPr>
              <a:t>的一篇报道说：“最近这两天发生在那里（指圆明园）的景象却是用任何笔杆子都无法恰当描述的</a:t>
            </a:r>
            <a:r>
              <a:rPr kumimoji="0" lang="en-US" altLang="zh-CN" sz="2800" b="1" i="0" u="none" strike="noStrike" cap="none" normalizeH="0" baseline="0" dirty="0" smtClean="0">
                <a:ln>
                  <a:noFill/>
                </a:ln>
                <a:solidFill>
                  <a:schemeClr val="tx1"/>
                </a:solidFill>
                <a:effectLst/>
                <a:latin typeface="+mn-ea"/>
                <a:cs typeface="宋体" pitchFamily="2" charset="-122"/>
              </a:rPr>
              <a:t>…</a:t>
            </a:r>
            <a:r>
              <a:rPr lang="en-US" altLang="zh-CN" sz="2800" b="1" dirty="0" smtClean="0">
                <a:latin typeface="+mn-ea"/>
                <a:cs typeface="宋体" pitchFamily="2" charset="-122"/>
              </a:rPr>
              <a:t>…</a:t>
            </a:r>
            <a:r>
              <a:rPr kumimoji="0" lang="en-US" altLang="zh-CN" sz="2800" b="1" i="0" u="none" strike="noStrike" cap="none" normalizeH="0" baseline="0" dirty="0" smtClean="0">
                <a:ln>
                  <a:noFill/>
                </a:ln>
                <a:solidFill>
                  <a:schemeClr val="tx1"/>
                </a:solidFill>
                <a:effectLst/>
                <a:latin typeface="+mn-ea"/>
                <a:cs typeface="宋体" pitchFamily="2" charset="-122"/>
              </a:rPr>
              <a:t>”</a:t>
            </a:r>
            <a:r>
              <a:rPr kumimoji="0" lang="zh-CN" altLang="en-US" sz="2800" b="1" i="0" u="none" strike="noStrike" cap="none" normalizeH="0" baseline="0" dirty="0" smtClean="0">
                <a:ln>
                  <a:noFill/>
                </a:ln>
                <a:solidFill>
                  <a:schemeClr val="tx1"/>
                </a:solidFill>
                <a:effectLst/>
                <a:latin typeface="+mn-ea"/>
                <a:cs typeface="宋体" pitchFamily="2" charset="-122"/>
              </a:rPr>
              <a:t>这则报道反映了（  ）</a:t>
            </a:r>
            <a:endParaRPr kumimoji="0" lang="en-US" altLang="zh-CN" sz="2800" b="1" i="0" u="none" strike="noStrike" cap="none" normalizeH="0" baseline="0" dirty="0" smtClean="0">
              <a:ln>
                <a:noFill/>
              </a:ln>
              <a:solidFill>
                <a:schemeClr val="tx1"/>
              </a:solidFill>
              <a:effectLst/>
              <a:latin typeface="+mn-ea"/>
              <a:cs typeface="宋体" pitchFamily="2" charset="-122"/>
            </a:endParaRP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mn-ea"/>
                <a:cs typeface="宋体" pitchFamily="2" charset="-122"/>
              </a:rPr>
              <a:t>A</a:t>
            </a:r>
            <a:r>
              <a:rPr kumimoji="0" lang="zh-CN" altLang="en-US" sz="2800" b="1" i="0" u="none" strike="noStrike" cap="none" normalizeH="0" baseline="0" dirty="0" smtClean="0">
                <a:ln>
                  <a:noFill/>
                </a:ln>
                <a:solidFill>
                  <a:schemeClr val="tx1"/>
                </a:solidFill>
                <a:effectLst/>
                <a:latin typeface="+mn-ea"/>
                <a:cs typeface="宋体" pitchFamily="2" charset="-122"/>
              </a:rPr>
              <a:t>．八国联军侵华的相关史实      </a:t>
            </a:r>
            <a:endParaRPr kumimoji="0" lang="en-US" altLang="zh-CN" sz="2800" b="1" i="0" u="none" strike="noStrike" cap="none" normalizeH="0" baseline="0" dirty="0" smtClean="0">
              <a:ln>
                <a:noFill/>
              </a:ln>
              <a:solidFill>
                <a:schemeClr val="tx1"/>
              </a:solidFill>
              <a:effectLst/>
              <a:latin typeface="+mn-ea"/>
              <a:cs typeface="宋体" pitchFamily="2" charset="-122"/>
            </a:endParaRP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mn-ea"/>
                <a:cs typeface="宋体" pitchFamily="2" charset="-122"/>
              </a:rPr>
              <a:t>B</a:t>
            </a:r>
            <a:r>
              <a:rPr kumimoji="0" lang="zh-CN" altLang="en-US" sz="2800" b="1" i="0" u="none" strike="noStrike" cap="none" normalizeH="0" baseline="0" dirty="0" smtClean="0">
                <a:ln>
                  <a:noFill/>
                </a:ln>
                <a:solidFill>
                  <a:schemeClr val="tx1"/>
                </a:solidFill>
                <a:effectLst/>
                <a:latin typeface="+mn-ea"/>
                <a:cs typeface="宋体" pitchFamily="2" charset="-122"/>
              </a:rPr>
              <a:t>．签订</a:t>
            </a:r>
            <a:r>
              <a:rPr kumimoji="0" lang="en-US" altLang="zh-CN" sz="2800" b="1" i="0" u="none" strike="noStrike" cap="none" normalizeH="0" baseline="0" dirty="0" smtClean="0">
                <a:ln>
                  <a:noFill/>
                </a:ln>
                <a:solidFill>
                  <a:schemeClr val="tx1"/>
                </a:solidFill>
                <a:effectLst/>
                <a:latin typeface="+mn-ea"/>
                <a:cs typeface="宋体" pitchFamily="2" charset="-122"/>
              </a:rPr>
              <a:t>《</a:t>
            </a:r>
            <a:r>
              <a:rPr kumimoji="0" lang="zh-CN" altLang="en-US" sz="2800" b="1" i="0" u="none" strike="noStrike" cap="none" normalizeH="0" baseline="0" dirty="0" smtClean="0">
                <a:ln>
                  <a:noFill/>
                </a:ln>
                <a:solidFill>
                  <a:schemeClr val="tx1"/>
                </a:solidFill>
                <a:effectLst/>
                <a:latin typeface="+mn-ea"/>
                <a:cs typeface="宋体" pitchFamily="2" charset="-122"/>
              </a:rPr>
              <a:t>马关条约</a:t>
            </a:r>
            <a:r>
              <a:rPr kumimoji="0" lang="en-US" altLang="zh-CN" sz="2800" b="1" i="0" u="none" strike="noStrike" cap="none" normalizeH="0" baseline="0" dirty="0" smtClean="0">
                <a:ln>
                  <a:noFill/>
                </a:ln>
                <a:solidFill>
                  <a:schemeClr val="tx1"/>
                </a:solidFill>
                <a:effectLst/>
                <a:latin typeface="+mn-ea"/>
                <a:cs typeface="宋体" pitchFamily="2" charset="-122"/>
              </a:rPr>
              <a:t>》</a:t>
            </a:r>
            <a:r>
              <a:rPr kumimoji="0" lang="zh-CN" altLang="en-US" sz="2800" b="1" i="0" u="none" strike="noStrike" cap="none" normalizeH="0" baseline="0" dirty="0" smtClean="0">
                <a:ln>
                  <a:noFill/>
                </a:ln>
                <a:solidFill>
                  <a:schemeClr val="tx1"/>
                </a:solidFill>
                <a:effectLst/>
                <a:latin typeface="+mn-ea"/>
                <a:cs typeface="宋体" pitchFamily="2" charset="-122"/>
              </a:rPr>
              <a:t>的史实 </a:t>
            </a:r>
            <a:endParaRPr kumimoji="0" lang="en-US" altLang="zh-CN" sz="2800" b="1" i="0" u="none" strike="noStrike" cap="none" normalizeH="0" baseline="0" dirty="0" smtClean="0">
              <a:ln>
                <a:noFill/>
              </a:ln>
              <a:solidFill>
                <a:schemeClr val="tx1"/>
              </a:solidFill>
              <a:effectLst/>
              <a:latin typeface="+mn-ea"/>
              <a:cs typeface="宋体" pitchFamily="2" charset="-122"/>
            </a:endParaRP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mn-ea"/>
                <a:cs typeface="宋体" pitchFamily="2" charset="-122"/>
              </a:rPr>
              <a:t>C</a:t>
            </a:r>
            <a:r>
              <a:rPr kumimoji="0" lang="zh-CN" altLang="en-US" sz="2800" b="1" i="0" u="none" strike="noStrike" cap="none" normalizeH="0" baseline="0" dirty="0" smtClean="0">
                <a:ln>
                  <a:noFill/>
                </a:ln>
                <a:solidFill>
                  <a:schemeClr val="tx1"/>
                </a:solidFill>
                <a:effectLst/>
                <a:latin typeface="+mn-ea"/>
                <a:cs typeface="宋体" pitchFamily="2" charset="-122"/>
              </a:rPr>
              <a:t>．第二次鸦片战争的相关史实    </a:t>
            </a:r>
            <a:endParaRPr kumimoji="0" lang="en-US" altLang="zh-CN" sz="2800" b="1" i="0" u="none" strike="noStrike" cap="none" normalizeH="0" baseline="0" dirty="0" smtClean="0">
              <a:ln>
                <a:noFill/>
              </a:ln>
              <a:solidFill>
                <a:schemeClr val="tx1"/>
              </a:solidFill>
              <a:effectLst/>
              <a:latin typeface="+mn-ea"/>
              <a:cs typeface="宋体" pitchFamily="2" charset="-122"/>
            </a:endParaRP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mn-ea"/>
                <a:cs typeface="宋体" pitchFamily="2" charset="-122"/>
              </a:rPr>
              <a:t>D</a:t>
            </a:r>
            <a:r>
              <a:rPr kumimoji="0" lang="zh-CN" altLang="en-US" sz="2800" b="1" i="0" u="none" strike="noStrike" cap="none" normalizeH="0" baseline="0" dirty="0" smtClean="0">
                <a:ln>
                  <a:noFill/>
                </a:ln>
                <a:solidFill>
                  <a:schemeClr val="tx1"/>
                </a:solidFill>
                <a:effectLst/>
                <a:latin typeface="+mn-ea"/>
                <a:cs typeface="宋体" pitchFamily="2" charset="-122"/>
              </a:rPr>
              <a:t>．签订</a:t>
            </a:r>
            <a:r>
              <a:rPr kumimoji="0" lang="en-US" altLang="zh-CN" sz="2800" b="1" i="0" u="none" strike="noStrike" cap="none" normalizeH="0" baseline="0" dirty="0" smtClean="0">
                <a:ln>
                  <a:noFill/>
                </a:ln>
                <a:solidFill>
                  <a:schemeClr val="tx1"/>
                </a:solidFill>
                <a:effectLst/>
                <a:latin typeface="+mn-ea"/>
                <a:cs typeface="宋体" pitchFamily="2" charset="-122"/>
              </a:rPr>
              <a:t>《</a:t>
            </a:r>
            <a:r>
              <a:rPr kumimoji="0" lang="zh-CN" altLang="en-US" sz="2800" b="1" i="0" u="none" strike="noStrike" cap="none" normalizeH="0" baseline="0" dirty="0" smtClean="0">
                <a:ln>
                  <a:noFill/>
                </a:ln>
                <a:solidFill>
                  <a:schemeClr val="tx1"/>
                </a:solidFill>
                <a:effectLst/>
                <a:latin typeface="+mn-ea"/>
                <a:cs typeface="宋体" pitchFamily="2" charset="-122"/>
              </a:rPr>
              <a:t>辛丑条约</a:t>
            </a:r>
            <a:r>
              <a:rPr kumimoji="0" lang="en-US" altLang="zh-CN" sz="2800" b="1" i="0" u="none" strike="noStrike" cap="none" normalizeH="0" baseline="0" dirty="0" smtClean="0">
                <a:ln>
                  <a:noFill/>
                </a:ln>
                <a:solidFill>
                  <a:schemeClr val="tx1"/>
                </a:solidFill>
                <a:effectLst/>
                <a:latin typeface="+mn-ea"/>
                <a:cs typeface="宋体" pitchFamily="2" charset="-122"/>
              </a:rPr>
              <a:t>》</a:t>
            </a:r>
            <a:r>
              <a:rPr kumimoji="0" lang="zh-CN" altLang="en-US" sz="2800" b="1" i="0" u="none" strike="noStrike" cap="none" normalizeH="0" baseline="0" dirty="0" smtClean="0">
                <a:ln>
                  <a:noFill/>
                </a:ln>
                <a:solidFill>
                  <a:schemeClr val="tx1"/>
                </a:solidFill>
                <a:effectLst/>
                <a:latin typeface="+mn-ea"/>
                <a:cs typeface="宋体" pitchFamily="2" charset="-122"/>
              </a:rPr>
              <a:t>的史实</a:t>
            </a:r>
          </a:p>
        </p:txBody>
      </p:sp>
      <p:sp>
        <p:nvSpPr>
          <p:cNvPr id="5" name="Text Box 4"/>
          <p:cNvSpPr txBox="1"/>
          <p:nvPr/>
        </p:nvSpPr>
        <p:spPr>
          <a:xfrm>
            <a:off x="3929058" y="1142984"/>
            <a:ext cx="1000132" cy="1514261"/>
          </a:xfrm>
          <a:prstGeom prst="rect">
            <a:avLst/>
          </a:prstGeom>
          <a:noFill/>
          <a:ln w="9525">
            <a:noFill/>
          </a:ln>
        </p:spPr>
        <p:txBody>
          <a:bodyPr wrap="square" anchor="t">
            <a:spAutoFit/>
          </a:bodyPr>
          <a:lstStyle/>
          <a:p>
            <a:pPr lvl="0" indent="0">
              <a:lnSpc>
                <a:spcPct val="140000"/>
              </a:lnSpc>
              <a:buFont typeface="Arial" panose="020B0604020202020204" pitchFamily="34" charset="0"/>
              <a:buNone/>
            </a:pPr>
            <a:r>
              <a:rPr lang="en-US" altLang="zh-CN" sz="6600" b="1" dirty="0" smtClean="0">
                <a:solidFill>
                  <a:srgbClr val="FF0000"/>
                </a:solidFill>
                <a:latin typeface="楷体" pitchFamily="49" charset="-122"/>
                <a:ea typeface="楷体" pitchFamily="49" charset="-122"/>
              </a:rPr>
              <a:t>A</a:t>
            </a:r>
            <a:endParaRPr lang="en-US" altLang="zh-CN" sz="6600" b="1" dirty="0">
              <a:solidFill>
                <a:srgbClr val="FF0000"/>
              </a:solidFill>
              <a:latin typeface="楷体" pitchFamily="49" charset="-122"/>
              <a:ea typeface="楷体" pitchFamily="49" charset="-122"/>
            </a:endParaRPr>
          </a:p>
        </p:txBody>
      </p:sp>
      <p:sp>
        <p:nvSpPr>
          <p:cNvPr id="7" name="Text Box 4"/>
          <p:cNvSpPr txBox="1"/>
          <p:nvPr/>
        </p:nvSpPr>
        <p:spPr>
          <a:xfrm>
            <a:off x="6000760" y="4143380"/>
            <a:ext cx="1000132" cy="1301575"/>
          </a:xfrm>
          <a:prstGeom prst="rect">
            <a:avLst/>
          </a:prstGeom>
          <a:noFill/>
          <a:ln w="9525">
            <a:noFill/>
          </a:ln>
        </p:spPr>
        <p:txBody>
          <a:bodyPr wrap="square" anchor="t">
            <a:spAutoFit/>
          </a:bodyPr>
          <a:lstStyle/>
          <a:p>
            <a:pPr lvl="0" indent="0">
              <a:lnSpc>
                <a:spcPct val="140000"/>
              </a:lnSpc>
              <a:buFont typeface="Arial" panose="020B0604020202020204" pitchFamily="34" charset="0"/>
              <a:buNone/>
            </a:pPr>
            <a:r>
              <a:rPr lang="en-US" altLang="zh-CN" sz="6600" b="1" dirty="0" smtClean="0">
                <a:solidFill>
                  <a:srgbClr val="FF0000"/>
                </a:solidFill>
                <a:latin typeface="楷体" pitchFamily="49" charset="-122"/>
                <a:ea typeface="楷体" pitchFamily="49" charset="-122"/>
              </a:rPr>
              <a:t>C</a:t>
            </a:r>
            <a:endParaRPr lang="en-US" altLang="zh-CN" sz="6600" b="1" dirty="0">
              <a:solidFill>
                <a:srgbClr val="FF0000"/>
              </a:solidFill>
              <a:latin typeface="楷体" pitchFamily="49" charset="-122"/>
              <a:ea typeface="楷体"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p:bldP spid="7" grpId="0" bldLvl="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1"/>
          <p:cNvSpPr>
            <a:spLocks noChangeArrowheads="1"/>
          </p:cNvSpPr>
          <p:nvPr/>
        </p:nvSpPr>
        <p:spPr bwMode="auto">
          <a:xfrm>
            <a:off x="285720" y="572609"/>
            <a:ext cx="8429684" cy="5647700"/>
          </a:xfrm>
          <a:prstGeom prst="rect">
            <a:avLst/>
          </a:prstGeom>
          <a:noFill/>
          <a:ln w="9525">
            <a:noFill/>
            <a:miter lim="800000"/>
            <a:headEnd/>
            <a:tailEnd/>
          </a:ln>
          <a:effectLst/>
        </p:spPr>
        <p:txBody>
          <a:bodyPr vert="horz" wrap="square" lIns="91440" tIns="45720" rIns="91440" bIns="0" numCol="1" anchor="ctr" anchorCtr="0" compatLnSpc="1">
            <a:prstTxWarp prst="textNoShape">
              <a:avLst/>
            </a:prstTxWarp>
            <a:spAutoFit/>
          </a:bodyPr>
          <a:lstStyle/>
          <a:p>
            <a:pPr marL="0" marR="0" lvl="0" indent="152400"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mn-ea"/>
                <a:cs typeface="宋体" pitchFamily="2" charset="-122"/>
              </a:rPr>
              <a:t>3</a:t>
            </a:r>
            <a:r>
              <a:rPr kumimoji="0" lang="zh-CN" altLang="en-US" sz="2800" b="1" i="0" u="none" strike="noStrike" cap="none" normalizeH="0" baseline="0" dirty="0" smtClean="0">
                <a:ln>
                  <a:noFill/>
                </a:ln>
                <a:solidFill>
                  <a:schemeClr val="tx1"/>
                </a:solidFill>
                <a:effectLst/>
                <a:latin typeface="+mn-ea"/>
                <a:cs typeface="宋体" pitchFamily="2" charset="-122"/>
              </a:rPr>
              <a:t>．历史大戏</a:t>
            </a:r>
            <a:r>
              <a:rPr kumimoji="0" lang="en-US" altLang="zh-CN" sz="2800" b="1" i="0" u="none" strike="noStrike" cap="none" normalizeH="0" baseline="0" dirty="0" smtClean="0">
                <a:ln>
                  <a:noFill/>
                </a:ln>
                <a:solidFill>
                  <a:schemeClr val="tx1"/>
                </a:solidFill>
                <a:effectLst/>
                <a:latin typeface="+mn-ea"/>
                <a:cs typeface="宋体" pitchFamily="2" charset="-122"/>
              </a:rPr>
              <a:t>《</a:t>
            </a:r>
            <a:r>
              <a:rPr kumimoji="0" lang="zh-CN" altLang="en-US" sz="2800" b="1" i="0" u="none" strike="noStrike" cap="none" normalizeH="0" baseline="0" dirty="0" smtClean="0">
                <a:ln>
                  <a:noFill/>
                </a:ln>
                <a:solidFill>
                  <a:schemeClr val="tx1"/>
                </a:solidFill>
                <a:effectLst/>
                <a:latin typeface="+mn-ea"/>
                <a:cs typeface="宋体" pitchFamily="2" charset="-122"/>
              </a:rPr>
              <a:t>台湾</a:t>
            </a:r>
            <a:r>
              <a:rPr kumimoji="0" lang="en-US" altLang="zh-CN" sz="2800" b="1" i="0" u="none" strike="noStrike" cap="none" normalizeH="0" baseline="0" dirty="0" smtClean="0">
                <a:ln>
                  <a:noFill/>
                </a:ln>
                <a:solidFill>
                  <a:schemeClr val="tx1"/>
                </a:solidFill>
                <a:effectLst/>
                <a:latin typeface="+mn-ea"/>
                <a:cs typeface="宋体" pitchFamily="2" charset="-122"/>
              </a:rPr>
              <a:t>·1895》</a:t>
            </a:r>
            <a:r>
              <a:rPr kumimoji="0" lang="zh-CN" altLang="en-US" sz="2800" b="1" i="0" u="none" strike="noStrike" cap="none" normalizeH="0" baseline="0" dirty="0" smtClean="0">
                <a:ln>
                  <a:noFill/>
                </a:ln>
                <a:solidFill>
                  <a:schemeClr val="tx1"/>
                </a:solidFill>
                <a:effectLst/>
                <a:latin typeface="+mn-ea"/>
                <a:cs typeface="宋体" pitchFamily="2" charset="-122"/>
              </a:rPr>
              <a:t>曾在央视一套热播，剧中李雪健饰演的李鸿章在</a:t>
            </a:r>
            <a:r>
              <a:rPr kumimoji="0" lang="en-US" altLang="zh-CN" sz="2800" b="1" i="0" u="none" strike="noStrike" cap="none" normalizeH="0" baseline="0" dirty="0" smtClean="0">
                <a:ln>
                  <a:noFill/>
                </a:ln>
                <a:solidFill>
                  <a:schemeClr val="tx1"/>
                </a:solidFill>
                <a:effectLst/>
                <a:latin typeface="+mn-ea"/>
                <a:cs typeface="宋体" pitchFamily="2" charset="-122"/>
              </a:rPr>
              <a:t>1874</a:t>
            </a:r>
            <a:r>
              <a:rPr kumimoji="0" lang="zh-CN" altLang="en-US" sz="2800" b="1" i="0" u="none" strike="noStrike" cap="none" normalizeH="0" baseline="0" dirty="0" smtClean="0">
                <a:ln>
                  <a:noFill/>
                </a:ln>
                <a:solidFill>
                  <a:schemeClr val="tx1"/>
                </a:solidFill>
                <a:effectLst/>
                <a:latin typeface="+mn-ea"/>
                <a:cs typeface="宋体" pitchFamily="2" charset="-122"/>
              </a:rPr>
              <a:t>年说出“八国联军刚刚火烧了圆明园”的台词，被笑指犯下了低级的历史错误。这是因为（  ）</a:t>
            </a:r>
            <a:endParaRPr kumimoji="0" lang="en-US" altLang="zh-CN" sz="2800" b="1" i="0" u="none" strike="noStrike" cap="none" normalizeH="0" baseline="0" dirty="0" smtClean="0">
              <a:ln>
                <a:noFill/>
              </a:ln>
              <a:solidFill>
                <a:schemeClr val="tx1"/>
              </a:solidFill>
              <a:effectLst/>
              <a:latin typeface="+mn-ea"/>
              <a:cs typeface="宋体" pitchFamily="2" charset="-122"/>
            </a:endParaRPr>
          </a:p>
          <a:p>
            <a:pPr marL="0" marR="0" lvl="0" indent="152400"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mn-ea"/>
                <a:cs typeface="宋体" pitchFamily="2" charset="-122"/>
              </a:rPr>
              <a:t>A</a:t>
            </a:r>
            <a:r>
              <a:rPr kumimoji="0" lang="zh-CN" altLang="en-US" sz="2800" b="1" i="0" u="none" strike="noStrike" cap="none" normalizeH="0" baseline="0" dirty="0" smtClean="0">
                <a:ln>
                  <a:noFill/>
                </a:ln>
                <a:solidFill>
                  <a:schemeClr val="tx1"/>
                </a:solidFill>
                <a:effectLst/>
                <a:latin typeface="+mn-ea"/>
                <a:cs typeface="宋体" pitchFamily="2" charset="-122"/>
              </a:rPr>
              <a:t>．李雪健与李鸿章在形象上差异很大   </a:t>
            </a:r>
            <a:endParaRPr kumimoji="0" lang="en-US" altLang="zh-CN" sz="2800" b="1" i="0" u="none" strike="noStrike" cap="none" normalizeH="0" baseline="0" dirty="0" smtClean="0">
              <a:ln>
                <a:noFill/>
              </a:ln>
              <a:solidFill>
                <a:schemeClr val="tx1"/>
              </a:solidFill>
              <a:effectLst/>
              <a:latin typeface="+mn-ea"/>
              <a:cs typeface="宋体" pitchFamily="2" charset="-122"/>
            </a:endParaRPr>
          </a:p>
          <a:p>
            <a:pPr marL="0" marR="0" lvl="0" indent="152400"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mn-ea"/>
                <a:cs typeface="宋体" pitchFamily="2" charset="-122"/>
              </a:rPr>
              <a:t>B</a:t>
            </a:r>
            <a:r>
              <a:rPr kumimoji="0" lang="zh-CN" altLang="en-US" sz="2800" b="1" i="0" u="none" strike="noStrike" cap="none" normalizeH="0" baseline="0" dirty="0" smtClean="0">
                <a:ln>
                  <a:noFill/>
                </a:ln>
                <a:solidFill>
                  <a:schemeClr val="tx1"/>
                </a:solidFill>
                <a:effectLst/>
                <a:latin typeface="+mn-ea"/>
                <a:cs typeface="宋体" pitchFamily="2" charset="-122"/>
              </a:rPr>
              <a:t>．李鸿章没有经历过八国联军侵华战争</a:t>
            </a:r>
            <a:endParaRPr lang="en-US" altLang="zh-CN" sz="2800" b="1" dirty="0" smtClean="0">
              <a:latin typeface="+mn-ea"/>
              <a:cs typeface="宋体" pitchFamily="2" charset="-122"/>
            </a:endParaRPr>
          </a:p>
          <a:p>
            <a:pPr marL="0" marR="0" lvl="0" indent="15240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mn-ea"/>
                <a:cs typeface="宋体" pitchFamily="2" charset="-122"/>
              </a:rPr>
              <a:t>C</a:t>
            </a:r>
            <a:r>
              <a:rPr kumimoji="0" lang="zh-CN" altLang="en-US" sz="2800" b="1" i="0" u="none" strike="noStrike" cap="none" normalizeH="0" baseline="0" dirty="0" smtClean="0">
                <a:ln>
                  <a:noFill/>
                </a:ln>
                <a:solidFill>
                  <a:schemeClr val="tx1"/>
                </a:solidFill>
                <a:effectLst/>
                <a:latin typeface="+mn-ea"/>
                <a:cs typeface="宋体" pitchFamily="2" charset="-122"/>
              </a:rPr>
              <a:t>．圆明园是甲午中日战争后被日军所烧</a:t>
            </a:r>
            <a:r>
              <a:rPr kumimoji="0" lang="zh-CN" altLang="en-US" sz="2800" b="1" i="0" u="none" strike="noStrike" cap="none" normalizeH="0" dirty="0" smtClean="0">
                <a:ln>
                  <a:noFill/>
                </a:ln>
                <a:solidFill>
                  <a:schemeClr val="tx1"/>
                </a:solidFill>
                <a:effectLst/>
                <a:latin typeface="+mn-ea"/>
                <a:cs typeface="宋体" pitchFamily="2" charset="-122"/>
              </a:rPr>
              <a:t> </a:t>
            </a:r>
            <a:endParaRPr kumimoji="0" lang="en-US" altLang="zh-CN" sz="2800" b="1" i="0" u="none" strike="noStrike" cap="none" normalizeH="0" dirty="0" smtClean="0">
              <a:ln>
                <a:noFill/>
              </a:ln>
              <a:solidFill>
                <a:schemeClr val="tx1"/>
              </a:solidFill>
              <a:effectLst/>
              <a:latin typeface="+mn-ea"/>
              <a:cs typeface="宋体" pitchFamily="2" charset="-122"/>
            </a:endParaRPr>
          </a:p>
          <a:p>
            <a:pPr marL="0" marR="0" lvl="0" indent="15240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mn-ea"/>
                <a:cs typeface="宋体" pitchFamily="2" charset="-122"/>
              </a:rPr>
              <a:t>D</a:t>
            </a:r>
            <a:r>
              <a:rPr kumimoji="0" lang="zh-CN" altLang="en-US" sz="2800" b="1" i="0" u="none" strike="noStrike" cap="none" normalizeH="0" baseline="0" dirty="0" smtClean="0">
                <a:ln>
                  <a:noFill/>
                </a:ln>
                <a:solidFill>
                  <a:schemeClr val="tx1"/>
                </a:solidFill>
                <a:effectLst/>
                <a:latin typeface="+mn-ea"/>
                <a:cs typeface="宋体" pitchFamily="2" charset="-122"/>
              </a:rPr>
              <a:t>．</a:t>
            </a:r>
            <a:r>
              <a:rPr kumimoji="0" lang="en-US" altLang="zh-CN" sz="2800" b="1" i="0" u="none" strike="noStrike" cap="none" normalizeH="0" baseline="0" dirty="0" smtClean="0">
                <a:ln>
                  <a:noFill/>
                </a:ln>
                <a:solidFill>
                  <a:schemeClr val="tx1"/>
                </a:solidFill>
                <a:effectLst/>
                <a:latin typeface="+mn-ea"/>
                <a:cs typeface="宋体" pitchFamily="2" charset="-122"/>
              </a:rPr>
              <a:t>1860</a:t>
            </a:r>
            <a:r>
              <a:rPr kumimoji="0" lang="zh-CN" altLang="en-US" sz="2800" b="1" i="0" u="none" strike="noStrike" cap="none" normalizeH="0" baseline="0" dirty="0" smtClean="0">
                <a:ln>
                  <a:noFill/>
                </a:ln>
                <a:solidFill>
                  <a:schemeClr val="tx1"/>
                </a:solidFill>
                <a:effectLst/>
                <a:latin typeface="+mn-ea"/>
                <a:cs typeface="宋体" pitchFamily="2" charset="-122"/>
              </a:rPr>
              <a:t>年英法联军火烧圆明园</a:t>
            </a:r>
            <a:endParaRPr kumimoji="0" lang="en-US" altLang="zh-CN" sz="2800" b="1" i="0" u="none" strike="noStrike" cap="none" normalizeH="0" baseline="0" dirty="0" smtClean="0">
              <a:ln>
                <a:noFill/>
              </a:ln>
              <a:solidFill>
                <a:schemeClr val="tx1"/>
              </a:solidFill>
              <a:effectLst/>
              <a:latin typeface="+mn-ea"/>
              <a:cs typeface="宋体" pitchFamily="2" charset="-122"/>
            </a:endParaRPr>
          </a:p>
          <a:p>
            <a:pPr marL="0" marR="0" lvl="0" indent="15240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mn-ea"/>
                <a:cs typeface="宋体" pitchFamily="2" charset="-122"/>
              </a:rPr>
              <a:t>4</a:t>
            </a:r>
            <a:r>
              <a:rPr kumimoji="0" lang="zh-CN" altLang="en-US" sz="2800" b="1" i="0" u="none" strike="noStrike" cap="none" normalizeH="0" baseline="0" dirty="0" smtClean="0">
                <a:ln>
                  <a:noFill/>
                </a:ln>
                <a:solidFill>
                  <a:schemeClr val="tx1"/>
                </a:solidFill>
                <a:effectLst/>
                <a:latin typeface="+mn-ea"/>
                <a:cs typeface="宋体" pitchFamily="2" charset="-122"/>
              </a:rPr>
              <a:t>．第二次鸦片战争爆发后，沙俄政府强迫清政府签订了一系列不平等条约，其中割占乌苏里江以东、包括库页岛在内的约</a:t>
            </a:r>
            <a:r>
              <a:rPr kumimoji="0" lang="en-US" altLang="zh-CN" sz="2800" b="1" i="0" u="none" strike="noStrike" cap="none" normalizeH="0" baseline="0" dirty="0" smtClean="0">
                <a:ln>
                  <a:noFill/>
                </a:ln>
                <a:solidFill>
                  <a:schemeClr val="tx1"/>
                </a:solidFill>
                <a:effectLst/>
                <a:latin typeface="+mn-ea"/>
                <a:cs typeface="宋体" pitchFamily="2" charset="-122"/>
              </a:rPr>
              <a:t>40</a:t>
            </a:r>
            <a:r>
              <a:rPr kumimoji="0" lang="zh-CN" altLang="en-US" sz="2800" b="1" i="0" u="none" strike="noStrike" cap="none" normalizeH="0" baseline="0" dirty="0" smtClean="0">
                <a:ln>
                  <a:noFill/>
                </a:ln>
                <a:solidFill>
                  <a:schemeClr val="tx1"/>
                </a:solidFill>
                <a:effectLst/>
                <a:latin typeface="+mn-ea"/>
                <a:cs typeface="宋体" pitchFamily="2" charset="-122"/>
              </a:rPr>
              <a:t>多万平方千米的条约是（  ）</a:t>
            </a:r>
            <a:endParaRPr kumimoji="0" lang="en-US" altLang="zh-CN" sz="2800" b="1" i="0" u="none" strike="noStrike" cap="none" normalizeH="0" baseline="0" dirty="0" smtClean="0">
              <a:ln>
                <a:noFill/>
              </a:ln>
              <a:solidFill>
                <a:schemeClr val="tx1"/>
              </a:solidFill>
              <a:effectLst/>
              <a:latin typeface="+mn-ea"/>
              <a:cs typeface="宋体" pitchFamily="2" charset="-122"/>
            </a:endParaRPr>
          </a:p>
          <a:p>
            <a:pPr marL="0" marR="0" lvl="0" indent="15240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mn-ea"/>
                <a:cs typeface="宋体" pitchFamily="2" charset="-122"/>
              </a:rPr>
              <a:t>A</a:t>
            </a:r>
            <a:r>
              <a:rPr kumimoji="0" lang="zh-CN" altLang="en-US" sz="2800" b="1" i="0" u="none" strike="noStrike" cap="none" normalizeH="0" baseline="0" dirty="0" smtClean="0">
                <a:ln>
                  <a:noFill/>
                </a:ln>
                <a:solidFill>
                  <a:schemeClr val="tx1"/>
                </a:solidFill>
                <a:effectLst/>
                <a:latin typeface="+mn-ea"/>
                <a:cs typeface="宋体" pitchFamily="2" charset="-122"/>
              </a:rPr>
              <a:t>．中俄</a:t>
            </a:r>
            <a:r>
              <a:rPr kumimoji="0" lang="en-US" altLang="zh-CN" sz="2800" b="1" i="0" u="none" strike="noStrike" cap="none" normalizeH="0" baseline="0" dirty="0" smtClean="0">
                <a:ln>
                  <a:noFill/>
                </a:ln>
                <a:solidFill>
                  <a:schemeClr val="tx1"/>
                </a:solidFill>
                <a:effectLst/>
                <a:latin typeface="+mn-ea"/>
                <a:cs typeface="宋体" pitchFamily="2" charset="-122"/>
              </a:rPr>
              <a:t>《</a:t>
            </a:r>
            <a:r>
              <a:rPr kumimoji="0" lang="zh-CN" altLang="en-US" sz="2800" b="1" i="0" u="none" strike="noStrike" cap="none" normalizeH="0" baseline="0" dirty="0" smtClean="0">
                <a:ln>
                  <a:noFill/>
                </a:ln>
                <a:solidFill>
                  <a:schemeClr val="tx1"/>
                </a:solidFill>
                <a:effectLst/>
                <a:latin typeface="+mn-ea"/>
                <a:cs typeface="宋体" pitchFamily="2" charset="-122"/>
              </a:rPr>
              <a:t>瑷珲条约</a:t>
            </a:r>
            <a:r>
              <a:rPr kumimoji="0" lang="en-US" altLang="zh-CN" sz="2800" b="1" i="0" u="none" strike="noStrike" cap="none" normalizeH="0" baseline="0" dirty="0" smtClean="0">
                <a:ln>
                  <a:noFill/>
                </a:ln>
                <a:solidFill>
                  <a:schemeClr val="tx1"/>
                </a:solidFill>
                <a:effectLst/>
                <a:latin typeface="+mn-ea"/>
                <a:cs typeface="宋体" pitchFamily="2" charset="-122"/>
              </a:rPr>
              <a:t>》  B</a:t>
            </a:r>
            <a:r>
              <a:rPr kumimoji="0" lang="zh-CN" altLang="en-US" sz="2800" b="1" i="0" u="none" strike="noStrike" cap="none" normalizeH="0" baseline="0" dirty="0" smtClean="0">
                <a:ln>
                  <a:noFill/>
                </a:ln>
                <a:solidFill>
                  <a:schemeClr val="tx1"/>
                </a:solidFill>
                <a:effectLst/>
                <a:latin typeface="+mn-ea"/>
                <a:cs typeface="宋体" pitchFamily="2" charset="-122"/>
              </a:rPr>
              <a:t>．中俄</a:t>
            </a:r>
            <a:r>
              <a:rPr kumimoji="0" lang="en-US" altLang="zh-CN" sz="2800" b="1" i="0" u="none" strike="noStrike" cap="none" normalizeH="0" baseline="0" dirty="0" smtClean="0">
                <a:ln>
                  <a:noFill/>
                </a:ln>
                <a:solidFill>
                  <a:schemeClr val="tx1"/>
                </a:solidFill>
                <a:effectLst/>
                <a:latin typeface="+mn-ea"/>
                <a:cs typeface="宋体" pitchFamily="2" charset="-122"/>
              </a:rPr>
              <a:t>《</a:t>
            </a:r>
            <a:r>
              <a:rPr kumimoji="0" lang="zh-CN" altLang="en-US" sz="2800" b="1" i="0" u="none" strike="noStrike" cap="none" normalizeH="0" baseline="0" dirty="0" smtClean="0">
                <a:ln>
                  <a:noFill/>
                </a:ln>
                <a:solidFill>
                  <a:schemeClr val="tx1"/>
                </a:solidFill>
                <a:effectLst/>
                <a:latin typeface="+mn-ea"/>
                <a:cs typeface="宋体" pitchFamily="2" charset="-122"/>
              </a:rPr>
              <a:t>堪分西北界约记</a:t>
            </a:r>
            <a:r>
              <a:rPr kumimoji="0" lang="en-US" altLang="zh-CN" sz="2800" b="1" i="0" u="none" strike="noStrike" cap="none" normalizeH="0" baseline="0" dirty="0" smtClean="0">
                <a:ln>
                  <a:noFill/>
                </a:ln>
                <a:solidFill>
                  <a:schemeClr val="tx1"/>
                </a:solidFill>
                <a:effectLst/>
                <a:latin typeface="+mn-ea"/>
                <a:cs typeface="宋体" pitchFamily="2" charset="-122"/>
              </a:rPr>
              <a:t>》</a:t>
            </a:r>
          </a:p>
          <a:p>
            <a:pPr marL="0" marR="0" lvl="0" indent="15240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mn-ea"/>
                <a:cs typeface="宋体" pitchFamily="2" charset="-122"/>
              </a:rPr>
              <a:t>C</a:t>
            </a:r>
            <a:r>
              <a:rPr kumimoji="0" lang="zh-CN" altLang="en-US" sz="2800" b="1" i="0" u="none" strike="noStrike" cap="none" normalizeH="0" baseline="0" dirty="0" smtClean="0">
                <a:ln>
                  <a:noFill/>
                </a:ln>
                <a:solidFill>
                  <a:schemeClr val="tx1"/>
                </a:solidFill>
                <a:effectLst/>
                <a:latin typeface="+mn-ea"/>
                <a:cs typeface="宋体" pitchFamily="2" charset="-122"/>
              </a:rPr>
              <a:t>．中俄</a:t>
            </a:r>
            <a:r>
              <a:rPr kumimoji="0" lang="en-US" altLang="zh-CN" sz="2800" b="1" i="0" u="none" strike="noStrike" cap="none" normalizeH="0" baseline="0" dirty="0" smtClean="0">
                <a:ln>
                  <a:noFill/>
                </a:ln>
                <a:solidFill>
                  <a:schemeClr val="tx1"/>
                </a:solidFill>
                <a:effectLst/>
                <a:latin typeface="+mn-ea"/>
                <a:cs typeface="宋体" pitchFamily="2" charset="-122"/>
              </a:rPr>
              <a:t>《</a:t>
            </a:r>
            <a:r>
              <a:rPr kumimoji="0" lang="zh-CN" altLang="en-US" sz="2800" b="1" i="0" u="none" strike="noStrike" cap="none" normalizeH="0" baseline="0" dirty="0" smtClean="0">
                <a:ln>
                  <a:noFill/>
                </a:ln>
                <a:solidFill>
                  <a:schemeClr val="tx1"/>
                </a:solidFill>
                <a:effectLst/>
                <a:latin typeface="+mn-ea"/>
                <a:cs typeface="宋体" pitchFamily="2" charset="-122"/>
              </a:rPr>
              <a:t>北京条约</a:t>
            </a:r>
            <a:r>
              <a:rPr kumimoji="0" lang="en-US" altLang="zh-CN" sz="2800" b="1" i="0" u="none" strike="noStrike" cap="none" normalizeH="0" baseline="0" dirty="0" smtClean="0">
                <a:ln>
                  <a:noFill/>
                </a:ln>
                <a:solidFill>
                  <a:schemeClr val="tx1"/>
                </a:solidFill>
                <a:effectLst/>
                <a:latin typeface="+mn-ea"/>
                <a:cs typeface="宋体" pitchFamily="2" charset="-122"/>
              </a:rPr>
              <a:t>》  D</a:t>
            </a:r>
            <a:r>
              <a:rPr kumimoji="0" lang="zh-CN" altLang="en-US" sz="2800" b="1" i="0" u="none" strike="noStrike" cap="none" normalizeH="0" baseline="0" dirty="0" smtClean="0">
                <a:ln>
                  <a:noFill/>
                </a:ln>
                <a:solidFill>
                  <a:schemeClr val="tx1"/>
                </a:solidFill>
                <a:effectLst/>
                <a:latin typeface="+mn-ea"/>
                <a:cs typeface="宋体" pitchFamily="2" charset="-122"/>
              </a:rPr>
              <a:t>．中俄</a:t>
            </a:r>
            <a:r>
              <a:rPr kumimoji="0" lang="en-US" altLang="zh-CN" sz="2800" b="1" i="0" u="none" strike="noStrike" cap="none" normalizeH="0" baseline="0" dirty="0" smtClean="0">
                <a:ln>
                  <a:noFill/>
                </a:ln>
                <a:solidFill>
                  <a:schemeClr val="tx1"/>
                </a:solidFill>
                <a:effectLst/>
                <a:latin typeface="+mn-ea"/>
                <a:cs typeface="宋体" pitchFamily="2" charset="-122"/>
              </a:rPr>
              <a:t>《</a:t>
            </a:r>
            <a:r>
              <a:rPr kumimoji="0" lang="zh-CN" altLang="en-US" sz="2800" b="1" i="0" u="none" strike="noStrike" cap="none" normalizeH="0" baseline="0" dirty="0" smtClean="0">
                <a:ln>
                  <a:noFill/>
                </a:ln>
                <a:solidFill>
                  <a:schemeClr val="tx1"/>
                </a:solidFill>
                <a:effectLst/>
                <a:latin typeface="+mn-ea"/>
                <a:cs typeface="宋体" pitchFamily="2" charset="-122"/>
              </a:rPr>
              <a:t>改订条约</a:t>
            </a:r>
            <a:r>
              <a:rPr kumimoji="0" lang="en-US" altLang="zh-CN" sz="2800" b="1" i="0" u="none" strike="noStrike" cap="none" normalizeH="0" baseline="0" dirty="0" smtClean="0">
                <a:ln>
                  <a:noFill/>
                </a:ln>
                <a:solidFill>
                  <a:schemeClr val="tx1"/>
                </a:solidFill>
                <a:effectLst/>
                <a:latin typeface="+mn-ea"/>
                <a:cs typeface="宋体" pitchFamily="2" charset="-122"/>
              </a:rPr>
              <a:t>》 </a:t>
            </a:r>
          </a:p>
        </p:txBody>
      </p:sp>
      <p:sp>
        <p:nvSpPr>
          <p:cNvPr id="5" name="Text Box 4"/>
          <p:cNvSpPr txBox="1"/>
          <p:nvPr/>
        </p:nvSpPr>
        <p:spPr>
          <a:xfrm>
            <a:off x="7000892" y="2000240"/>
            <a:ext cx="1000132" cy="1301575"/>
          </a:xfrm>
          <a:prstGeom prst="rect">
            <a:avLst/>
          </a:prstGeom>
          <a:noFill/>
          <a:ln w="9525">
            <a:noFill/>
          </a:ln>
        </p:spPr>
        <p:txBody>
          <a:bodyPr wrap="square" anchor="t">
            <a:spAutoFit/>
          </a:bodyPr>
          <a:lstStyle/>
          <a:p>
            <a:pPr lvl="0" indent="0">
              <a:lnSpc>
                <a:spcPct val="140000"/>
              </a:lnSpc>
              <a:buFont typeface="Arial" panose="020B0604020202020204" pitchFamily="34" charset="0"/>
              <a:buNone/>
            </a:pPr>
            <a:r>
              <a:rPr lang="en-US" altLang="zh-CN" sz="6600" b="1" dirty="0" smtClean="0">
                <a:solidFill>
                  <a:srgbClr val="FF0000"/>
                </a:solidFill>
                <a:latin typeface="楷体" pitchFamily="49" charset="-122"/>
                <a:ea typeface="楷体" pitchFamily="49" charset="-122"/>
              </a:rPr>
              <a:t>D</a:t>
            </a:r>
            <a:endParaRPr lang="en-US" altLang="zh-CN" sz="6600" b="1" dirty="0">
              <a:solidFill>
                <a:srgbClr val="FF0000"/>
              </a:solidFill>
              <a:latin typeface="楷体" pitchFamily="49" charset="-122"/>
              <a:ea typeface="楷体" pitchFamily="49" charset="-122"/>
            </a:endParaRPr>
          </a:p>
        </p:txBody>
      </p:sp>
      <p:sp>
        <p:nvSpPr>
          <p:cNvPr id="7" name="Text Box 4"/>
          <p:cNvSpPr txBox="1"/>
          <p:nvPr/>
        </p:nvSpPr>
        <p:spPr>
          <a:xfrm>
            <a:off x="7358082" y="4357694"/>
            <a:ext cx="1000132" cy="1301575"/>
          </a:xfrm>
          <a:prstGeom prst="rect">
            <a:avLst/>
          </a:prstGeom>
          <a:noFill/>
          <a:ln w="9525">
            <a:noFill/>
          </a:ln>
        </p:spPr>
        <p:txBody>
          <a:bodyPr wrap="square" anchor="t">
            <a:spAutoFit/>
          </a:bodyPr>
          <a:lstStyle/>
          <a:p>
            <a:pPr lvl="0" indent="0">
              <a:lnSpc>
                <a:spcPct val="140000"/>
              </a:lnSpc>
              <a:buFont typeface="Arial" panose="020B0604020202020204" pitchFamily="34" charset="0"/>
              <a:buNone/>
            </a:pPr>
            <a:r>
              <a:rPr lang="en-US" altLang="zh-CN" sz="6600" b="1" dirty="0" smtClean="0">
                <a:solidFill>
                  <a:srgbClr val="FF0000"/>
                </a:solidFill>
                <a:latin typeface="楷体" pitchFamily="49" charset="-122"/>
                <a:ea typeface="楷体" pitchFamily="49" charset="-122"/>
              </a:rPr>
              <a:t>C</a:t>
            </a:r>
            <a:endParaRPr lang="en-US" altLang="zh-CN" sz="6600" b="1" dirty="0">
              <a:solidFill>
                <a:srgbClr val="FF0000"/>
              </a:solidFill>
              <a:latin typeface="楷体" pitchFamily="49" charset="-122"/>
              <a:ea typeface="楷体"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p:bldP spid="7" grpId="0" bldLvl="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214282" y="214290"/>
            <a:ext cx="8429684" cy="6447919"/>
          </a:xfrm>
          <a:prstGeom prst="rect">
            <a:avLst/>
          </a:prstGeom>
          <a:noFill/>
          <a:ln w="9525">
            <a:noFill/>
            <a:miter lim="800000"/>
            <a:headEnd/>
            <a:tailEnd/>
          </a:ln>
          <a:effectLst/>
        </p:spPr>
        <p:txBody>
          <a:bodyPr vert="horz" wrap="square" lIns="91440" tIns="45720" rIns="91440" bIns="0" numCol="1" anchor="ctr" anchorCtr="0" compatLnSpc="1">
            <a:prstTxWarp prst="textNoShape">
              <a:avLst/>
            </a:prstTxWarp>
            <a:spAutoFit/>
          </a:bodyPr>
          <a:lstStyle/>
          <a:p>
            <a:pPr marL="0" marR="0" lvl="0" indent="15240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Arial Unicode MS"/>
                <a:ea typeface="宋体" pitchFamily="2" charset="-122"/>
                <a:cs typeface="宋体" pitchFamily="2" charset="-122"/>
              </a:rPr>
              <a:t>5</a:t>
            </a:r>
            <a:r>
              <a:rPr kumimoji="0" lang="zh-CN" altLang="en-US" sz="3200" b="1" i="0" u="none" strike="noStrike" cap="none" normalizeH="0" baseline="0" dirty="0" smtClean="0">
                <a:ln>
                  <a:noFill/>
                </a:ln>
                <a:solidFill>
                  <a:schemeClr val="tx1"/>
                </a:solidFill>
                <a:effectLst/>
                <a:latin typeface="Arial Unicode MS"/>
                <a:ea typeface="宋体" pitchFamily="2" charset="-122"/>
                <a:cs typeface="宋体" pitchFamily="2" charset="-122"/>
              </a:rPr>
              <a:t>．规定将外兴安岭以南、黑龙江以北的中国领土割给俄国的不平等条约是（  ）</a:t>
            </a:r>
            <a:endParaRPr kumimoji="0" lang="en-US" altLang="zh-CN" sz="3200" b="1" i="0" u="none" strike="noStrike" cap="none" normalizeH="0" baseline="0" dirty="0" smtClean="0">
              <a:ln>
                <a:noFill/>
              </a:ln>
              <a:solidFill>
                <a:schemeClr val="tx1"/>
              </a:solidFill>
              <a:effectLst/>
              <a:latin typeface="Arial Unicode MS"/>
              <a:ea typeface="宋体" pitchFamily="2" charset="-122"/>
              <a:cs typeface="宋体" pitchFamily="2" charset="-122"/>
            </a:endParaRPr>
          </a:p>
          <a:p>
            <a:pPr marL="0" marR="0" lvl="0" indent="15240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Arial Unicode MS"/>
                <a:ea typeface="宋体" pitchFamily="2" charset="-122"/>
                <a:cs typeface="宋体" pitchFamily="2" charset="-122"/>
              </a:rPr>
              <a:t>A</a:t>
            </a:r>
            <a:r>
              <a:rPr kumimoji="0" lang="zh-CN" altLang="en-US" sz="3200" b="1" i="0" u="none" strike="noStrike" cap="none" normalizeH="0" baseline="0" dirty="0" smtClean="0">
                <a:ln>
                  <a:noFill/>
                </a:ln>
                <a:solidFill>
                  <a:schemeClr val="tx1"/>
                </a:solidFill>
                <a:effectLst/>
                <a:latin typeface="Arial Unicode MS"/>
                <a:ea typeface="宋体" pitchFamily="2" charset="-122"/>
                <a:cs typeface="宋体" pitchFamily="2" charset="-122"/>
              </a:rPr>
              <a:t>．中俄</a:t>
            </a:r>
            <a:r>
              <a:rPr kumimoji="0" lang="en-US" altLang="zh-CN" sz="3200" b="1" i="0" u="none" strike="noStrike" cap="none" normalizeH="0" baseline="0" dirty="0" smtClean="0">
                <a:ln>
                  <a:noFill/>
                </a:ln>
                <a:solidFill>
                  <a:schemeClr val="tx1"/>
                </a:solidFill>
                <a:effectLst/>
                <a:latin typeface="Arial Unicode MS"/>
                <a:ea typeface="宋体" pitchFamily="2" charset="-122"/>
                <a:cs typeface="宋体" pitchFamily="2" charset="-122"/>
              </a:rPr>
              <a:t>《</a:t>
            </a:r>
            <a:r>
              <a:rPr kumimoji="0" lang="zh-CN" altLang="en-US" sz="3200" b="1" i="0" u="none" strike="noStrike" cap="none" normalizeH="0" baseline="0" dirty="0" smtClean="0">
                <a:ln>
                  <a:noFill/>
                </a:ln>
                <a:solidFill>
                  <a:schemeClr val="tx1"/>
                </a:solidFill>
                <a:effectLst/>
                <a:latin typeface="Arial Unicode MS"/>
                <a:ea typeface="宋体" pitchFamily="2" charset="-122"/>
                <a:cs typeface="宋体" pitchFamily="2" charset="-122"/>
              </a:rPr>
              <a:t>瑷珲条约</a:t>
            </a:r>
            <a:r>
              <a:rPr kumimoji="0" lang="en-US" altLang="zh-CN" sz="3200" b="1" i="0" u="none" strike="noStrike" cap="none" normalizeH="0" baseline="0" dirty="0" smtClean="0">
                <a:ln>
                  <a:noFill/>
                </a:ln>
                <a:solidFill>
                  <a:schemeClr val="tx1"/>
                </a:solidFill>
                <a:effectLst/>
                <a:latin typeface="Arial Unicode MS"/>
                <a:ea typeface="宋体" pitchFamily="2" charset="-122"/>
                <a:cs typeface="宋体" pitchFamily="2" charset="-122"/>
              </a:rPr>
              <a:t>》    </a:t>
            </a:r>
          </a:p>
          <a:p>
            <a:pPr marL="0" marR="0" lvl="0" indent="15240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Arial Unicode MS"/>
                <a:ea typeface="宋体" pitchFamily="2" charset="-122"/>
                <a:cs typeface="宋体" pitchFamily="2" charset="-122"/>
              </a:rPr>
              <a:t>B</a:t>
            </a:r>
            <a:r>
              <a:rPr kumimoji="0" lang="zh-CN" altLang="en-US" sz="3200" b="1" i="0" u="none" strike="noStrike" cap="none" normalizeH="0" baseline="0" dirty="0" smtClean="0">
                <a:ln>
                  <a:noFill/>
                </a:ln>
                <a:solidFill>
                  <a:schemeClr val="tx1"/>
                </a:solidFill>
                <a:effectLst/>
                <a:latin typeface="Arial Unicode MS"/>
                <a:ea typeface="宋体" pitchFamily="2" charset="-122"/>
                <a:cs typeface="宋体" pitchFamily="2" charset="-122"/>
              </a:rPr>
              <a:t>．中俄</a:t>
            </a:r>
            <a:r>
              <a:rPr kumimoji="0" lang="en-US" altLang="zh-CN" sz="3200" b="1" i="0" u="none" strike="noStrike" cap="none" normalizeH="0" baseline="0" dirty="0" smtClean="0">
                <a:ln>
                  <a:noFill/>
                </a:ln>
                <a:solidFill>
                  <a:schemeClr val="tx1"/>
                </a:solidFill>
                <a:effectLst/>
                <a:latin typeface="Arial Unicode MS"/>
                <a:ea typeface="宋体" pitchFamily="2" charset="-122"/>
                <a:cs typeface="宋体" pitchFamily="2" charset="-122"/>
              </a:rPr>
              <a:t>《</a:t>
            </a:r>
            <a:r>
              <a:rPr kumimoji="0" lang="zh-CN" altLang="en-US" sz="3200" b="1" i="0" u="none" strike="noStrike" cap="none" normalizeH="0" baseline="0" dirty="0" smtClean="0">
                <a:ln>
                  <a:noFill/>
                </a:ln>
                <a:solidFill>
                  <a:schemeClr val="tx1"/>
                </a:solidFill>
                <a:effectLst/>
                <a:latin typeface="Arial Unicode MS"/>
                <a:ea typeface="宋体" pitchFamily="2" charset="-122"/>
                <a:cs typeface="宋体" pitchFamily="2" charset="-122"/>
              </a:rPr>
              <a:t>勘分西北界约记</a:t>
            </a:r>
            <a:r>
              <a:rPr kumimoji="0" lang="en-US" altLang="zh-CN" sz="3200" b="1" i="0" u="none" strike="noStrike" cap="none" normalizeH="0" baseline="0" dirty="0" smtClean="0">
                <a:ln>
                  <a:noFill/>
                </a:ln>
                <a:solidFill>
                  <a:schemeClr val="tx1"/>
                </a:solidFill>
                <a:effectLst/>
                <a:latin typeface="Arial Unicode MS"/>
                <a:ea typeface="宋体" pitchFamily="2" charset="-122"/>
                <a:cs typeface="宋体" pitchFamily="2" charset="-122"/>
              </a:rPr>
              <a:t>》</a:t>
            </a:r>
          </a:p>
          <a:p>
            <a:pPr marL="0" marR="0" lvl="0" indent="15240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Arial Unicode MS"/>
                <a:ea typeface="宋体" pitchFamily="2" charset="-122"/>
                <a:cs typeface="宋体" pitchFamily="2" charset="-122"/>
              </a:rPr>
              <a:t>C</a:t>
            </a:r>
            <a:r>
              <a:rPr kumimoji="0" lang="zh-CN" altLang="en-US" sz="3200" b="1" i="0" u="none" strike="noStrike" cap="none" normalizeH="0" baseline="0" dirty="0" smtClean="0">
                <a:ln>
                  <a:noFill/>
                </a:ln>
                <a:solidFill>
                  <a:schemeClr val="tx1"/>
                </a:solidFill>
                <a:effectLst/>
                <a:latin typeface="Arial Unicode MS"/>
                <a:ea typeface="宋体" pitchFamily="2" charset="-122"/>
                <a:cs typeface="宋体" pitchFamily="2" charset="-122"/>
              </a:rPr>
              <a:t>．中俄</a:t>
            </a:r>
            <a:r>
              <a:rPr kumimoji="0" lang="en-US" altLang="zh-CN" sz="3200" b="1" i="0" u="none" strike="noStrike" cap="none" normalizeH="0" baseline="0" dirty="0" smtClean="0">
                <a:ln>
                  <a:noFill/>
                </a:ln>
                <a:solidFill>
                  <a:schemeClr val="tx1"/>
                </a:solidFill>
                <a:effectLst/>
                <a:latin typeface="Arial Unicode MS"/>
                <a:ea typeface="宋体" pitchFamily="2" charset="-122"/>
                <a:cs typeface="宋体" pitchFamily="2" charset="-122"/>
              </a:rPr>
              <a:t>《</a:t>
            </a:r>
            <a:r>
              <a:rPr kumimoji="0" lang="zh-CN" altLang="en-US" sz="3200" b="1" i="0" u="none" strike="noStrike" cap="none" normalizeH="0" baseline="0" dirty="0" smtClean="0">
                <a:ln>
                  <a:noFill/>
                </a:ln>
                <a:solidFill>
                  <a:schemeClr val="tx1"/>
                </a:solidFill>
                <a:effectLst/>
                <a:latin typeface="Arial Unicode MS"/>
                <a:ea typeface="宋体" pitchFamily="2" charset="-122"/>
                <a:cs typeface="宋体" pitchFamily="2" charset="-122"/>
              </a:rPr>
              <a:t>北京条约</a:t>
            </a:r>
            <a:r>
              <a:rPr kumimoji="0" lang="en-US" altLang="zh-CN" sz="3200" b="1" i="0" u="none" strike="noStrike" cap="none" normalizeH="0" baseline="0" dirty="0" smtClean="0">
                <a:ln>
                  <a:noFill/>
                </a:ln>
                <a:solidFill>
                  <a:schemeClr val="tx1"/>
                </a:solidFill>
                <a:effectLst/>
                <a:latin typeface="Arial Unicode MS"/>
                <a:ea typeface="宋体" pitchFamily="2" charset="-122"/>
                <a:cs typeface="宋体" pitchFamily="2" charset="-122"/>
              </a:rPr>
              <a:t>》    </a:t>
            </a:r>
          </a:p>
          <a:p>
            <a:pPr marL="0" marR="0" lvl="0" indent="15240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Arial Unicode MS"/>
                <a:ea typeface="宋体" pitchFamily="2" charset="-122"/>
                <a:cs typeface="宋体" pitchFamily="2" charset="-122"/>
              </a:rPr>
              <a:t>D</a:t>
            </a:r>
            <a:r>
              <a:rPr kumimoji="0" lang="zh-CN" altLang="en-US" sz="3200" b="1" i="0" u="none" strike="noStrike" cap="none" normalizeH="0" baseline="0" dirty="0" smtClean="0">
                <a:ln>
                  <a:noFill/>
                </a:ln>
                <a:solidFill>
                  <a:schemeClr val="tx1"/>
                </a:solidFill>
                <a:effectLst/>
                <a:latin typeface="Arial Unicode MS"/>
                <a:ea typeface="宋体" pitchFamily="2" charset="-122"/>
                <a:cs typeface="宋体" pitchFamily="2" charset="-122"/>
              </a:rPr>
              <a:t>．中俄</a:t>
            </a:r>
            <a:r>
              <a:rPr kumimoji="0" lang="en-US" altLang="zh-CN" sz="3200" b="1" i="0" u="none" strike="noStrike" cap="none" normalizeH="0" baseline="0" dirty="0" smtClean="0">
                <a:ln>
                  <a:noFill/>
                </a:ln>
                <a:solidFill>
                  <a:schemeClr val="tx1"/>
                </a:solidFill>
                <a:effectLst/>
                <a:latin typeface="Arial Unicode MS"/>
                <a:ea typeface="宋体" pitchFamily="2" charset="-122"/>
                <a:cs typeface="宋体" pitchFamily="2" charset="-122"/>
              </a:rPr>
              <a:t>《</a:t>
            </a:r>
            <a:r>
              <a:rPr kumimoji="0" lang="zh-CN" altLang="en-US" sz="3200" b="1" i="0" u="none" strike="noStrike" cap="none" normalizeH="0" baseline="0" dirty="0" smtClean="0">
                <a:ln>
                  <a:noFill/>
                </a:ln>
                <a:solidFill>
                  <a:schemeClr val="tx1"/>
                </a:solidFill>
                <a:effectLst/>
                <a:latin typeface="Arial Unicode MS"/>
                <a:ea typeface="宋体" pitchFamily="2" charset="-122"/>
                <a:cs typeface="宋体" pitchFamily="2" charset="-122"/>
              </a:rPr>
              <a:t>改订条约</a:t>
            </a:r>
            <a:r>
              <a:rPr kumimoji="0" lang="en-US" altLang="zh-CN" sz="3200" b="1" i="0" u="none" strike="noStrike" cap="none" normalizeH="0" baseline="0" dirty="0" smtClean="0">
                <a:ln>
                  <a:noFill/>
                </a:ln>
                <a:solidFill>
                  <a:schemeClr val="tx1"/>
                </a:solidFill>
                <a:effectLst/>
                <a:latin typeface="Arial Unicode MS"/>
                <a:ea typeface="宋体" pitchFamily="2" charset="-122"/>
                <a:cs typeface="宋体" pitchFamily="2" charset="-122"/>
              </a:rPr>
              <a:t>》</a:t>
            </a:r>
          </a:p>
          <a:p>
            <a:pPr marL="0" marR="0" lvl="0" indent="15240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Arial Unicode MS"/>
                <a:ea typeface="宋体" pitchFamily="2" charset="-122"/>
                <a:cs typeface="宋体" pitchFamily="2" charset="-122"/>
              </a:rPr>
              <a:t>6</a:t>
            </a:r>
            <a:r>
              <a:rPr kumimoji="0" lang="zh-CN" altLang="en-US" sz="3200" b="1" i="0" u="none" strike="noStrike" cap="none" normalizeH="0" baseline="0" dirty="0" smtClean="0">
                <a:ln>
                  <a:noFill/>
                </a:ln>
                <a:solidFill>
                  <a:schemeClr val="tx1"/>
                </a:solidFill>
                <a:effectLst/>
                <a:latin typeface="Arial Unicode MS"/>
                <a:ea typeface="宋体" pitchFamily="2" charset="-122"/>
                <a:cs typeface="宋体" pitchFamily="2" charset="-122"/>
              </a:rPr>
              <a:t>．马克思说：</a:t>
            </a:r>
            <a:r>
              <a:rPr kumimoji="0" lang="zh-CN" altLang="en-US" sz="3200" b="1" i="0" u="none" strike="noStrike" cap="none" normalizeH="0" baseline="0" dirty="0" smtClean="0">
                <a:ln>
                  <a:noFill/>
                </a:ln>
                <a:solidFill>
                  <a:schemeClr val="tx1"/>
                </a:solidFill>
                <a:effectLst/>
                <a:latin typeface="Arial"/>
                <a:ea typeface="宋体" pitchFamily="2" charset="-122"/>
                <a:cs typeface="宋体" pitchFamily="2" charset="-122"/>
              </a:rPr>
              <a:t>“</a:t>
            </a:r>
            <a:r>
              <a:rPr kumimoji="0" lang="zh-CN" altLang="en-US" sz="3200" b="1" i="0" u="none" strike="noStrike" cap="none" normalizeH="0" baseline="0" dirty="0" smtClean="0">
                <a:ln>
                  <a:noFill/>
                </a:ln>
                <a:solidFill>
                  <a:schemeClr val="tx1"/>
                </a:solidFill>
                <a:effectLst/>
                <a:latin typeface="Arial Unicode MS"/>
                <a:ea typeface="宋体" pitchFamily="2" charset="-122"/>
                <a:cs typeface="宋体" pitchFamily="2" charset="-122"/>
              </a:rPr>
              <a:t>在第二次鸦片战争中，俄国不需要花费一文钱，出动一兵一卒，而能比任何一个参战国得到更多的好处。</a:t>
            </a:r>
            <a:r>
              <a:rPr kumimoji="0" lang="zh-CN" altLang="en-US" sz="3200" b="1" i="0" u="none" strike="noStrike" cap="none" normalizeH="0" baseline="0" dirty="0" smtClean="0">
                <a:ln>
                  <a:noFill/>
                </a:ln>
                <a:solidFill>
                  <a:schemeClr val="tx1"/>
                </a:solidFill>
                <a:effectLst/>
                <a:latin typeface="Arial"/>
                <a:ea typeface="宋体" pitchFamily="2" charset="-122"/>
                <a:cs typeface="宋体" pitchFamily="2" charset="-122"/>
              </a:rPr>
              <a:t>”</a:t>
            </a:r>
            <a:r>
              <a:rPr kumimoji="0" lang="zh-CN" altLang="en-US" sz="3200" b="1" i="0" u="none" strike="noStrike" cap="none" normalizeH="0" baseline="0" dirty="0" smtClean="0">
                <a:ln>
                  <a:noFill/>
                </a:ln>
                <a:solidFill>
                  <a:schemeClr val="tx1"/>
                </a:solidFill>
                <a:effectLst/>
                <a:latin typeface="Arial Unicode MS"/>
                <a:ea typeface="宋体" pitchFamily="2" charset="-122"/>
                <a:cs typeface="宋体" pitchFamily="2" charset="-122"/>
              </a:rPr>
              <a:t>俄国得到的</a:t>
            </a:r>
            <a:r>
              <a:rPr kumimoji="0" lang="zh-CN" altLang="en-US" sz="3200" b="1" i="0" u="none" strike="noStrike" cap="none" normalizeH="0" baseline="0" dirty="0" smtClean="0">
                <a:ln>
                  <a:noFill/>
                </a:ln>
                <a:solidFill>
                  <a:schemeClr val="tx1"/>
                </a:solidFill>
                <a:effectLst/>
                <a:latin typeface="Arial"/>
                <a:ea typeface="宋体" pitchFamily="2" charset="-122"/>
                <a:cs typeface="宋体" pitchFamily="2" charset="-122"/>
              </a:rPr>
              <a:t>“</a:t>
            </a:r>
            <a:r>
              <a:rPr kumimoji="0" lang="zh-CN" altLang="en-US" sz="3200" b="1" i="0" u="none" strike="noStrike" cap="none" normalizeH="0" baseline="0" dirty="0" smtClean="0">
                <a:ln>
                  <a:noFill/>
                </a:ln>
                <a:solidFill>
                  <a:schemeClr val="tx1"/>
                </a:solidFill>
                <a:effectLst/>
                <a:latin typeface="Arial Unicode MS"/>
                <a:ea typeface="宋体" pitchFamily="2" charset="-122"/>
                <a:cs typeface="宋体" pitchFamily="2" charset="-122"/>
              </a:rPr>
              <a:t>好处</a:t>
            </a:r>
            <a:r>
              <a:rPr kumimoji="0" lang="zh-CN" altLang="en-US" sz="3200" b="1" i="0" u="none" strike="noStrike" cap="none" normalizeH="0" baseline="0" dirty="0" smtClean="0">
                <a:ln>
                  <a:noFill/>
                </a:ln>
                <a:solidFill>
                  <a:schemeClr val="tx1"/>
                </a:solidFill>
                <a:effectLst/>
                <a:latin typeface="Arial"/>
                <a:ea typeface="宋体" pitchFamily="2" charset="-122"/>
                <a:cs typeface="宋体" pitchFamily="2" charset="-122"/>
              </a:rPr>
              <a:t>”</a:t>
            </a:r>
            <a:r>
              <a:rPr kumimoji="0" lang="zh-CN" altLang="en-US" sz="3200" b="1" i="0" u="none" strike="noStrike" cap="none" normalizeH="0" baseline="0" dirty="0" smtClean="0">
                <a:ln>
                  <a:noFill/>
                </a:ln>
                <a:solidFill>
                  <a:schemeClr val="tx1"/>
                </a:solidFill>
                <a:effectLst/>
                <a:latin typeface="Arial Unicode MS"/>
                <a:ea typeface="宋体" pitchFamily="2" charset="-122"/>
                <a:cs typeface="宋体" pitchFamily="2" charset="-122"/>
              </a:rPr>
              <a:t>之一就是在第二次鸦片战争前后通过不平等条约割占中国北方领土共计（  ）</a:t>
            </a:r>
            <a:r>
              <a:rPr kumimoji="0" lang="en-US" altLang="zh-CN" sz="3200" b="1" i="0" u="none" strike="noStrike" cap="none" normalizeH="0" baseline="0" dirty="0" smtClean="0">
                <a:ln>
                  <a:noFill/>
                </a:ln>
                <a:solidFill>
                  <a:schemeClr val="tx1"/>
                </a:solidFill>
                <a:effectLst/>
                <a:latin typeface="Calibri" pitchFamily="34" charset="0"/>
                <a:ea typeface="宋体" pitchFamily="2" charset="-122"/>
                <a:cs typeface="Calibri" pitchFamily="34" charset="0"/>
              </a:rPr>
              <a:t>A</a:t>
            </a:r>
            <a:r>
              <a:rPr kumimoji="0" lang="zh-CN" altLang="en-US" sz="3200" b="1"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a:t>
            </a:r>
            <a:r>
              <a:rPr kumimoji="0" lang="en-US" altLang="zh-CN" sz="3200" b="1" i="0" u="none" strike="noStrike" cap="none" normalizeH="0" baseline="0" dirty="0" smtClean="0">
                <a:ln>
                  <a:noFill/>
                </a:ln>
                <a:solidFill>
                  <a:schemeClr val="tx1"/>
                </a:solidFill>
                <a:effectLst/>
                <a:latin typeface="Calibri" pitchFamily="34" charset="0"/>
                <a:ea typeface="宋体" pitchFamily="2" charset="-122"/>
                <a:cs typeface="Calibri" pitchFamily="34" charset="0"/>
              </a:rPr>
              <a:t>100</a:t>
            </a:r>
            <a:r>
              <a:rPr kumimoji="0" lang="zh-CN" altLang="en-US" sz="3200" b="1"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多万平方公里</a:t>
            </a:r>
            <a:r>
              <a:rPr kumimoji="0" lang="zh-CN" altLang="en-US" sz="3200" b="1" i="0" u="none" strike="noStrike" cap="none" normalizeH="0" baseline="0" dirty="0" smtClean="0">
                <a:ln>
                  <a:noFill/>
                </a:ln>
                <a:solidFill>
                  <a:schemeClr val="tx1"/>
                </a:solidFill>
                <a:effectLst/>
                <a:latin typeface="Calibri" pitchFamily="34" charset="0"/>
                <a:ea typeface="宋体" pitchFamily="2" charset="-122"/>
                <a:cs typeface="Calibri" pitchFamily="34" charset="0"/>
              </a:rPr>
              <a:t> </a:t>
            </a:r>
            <a:r>
              <a:rPr kumimoji="0" lang="en-US" altLang="zh-CN" sz="3200" b="1" i="0" u="none" strike="noStrike" cap="none" normalizeH="0" baseline="0" dirty="0" smtClean="0">
                <a:ln>
                  <a:noFill/>
                </a:ln>
                <a:solidFill>
                  <a:schemeClr val="tx1"/>
                </a:solidFill>
                <a:effectLst/>
                <a:latin typeface="Calibri" pitchFamily="34" charset="0"/>
                <a:ea typeface="宋体" pitchFamily="2" charset="-122"/>
                <a:cs typeface="Calibri" pitchFamily="34" charset="0"/>
              </a:rPr>
              <a:t>B</a:t>
            </a:r>
            <a:r>
              <a:rPr kumimoji="0" lang="zh-CN" altLang="en-US" sz="3200" b="1"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a:t>
            </a:r>
            <a:r>
              <a:rPr kumimoji="0" lang="en-US" altLang="zh-CN" sz="3200" b="1" i="0" u="none" strike="noStrike" cap="none" normalizeH="0" baseline="0" dirty="0" smtClean="0">
                <a:ln>
                  <a:noFill/>
                </a:ln>
                <a:solidFill>
                  <a:schemeClr val="tx1"/>
                </a:solidFill>
                <a:effectLst/>
                <a:latin typeface="Calibri" pitchFamily="34" charset="0"/>
                <a:ea typeface="宋体" pitchFamily="2" charset="-122"/>
                <a:cs typeface="Calibri" pitchFamily="34" charset="0"/>
              </a:rPr>
              <a:t>150</a:t>
            </a:r>
            <a:r>
              <a:rPr kumimoji="0" lang="zh-CN" altLang="en-US" sz="3200" b="1"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多万平方公里</a:t>
            </a:r>
            <a:r>
              <a:rPr kumimoji="0" lang="en-US" altLang="zh-CN" sz="3200" b="1" i="0" u="none" strike="noStrike" cap="none" normalizeH="0" baseline="0" dirty="0" smtClean="0">
                <a:ln>
                  <a:noFill/>
                </a:ln>
                <a:solidFill>
                  <a:schemeClr val="tx1"/>
                </a:solidFill>
                <a:effectLst/>
                <a:latin typeface="Calibri" pitchFamily="34" charset="0"/>
                <a:ea typeface="宋体" pitchFamily="2" charset="-122"/>
                <a:cs typeface="Calibri" pitchFamily="34" charset="0"/>
              </a:rPr>
              <a:t>C</a:t>
            </a:r>
            <a:r>
              <a:rPr kumimoji="0" lang="zh-CN" altLang="en-US" sz="3200" b="1"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a:t>
            </a:r>
            <a:r>
              <a:rPr kumimoji="0" lang="en-US" altLang="zh-CN" sz="3200" b="1" i="0" u="none" strike="noStrike" cap="none" normalizeH="0" baseline="0" dirty="0" smtClean="0">
                <a:ln>
                  <a:noFill/>
                </a:ln>
                <a:solidFill>
                  <a:schemeClr val="tx1"/>
                </a:solidFill>
                <a:effectLst/>
                <a:latin typeface="Calibri" pitchFamily="34" charset="0"/>
                <a:ea typeface="宋体" pitchFamily="2" charset="-122"/>
                <a:cs typeface="Calibri" pitchFamily="34" charset="0"/>
              </a:rPr>
              <a:t>60</a:t>
            </a:r>
            <a:r>
              <a:rPr kumimoji="0" lang="zh-CN" altLang="en-US" sz="3200" b="1"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多万平方公里</a:t>
            </a:r>
            <a:r>
              <a:rPr kumimoji="0" lang="zh-CN" altLang="en-US" sz="3200" b="1" i="0" u="none" strike="noStrike" cap="none" normalizeH="0" baseline="0" dirty="0" smtClean="0">
                <a:ln>
                  <a:noFill/>
                </a:ln>
                <a:solidFill>
                  <a:schemeClr val="tx1"/>
                </a:solidFill>
                <a:effectLst/>
                <a:latin typeface="Calibri" pitchFamily="34" charset="0"/>
                <a:ea typeface="宋体" pitchFamily="2" charset="-122"/>
                <a:cs typeface="Calibri" pitchFamily="34" charset="0"/>
              </a:rPr>
              <a:t>    </a:t>
            </a:r>
            <a:r>
              <a:rPr kumimoji="0" lang="en-US" altLang="zh-CN" sz="3200" b="1" i="0" u="none" strike="noStrike" cap="none" normalizeH="0" baseline="0" dirty="0" smtClean="0">
                <a:ln>
                  <a:noFill/>
                </a:ln>
                <a:solidFill>
                  <a:schemeClr val="tx1"/>
                </a:solidFill>
                <a:effectLst/>
                <a:latin typeface="Calibri" pitchFamily="34" charset="0"/>
                <a:ea typeface="宋体" pitchFamily="2" charset="-122"/>
                <a:cs typeface="Calibri" pitchFamily="34" charset="0"/>
              </a:rPr>
              <a:t>D</a:t>
            </a:r>
            <a:r>
              <a:rPr kumimoji="0" lang="zh-CN" altLang="en-US" sz="3200" b="1"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a:t>
            </a:r>
            <a:r>
              <a:rPr kumimoji="0" lang="en-US" altLang="zh-CN" sz="3200" b="1" i="0" u="none" strike="noStrike" cap="none" normalizeH="0" baseline="0" dirty="0" smtClean="0">
                <a:ln>
                  <a:noFill/>
                </a:ln>
                <a:solidFill>
                  <a:schemeClr val="tx1"/>
                </a:solidFill>
                <a:effectLst/>
                <a:latin typeface="Calibri" pitchFamily="34" charset="0"/>
                <a:ea typeface="宋体" pitchFamily="2" charset="-122"/>
                <a:cs typeface="Calibri" pitchFamily="34" charset="0"/>
              </a:rPr>
              <a:t>160</a:t>
            </a:r>
            <a:r>
              <a:rPr kumimoji="0" lang="zh-CN" altLang="en-US" sz="3200" b="1"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多万平方公里</a:t>
            </a:r>
            <a:r>
              <a:rPr kumimoji="0" lang="zh-CN" altLang="en-US" sz="3200" b="1" i="0" u="none" strike="noStrike" cap="none" normalizeH="0" baseline="0" dirty="0" smtClean="0">
                <a:ln>
                  <a:noFill/>
                </a:ln>
                <a:solidFill>
                  <a:schemeClr val="tx1"/>
                </a:solidFill>
                <a:effectLst/>
                <a:latin typeface="Arial" pitchFamily="34" charset="0"/>
                <a:ea typeface="宋体" pitchFamily="2" charset="-122"/>
                <a:cs typeface="宋体" pitchFamily="2" charset="-122"/>
              </a:rPr>
              <a:t> </a:t>
            </a:r>
          </a:p>
        </p:txBody>
      </p:sp>
      <p:sp>
        <p:nvSpPr>
          <p:cNvPr id="6" name="Text Box 4"/>
          <p:cNvSpPr txBox="1"/>
          <p:nvPr/>
        </p:nvSpPr>
        <p:spPr>
          <a:xfrm>
            <a:off x="6429388" y="857232"/>
            <a:ext cx="1000132" cy="1301575"/>
          </a:xfrm>
          <a:prstGeom prst="rect">
            <a:avLst/>
          </a:prstGeom>
          <a:noFill/>
          <a:ln w="9525">
            <a:noFill/>
          </a:ln>
        </p:spPr>
        <p:txBody>
          <a:bodyPr wrap="square" anchor="t">
            <a:spAutoFit/>
          </a:bodyPr>
          <a:lstStyle/>
          <a:p>
            <a:pPr lvl="0" indent="0">
              <a:lnSpc>
                <a:spcPct val="140000"/>
              </a:lnSpc>
              <a:buFont typeface="Arial" panose="020B0604020202020204" pitchFamily="34" charset="0"/>
              <a:buNone/>
            </a:pPr>
            <a:r>
              <a:rPr lang="en-US" altLang="zh-CN" sz="6600" b="1" dirty="0" smtClean="0">
                <a:solidFill>
                  <a:srgbClr val="FF0000"/>
                </a:solidFill>
                <a:latin typeface="楷体" pitchFamily="49" charset="-122"/>
                <a:ea typeface="楷体" pitchFamily="49" charset="-122"/>
              </a:rPr>
              <a:t>A</a:t>
            </a:r>
            <a:endParaRPr lang="en-US" altLang="zh-CN" sz="6600" b="1" dirty="0">
              <a:solidFill>
                <a:srgbClr val="FF0000"/>
              </a:solidFill>
              <a:latin typeface="楷体" pitchFamily="49" charset="-122"/>
              <a:ea typeface="楷体" pitchFamily="49" charset="-122"/>
            </a:endParaRPr>
          </a:p>
        </p:txBody>
      </p:sp>
      <p:sp>
        <p:nvSpPr>
          <p:cNvPr id="7" name="Text Box 4"/>
          <p:cNvSpPr txBox="1"/>
          <p:nvPr/>
        </p:nvSpPr>
        <p:spPr>
          <a:xfrm>
            <a:off x="7715272" y="4714884"/>
            <a:ext cx="1000132" cy="1301575"/>
          </a:xfrm>
          <a:prstGeom prst="rect">
            <a:avLst/>
          </a:prstGeom>
          <a:noFill/>
          <a:ln w="9525">
            <a:noFill/>
          </a:ln>
        </p:spPr>
        <p:txBody>
          <a:bodyPr wrap="square" anchor="t">
            <a:spAutoFit/>
          </a:bodyPr>
          <a:lstStyle/>
          <a:p>
            <a:pPr lvl="0" indent="0">
              <a:lnSpc>
                <a:spcPct val="140000"/>
              </a:lnSpc>
              <a:buFont typeface="Arial" panose="020B0604020202020204" pitchFamily="34" charset="0"/>
              <a:buNone/>
            </a:pPr>
            <a:r>
              <a:rPr lang="en-US" altLang="zh-CN" sz="6600" b="1" dirty="0" smtClean="0">
                <a:solidFill>
                  <a:srgbClr val="FF0000"/>
                </a:solidFill>
                <a:latin typeface="楷体" pitchFamily="49" charset="-122"/>
                <a:ea typeface="楷体" pitchFamily="49" charset="-122"/>
              </a:rPr>
              <a:t>B</a:t>
            </a:r>
            <a:endParaRPr lang="en-US" altLang="zh-CN" sz="6600" b="1" dirty="0">
              <a:solidFill>
                <a:srgbClr val="FF0000"/>
              </a:solidFill>
              <a:latin typeface="楷体" pitchFamily="49" charset="-122"/>
              <a:ea typeface="楷体"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p:bldP spid="7" grpId="0" bldLvl="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ChangeArrowheads="1"/>
          </p:cNvSpPr>
          <p:nvPr/>
        </p:nvSpPr>
        <p:spPr bwMode="auto">
          <a:xfrm>
            <a:off x="214282" y="214290"/>
            <a:ext cx="8715404" cy="6509474"/>
          </a:xfrm>
          <a:prstGeom prst="rect">
            <a:avLst/>
          </a:prstGeom>
          <a:noFill/>
          <a:ln w="9525">
            <a:noFill/>
            <a:miter lim="800000"/>
            <a:headEnd/>
            <a:tailEnd/>
          </a:ln>
          <a:effectLst/>
        </p:spPr>
        <p:txBody>
          <a:bodyPr vert="horz" wrap="square" lIns="91440" tIns="45720" rIns="91440" bIns="0" numCol="1" anchor="ctr" anchorCtr="0" compatLnSpc="1">
            <a:prstTxWarp prst="textNoShape">
              <a:avLst/>
            </a:prstTxWarp>
            <a:spAutoFit/>
          </a:bodyPr>
          <a:lstStyle/>
          <a:p>
            <a:pPr marL="0" marR="0" lvl="0" indent="15240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Arial Unicode MS"/>
                <a:ea typeface="宋体" pitchFamily="2" charset="-122"/>
                <a:cs typeface="宋体" pitchFamily="2" charset="-122"/>
              </a:rPr>
              <a:t>7</a:t>
            </a:r>
            <a:r>
              <a:rPr kumimoji="0" lang="zh-CN" altLang="en-US" sz="2800" b="1" i="0" u="none" strike="noStrike" cap="none" normalizeH="0" baseline="0" dirty="0" smtClean="0">
                <a:ln>
                  <a:noFill/>
                </a:ln>
                <a:solidFill>
                  <a:schemeClr val="tx1"/>
                </a:solidFill>
                <a:effectLst/>
                <a:latin typeface="Arial Unicode MS"/>
                <a:ea typeface="宋体" pitchFamily="2" charset="-122"/>
                <a:cs typeface="宋体" pitchFamily="2" charset="-122"/>
              </a:rPr>
              <a:t>．第二次鸦片战争期间，清朝在位的皇帝是（  ）   </a:t>
            </a:r>
            <a:r>
              <a:rPr kumimoji="0" lang="en-US" altLang="zh-CN" sz="2800" b="1" i="0" u="none" strike="noStrike" cap="none" normalizeH="0" baseline="0" dirty="0" smtClean="0">
                <a:ln>
                  <a:noFill/>
                </a:ln>
                <a:solidFill>
                  <a:schemeClr val="tx1"/>
                </a:solidFill>
                <a:effectLst/>
                <a:latin typeface="Arial Unicode MS"/>
                <a:ea typeface="宋体" pitchFamily="2" charset="-122"/>
                <a:cs typeface="宋体" pitchFamily="2" charset="-122"/>
              </a:rPr>
              <a:t>A</a:t>
            </a:r>
            <a:r>
              <a:rPr kumimoji="0" lang="zh-CN" altLang="en-US" sz="2800" b="1" i="0" u="none" strike="noStrike" cap="none" normalizeH="0" baseline="0" dirty="0" smtClean="0">
                <a:ln>
                  <a:noFill/>
                </a:ln>
                <a:solidFill>
                  <a:schemeClr val="tx1"/>
                </a:solidFill>
                <a:effectLst/>
                <a:latin typeface="Arial Unicode MS"/>
                <a:ea typeface="宋体" pitchFamily="2" charset="-122"/>
                <a:cs typeface="宋体" pitchFamily="2" charset="-122"/>
              </a:rPr>
              <a:t>．咸丰皇帝       </a:t>
            </a:r>
            <a:r>
              <a:rPr kumimoji="0" lang="en-US" altLang="zh-CN" sz="2800" b="1" i="0" u="none" strike="noStrike" cap="none" normalizeH="0" baseline="0" dirty="0" smtClean="0">
                <a:ln>
                  <a:noFill/>
                </a:ln>
                <a:solidFill>
                  <a:schemeClr val="tx1"/>
                </a:solidFill>
                <a:effectLst/>
                <a:latin typeface="Arial Unicode MS"/>
                <a:ea typeface="宋体" pitchFamily="2" charset="-122"/>
                <a:cs typeface="宋体" pitchFamily="2" charset="-122"/>
              </a:rPr>
              <a:t>B</a:t>
            </a:r>
            <a:r>
              <a:rPr kumimoji="0" lang="zh-CN" altLang="en-US" sz="2800" b="1" i="0" u="none" strike="noStrike" cap="none" normalizeH="0" baseline="0" dirty="0" smtClean="0">
                <a:ln>
                  <a:noFill/>
                </a:ln>
                <a:solidFill>
                  <a:schemeClr val="tx1"/>
                </a:solidFill>
                <a:effectLst/>
                <a:latin typeface="Arial Unicode MS"/>
                <a:ea typeface="宋体" pitchFamily="2" charset="-122"/>
                <a:cs typeface="宋体" pitchFamily="2" charset="-122"/>
              </a:rPr>
              <a:t>．同治皇帝　　　</a:t>
            </a:r>
            <a:endParaRPr kumimoji="0" lang="en-US" altLang="zh-CN" sz="2800" b="1" i="0" u="none" strike="noStrike" cap="none" normalizeH="0" baseline="0" dirty="0" smtClean="0">
              <a:ln>
                <a:noFill/>
              </a:ln>
              <a:solidFill>
                <a:schemeClr val="tx1"/>
              </a:solidFill>
              <a:effectLst/>
              <a:latin typeface="Arial Unicode MS"/>
              <a:ea typeface="宋体" pitchFamily="2" charset="-122"/>
              <a:cs typeface="宋体" pitchFamily="2" charset="-122"/>
            </a:endParaRPr>
          </a:p>
          <a:p>
            <a:pPr marL="0" marR="0" lvl="0" indent="15240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Arial Unicode MS"/>
                <a:ea typeface="宋体" pitchFamily="2" charset="-122"/>
                <a:cs typeface="宋体" pitchFamily="2" charset="-122"/>
              </a:rPr>
              <a:t>C</a:t>
            </a:r>
            <a:r>
              <a:rPr kumimoji="0" lang="zh-CN" altLang="en-US" sz="2800" b="1" i="0" u="none" strike="noStrike" cap="none" normalizeH="0" baseline="0" dirty="0" smtClean="0">
                <a:ln>
                  <a:noFill/>
                </a:ln>
                <a:solidFill>
                  <a:schemeClr val="tx1"/>
                </a:solidFill>
                <a:effectLst/>
                <a:latin typeface="Arial Unicode MS"/>
                <a:ea typeface="宋体" pitchFamily="2" charset="-122"/>
                <a:cs typeface="宋体" pitchFamily="2" charset="-122"/>
              </a:rPr>
              <a:t>．道光皇帝　  </a:t>
            </a:r>
            <a:r>
              <a:rPr kumimoji="0" lang="en-US" altLang="zh-CN" sz="2800" b="1" i="0" u="none" strike="noStrike" cap="none" normalizeH="0" baseline="0" dirty="0" smtClean="0">
                <a:ln>
                  <a:noFill/>
                </a:ln>
                <a:solidFill>
                  <a:schemeClr val="tx1"/>
                </a:solidFill>
                <a:effectLst/>
                <a:latin typeface="Arial Unicode MS"/>
                <a:ea typeface="宋体" pitchFamily="2" charset="-122"/>
                <a:cs typeface="宋体" pitchFamily="2" charset="-122"/>
              </a:rPr>
              <a:t>D</a:t>
            </a:r>
            <a:r>
              <a:rPr kumimoji="0" lang="zh-CN" altLang="en-US" sz="2800" b="1" i="0" u="none" strike="noStrike" cap="none" normalizeH="0" baseline="0" dirty="0" smtClean="0">
                <a:ln>
                  <a:noFill/>
                </a:ln>
                <a:solidFill>
                  <a:schemeClr val="tx1"/>
                </a:solidFill>
                <a:effectLst/>
                <a:latin typeface="Arial Unicode MS"/>
                <a:ea typeface="宋体" pitchFamily="2" charset="-122"/>
                <a:cs typeface="宋体" pitchFamily="2" charset="-122"/>
              </a:rPr>
              <a:t>．光绪皇帝</a:t>
            </a:r>
            <a:r>
              <a:rPr kumimoji="0" lang="zh-CN" altLang="en-US" sz="2800" b="1" i="0" u="none" strike="noStrike" cap="none" normalizeH="0" baseline="0" dirty="0" smtClean="0">
                <a:ln>
                  <a:noFill/>
                </a:ln>
                <a:solidFill>
                  <a:schemeClr val="tx1"/>
                </a:solidFill>
                <a:effectLst/>
                <a:latin typeface="Arial" pitchFamily="34" charset="0"/>
                <a:ea typeface="宋体" pitchFamily="2" charset="-122"/>
                <a:cs typeface="宋体" pitchFamily="2" charset="-122"/>
              </a:rPr>
              <a:t> </a:t>
            </a: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8</a:t>
            </a:r>
            <a:r>
              <a:rPr kumimoji="0" lang="zh-CN" altLang="en-US"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a:t>
            </a:r>
            <a:r>
              <a:rPr kumimoji="0" lang="en-US" altLang="zh-CN"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[2016</a:t>
            </a:r>
            <a:r>
              <a:rPr kumimoji="0" lang="en-US" altLang="zh-CN" sz="2800" b="1" i="0" u="none" strike="noStrike" cap="none" normalizeH="0" baseline="0" dirty="0" smtClean="0">
                <a:ln>
                  <a:noFill/>
                </a:ln>
                <a:solidFill>
                  <a:schemeClr val="tx1"/>
                </a:solidFill>
                <a:effectLst/>
                <a:latin typeface="Arial"/>
                <a:ea typeface="宋体" pitchFamily="2" charset="-122"/>
                <a:cs typeface="宋体" pitchFamily="2" charset="-122"/>
              </a:rPr>
              <a:t>·</a:t>
            </a:r>
            <a:r>
              <a:rPr kumimoji="0" lang="zh-CN" altLang="en-US"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青海西宁</a:t>
            </a:r>
            <a:r>
              <a:rPr kumimoji="0" lang="en-US" altLang="zh-CN"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  </a:t>
            </a:r>
            <a:r>
              <a:rPr kumimoji="0" lang="en-US" altLang="zh-CN" sz="2800" b="1" i="0" u="none" strike="noStrike" cap="none" normalizeH="0" baseline="0" dirty="0" smtClean="0">
                <a:ln>
                  <a:noFill/>
                </a:ln>
                <a:solidFill>
                  <a:schemeClr val="tx1"/>
                </a:solidFill>
                <a:effectLst/>
                <a:latin typeface="Arial"/>
                <a:ea typeface="宋体" pitchFamily="2" charset="-122"/>
                <a:cs typeface="宋体" pitchFamily="2" charset="-122"/>
              </a:rPr>
              <a:t>“</a:t>
            </a:r>
            <a:r>
              <a:rPr kumimoji="0" lang="zh-CN" altLang="en-US"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数日后，一匹快马向热河方向飞驰，恭亲王向咸丰帝报告了</a:t>
            </a:r>
            <a:r>
              <a:rPr kumimoji="0" lang="zh-CN" altLang="en-US" sz="2800" b="1" i="0" u="none" strike="noStrike" cap="none" normalizeH="0" baseline="0" dirty="0" smtClean="0">
                <a:ln>
                  <a:noFill/>
                </a:ln>
                <a:solidFill>
                  <a:schemeClr val="tx1"/>
                </a:solidFill>
                <a:effectLst/>
                <a:latin typeface="Arial"/>
                <a:ea typeface="宋体" pitchFamily="2" charset="-122"/>
                <a:cs typeface="宋体" pitchFamily="2" charset="-122"/>
              </a:rPr>
              <a:t>‘</a:t>
            </a:r>
            <a:r>
              <a:rPr kumimoji="0" lang="zh-CN" altLang="en-US"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花园</a:t>
            </a:r>
            <a:r>
              <a:rPr kumimoji="0" lang="zh-CN" altLang="en-US" sz="2800" b="1" i="0" u="none" strike="noStrike" cap="none" normalizeH="0" baseline="0" dirty="0" smtClean="0">
                <a:ln>
                  <a:noFill/>
                </a:ln>
                <a:solidFill>
                  <a:schemeClr val="tx1"/>
                </a:solidFill>
                <a:effectLst/>
                <a:latin typeface="Arial"/>
                <a:ea typeface="宋体" pitchFamily="2" charset="-122"/>
                <a:cs typeface="宋体" pitchFamily="2" charset="-122"/>
              </a:rPr>
              <a:t>’</a:t>
            </a:r>
            <a:r>
              <a:rPr kumimoji="0" lang="zh-CN" altLang="en-US"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被烧的消息</a:t>
            </a:r>
            <a:r>
              <a:rPr kumimoji="0" lang="en-US" altLang="zh-CN" sz="2800" b="1" i="0" u="none" strike="noStrike" cap="none" normalizeH="0" baseline="0" dirty="0" smtClean="0">
                <a:ln>
                  <a:noFill/>
                </a:ln>
                <a:solidFill>
                  <a:schemeClr val="tx1"/>
                </a:solidFill>
                <a:effectLst/>
                <a:latin typeface="Arial"/>
                <a:ea typeface="宋体" pitchFamily="2" charset="-122"/>
                <a:cs typeface="宋体" pitchFamily="2" charset="-122"/>
              </a:rPr>
              <a:t>……”</a:t>
            </a:r>
            <a:r>
              <a:rPr kumimoji="0" lang="zh-CN" altLang="en-US"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该历史情景应出现在（  ）</a:t>
            </a:r>
            <a:endParaRPr kumimoji="0" lang="zh-CN" altLang="en-US" sz="28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A</a:t>
            </a:r>
            <a:r>
              <a:rPr kumimoji="0" lang="zh-CN" altLang="en-US"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．林则徐广东禁烟期间    </a:t>
            </a:r>
            <a:r>
              <a:rPr kumimoji="0" lang="en-US" altLang="zh-CN"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B</a:t>
            </a:r>
            <a:r>
              <a:rPr kumimoji="0" lang="zh-CN" altLang="en-US"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．鸦片战争期间</a:t>
            </a:r>
            <a:endParaRPr kumimoji="0" lang="zh-CN" altLang="en-US" sz="28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C</a:t>
            </a:r>
            <a:r>
              <a:rPr kumimoji="0" lang="zh-CN" altLang="en-US"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．第二次鸦片战争期间    </a:t>
            </a:r>
            <a:r>
              <a:rPr kumimoji="0" lang="en-US" altLang="zh-CN"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D</a:t>
            </a:r>
            <a:r>
              <a:rPr kumimoji="0" lang="zh-CN" altLang="en-US" sz="2800" b="1" i="0" u="none" strike="noStrike" cap="none" normalizeH="0" baseline="0" dirty="0" smtClean="0">
                <a:ln>
                  <a:noFill/>
                </a:ln>
                <a:solidFill>
                  <a:schemeClr val="tx1"/>
                </a:solidFill>
                <a:effectLst/>
                <a:latin typeface="Calibri" pitchFamily="34" charset="0"/>
                <a:ea typeface="宋体" pitchFamily="2" charset="-122"/>
                <a:cs typeface="宋体" pitchFamily="2" charset="-122"/>
              </a:rPr>
              <a:t>．甲午中日战争期间</a:t>
            </a:r>
            <a:endParaRPr kumimoji="0" lang="zh-CN" altLang="en-US" sz="28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9</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[2015</a:t>
            </a:r>
            <a:r>
              <a:rPr kumimoji="0" lang="en-US" altLang="zh-CN"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山东滨州</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 </a:t>
            </a:r>
            <a:r>
              <a:rPr kumimoji="0" lang="en-US" altLang="zh-CN"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迟至</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1863</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年，中国的皇帝致函林肯，告知中国致力于保持与美国的友好关系</a:t>
            </a:r>
            <a:r>
              <a:rPr kumimoji="0" lang="en-US" altLang="zh-CN"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发此函时，中国已经输掉了与西方列强的两场战争</a:t>
            </a:r>
            <a:r>
              <a:rPr kumimoji="0" lang="en-US" altLang="zh-CN"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这</a:t>
            </a:r>
            <a:r>
              <a:rPr kumimoji="0" lang="zh-CN" altLang="en-US"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两场战争</a:t>
            </a:r>
            <a:r>
              <a:rPr kumimoji="0" lang="zh-CN" altLang="en-US"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是（  ）       </a:t>
            </a:r>
            <a:endParaRPr lang="en-US" altLang="zh-CN" sz="2800" b="1" dirty="0" smtClean="0">
              <a:latin typeface="Arial" pitchFamily="34" charset="0"/>
              <a:ea typeface="宋体" pitchFamily="2" charset="-122"/>
              <a:cs typeface="Calibri" pitchFamily="34" charset="0"/>
            </a:endParaRPr>
          </a:p>
          <a:p>
            <a:pPr marL="0" marR="0" lvl="0" indent="152400" algn="l" defTabSz="914400" rtl="0" eaLnBrk="0" fontAlgn="base" latinLnBrk="0" hangingPunct="0">
              <a:lnSpc>
                <a:spcPct val="100000"/>
              </a:lnSpc>
              <a:spcBef>
                <a:spcPct val="0"/>
              </a:spcBef>
              <a:spcAft>
                <a:spcPct val="0"/>
              </a:spcAft>
              <a:buClrTx/>
              <a:buSzTx/>
              <a:buFontTx/>
              <a:buNone/>
              <a:tabLst/>
            </a:pP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①鸦片战争    ②第二次鸦片战争  ③甲午中日战争    ④八国联军侵华战争</a:t>
            </a:r>
            <a:endParaRPr kumimoji="0" lang="zh-CN" altLang="en-US" sz="28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．①②    </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B</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．①③    </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C</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．②③    </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D</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．②④</a:t>
            </a:r>
            <a:endParaRPr kumimoji="0" lang="zh-CN" altLang="en-US" sz="28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6" name="Text Box 4"/>
          <p:cNvSpPr txBox="1"/>
          <p:nvPr/>
        </p:nvSpPr>
        <p:spPr>
          <a:xfrm>
            <a:off x="6286512" y="428604"/>
            <a:ext cx="1000132" cy="1301575"/>
          </a:xfrm>
          <a:prstGeom prst="rect">
            <a:avLst/>
          </a:prstGeom>
          <a:noFill/>
          <a:ln w="9525">
            <a:noFill/>
          </a:ln>
        </p:spPr>
        <p:txBody>
          <a:bodyPr wrap="square" anchor="t">
            <a:spAutoFit/>
          </a:bodyPr>
          <a:lstStyle/>
          <a:p>
            <a:pPr lvl="0" indent="0">
              <a:lnSpc>
                <a:spcPct val="140000"/>
              </a:lnSpc>
              <a:buFont typeface="Arial" panose="020B0604020202020204" pitchFamily="34" charset="0"/>
              <a:buNone/>
            </a:pPr>
            <a:r>
              <a:rPr lang="en-US" altLang="zh-CN" sz="6600" b="1" dirty="0" smtClean="0">
                <a:solidFill>
                  <a:srgbClr val="FF0000"/>
                </a:solidFill>
                <a:latin typeface="楷体" pitchFamily="49" charset="-122"/>
                <a:ea typeface="楷体" pitchFamily="49" charset="-122"/>
              </a:rPr>
              <a:t>A</a:t>
            </a:r>
            <a:endParaRPr lang="en-US" altLang="zh-CN" sz="6600" b="1" dirty="0">
              <a:solidFill>
                <a:srgbClr val="FF0000"/>
              </a:solidFill>
              <a:latin typeface="楷体" pitchFamily="49" charset="-122"/>
              <a:ea typeface="楷体" pitchFamily="49" charset="-122"/>
            </a:endParaRPr>
          </a:p>
        </p:txBody>
      </p:sp>
      <p:sp>
        <p:nvSpPr>
          <p:cNvPr id="7" name="Text Box 4"/>
          <p:cNvSpPr txBox="1"/>
          <p:nvPr/>
        </p:nvSpPr>
        <p:spPr>
          <a:xfrm>
            <a:off x="7000892" y="2000240"/>
            <a:ext cx="1000132" cy="1301575"/>
          </a:xfrm>
          <a:prstGeom prst="rect">
            <a:avLst/>
          </a:prstGeom>
          <a:noFill/>
          <a:ln w="9525">
            <a:noFill/>
          </a:ln>
        </p:spPr>
        <p:txBody>
          <a:bodyPr wrap="square" anchor="t">
            <a:spAutoFit/>
          </a:bodyPr>
          <a:lstStyle/>
          <a:p>
            <a:pPr lvl="0" indent="0">
              <a:lnSpc>
                <a:spcPct val="140000"/>
              </a:lnSpc>
              <a:buFont typeface="Arial" panose="020B0604020202020204" pitchFamily="34" charset="0"/>
              <a:buNone/>
            </a:pPr>
            <a:r>
              <a:rPr lang="en-US" altLang="zh-CN" sz="6600" b="1" dirty="0" smtClean="0">
                <a:solidFill>
                  <a:srgbClr val="FF0000"/>
                </a:solidFill>
                <a:latin typeface="楷体" pitchFamily="49" charset="-122"/>
                <a:ea typeface="楷体" pitchFamily="49" charset="-122"/>
              </a:rPr>
              <a:t>C</a:t>
            </a:r>
            <a:endParaRPr lang="en-US" altLang="zh-CN" sz="6600" b="1" dirty="0">
              <a:solidFill>
                <a:srgbClr val="FF0000"/>
              </a:solidFill>
              <a:latin typeface="楷体" pitchFamily="49" charset="-122"/>
              <a:ea typeface="楷体" pitchFamily="49" charset="-122"/>
            </a:endParaRPr>
          </a:p>
        </p:txBody>
      </p:sp>
      <p:sp>
        <p:nvSpPr>
          <p:cNvPr id="8" name="Text Box 4"/>
          <p:cNvSpPr txBox="1"/>
          <p:nvPr/>
        </p:nvSpPr>
        <p:spPr>
          <a:xfrm>
            <a:off x="5572132" y="4429132"/>
            <a:ext cx="1000132" cy="1301575"/>
          </a:xfrm>
          <a:prstGeom prst="rect">
            <a:avLst/>
          </a:prstGeom>
          <a:noFill/>
          <a:ln w="9525">
            <a:noFill/>
          </a:ln>
        </p:spPr>
        <p:txBody>
          <a:bodyPr wrap="square" anchor="t">
            <a:spAutoFit/>
          </a:bodyPr>
          <a:lstStyle/>
          <a:p>
            <a:pPr lvl="0" indent="0">
              <a:lnSpc>
                <a:spcPct val="140000"/>
              </a:lnSpc>
              <a:buFont typeface="Arial" panose="020B0604020202020204" pitchFamily="34" charset="0"/>
              <a:buNone/>
            </a:pPr>
            <a:r>
              <a:rPr lang="en-US" altLang="zh-CN" sz="6600" b="1" dirty="0" smtClean="0">
                <a:solidFill>
                  <a:srgbClr val="FF0000"/>
                </a:solidFill>
                <a:latin typeface="楷体" pitchFamily="49" charset="-122"/>
                <a:ea typeface="楷体" pitchFamily="49" charset="-122"/>
              </a:rPr>
              <a:t>A</a:t>
            </a:r>
            <a:endParaRPr lang="en-US" altLang="zh-CN" sz="6600" b="1" dirty="0">
              <a:solidFill>
                <a:srgbClr val="FF0000"/>
              </a:solidFill>
              <a:latin typeface="楷体" pitchFamily="49" charset="-122"/>
              <a:ea typeface="楷体"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p:bldP spid="7" grpId="0" bldLvl="0"/>
      <p:bldP spid="8" grpId="0" bldLvl="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1"/>
          <p:cNvSpPr>
            <a:spLocks noChangeArrowheads="1"/>
          </p:cNvSpPr>
          <p:nvPr/>
        </p:nvSpPr>
        <p:spPr bwMode="auto">
          <a:xfrm>
            <a:off x="214314" y="521216"/>
            <a:ext cx="8715404"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5240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10</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[2015</a:t>
            </a:r>
            <a:r>
              <a:rPr kumimoji="0" lang="en-US" altLang="zh-CN"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黑龙江大庆</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 </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第二次鸦片战争前后，俄国利用英法联军侵略中国的机会，趁火打劫，用卑劣的手段迫使清政府签订了一系列不平等条约，共割占了中国领土（  ）       </a:t>
            </a:r>
            <a:endParaRPr kumimoji="0" lang="zh-CN" altLang="en-US" sz="28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100</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万平方干米   </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B</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80</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万平方干米 </a:t>
            </a:r>
            <a:endPar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endParaRP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C</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150</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多万平方干米  </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D</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120</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多万平方千米</a:t>
            </a:r>
            <a:endParaRPr kumimoji="0" lang="zh-CN" altLang="en-US" sz="28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11</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[2015</a:t>
            </a:r>
            <a:r>
              <a:rPr kumimoji="0" lang="en-US" altLang="zh-CN"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湖北鄂州</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 </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李大钊在</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圆明园故址</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中写道：</a:t>
            </a:r>
            <a:r>
              <a:rPr kumimoji="0" lang="zh-CN" altLang="en-US"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圆明两度昆明劫，鹤化千年未忍归。一曲悲笳吹不尽，残灰犹共晚烟飞。</a:t>
            </a:r>
            <a:r>
              <a:rPr kumimoji="0" lang="zh-CN" altLang="en-US"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诗中所说的</a:t>
            </a:r>
            <a:r>
              <a:rPr kumimoji="0" lang="zh-CN" altLang="en-US"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两劫</a:t>
            </a:r>
            <a:r>
              <a:rPr kumimoji="0" lang="zh-CN" altLang="en-US"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中的</a:t>
            </a:r>
            <a:r>
              <a:rPr kumimoji="0" lang="zh-CN" altLang="en-US"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一劫</a:t>
            </a:r>
            <a:r>
              <a:rPr kumimoji="0" lang="zh-CN" altLang="en-US"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发生在八国联军侵华战争期间，另</a:t>
            </a:r>
            <a:r>
              <a:rPr kumimoji="0" lang="zh-CN" altLang="en-US"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一劫</a:t>
            </a:r>
            <a:r>
              <a:rPr kumimoji="0" lang="zh-CN" altLang="en-US" sz="2800" b="1" i="0" u="none" strike="noStrike" cap="none" normalizeH="0" baseline="0" dirty="0" smtClean="0">
                <a:ln>
                  <a:noFill/>
                </a:ln>
                <a:solidFill>
                  <a:schemeClr val="tx1"/>
                </a:solidFill>
                <a:effectLst/>
                <a:latin typeface="Arial"/>
                <a:ea typeface="宋体" pitchFamily="2" charset="-122"/>
                <a:cs typeface="Calibri" pitchFamily="34" charset="0"/>
              </a:rPr>
              <a:t>”</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发生在哪一次战争期间（  ）       </a:t>
            </a:r>
            <a:endParaRPr kumimoji="0" lang="zh-CN" altLang="en-US" sz="28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A</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．鸦片战争        </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B</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．第二次鸦片战争	   </a:t>
            </a:r>
            <a:endPar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endParaRPr>
          </a:p>
          <a:p>
            <a:pPr marL="0" marR="0" lvl="0" indent="152400" algn="l" defTabSz="914400" rtl="0" eaLnBrk="0" fontAlgn="base" latinLnBrk="0" hangingPunct="0">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C</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．甲午中日战争    </a:t>
            </a:r>
            <a:r>
              <a:rPr kumimoji="0" lang="en-US" altLang="zh-CN"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D</a:t>
            </a:r>
            <a:r>
              <a:rPr kumimoji="0" lang="zh-CN" altLang="en-US" sz="2800" b="1" i="0" u="none" strike="noStrike" cap="none" normalizeH="0" baseline="0" dirty="0" smtClean="0">
                <a:ln>
                  <a:noFill/>
                </a:ln>
                <a:solidFill>
                  <a:schemeClr val="tx1"/>
                </a:solidFill>
                <a:effectLst/>
                <a:latin typeface="宋体" pitchFamily="2" charset="-122"/>
                <a:ea typeface="宋体" pitchFamily="2" charset="-122"/>
                <a:cs typeface="Calibri" pitchFamily="34" charset="0"/>
              </a:rPr>
              <a:t>．中法战争</a:t>
            </a:r>
            <a:endParaRPr kumimoji="0" lang="zh-CN" altLang="en-US" sz="28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5" name="Text Box 4"/>
          <p:cNvSpPr txBox="1"/>
          <p:nvPr/>
        </p:nvSpPr>
        <p:spPr>
          <a:xfrm>
            <a:off x="7358082" y="1714488"/>
            <a:ext cx="1000132" cy="1301575"/>
          </a:xfrm>
          <a:prstGeom prst="rect">
            <a:avLst/>
          </a:prstGeom>
          <a:noFill/>
          <a:ln w="9525">
            <a:noFill/>
          </a:ln>
        </p:spPr>
        <p:txBody>
          <a:bodyPr wrap="square" anchor="t">
            <a:spAutoFit/>
          </a:bodyPr>
          <a:lstStyle/>
          <a:p>
            <a:pPr lvl="0" indent="0">
              <a:lnSpc>
                <a:spcPct val="140000"/>
              </a:lnSpc>
              <a:buFont typeface="Arial" panose="020B0604020202020204" pitchFamily="34" charset="0"/>
              <a:buNone/>
            </a:pPr>
            <a:r>
              <a:rPr lang="en-US" altLang="zh-CN" sz="6600" b="1" dirty="0" smtClean="0">
                <a:solidFill>
                  <a:srgbClr val="FF0000"/>
                </a:solidFill>
                <a:latin typeface="楷体" pitchFamily="49" charset="-122"/>
                <a:ea typeface="楷体" pitchFamily="49" charset="-122"/>
              </a:rPr>
              <a:t>C</a:t>
            </a:r>
            <a:endParaRPr lang="en-US" altLang="zh-CN" sz="6600" b="1" dirty="0">
              <a:solidFill>
                <a:srgbClr val="FF0000"/>
              </a:solidFill>
              <a:latin typeface="楷体" pitchFamily="49" charset="-122"/>
              <a:ea typeface="楷体" pitchFamily="49" charset="-122"/>
            </a:endParaRPr>
          </a:p>
        </p:txBody>
      </p:sp>
      <p:sp>
        <p:nvSpPr>
          <p:cNvPr id="6" name="Text Box 4"/>
          <p:cNvSpPr txBox="1"/>
          <p:nvPr/>
        </p:nvSpPr>
        <p:spPr>
          <a:xfrm>
            <a:off x="7215206" y="4857760"/>
            <a:ext cx="1000132" cy="1301575"/>
          </a:xfrm>
          <a:prstGeom prst="rect">
            <a:avLst/>
          </a:prstGeom>
          <a:noFill/>
          <a:ln w="9525">
            <a:noFill/>
          </a:ln>
        </p:spPr>
        <p:txBody>
          <a:bodyPr wrap="square" anchor="t">
            <a:spAutoFit/>
          </a:bodyPr>
          <a:lstStyle/>
          <a:p>
            <a:pPr lvl="0" indent="0">
              <a:lnSpc>
                <a:spcPct val="140000"/>
              </a:lnSpc>
              <a:buFont typeface="Arial" panose="020B0604020202020204" pitchFamily="34" charset="0"/>
              <a:buNone/>
            </a:pPr>
            <a:r>
              <a:rPr lang="en-US" altLang="zh-CN" sz="6600" b="1" dirty="0" smtClean="0">
                <a:solidFill>
                  <a:srgbClr val="FF0000"/>
                </a:solidFill>
                <a:latin typeface="楷体" pitchFamily="49" charset="-122"/>
                <a:ea typeface="楷体" pitchFamily="49" charset="-122"/>
              </a:rPr>
              <a:t>B</a:t>
            </a:r>
            <a:endParaRPr lang="en-US" altLang="zh-CN" sz="6600" b="1" dirty="0">
              <a:solidFill>
                <a:srgbClr val="FF0000"/>
              </a:solidFill>
              <a:latin typeface="楷体" pitchFamily="49" charset="-122"/>
              <a:ea typeface="楷体"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p:bldP spid="6" grpId="0" bldLvl="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课堂训练"/>
          <p:cNvPicPr>
            <a:picLocks noChangeAspect="1"/>
          </p:cNvPicPr>
          <p:nvPr/>
        </p:nvPicPr>
        <p:blipFill>
          <a:blip r:embed="rId2" cstate="print"/>
          <a:stretch>
            <a:fillRect/>
          </a:stretch>
        </p:blipFill>
        <p:spPr>
          <a:xfrm>
            <a:off x="2651094" y="568310"/>
            <a:ext cx="2747963" cy="628650"/>
          </a:xfrm>
          <a:prstGeom prst="rect">
            <a:avLst/>
          </a:prstGeom>
          <a:noFill/>
          <a:ln w="9525">
            <a:noFill/>
          </a:ln>
        </p:spPr>
      </p:pic>
      <p:sp>
        <p:nvSpPr>
          <p:cNvPr id="5" name="Text Box 3"/>
          <p:cNvSpPr txBox="1"/>
          <p:nvPr/>
        </p:nvSpPr>
        <p:spPr>
          <a:xfrm>
            <a:off x="214282" y="1285860"/>
            <a:ext cx="8761412" cy="4269740"/>
          </a:xfrm>
          <a:prstGeom prst="rect">
            <a:avLst/>
          </a:prstGeom>
          <a:noFill/>
          <a:ln w="9525">
            <a:noFill/>
          </a:ln>
        </p:spPr>
        <p:txBody>
          <a:bodyPr anchor="t">
            <a:spAutoFit/>
          </a:bodyPr>
          <a:lstStyle/>
          <a:p>
            <a:pPr lvl="0" indent="0">
              <a:lnSpc>
                <a:spcPct val="14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1.</a:t>
            </a:r>
            <a:r>
              <a:rPr lang="zh-CN" altLang="en-US" sz="2800" b="1" dirty="0">
                <a:latin typeface="宋体" panose="02010600030101010101" pitchFamily="2" charset="-122"/>
                <a:ea typeface="宋体" panose="02010600030101010101" pitchFamily="2" charset="-122"/>
                <a:sym typeface="宋体" panose="02010600030101010101" pitchFamily="2" charset="-122"/>
              </a:rPr>
              <a:t>策划发动第二次鸦片战争的国家是（     ） </a:t>
            </a:r>
          </a:p>
          <a:p>
            <a:pPr lvl="0" indent="0">
              <a:lnSpc>
                <a:spcPct val="14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A.</a:t>
            </a:r>
            <a:r>
              <a:rPr lang="zh-CN" altLang="en-US" sz="2800" b="1" dirty="0">
                <a:latin typeface="宋体" panose="02010600030101010101" pitchFamily="2" charset="-122"/>
                <a:ea typeface="宋体" panose="02010600030101010101" pitchFamily="2" charset="-122"/>
                <a:sym typeface="宋体" panose="02010600030101010101" pitchFamily="2" charset="-122"/>
              </a:rPr>
              <a:t>英、法　　         </a:t>
            </a:r>
            <a:r>
              <a:rPr lang="en-US" altLang="zh-CN" sz="2800" b="1" dirty="0">
                <a:latin typeface="宋体" panose="02010600030101010101" pitchFamily="2" charset="-122"/>
                <a:ea typeface="宋体" panose="02010600030101010101" pitchFamily="2" charset="-122"/>
                <a:sym typeface="宋体" panose="02010600030101010101" pitchFamily="2" charset="-122"/>
              </a:rPr>
              <a:t>B.</a:t>
            </a:r>
            <a:r>
              <a:rPr lang="zh-CN" altLang="en-US" sz="2800" b="1" dirty="0">
                <a:latin typeface="宋体" panose="02010600030101010101" pitchFamily="2" charset="-122"/>
                <a:ea typeface="宋体" panose="02010600030101010101" pitchFamily="2" charset="-122"/>
                <a:sym typeface="宋体" panose="02010600030101010101" pitchFamily="2" charset="-122"/>
              </a:rPr>
              <a:t>英、法、俄　　</a:t>
            </a:r>
          </a:p>
          <a:p>
            <a:pPr lvl="0" indent="0">
              <a:lnSpc>
                <a:spcPct val="14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C.</a:t>
            </a:r>
            <a:r>
              <a:rPr lang="zh-CN" altLang="en-US" sz="2800" b="1" dirty="0">
                <a:latin typeface="宋体" panose="02010600030101010101" pitchFamily="2" charset="-122"/>
                <a:ea typeface="宋体" panose="02010600030101010101" pitchFamily="2" charset="-122"/>
                <a:sym typeface="宋体" panose="02010600030101010101" pitchFamily="2" charset="-122"/>
              </a:rPr>
              <a:t>英、法、美　　     </a:t>
            </a:r>
            <a:r>
              <a:rPr lang="en-US" altLang="zh-CN" sz="2800" b="1" dirty="0">
                <a:latin typeface="宋体" panose="02010600030101010101" pitchFamily="2" charset="-122"/>
                <a:ea typeface="宋体" panose="02010600030101010101" pitchFamily="2" charset="-122"/>
                <a:sym typeface="宋体" panose="02010600030101010101" pitchFamily="2" charset="-122"/>
              </a:rPr>
              <a:t>D.</a:t>
            </a:r>
            <a:r>
              <a:rPr lang="zh-CN" altLang="en-US" sz="2800" b="1" dirty="0">
                <a:latin typeface="宋体" panose="02010600030101010101" pitchFamily="2" charset="-122"/>
                <a:ea typeface="宋体" panose="02010600030101010101" pitchFamily="2" charset="-122"/>
                <a:sym typeface="宋体" panose="02010600030101010101" pitchFamily="2" charset="-122"/>
              </a:rPr>
              <a:t>英、法、美、俄</a:t>
            </a:r>
          </a:p>
          <a:p>
            <a:pPr lvl="0" indent="0">
              <a:lnSpc>
                <a:spcPct val="14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2.</a:t>
            </a:r>
            <a:r>
              <a:rPr lang="zh-CN" altLang="en-US" sz="2800" b="1" dirty="0">
                <a:latin typeface="宋体" panose="02010600030101010101" pitchFamily="2" charset="-122"/>
                <a:ea typeface="宋体" panose="02010600030101010101" pitchFamily="2" charset="-122"/>
                <a:sym typeface="宋体" panose="02010600030101010101" pitchFamily="2" charset="-122"/>
              </a:rPr>
              <a:t>在第二次鸦片战争中，充当</a:t>
            </a:r>
            <a:r>
              <a:rPr lang="zh-CN" altLang="en-US" sz="2800" b="1" dirty="0">
                <a:latin typeface="Arial" panose="020B0604020202020204" pitchFamily="34" charset="0"/>
                <a:ea typeface="宋体" panose="02010600030101010101" pitchFamily="2" charset="-122"/>
                <a:sym typeface="宋体" panose="02010600030101010101" pitchFamily="2" charset="-122"/>
              </a:rPr>
              <a:t>“</a:t>
            </a:r>
            <a:r>
              <a:rPr lang="zh-CN" altLang="en-US" sz="2800" b="1" dirty="0">
                <a:latin typeface="宋体" panose="02010600030101010101" pitchFamily="2" charset="-122"/>
                <a:ea typeface="宋体" panose="02010600030101010101" pitchFamily="2" charset="-122"/>
                <a:sym typeface="宋体" panose="02010600030101010101" pitchFamily="2" charset="-122"/>
              </a:rPr>
              <a:t>帮凶</a:t>
            </a:r>
            <a:r>
              <a:rPr lang="zh-CN" altLang="en-US" sz="2800" b="1" dirty="0">
                <a:latin typeface="Arial" panose="020B0604020202020204" pitchFamily="34" charset="0"/>
                <a:ea typeface="宋体" panose="02010600030101010101" pitchFamily="2" charset="-122"/>
                <a:sym typeface="宋体" panose="02010600030101010101" pitchFamily="2" charset="-122"/>
              </a:rPr>
              <a:t>”</a:t>
            </a:r>
            <a:r>
              <a:rPr lang="zh-CN" altLang="en-US" sz="2800" b="1" dirty="0">
                <a:latin typeface="宋体" panose="02010600030101010101" pitchFamily="2" charset="-122"/>
                <a:ea typeface="宋体" panose="02010600030101010101" pitchFamily="2" charset="-122"/>
                <a:sym typeface="宋体" panose="02010600030101010101" pitchFamily="2" charset="-122"/>
              </a:rPr>
              <a:t>，且又单独</a:t>
            </a:r>
            <a:r>
              <a:rPr lang="zh-CN" altLang="en-US" sz="2800" b="1" dirty="0">
                <a:latin typeface="Arial" panose="020B0604020202020204" pitchFamily="34" charset="0"/>
                <a:ea typeface="宋体" panose="02010600030101010101" pitchFamily="2" charset="-122"/>
                <a:sym typeface="宋体" panose="02010600030101010101" pitchFamily="2" charset="-122"/>
              </a:rPr>
              <a:t>“</a:t>
            </a:r>
            <a:r>
              <a:rPr lang="zh-CN" altLang="en-US" sz="2800" b="1" dirty="0">
                <a:latin typeface="宋体" panose="02010600030101010101" pitchFamily="2" charset="-122"/>
                <a:ea typeface="宋体" panose="02010600030101010101" pitchFamily="2" charset="-122"/>
                <a:sym typeface="宋体" panose="02010600030101010101" pitchFamily="2" charset="-122"/>
              </a:rPr>
              <a:t>作案</a:t>
            </a:r>
            <a:r>
              <a:rPr lang="zh-CN" altLang="en-US" sz="2800" b="1" dirty="0">
                <a:latin typeface="Arial" panose="020B0604020202020204" pitchFamily="34" charset="0"/>
                <a:ea typeface="宋体" panose="02010600030101010101" pitchFamily="2" charset="-122"/>
                <a:sym typeface="宋体" panose="02010600030101010101" pitchFamily="2" charset="-122"/>
              </a:rPr>
              <a:t>”</a:t>
            </a:r>
            <a:r>
              <a:rPr lang="zh-CN" altLang="en-US" sz="2800" b="1" dirty="0">
                <a:latin typeface="宋体" panose="02010600030101010101" pitchFamily="2" charset="-122"/>
                <a:ea typeface="宋体" panose="02010600030101010101" pitchFamily="2" charset="-122"/>
                <a:sym typeface="宋体" panose="02010600030101010101" pitchFamily="2" charset="-122"/>
              </a:rPr>
              <a:t>的国家是（     ）</a:t>
            </a:r>
          </a:p>
          <a:p>
            <a:pPr lvl="0" indent="0">
              <a:lnSpc>
                <a:spcPct val="14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A.</a:t>
            </a:r>
            <a:r>
              <a:rPr lang="zh-CN" altLang="en-US" sz="2800" b="1" dirty="0">
                <a:latin typeface="宋体" panose="02010600030101010101" pitchFamily="2" charset="-122"/>
                <a:ea typeface="宋体" panose="02010600030101010101" pitchFamily="2" charset="-122"/>
                <a:sym typeface="宋体" panose="02010600030101010101" pitchFamily="2" charset="-122"/>
              </a:rPr>
              <a:t>英国               </a:t>
            </a:r>
            <a:r>
              <a:rPr lang="en-US" altLang="zh-CN" sz="2800" b="1" dirty="0">
                <a:latin typeface="宋体" panose="02010600030101010101" pitchFamily="2" charset="-122"/>
                <a:ea typeface="宋体" panose="02010600030101010101" pitchFamily="2" charset="-122"/>
                <a:sym typeface="宋体" panose="02010600030101010101" pitchFamily="2" charset="-122"/>
              </a:rPr>
              <a:t>B.</a:t>
            </a:r>
            <a:r>
              <a:rPr lang="zh-CN" altLang="en-US" sz="2800" b="1" dirty="0">
                <a:latin typeface="宋体" panose="02010600030101010101" pitchFamily="2" charset="-122"/>
                <a:ea typeface="宋体" panose="02010600030101010101" pitchFamily="2" charset="-122"/>
                <a:sym typeface="宋体" panose="02010600030101010101" pitchFamily="2" charset="-122"/>
              </a:rPr>
              <a:t>俄国         </a:t>
            </a:r>
          </a:p>
          <a:p>
            <a:pPr lvl="0" indent="0">
              <a:lnSpc>
                <a:spcPct val="14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C.</a:t>
            </a:r>
            <a:r>
              <a:rPr lang="zh-CN" altLang="en-US" sz="2800" b="1" dirty="0">
                <a:latin typeface="宋体" panose="02010600030101010101" pitchFamily="2" charset="-122"/>
                <a:ea typeface="宋体" panose="02010600030101010101" pitchFamily="2" charset="-122"/>
                <a:sym typeface="宋体" panose="02010600030101010101" pitchFamily="2" charset="-122"/>
              </a:rPr>
              <a:t>法国              </a:t>
            </a:r>
            <a:r>
              <a:rPr lang="en-US" altLang="zh-CN" sz="2800" b="1" dirty="0">
                <a:latin typeface="宋体" panose="02010600030101010101" pitchFamily="2" charset="-122"/>
                <a:ea typeface="宋体" panose="02010600030101010101" pitchFamily="2" charset="-122"/>
                <a:sym typeface="宋体" panose="02010600030101010101" pitchFamily="2" charset="-122"/>
              </a:rPr>
              <a:t>D.</a:t>
            </a:r>
            <a:r>
              <a:rPr lang="zh-CN" altLang="en-US" sz="2800" b="1" dirty="0">
                <a:latin typeface="宋体" panose="02010600030101010101" pitchFamily="2" charset="-122"/>
                <a:ea typeface="宋体" panose="02010600030101010101" pitchFamily="2" charset="-122"/>
                <a:sym typeface="宋体" panose="02010600030101010101" pitchFamily="2" charset="-122"/>
              </a:rPr>
              <a:t>美国</a:t>
            </a:r>
            <a:endParaRPr lang="zh-CN" altLang="en-US" sz="2800" b="1" dirty="0">
              <a:latin typeface="华文新魏" panose="02010800040101010101" pitchFamily="2" charset="-122"/>
              <a:ea typeface="华文新魏" panose="02010800040101010101" pitchFamily="2" charset="-122"/>
            </a:endParaRPr>
          </a:p>
        </p:txBody>
      </p:sp>
      <p:sp>
        <p:nvSpPr>
          <p:cNvPr id="6" name="Text Box 4"/>
          <p:cNvSpPr txBox="1"/>
          <p:nvPr/>
        </p:nvSpPr>
        <p:spPr>
          <a:xfrm>
            <a:off x="6562694" y="1193785"/>
            <a:ext cx="825500" cy="859155"/>
          </a:xfrm>
          <a:prstGeom prst="rect">
            <a:avLst/>
          </a:prstGeom>
          <a:noFill/>
          <a:ln w="9525">
            <a:noFill/>
          </a:ln>
        </p:spPr>
        <p:txBody>
          <a:bodyPr anchor="t">
            <a:spAutoFit/>
          </a:bodyPr>
          <a:lstStyle/>
          <a:p>
            <a:pPr lvl="0" indent="0">
              <a:lnSpc>
                <a:spcPct val="140000"/>
              </a:lnSpc>
              <a:buFont typeface="Arial" panose="020B0604020202020204" pitchFamily="34" charset="0"/>
              <a:buNone/>
            </a:pPr>
            <a:r>
              <a:rPr lang="en-US" altLang="zh-CN" sz="3600" b="1" dirty="0">
                <a:solidFill>
                  <a:srgbClr val="FF0000"/>
                </a:solidFill>
                <a:latin typeface="Times New Roman" panose="02020603050405020304" pitchFamily="18" charset="0"/>
                <a:ea typeface="华文新魏" panose="02010800040101010101" pitchFamily="2" charset="-122"/>
              </a:rPr>
              <a:t>D</a:t>
            </a:r>
          </a:p>
        </p:txBody>
      </p:sp>
      <p:sp>
        <p:nvSpPr>
          <p:cNvPr id="7" name="Text Box 5"/>
          <p:cNvSpPr txBox="1"/>
          <p:nvPr/>
        </p:nvSpPr>
        <p:spPr>
          <a:xfrm>
            <a:off x="3613119" y="3631550"/>
            <a:ext cx="823913" cy="859155"/>
          </a:xfrm>
          <a:prstGeom prst="rect">
            <a:avLst/>
          </a:prstGeom>
          <a:noFill/>
          <a:ln w="9525">
            <a:noFill/>
          </a:ln>
        </p:spPr>
        <p:txBody>
          <a:bodyPr anchor="t">
            <a:spAutoFit/>
          </a:bodyPr>
          <a:lstStyle/>
          <a:p>
            <a:pPr lvl="0" indent="0">
              <a:lnSpc>
                <a:spcPct val="140000"/>
              </a:lnSpc>
              <a:buFont typeface="Arial" panose="020B0604020202020204" pitchFamily="34" charset="0"/>
              <a:buNone/>
            </a:pPr>
            <a:r>
              <a:rPr lang="en-US" altLang="zh-CN" sz="3600" b="1" dirty="0">
                <a:solidFill>
                  <a:srgbClr val="FF0000"/>
                </a:solidFill>
                <a:latin typeface="Times New Roman" panose="02020603050405020304" pitchFamily="18" charset="0"/>
                <a:ea typeface="华文新魏" panose="02010800040101010101" pitchFamily="2" charset="-122"/>
              </a:rPr>
              <a:t>B</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p:bldP spid="7" grpId="0" bldLvl="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p:nvPr/>
        </p:nvSpPr>
        <p:spPr>
          <a:xfrm>
            <a:off x="214282" y="714356"/>
            <a:ext cx="8761412" cy="5634990"/>
          </a:xfrm>
          <a:prstGeom prst="rect">
            <a:avLst/>
          </a:prstGeom>
          <a:noFill/>
          <a:ln w="9525">
            <a:noFill/>
          </a:ln>
        </p:spPr>
        <p:txBody>
          <a:bodyPr anchor="t">
            <a:spAutoFit/>
          </a:bodyPr>
          <a:lstStyle/>
          <a:p>
            <a:pPr lvl="0" indent="0">
              <a:lnSpc>
                <a:spcPct val="13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3.</a:t>
            </a:r>
            <a:r>
              <a:rPr lang="zh-CN" altLang="en-US" sz="2800" b="1" dirty="0">
                <a:latin typeface="宋体" panose="02010600030101010101" pitchFamily="2" charset="-122"/>
                <a:ea typeface="宋体" panose="02010600030101010101" pitchFamily="2" charset="-122"/>
                <a:sym typeface="宋体" panose="02010600030101010101" pitchFamily="2" charset="-122"/>
              </a:rPr>
              <a:t>有人说：</a:t>
            </a:r>
            <a:r>
              <a:rPr lang="zh-CN" altLang="en-US" sz="2800" b="1" dirty="0">
                <a:latin typeface="Arial" panose="020B0604020202020204" pitchFamily="34" charset="0"/>
                <a:ea typeface="宋体" panose="02010600030101010101" pitchFamily="2" charset="-122"/>
                <a:sym typeface="宋体" panose="02010600030101010101" pitchFamily="2" charset="-122"/>
              </a:rPr>
              <a:t>“</a:t>
            </a:r>
            <a:r>
              <a:rPr lang="zh-CN" altLang="en-US" sz="2800" b="1" dirty="0">
                <a:latin typeface="宋体" panose="02010600030101010101" pitchFamily="2" charset="-122"/>
                <a:ea typeface="宋体" panose="02010600030101010101" pitchFamily="2" charset="-122"/>
                <a:sym typeface="宋体" panose="02010600030101010101" pitchFamily="2" charset="-122"/>
              </a:rPr>
              <a:t>在第二次鸦片战争中，俄国不需花费一文一钱，不必动用一兵一卒，而能比任何一个国家得到更多的好处。</a:t>
            </a:r>
            <a:r>
              <a:rPr lang="zh-CN" altLang="en-US" sz="2800" b="1" dirty="0">
                <a:latin typeface="Arial" panose="020B0604020202020204" pitchFamily="34" charset="0"/>
                <a:ea typeface="宋体" panose="02010600030101010101" pitchFamily="2" charset="-122"/>
                <a:sym typeface="宋体" panose="02010600030101010101" pitchFamily="2" charset="-122"/>
              </a:rPr>
              <a:t>”</a:t>
            </a:r>
            <a:r>
              <a:rPr lang="zh-CN" altLang="en-US" sz="2800" b="1" dirty="0">
                <a:latin typeface="宋体" panose="02010600030101010101" pitchFamily="2" charset="-122"/>
                <a:ea typeface="宋体" panose="02010600030101010101" pitchFamily="2" charset="-122"/>
                <a:sym typeface="宋体" panose="02010600030101010101" pitchFamily="2" charset="-122"/>
              </a:rPr>
              <a:t>这里</a:t>
            </a:r>
            <a:r>
              <a:rPr lang="zh-CN" altLang="en-US" sz="2800" b="1" dirty="0">
                <a:latin typeface="Arial" panose="020B0604020202020204" pitchFamily="34" charset="0"/>
                <a:ea typeface="宋体" panose="02010600030101010101" pitchFamily="2" charset="-122"/>
                <a:sym typeface="宋体" panose="02010600030101010101" pitchFamily="2" charset="-122"/>
              </a:rPr>
              <a:t>“</a:t>
            </a:r>
            <a:r>
              <a:rPr lang="zh-CN" altLang="en-US" sz="2800" b="1" dirty="0">
                <a:latin typeface="宋体" panose="02010600030101010101" pitchFamily="2" charset="-122"/>
                <a:ea typeface="宋体" panose="02010600030101010101" pitchFamily="2" charset="-122"/>
                <a:sym typeface="宋体" panose="02010600030101010101" pitchFamily="2" charset="-122"/>
              </a:rPr>
              <a:t>更多的好处</a:t>
            </a:r>
            <a:r>
              <a:rPr lang="zh-CN" altLang="en-US" sz="2800" b="1" dirty="0">
                <a:latin typeface="Arial" panose="020B0604020202020204" pitchFamily="34" charset="0"/>
                <a:ea typeface="宋体" panose="02010600030101010101" pitchFamily="2" charset="-122"/>
                <a:sym typeface="宋体" panose="02010600030101010101" pitchFamily="2" charset="-122"/>
              </a:rPr>
              <a:t>”</a:t>
            </a:r>
            <a:r>
              <a:rPr lang="zh-CN" altLang="en-US" sz="2800" b="1" dirty="0">
                <a:latin typeface="宋体" panose="02010600030101010101" pitchFamily="2" charset="-122"/>
                <a:ea typeface="宋体" panose="02010600030101010101" pitchFamily="2" charset="-122"/>
                <a:sym typeface="宋体" panose="02010600030101010101" pitchFamily="2" charset="-122"/>
              </a:rPr>
              <a:t>指（     ）</a:t>
            </a:r>
            <a:endParaRPr lang="zh-CN" altLang="en-US" sz="2800" b="1" dirty="0">
              <a:solidFill>
                <a:srgbClr val="FFFFFF"/>
              </a:solidFill>
              <a:latin typeface="宋体" panose="02010600030101010101" pitchFamily="2" charset="-122"/>
              <a:ea typeface="宋体" panose="02010600030101010101" pitchFamily="2" charset="-122"/>
              <a:sym typeface="宋体" panose="02010600030101010101" pitchFamily="2" charset="-122"/>
            </a:endParaRPr>
          </a:p>
          <a:p>
            <a:pPr lvl="0" indent="0">
              <a:lnSpc>
                <a:spcPct val="13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A.</a:t>
            </a:r>
            <a:r>
              <a:rPr lang="zh-CN" altLang="en-US" sz="2800" b="1" dirty="0">
                <a:latin typeface="宋体" panose="02010600030101010101" pitchFamily="2" charset="-122"/>
                <a:ea typeface="宋体" panose="02010600030101010101" pitchFamily="2" charset="-122"/>
                <a:sym typeface="宋体" panose="02010600030101010101" pitchFamily="2" charset="-122"/>
              </a:rPr>
              <a:t>得到巨额赔款</a:t>
            </a:r>
          </a:p>
          <a:p>
            <a:pPr lvl="0" indent="0">
              <a:lnSpc>
                <a:spcPct val="13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B.</a:t>
            </a:r>
            <a:r>
              <a:rPr lang="zh-CN" altLang="en-US" sz="2800" b="1" dirty="0">
                <a:latin typeface="宋体" panose="02010600030101010101" pitchFamily="2" charset="-122"/>
                <a:ea typeface="宋体" panose="02010600030101010101" pitchFamily="2" charset="-122"/>
                <a:sym typeface="宋体" panose="02010600030101010101" pitchFamily="2" charset="-122"/>
              </a:rPr>
              <a:t>割占中国</a:t>
            </a:r>
            <a:r>
              <a:rPr lang="en-US" altLang="zh-CN" sz="2800" b="1" dirty="0">
                <a:latin typeface="宋体" panose="02010600030101010101" pitchFamily="2" charset="-122"/>
                <a:ea typeface="宋体" panose="02010600030101010101" pitchFamily="2" charset="-122"/>
                <a:sym typeface="宋体" panose="02010600030101010101" pitchFamily="2" charset="-122"/>
              </a:rPr>
              <a:t>150</a:t>
            </a:r>
            <a:r>
              <a:rPr lang="zh-CN" altLang="en-US" sz="2800" b="1" dirty="0">
                <a:latin typeface="宋体" panose="02010600030101010101" pitchFamily="2" charset="-122"/>
                <a:ea typeface="宋体" panose="02010600030101010101" pitchFamily="2" charset="-122"/>
                <a:sym typeface="宋体" panose="02010600030101010101" pitchFamily="2" charset="-122"/>
              </a:rPr>
              <a:t>多万平方公里土地</a:t>
            </a:r>
          </a:p>
          <a:p>
            <a:pPr lvl="0" indent="0">
              <a:lnSpc>
                <a:spcPct val="13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C.</a:t>
            </a:r>
            <a:r>
              <a:rPr lang="zh-CN" altLang="en-US" sz="2800" b="1" dirty="0">
                <a:latin typeface="宋体" panose="02010600030101010101" pitchFamily="2" charset="-122"/>
                <a:ea typeface="宋体" panose="02010600030101010101" pitchFamily="2" charset="-122"/>
                <a:sym typeface="宋体" panose="02010600030101010101" pitchFamily="2" charset="-122"/>
              </a:rPr>
              <a:t>强迫清政府开放数处通商口岸</a:t>
            </a:r>
          </a:p>
          <a:p>
            <a:pPr lvl="0" indent="0">
              <a:lnSpc>
                <a:spcPct val="13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D.</a:t>
            </a:r>
            <a:r>
              <a:rPr lang="zh-CN" altLang="en-US" sz="2800" b="1" dirty="0">
                <a:latin typeface="宋体" panose="02010600030101010101" pitchFamily="2" charset="-122"/>
                <a:ea typeface="宋体" panose="02010600030101010101" pitchFamily="2" charset="-122"/>
                <a:sym typeface="宋体" panose="02010600030101010101" pitchFamily="2" charset="-122"/>
              </a:rPr>
              <a:t>从中国抢走无数珍宝</a:t>
            </a:r>
          </a:p>
          <a:p>
            <a:pPr lvl="0" indent="0">
              <a:lnSpc>
                <a:spcPct val="13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4.</a:t>
            </a:r>
            <a:r>
              <a:rPr lang="zh-CN" altLang="en-US" sz="2800" b="1" dirty="0">
                <a:latin typeface="宋体" panose="02010600030101010101" pitchFamily="2" charset="-122"/>
                <a:ea typeface="宋体" panose="02010600030101010101" pitchFamily="2" charset="-122"/>
                <a:sym typeface="宋体" panose="02010600030101010101" pitchFamily="2" charset="-122"/>
              </a:rPr>
              <a:t>中国近代史上割地最多的不平等条约是（   ）</a:t>
            </a:r>
          </a:p>
          <a:p>
            <a:pPr lvl="0" indent="0">
              <a:lnSpc>
                <a:spcPct val="13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A.</a:t>
            </a:r>
            <a:r>
              <a:rPr lang="zh-CN" altLang="en-US" sz="2800" b="1" dirty="0">
                <a:latin typeface="宋体" panose="02010600030101010101" pitchFamily="2" charset="-122"/>
                <a:ea typeface="宋体" panose="02010600030101010101" pitchFamily="2" charset="-122"/>
                <a:sym typeface="宋体" panose="02010600030101010101" pitchFamily="2" charset="-122"/>
              </a:rPr>
              <a:t>中英</a:t>
            </a:r>
            <a:r>
              <a:rPr lang="en-US" altLang="zh-CN" sz="2800" b="1" dirty="0">
                <a:latin typeface="宋体" panose="02010600030101010101" pitchFamily="2" charset="-122"/>
                <a:ea typeface="宋体" panose="02010600030101010101" pitchFamily="2" charset="-122"/>
                <a:sym typeface="宋体" panose="02010600030101010101" pitchFamily="2" charset="-122"/>
              </a:rPr>
              <a:t>《</a:t>
            </a:r>
            <a:r>
              <a:rPr lang="zh-CN" altLang="en-US" sz="2800" b="1" dirty="0">
                <a:latin typeface="宋体" panose="02010600030101010101" pitchFamily="2" charset="-122"/>
                <a:ea typeface="宋体" panose="02010600030101010101" pitchFamily="2" charset="-122"/>
                <a:sym typeface="宋体" panose="02010600030101010101" pitchFamily="2" charset="-122"/>
              </a:rPr>
              <a:t>南京条约</a:t>
            </a:r>
            <a:r>
              <a:rPr lang="en-US" altLang="zh-CN" sz="2800" b="1" dirty="0">
                <a:latin typeface="宋体" panose="02010600030101010101" pitchFamily="2" charset="-122"/>
                <a:ea typeface="宋体" panose="02010600030101010101" pitchFamily="2" charset="-122"/>
                <a:sym typeface="宋体" panose="02010600030101010101" pitchFamily="2" charset="-122"/>
              </a:rPr>
              <a:t>》      B.</a:t>
            </a:r>
            <a:r>
              <a:rPr lang="zh-CN" altLang="en-US" sz="2800" b="1" dirty="0">
                <a:latin typeface="宋体" panose="02010600030101010101" pitchFamily="2" charset="-122"/>
                <a:ea typeface="宋体" panose="02010600030101010101" pitchFamily="2" charset="-122"/>
                <a:sym typeface="宋体" panose="02010600030101010101" pitchFamily="2" charset="-122"/>
              </a:rPr>
              <a:t>中俄</a:t>
            </a:r>
            <a:r>
              <a:rPr lang="en-US" altLang="zh-CN" sz="2800" b="1" dirty="0">
                <a:latin typeface="宋体" panose="02010600030101010101" pitchFamily="2" charset="-122"/>
                <a:ea typeface="宋体" panose="02010600030101010101" pitchFamily="2" charset="-122"/>
                <a:sym typeface="宋体" panose="02010600030101010101" pitchFamily="2" charset="-122"/>
              </a:rPr>
              <a:t>《</a:t>
            </a:r>
            <a:r>
              <a:rPr lang="zh-CN" altLang="en-US" sz="2800" b="1" dirty="0">
                <a:latin typeface="宋体" panose="02010600030101010101" pitchFamily="2" charset="-122"/>
                <a:ea typeface="宋体" panose="02010600030101010101" pitchFamily="2" charset="-122"/>
                <a:sym typeface="宋体" panose="02010600030101010101" pitchFamily="2" charset="-122"/>
              </a:rPr>
              <a:t>瑷珲条约</a:t>
            </a:r>
            <a:r>
              <a:rPr lang="en-US" altLang="zh-CN" sz="2800" b="1" dirty="0">
                <a:latin typeface="宋体" panose="02010600030101010101" pitchFamily="2" charset="-122"/>
                <a:ea typeface="宋体" panose="02010600030101010101" pitchFamily="2" charset="-122"/>
                <a:sym typeface="宋体" panose="02010600030101010101" pitchFamily="2" charset="-122"/>
              </a:rPr>
              <a:t>》     </a:t>
            </a:r>
          </a:p>
          <a:p>
            <a:pPr lvl="0" indent="0">
              <a:lnSpc>
                <a:spcPct val="13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C.</a:t>
            </a:r>
            <a:r>
              <a:rPr lang="zh-CN" altLang="en-US" sz="2800" b="1" dirty="0">
                <a:latin typeface="宋体" panose="02010600030101010101" pitchFamily="2" charset="-122"/>
                <a:ea typeface="宋体" panose="02010600030101010101" pitchFamily="2" charset="-122"/>
                <a:sym typeface="宋体" panose="02010600030101010101" pitchFamily="2" charset="-122"/>
              </a:rPr>
              <a:t>中俄</a:t>
            </a:r>
            <a:r>
              <a:rPr lang="en-US" altLang="zh-CN" sz="2800" b="1" dirty="0">
                <a:latin typeface="宋体" panose="02010600030101010101" pitchFamily="2" charset="-122"/>
                <a:ea typeface="宋体" panose="02010600030101010101" pitchFamily="2" charset="-122"/>
                <a:sym typeface="宋体" panose="02010600030101010101" pitchFamily="2" charset="-122"/>
              </a:rPr>
              <a:t>《</a:t>
            </a:r>
            <a:r>
              <a:rPr lang="zh-CN" altLang="en-US" sz="2800" b="1" dirty="0">
                <a:latin typeface="宋体" panose="02010600030101010101" pitchFamily="2" charset="-122"/>
                <a:ea typeface="宋体" panose="02010600030101010101" pitchFamily="2" charset="-122"/>
                <a:sym typeface="宋体" panose="02010600030101010101" pitchFamily="2" charset="-122"/>
              </a:rPr>
              <a:t>北京条约</a:t>
            </a:r>
            <a:r>
              <a:rPr lang="en-US" altLang="zh-CN" sz="2800" b="1" dirty="0">
                <a:latin typeface="宋体" panose="02010600030101010101" pitchFamily="2" charset="-122"/>
                <a:ea typeface="宋体" panose="02010600030101010101" pitchFamily="2" charset="-122"/>
                <a:sym typeface="宋体" panose="02010600030101010101" pitchFamily="2" charset="-122"/>
              </a:rPr>
              <a:t>》      D.</a:t>
            </a:r>
            <a:r>
              <a:rPr lang="zh-CN" altLang="en-US" sz="2800" b="1" dirty="0">
                <a:latin typeface="宋体" panose="02010600030101010101" pitchFamily="2" charset="-122"/>
                <a:ea typeface="宋体" panose="02010600030101010101" pitchFamily="2" charset="-122"/>
                <a:sym typeface="宋体" panose="02010600030101010101" pitchFamily="2" charset="-122"/>
              </a:rPr>
              <a:t>中俄</a:t>
            </a:r>
            <a:r>
              <a:rPr lang="en-US" altLang="zh-CN" sz="2800" b="1" dirty="0">
                <a:latin typeface="宋体" panose="02010600030101010101" pitchFamily="2" charset="-122"/>
                <a:ea typeface="宋体" panose="02010600030101010101" pitchFamily="2" charset="-122"/>
                <a:sym typeface="宋体" panose="02010600030101010101" pitchFamily="2" charset="-122"/>
              </a:rPr>
              <a:t>《</a:t>
            </a:r>
            <a:r>
              <a:rPr lang="zh-CN" altLang="en-US" sz="2800" b="1" dirty="0">
                <a:latin typeface="宋体" panose="02010600030101010101" pitchFamily="2" charset="-122"/>
                <a:ea typeface="宋体" panose="02010600030101010101" pitchFamily="2" charset="-122"/>
                <a:sym typeface="宋体" panose="02010600030101010101" pitchFamily="2" charset="-122"/>
              </a:rPr>
              <a:t>尼布楚条约</a:t>
            </a:r>
            <a:r>
              <a:rPr lang="en-US" altLang="zh-CN" sz="2800" b="1" dirty="0">
                <a:latin typeface="宋体" panose="02010600030101010101" pitchFamily="2" charset="-122"/>
                <a:ea typeface="宋体" panose="02010600030101010101" pitchFamily="2" charset="-122"/>
                <a:sym typeface="宋体" panose="02010600030101010101" pitchFamily="2" charset="-122"/>
              </a:rPr>
              <a:t>》</a:t>
            </a:r>
          </a:p>
        </p:txBody>
      </p:sp>
      <p:sp>
        <p:nvSpPr>
          <p:cNvPr id="5" name="Text Box 3"/>
          <p:cNvSpPr txBox="1"/>
          <p:nvPr/>
        </p:nvSpPr>
        <p:spPr>
          <a:xfrm>
            <a:off x="6627782" y="1893868"/>
            <a:ext cx="823912" cy="640080"/>
          </a:xfrm>
          <a:prstGeom prst="rect">
            <a:avLst/>
          </a:prstGeom>
          <a:noFill/>
          <a:ln w="9525">
            <a:noFill/>
          </a:ln>
        </p:spPr>
        <p:txBody>
          <a:bodyPr anchor="t">
            <a:spAutoFit/>
          </a:bodyPr>
          <a:lstStyle/>
          <a:p>
            <a:pPr lvl="0" indent="0">
              <a:buFont typeface="Arial" panose="020B0604020202020204" pitchFamily="34" charset="0"/>
              <a:buNone/>
            </a:pPr>
            <a:r>
              <a:rPr lang="en-US" altLang="zh-CN" sz="3600" b="1" dirty="0">
                <a:solidFill>
                  <a:srgbClr val="FF0000"/>
                </a:solidFill>
                <a:latin typeface="Times New Roman" panose="02020603050405020304" pitchFamily="18" charset="0"/>
                <a:ea typeface="华文新魏" panose="02010800040101010101" pitchFamily="2" charset="-122"/>
              </a:rPr>
              <a:t>B</a:t>
            </a:r>
            <a:endParaRPr lang="en-US" altLang="zh-CN" dirty="0">
              <a:latin typeface="Arial" panose="020B0604020202020204" pitchFamily="34" charset="0"/>
              <a:ea typeface="宋体" panose="02010600030101010101" pitchFamily="2" charset="-122"/>
            </a:endParaRPr>
          </a:p>
        </p:txBody>
      </p:sp>
      <p:sp>
        <p:nvSpPr>
          <p:cNvPr id="6" name="Text Box 4"/>
          <p:cNvSpPr txBox="1"/>
          <p:nvPr/>
        </p:nvSpPr>
        <p:spPr>
          <a:xfrm>
            <a:off x="7118319" y="4656118"/>
            <a:ext cx="825500" cy="640080"/>
          </a:xfrm>
          <a:prstGeom prst="rect">
            <a:avLst/>
          </a:prstGeom>
          <a:noFill/>
          <a:ln w="9525">
            <a:noFill/>
          </a:ln>
        </p:spPr>
        <p:txBody>
          <a:bodyPr anchor="t">
            <a:spAutoFit/>
          </a:bodyPr>
          <a:lstStyle/>
          <a:p>
            <a:pPr lvl="0" indent="0">
              <a:buFont typeface="Arial" panose="020B0604020202020204" pitchFamily="34" charset="0"/>
              <a:buNone/>
            </a:pPr>
            <a:r>
              <a:rPr lang="en-US" altLang="zh-CN" sz="3600" b="1" dirty="0">
                <a:solidFill>
                  <a:srgbClr val="FF0000"/>
                </a:solidFill>
                <a:latin typeface="Times New Roman" panose="02020603050405020304" pitchFamily="18" charset="0"/>
                <a:ea typeface="华文新魏" panose="02010800040101010101" pitchFamily="2" charset="-122"/>
              </a:rPr>
              <a:t>B</a:t>
            </a:r>
            <a:endParaRPr lang="en-US" altLang="zh-CN"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p:bldP spid="6" grpId="0" bldLvl="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p:nvPr/>
        </p:nvSpPr>
        <p:spPr>
          <a:xfrm>
            <a:off x="1071538" y="857232"/>
            <a:ext cx="6170612" cy="3931920"/>
          </a:xfrm>
          <a:prstGeom prst="rect">
            <a:avLst/>
          </a:prstGeom>
          <a:noFill/>
          <a:ln w="9525">
            <a:noFill/>
          </a:ln>
        </p:spPr>
        <p:txBody>
          <a:bodyPr anchor="t">
            <a:spAutoFit/>
          </a:bodyPr>
          <a:lstStyle/>
          <a:p>
            <a:pPr lvl="0" indent="0">
              <a:lnSpc>
                <a:spcPct val="15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5.</a:t>
            </a:r>
            <a:r>
              <a:rPr lang="zh-CN" altLang="en-US" sz="2800" b="1" dirty="0">
                <a:latin typeface="宋体" panose="02010600030101010101" pitchFamily="2" charset="-122"/>
                <a:ea typeface="宋体" panose="02010600030101010101" pitchFamily="2" charset="-122"/>
                <a:sym typeface="宋体" panose="02010600030101010101" pitchFamily="2" charset="-122"/>
              </a:rPr>
              <a:t>之所以说第二次鸦片战争是第一次鸦片战争的继续，主要是因为（     ）</a:t>
            </a:r>
          </a:p>
          <a:p>
            <a:pPr lvl="0" indent="0">
              <a:lnSpc>
                <a:spcPct val="15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A.</a:t>
            </a:r>
            <a:r>
              <a:rPr lang="zh-CN" altLang="en-US" sz="2800" b="1" dirty="0">
                <a:latin typeface="宋体" panose="02010600030101010101" pitchFamily="2" charset="-122"/>
                <a:ea typeface="宋体" panose="02010600030101010101" pitchFamily="2" charset="-122"/>
                <a:sym typeface="宋体" panose="02010600030101010101" pitchFamily="2" charset="-122"/>
              </a:rPr>
              <a:t>两次战争的性质相同    </a:t>
            </a:r>
          </a:p>
          <a:p>
            <a:pPr lvl="0" indent="0">
              <a:lnSpc>
                <a:spcPct val="15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B.</a:t>
            </a:r>
            <a:r>
              <a:rPr lang="zh-CN" altLang="en-US" sz="2800" b="1" dirty="0">
                <a:latin typeface="宋体" panose="02010600030101010101" pitchFamily="2" charset="-122"/>
                <a:ea typeface="宋体" panose="02010600030101010101" pitchFamily="2" charset="-122"/>
                <a:sym typeface="宋体" panose="02010600030101010101" pitchFamily="2" charset="-122"/>
              </a:rPr>
              <a:t>两次战争的规模相同</a:t>
            </a:r>
          </a:p>
          <a:p>
            <a:pPr lvl="0" indent="0">
              <a:lnSpc>
                <a:spcPct val="15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C.</a:t>
            </a:r>
            <a:r>
              <a:rPr lang="zh-CN" altLang="en-US" sz="2800" b="1" dirty="0">
                <a:latin typeface="宋体" panose="02010600030101010101" pitchFamily="2" charset="-122"/>
                <a:ea typeface="宋体" panose="02010600030101010101" pitchFamily="2" charset="-122"/>
                <a:sym typeface="宋体" panose="02010600030101010101" pitchFamily="2" charset="-122"/>
              </a:rPr>
              <a:t>发动战争的国家相同    </a:t>
            </a:r>
          </a:p>
          <a:p>
            <a:pPr lvl="0" indent="0">
              <a:lnSpc>
                <a:spcPct val="150000"/>
              </a:lnSpc>
              <a:buFont typeface="Arial" panose="020B0604020202020204" pitchFamily="34" charset="0"/>
              <a:buNone/>
            </a:pPr>
            <a:r>
              <a:rPr lang="en-US" altLang="zh-CN" sz="2800" b="1" dirty="0">
                <a:latin typeface="宋体" panose="02010600030101010101" pitchFamily="2" charset="-122"/>
                <a:ea typeface="宋体" panose="02010600030101010101" pitchFamily="2" charset="-122"/>
                <a:sym typeface="宋体" panose="02010600030101010101" pitchFamily="2" charset="-122"/>
              </a:rPr>
              <a:t>D.</a:t>
            </a:r>
            <a:r>
              <a:rPr lang="zh-CN" altLang="en-US" sz="2800" b="1" dirty="0">
                <a:latin typeface="宋体" panose="02010600030101010101" pitchFamily="2" charset="-122"/>
                <a:ea typeface="宋体" panose="02010600030101010101" pitchFamily="2" charset="-122"/>
                <a:sym typeface="宋体" panose="02010600030101010101" pitchFamily="2" charset="-122"/>
              </a:rPr>
              <a:t>挑起战争的借口相同</a:t>
            </a:r>
          </a:p>
        </p:txBody>
      </p:sp>
      <p:sp>
        <p:nvSpPr>
          <p:cNvPr id="5" name="Text Box 4"/>
          <p:cNvSpPr txBox="1"/>
          <p:nvPr/>
        </p:nvSpPr>
        <p:spPr>
          <a:xfrm>
            <a:off x="6327750" y="1657332"/>
            <a:ext cx="825500" cy="640080"/>
          </a:xfrm>
          <a:prstGeom prst="rect">
            <a:avLst/>
          </a:prstGeom>
          <a:noFill/>
          <a:ln w="9525">
            <a:noFill/>
          </a:ln>
        </p:spPr>
        <p:txBody>
          <a:bodyPr anchor="t">
            <a:spAutoFit/>
          </a:bodyPr>
          <a:lstStyle/>
          <a:p>
            <a:pPr lvl="0" indent="0">
              <a:buFont typeface="Arial" panose="020B0604020202020204" pitchFamily="34" charset="0"/>
              <a:buNone/>
            </a:pPr>
            <a:r>
              <a:rPr lang="en-US" altLang="zh-CN" sz="3600" b="1" dirty="0">
                <a:solidFill>
                  <a:srgbClr val="FF0000"/>
                </a:solidFill>
                <a:latin typeface="Times New Roman" panose="02020603050405020304" pitchFamily="18" charset="0"/>
                <a:ea typeface="华文新魏" panose="02010800040101010101" pitchFamily="2" charset="-122"/>
              </a:rPr>
              <a:t>A</a:t>
            </a:r>
            <a:endParaRPr lang="en-US" altLang="zh-CN"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85720" y="928670"/>
            <a:ext cx="8229600" cy="426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lr>
                <a:schemeClr val="bg2"/>
              </a:buClr>
              <a:buSzPct val="75000"/>
              <a:buFont typeface="Wingdings" pitchFamily="2" charset="2"/>
              <a:buChar char="p"/>
              <a:defRPr sz="2800">
                <a:solidFill>
                  <a:schemeClr val="tx1"/>
                </a:solidFill>
                <a:latin typeface="+mn-lt"/>
                <a:ea typeface="+mn-ea"/>
                <a:cs typeface="+mn-cs"/>
              </a:defRPr>
            </a:lvl1pPr>
            <a:lvl2pPr marL="742950" indent="-285750" algn="l" rtl="0" fontAlgn="base">
              <a:spcBef>
                <a:spcPct val="20000"/>
              </a:spcBef>
              <a:spcAft>
                <a:spcPct val="0"/>
              </a:spcAft>
              <a:buClr>
                <a:schemeClr val="tx2"/>
              </a:buClr>
              <a:buSzPct val="75000"/>
              <a:buFont typeface="Wingdings" pitchFamily="2" charset="2"/>
              <a:buChar char="n"/>
              <a:defRPr sz="2400">
                <a:solidFill>
                  <a:schemeClr val="tx1"/>
                </a:solidFill>
                <a:latin typeface="+mn-lt"/>
                <a:ea typeface="+mn-ea"/>
              </a:defRPr>
            </a:lvl2pPr>
            <a:lvl3pPr marL="1143000" indent="-228600" algn="l" rtl="0" fontAlgn="base">
              <a:spcBef>
                <a:spcPct val="20000"/>
              </a:spcBef>
              <a:spcAft>
                <a:spcPct val="0"/>
              </a:spcAft>
              <a:buClr>
                <a:schemeClr val="accent1"/>
              </a:buClr>
              <a:buSzPct val="65000"/>
              <a:buFont typeface="Wingdings" pitchFamily="2" charset="2"/>
              <a:buChar char="p"/>
              <a:defRPr sz="2000">
                <a:solidFill>
                  <a:schemeClr val="tx1"/>
                </a:solidFill>
                <a:latin typeface="+mn-lt"/>
                <a:ea typeface="+mn-ea"/>
              </a:defRPr>
            </a:lvl3pPr>
            <a:lvl4pPr marL="1600200" indent="-228600" algn="l" rtl="0" fontAlgn="base">
              <a:spcBef>
                <a:spcPct val="20000"/>
              </a:spcBef>
              <a:spcAft>
                <a:spcPct val="0"/>
              </a:spcAft>
              <a:buClr>
                <a:schemeClr val="bg2"/>
              </a:buClr>
              <a:buFont typeface="Wingdings" pitchFamily="2" charset="2"/>
              <a:buChar char="§"/>
              <a:defRPr>
                <a:solidFill>
                  <a:schemeClr val="tx1"/>
                </a:solidFill>
                <a:latin typeface="+mn-lt"/>
                <a:ea typeface="+mn-ea"/>
              </a:defRPr>
            </a:lvl4pPr>
            <a:lvl5pPr marL="20574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ea typeface="+mn-ea"/>
              </a:defRPr>
            </a:lvl5pPr>
            <a:lvl6pPr marL="25146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ea typeface="+mn-ea"/>
              </a:defRPr>
            </a:lvl6pPr>
            <a:lvl7pPr marL="29718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ea typeface="+mn-ea"/>
              </a:defRPr>
            </a:lvl7pPr>
            <a:lvl8pPr marL="34290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ea typeface="+mn-ea"/>
              </a:defRPr>
            </a:lvl8pPr>
            <a:lvl9pPr marL="38862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ea typeface="+mn-ea"/>
              </a:defRPr>
            </a:lvl9pPr>
          </a:lstStyle>
          <a:p>
            <a:pPr marL="342900" marR="0" lvl="0" indent="-342900" algn="l" defTabSz="914400" rtl="0" eaLnBrk="1" fontAlgn="base" latinLnBrk="0" hangingPunct="1">
              <a:lnSpc>
                <a:spcPct val="100000"/>
              </a:lnSpc>
              <a:spcBef>
                <a:spcPct val="20000"/>
              </a:spcBef>
              <a:spcAft>
                <a:spcPct val="0"/>
              </a:spcAft>
              <a:buClr>
                <a:srgbClr val="FFCC00"/>
              </a:buClr>
              <a:buSzPct val="75000"/>
              <a:buFont typeface="Wingdings" pitchFamily="2" charset="2"/>
              <a:buNone/>
              <a:tabLst/>
              <a:defRPr/>
            </a:pPr>
            <a:r>
              <a:rPr kumimoji="0" lang="en-US" altLang="zh-CN" sz="3200" b="1" i="0" u="none" strike="noStrike" kern="0" cap="none" spc="0" normalizeH="0" baseline="0" noProof="0" dirty="0" smtClean="0">
                <a:ln>
                  <a:noFill/>
                </a:ln>
                <a:solidFill>
                  <a:srgbClr val="000000"/>
                </a:solidFill>
                <a:effectLst/>
                <a:uLnTx/>
                <a:uFillTx/>
                <a:latin typeface="Verdana"/>
                <a:ea typeface="宋体"/>
                <a:cs typeface="+mn-cs"/>
              </a:rPr>
              <a:t>6</a:t>
            </a:r>
            <a:r>
              <a:rPr kumimoji="0" lang="zh-CN" altLang="en-US" sz="3200" b="1" i="0" u="none" strike="noStrike" kern="0" cap="none" spc="0" normalizeH="0" baseline="0" noProof="0" dirty="0" smtClean="0">
                <a:ln>
                  <a:noFill/>
                </a:ln>
                <a:solidFill>
                  <a:srgbClr val="000000"/>
                </a:solidFill>
                <a:effectLst/>
                <a:uLnTx/>
                <a:uFillTx/>
                <a:latin typeface="Verdana"/>
                <a:ea typeface="宋体"/>
                <a:cs typeface="+mn-cs"/>
              </a:rPr>
              <a:t>．有些历史遗址总是激起我们心中阵阵的　伤痛，看见下图就会联想到是哪次列强侵华的见证（    ）</a:t>
            </a:r>
          </a:p>
          <a:p>
            <a:pPr marL="342900" marR="0" lvl="0" indent="-342900" algn="l" defTabSz="914400" rtl="0" eaLnBrk="1" fontAlgn="base" latinLnBrk="0" hangingPunct="1">
              <a:lnSpc>
                <a:spcPct val="100000"/>
              </a:lnSpc>
              <a:spcBef>
                <a:spcPct val="20000"/>
              </a:spcBef>
              <a:spcAft>
                <a:spcPct val="0"/>
              </a:spcAft>
              <a:buClr>
                <a:srgbClr val="FFCC00"/>
              </a:buClr>
              <a:buSzPct val="75000"/>
              <a:buFont typeface="Wingdings" pitchFamily="2" charset="2"/>
              <a:buNone/>
              <a:tabLst/>
              <a:defRPr/>
            </a:pPr>
            <a:r>
              <a:rPr kumimoji="0" lang="zh-CN" altLang="en-US" sz="3200" b="1" i="0" u="none" strike="noStrike" kern="0" cap="none" spc="0" normalizeH="0" baseline="0" noProof="0" dirty="0" smtClean="0">
                <a:ln>
                  <a:noFill/>
                </a:ln>
                <a:solidFill>
                  <a:srgbClr val="000000"/>
                </a:solidFill>
                <a:effectLst/>
                <a:uLnTx/>
                <a:uFillTx/>
                <a:latin typeface="Verdana"/>
                <a:ea typeface="宋体"/>
                <a:cs typeface="+mn-cs"/>
              </a:rPr>
              <a:t>　　Ａ．鸦片战争   　　</a:t>
            </a:r>
          </a:p>
          <a:p>
            <a:pPr marL="342900" marR="0" lvl="0" indent="-342900" algn="l" defTabSz="914400" rtl="0" eaLnBrk="1" fontAlgn="base" latinLnBrk="0" hangingPunct="1">
              <a:lnSpc>
                <a:spcPct val="100000"/>
              </a:lnSpc>
              <a:spcBef>
                <a:spcPct val="20000"/>
              </a:spcBef>
              <a:spcAft>
                <a:spcPct val="0"/>
              </a:spcAft>
              <a:buClr>
                <a:srgbClr val="FFCC00"/>
              </a:buClr>
              <a:buSzPct val="75000"/>
              <a:buFont typeface="Wingdings" pitchFamily="2" charset="2"/>
              <a:buNone/>
              <a:tabLst/>
              <a:defRPr/>
            </a:pPr>
            <a:r>
              <a:rPr kumimoji="0" lang="zh-CN" altLang="en-US" sz="3200" b="1" i="0" u="none" strike="noStrike" kern="0" cap="none" spc="0" normalizeH="0" baseline="0" noProof="0" dirty="0" smtClean="0">
                <a:ln>
                  <a:noFill/>
                </a:ln>
                <a:solidFill>
                  <a:srgbClr val="000000"/>
                </a:solidFill>
                <a:effectLst/>
                <a:uLnTx/>
                <a:uFillTx/>
                <a:latin typeface="Verdana"/>
                <a:ea typeface="宋体"/>
                <a:cs typeface="+mn-cs"/>
              </a:rPr>
              <a:t>　　Ｂ．第二次鸦片战争</a:t>
            </a:r>
          </a:p>
          <a:p>
            <a:pPr marL="342900" marR="0" lvl="0" indent="-342900" algn="l" defTabSz="914400" rtl="0" eaLnBrk="1" fontAlgn="base" latinLnBrk="0" hangingPunct="1">
              <a:lnSpc>
                <a:spcPct val="100000"/>
              </a:lnSpc>
              <a:spcBef>
                <a:spcPct val="20000"/>
              </a:spcBef>
              <a:spcAft>
                <a:spcPct val="0"/>
              </a:spcAft>
              <a:buClr>
                <a:srgbClr val="FFCC00"/>
              </a:buClr>
              <a:buSzPct val="75000"/>
              <a:buFont typeface="Wingdings" pitchFamily="2" charset="2"/>
              <a:buNone/>
              <a:tabLst/>
              <a:defRPr/>
            </a:pPr>
            <a:r>
              <a:rPr kumimoji="0" lang="zh-CN" altLang="en-US" sz="3200" b="1" i="0" u="none" strike="noStrike" kern="0" cap="none" spc="0" normalizeH="0" baseline="0" noProof="0" dirty="0" smtClean="0">
                <a:ln>
                  <a:noFill/>
                </a:ln>
                <a:solidFill>
                  <a:srgbClr val="000000"/>
                </a:solidFill>
                <a:effectLst/>
                <a:uLnTx/>
                <a:uFillTx/>
                <a:latin typeface="Verdana"/>
                <a:ea typeface="宋体"/>
                <a:cs typeface="+mn-cs"/>
              </a:rPr>
              <a:t>　　Ｃ．八国联军侵华 </a:t>
            </a:r>
          </a:p>
          <a:p>
            <a:pPr marL="342900" marR="0" lvl="0" indent="-342900" algn="l" defTabSz="914400" rtl="0" eaLnBrk="1" fontAlgn="base" latinLnBrk="0" hangingPunct="1">
              <a:lnSpc>
                <a:spcPct val="100000"/>
              </a:lnSpc>
              <a:spcBef>
                <a:spcPct val="20000"/>
              </a:spcBef>
              <a:spcAft>
                <a:spcPct val="0"/>
              </a:spcAft>
              <a:buClr>
                <a:srgbClr val="FFCC00"/>
              </a:buClr>
              <a:buSzPct val="75000"/>
              <a:buFont typeface="Wingdings" pitchFamily="2" charset="2"/>
              <a:buNone/>
              <a:tabLst/>
              <a:defRPr/>
            </a:pPr>
            <a:r>
              <a:rPr kumimoji="0" lang="zh-CN" altLang="en-US" sz="3200" b="1" i="0" u="none" strike="noStrike" kern="0" cap="none" spc="0" normalizeH="0" baseline="0" noProof="0" dirty="0" smtClean="0">
                <a:ln>
                  <a:noFill/>
                </a:ln>
                <a:solidFill>
                  <a:srgbClr val="000000"/>
                </a:solidFill>
                <a:effectLst/>
                <a:uLnTx/>
                <a:uFillTx/>
                <a:latin typeface="Verdana"/>
                <a:ea typeface="宋体"/>
                <a:cs typeface="+mn-cs"/>
              </a:rPr>
              <a:t>　　Ｄ．甲午中日战争</a:t>
            </a:r>
          </a:p>
        </p:txBody>
      </p:sp>
      <p:pic>
        <p:nvPicPr>
          <p:cNvPr id="5" name="Picture 4" descr="http://www.yfms.com/images/aabbc179/Myweb5/images/zgfg/yiheyuan1.jpg"/>
          <p:cNvPicPr>
            <a:picLocks noChangeArrowheads="1"/>
          </p:cNvPicPr>
          <p:nvPr/>
        </p:nvPicPr>
        <p:blipFill>
          <a:blip r:embed="rId2" r:link="rId3" cstate="print">
            <a:extLst>
              <a:ext uri="{28A0092B-C50C-407E-A947-70E740481C1C}">
                <a14:useLocalDpi xmlns="" xmlns:a14="http://schemas.microsoft.com/office/drawing/2010/main" val="0"/>
              </a:ext>
            </a:extLst>
          </a:blip>
          <a:srcRect/>
          <a:stretch>
            <a:fillRect/>
          </a:stretch>
        </p:blipFill>
        <p:spPr bwMode="auto">
          <a:xfrm>
            <a:off x="5086320" y="2224070"/>
            <a:ext cx="3048000" cy="2590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Text Box 5"/>
          <p:cNvSpPr txBox="1">
            <a:spLocks noChangeArrowheads="1"/>
          </p:cNvSpPr>
          <p:nvPr/>
        </p:nvSpPr>
        <p:spPr bwMode="auto">
          <a:xfrm>
            <a:off x="2800320" y="1919270"/>
            <a:ext cx="533400" cy="5794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baseline="0">
                <a:solidFill>
                  <a:srgbClr val="FF0000"/>
                </a:solidFill>
                <a:latin typeface="Arial" charset="0"/>
              </a:rPr>
              <a:t>B</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357158" y="1285860"/>
            <a:ext cx="8229600" cy="406876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lr>
                <a:schemeClr val="bg2"/>
              </a:buClr>
              <a:buSzPct val="75000"/>
              <a:buFont typeface="Wingdings" pitchFamily="2" charset="2"/>
              <a:buChar char="p"/>
              <a:defRPr sz="2800">
                <a:solidFill>
                  <a:schemeClr val="tx1"/>
                </a:solidFill>
                <a:latin typeface="+mn-lt"/>
                <a:ea typeface="+mn-ea"/>
                <a:cs typeface="+mn-cs"/>
              </a:defRPr>
            </a:lvl1pPr>
            <a:lvl2pPr marL="742950" indent="-285750" algn="l" rtl="0" fontAlgn="base">
              <a:spcBef>
                <a:spcPct val="20000"/>
              </a:spcBef>
              <a:spcAft>
                <a:spcPct val="0"/>
              </a:spcAft>
              <a:buClr>
                <a:schemeClr val="tx2"/>
              </a:buClr>
              <a:buSzPct val="75000"/>
              <a:buFont typeface="Wingdings" pitchFamily="2" charset="2"/>
              <a:buChar char="n"/>
              <a:defRPr sz="2400">
                <a:solidFill>
                  <a:schemeClr val="tx1"/>
                </a:solidFill>
                <a:latin typeface="+mn-lt"/>
                <a:ea typeface="+mn-ea"/>
              </a:defRPr>
            </a:lvl2pPr>
            <a:lvl3pPr marL="1143000" indent="-228600" algn="l" rtl="0" fontAlgn="base">
              <a:spcBef>
                <a:spcPct val="20000"/>
              </a:spcBef>
              <a:spcAft>
                <a:spcPct val="0"/>
              </a:spcAft>
              <a:buClr>
                <a:schemeClr val="accent1"/>
              </a:buClr>
              <a:buSzPct val="65000"/>
              <a:buFont typeface="Wingdings" pitchFamily="2" charset="2"/>
              <a:buChar char="p"/>
              <a:defRPr sz="2000">
                <a:solidFill>
                  <a:schemeClr val="tx1"/>
                </a:solidFill>
                <a:latin typeface="+mn-lt"/>
                <a:ea typeface="+mn-ea"/>
              </a:defRPr>
            </a:lvl3pPr>
            <a:lvl4pPr marL="1600200" indent="-228600" algn="l" rtl="0" fontAlgn="base">
              <a:spcBef>
                <a:spcPct val="20000"/>
              </a:spcBef>
              <a:spcAft>
                <a:spcPct val="0"/>
              </a:spcAft>
              <a:buClr>
                <a:schemeClr val="bg2"/>
              </a:buClr>
              <a:buFont typeface="Wingdings" pitchFamily="2" charset="2"/>
              <a:buChar char="§"/>
              <a:defRPr>
                <a:solidFill>
                  <a:schemeClr val="tx1"/>
                </a:solidFill>
                <a:latin typeface="+mn-lt"/>
                <a:ea typeface="+mn-ea"/>
              </a:defRPr>
            </a:lvl4pPr>
            <a:lvl5pPr marL="20574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ea typeface="+mn-ea"/>
              </a:defRPr>
            </a:lvl5pPr>
            <a:lvl6pPr marL="25146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ea typeface="+mn-ea"/>
              </a:defRPr>
            </a:lvl6pPr>
            <a:lvl7pPr marL="29718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ea typeface="+mn-ea"/>
              </a:defRPr>
            </a:lvl7pPr>
            <a:lvl8pPr marL="34290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ea typeface="+mn-ea"/>
              </a:defRPr>
            </a:lvl8pPr>
            <a:lvl9pPr marL="38862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ea typeface="+mn-ea"/>
              </a:defRPr>
            </a:lvl9pPr>
          </a:lstStyle>
          <a:p>
            <a:pPr>
              <a:buClr>
                <a:srgbClr val="FFCC00"/>
              </a:buClr>
              <a:buFont typeface="Wingdings" pitchFamily="2" charset="2"/>
              <a:buNone/>
            </a:pPr>
            <a:r>
              <a:rPr lang="en-US" altLang="zh-CN" sz="3200" b="1" kern="0" dirty="0" smtClean="0">
                <a:solidFill>
                  <a:srgbClr val="000000"/>
                </a:solidFill>
                <a:latin typeface="Verdana"/>
              </a:rPr>
              <a:t>7</a:t>
            </a:r>
            <a:r>
              <a:rPr lang="zh-CN" altLang="en-US" sz="3200" b="1" kern="0" dirty="0" smtClean="0">
                <a:solidFill>
                  <a:srgbClr val="000000"/>
                </a:solidFill>
                <a:latin typeface="Verdana"/>
              </a:rPr>
              <a:t>．</a:t>
            </a:r>
            <a:r>
              <a:rPr lang="zh-CN" altLang="en-US" sz="3200" b="1" kern="0" dirty="0" smtClean="0">
                <a:solidFill>
                  <a:srgbClr val="000000"/>
                </a:solidFill>
                <a:latin typeface="Arial"/>
              </a:rPr>
              <a:t>“</a:t>
            </a:r>
            <a:r>
              <a:rPr lang="zh-CN" altLang="en-US" sz="3200" b="1" kern="0" dirty="0" smtClean="0">
                <a:solidFill>
                  <a:srgbClr val="000000"/>
                </a:solidFill>
                <a:latin typeface="Verdana"/>
              </a:rPr>
              <a:t>圆明园，我为你哭泣！</a:t>
            </a:r>
            <a:r>
              <a:rPr lang="zh-CN" altLang="en-US" sz="3200" b="1" kern="0" dirty="0" smtClean="0">
                <a:solidFill>
                  <a:srgbClr val="000000"/>
                </a:solidFill>
                <a:latin typeface="Arial"/>
              </a:rPr>
              <a:t>”</a:t>
            </a:r>
            <a:r>
              <a:rPr lang="zh-CN" altLang="en-US" sz="3200" b="1" kern="0" dirty="0" smtClean="0">
                <a:solidFill>
                  <a:srgbClr val="000000"/>
                </a:solidFill>
                <a:latin typeface="Verdana"/>
              </a:rPr>
              <a:t>同学们学习了 </a:t>
            </a:r>
            <a:r>
              <a:rPr lang="zh-CN" altLang="en-US" sz="3200" b="1" kern="0" dirty="0" smtClean="0">
                <a:solidFill>
                  <a:srgbClr val="000000"/>
                </a:solidFill>
                <a:latin typeface="Arial"/>
              </a:rPr>
              <a:t>“</a:t>
            </a:r>
            <a:r>
              <a:rPr lang="zh-CN" altLang="en-US" sz="3200" b="1" kern="0" dirty="0" smtClean="0">
                <a:solidFill>
                  <a:srgbClr val="000000"/>
                </a:solidFill>
                <a:latin typeface="Verdana"/>
              </a:rPr>
              <a:t>火烧圆明园</a:t>
            </a:r>
            <a:r>
              <a:rPr lang="zh-CN" altLang="en-US" sz="3200" b="1" kern="0" dirty="0" smtClean="0">
                <a:solidFill>
                  <a:srgbClr val="000000"/>
                </a:solidFill>
                <a:latin typeface="Arial"/>
              </a:rPr>
              <a:t>”</a:t>
            </a:r>
            <a:r>
              <a:rPr lang="zh-CN" altLang="en-US" sz="3200" b="1" kern="0" dirty="0" smtClean="0">
                <a:solidFill>
                  <a:srgbClr val="000000"/>
                </a:solidFill>
                <a:latin typeface="Verdana"/>
              </a:rPr>
              <a:t>这段历史后，内心充满了悲愤和痛惜。第二次鸦片战争中，抢劫、烧毁了这座世界著名皇家园林的殖民强盗是（ 　 ）</a:t>
            </a:r>
          </a:p>
          <a:p>
            <a:pPr>
              <a:buClr>
                <a:srgbClr val="FFCC00"/>
              </a:buClr>
              <a:buFont typeface="Wingdings" pitchFamily="2" charset="2"/>
              <a:buNone/>
            </a:pPr>
            <a:r>
              <a:rPr lang="zh-CN" altLang="en-US" sz="3200" b="1" kern="0" dirty="0" smtClean="0">
                <a:solidFill>
                  <a:srgbClr val="000000"/>
                </a:solidFill>
                <a:latin typeface="Verdana"/>
              </a:rPr>
              <a:t>　</a:t>
            </a:r>
            <a:r>
              <a:rPr lang="en-US" altLang="zh-CN" sz="3200" b="1" kern="0" dirty="0" smtClean="0">
                <a:solidFill>
                  <a:srgbClr val="000000"/>
                </a:solidFill>
                <a:latin typeface="Verdana"/>
              </a:rPr>
              <a:t>A</a:t>
            </a:r>
            <a:r>
              <a:rPr lang="zh-CN" altLang="en-US" sz="3200" b="1" kern="0" dirty="0" smtClean="0">
                <a:solidFill>
                  <a:srgbClr val="000000"/>
                </a:solidFill>
                <a:latin typeface="Verdana"/>
              </a:rPr>
              <a:t>．英德联军   　　　　</a:t>
            </a:r>
            <a:r>
              <a:rPr lang="en-US" altLang="zh-CN" sz="3200" b="1" kern="0" dirty="0" smtClean="0">
                <a:solidFill>
                  <a:srgbClr val="000000"/>
                </a:solidFill>
                <a:latin typeface="Verdana"/>
              </a:rPr>
              <a:t>B</a:t>
            </a:r>
            <a:r>
              <a:rPr lang="zh-CN" altLang="en-US" sz="3200" b="1" kern="0" dirty="0" smtClean="0">
                <a:solidFill>
                  <a:srgbClr val="000000"/>
                </a:solidFill>
                <a:latin typeface="Verdana"/>
              </a:rPr>
              <a:t>．德法联军   </a:t>
            </a:r>
          </a:p>
          <a:p>
            <a:pPr>
              <a:buClr>
                <a:srgbClr val="FFCC00"/>
              </a:buClr>
              <a:buFont typeface="Wingdings" pitchFamily="2" charset="2"/>
              <a:buNone/>
            </a:pPr>
            <a:r>
              <a:rPr lang="zh-CN" altLang="en-US" sz="3200" b="1" kern="0" dirty="0" smtClean="0">
                <a:solidFill>
                  <a:srgbClr val="000000"/>
                </a:solidFill>
                <a:latin typeface="Verdana"/>
              </a:rPr>
              <a:t>　</a:t>
            </a:r>
            <a:r>
              <a:rPr lang="en-US" altLang="zh-CN" sz="3200" b="1" kern="0" dirty="0" smtClean="0">
                <a:solidFill>
                  <a:srgbClr val="000000"/>
                </a:solidFill>
                <a:latin typeface="Verdana"/>
              </a:rPr>
              <a:t>C</a:t>
            </a:r>
            <a:r>
              <a:rPr lang="zh-CN" altLang="en-US" sz="3200" b="1" kern="0" dirty="0" smtClean="0">
                <a:solidFill>
                  <a:srgbClr val="000000"/>
                </a:solidFill>
                <a:latin typeface="Verdana"/>
              </a:rPr>
              <a:t>．英法联军   　　　　</a:t>
            </a:r>
            <a:r>
              <a:rPr lang="en-US" altLang="zh-CN" sz="3200" b="1" kern="0" dirty="0" smtClean="0">
                <a:solidFill>
                  <a:srgbClr val="000000"/>
                </a:solidFill>
                <a:latin typeface="Verdana"/>
              </a:rPr>
              <a:t>D</a:t>
            </a:r>
            <a:r>
              <a:rPr lang="zh-CN" altLang="en-US" sz="3200" b="1" kern="0" dirty="0" smtClean="0">
                <a:solidFill>
                  <a:srgbClr val="000000"/>
                </a:solidFill>
                <a:latin typeface="Verdana"/>
              </a:rPr>
              <a:t>．美俄联军</a:t>
            </a:r>
          </a:p>
        </p:txBody>
      </p:sp>
      <p:sp>
        <p:nvSpPr>
          <p:cNvPr id="5" name="Text Box 4"/>
          <p:cNvSpPr txBox="1">
            <a:spLocks noChangeArrowheads="1"/>
          </p:cNvSpPr>
          <p:nvPr/>
        </p:nvSpPr>
        <p:spPr bwMode="auto">
          <a:xfrm>
            <a:off x="1708934" y="3248069"/>
            <a:ext cx="457200" cy="579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dirty="0">
                <a:solidFill>
                  <a:srgbClr val="FF0000"/>
                </a:solidFill>
                <a:latin typeface="Arial" charset="0"/>
              </a:rPr>
              <a:t>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85720" y="285728"/>
            <a:ext cx="8643998" cy="207170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lr>
                <a:schemeClr val="bg2"/>
              </a:buClr>
              <a:buSzPct val="75000"/>
              <a:buFont typeface="Wingdings" pitchFamily="2" charset="2"/>
              <a:buChar char="p"/>
              <a:defRPr sz="2800">
                <a:solidFill>
                  <a:schemeClr val="tx1"/>
                </a:solidFill>
                <a:latin typeface="+mn-lt"/>
                <a:ea typeface="+mn-ea"/>
                <a:cs typeface="+mn-cs"/>
              </a:defRPr>
            </a:lvl1pPr>
            <a:lvl2pPr marL="742950" indent="-285750" algn="l" rtl="0" fontAlgn="base">
              <a:spcBef>
                <a:spcPct val="20000"/>
              </a:spcBef>
              <a:spcAft>
                <a:spcPct val="0"/>
              </a:spcAft>
              <a:buClr>
                <a:schemeClr val="tx2"/>
              </a:buClr>
              <a:buSzPct val="75000"/>
              <a:buFont typeface="Wingdings" pitchFamily="2" charset="2"/>
              <a:buChar char="n"/>
              <a:defRPr sz="2400">
                <a:solidFill>
                  <a:schemeClr val="tx1"/>
                </a:solidFill>
                <a:latin typeface="+mn-lt"/>
                <a:ea typeface="+mn-ea"/>
              </a:defRPr>
            </a:lvl2pPr>
            <a:lvl3pPr marL="1143000" indent="-228600" algn="l" rtl="0" fontAlgn="base">
              <a:spcBef>
                <a:spcPct val="20000"/>
              </a:spcBef>
              <a:spcAft>
                <a:spcPct val="0"/>
              </a:spcAft>
              <a:buClr>
                <a:schemeClr val="accent1"/>
              </a:buClr>
              <a:buSzPct val="65000"/>
              <a:buFont typeface="Wingdings" pitchFamily="2" charset="2"/>
              <a:buChar char="p"/>
              <a:defRPr sz="2000">
                <a:solidFill>
                  <a:schemeClr val="tx1"/>
                </a:solidFill>
                <a:latin typeface="+mn-lt"/>
                <a:ea typeface="+mn-ea"/>
              </a:defRPr>
            </a:lvl3pPr>
            <a:lvl4pPr marL="1600200" indent="-228600" algn="l" rtl="0" fontAlgn="base">
              <a:spcBef>
                <a:spcPct val="20000"/>
              </a:spcBef>
              <a:spcAft>
                <a:spcPct val="0"/>
              </a:spcAft>
              <a:buClr>
                <a:schemeClr val="bg2"/>
              </a:buClr>
              <a:buFont typeface="Wingdings" pitchFamily="2" charset="2"/>
              <a:buChar char="§"/>
              <a:defRPr>
                <a:solidFill>
                  <a:schemeClr val="tx1"/>
                </a:solidFill>
                <a:latin typeface="+mn-lt"/>
                <a:ea typeface="+mn-ea"/>
              </a:defRPr>
            </a:lvl4pPr>
            <a:lvl5pPr marL="20574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ea typeface="+mn-ea"/>
              </a:defRPr>
            </a:lvl5pPr>
            <a:lvl6pPr marL="25146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ea typeface="+mn-ea"/>
              </a:defRPr>
            </a:lvl6pPr>
            <a:lvl7pPr marL="29718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ea typeface="+mn-ea"/>
              </a:defRPr>
            </a:lvl7pPr>
            <a:lvl8pPr marL="34290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ea typeface="+mn-ea"/>
              </a:defRPr>
            </a:lvl8pPr>
            <a:lvl9pPr marL="38862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ea typeface="+mn-ea"/>
              </a:defRPr>
            </a:lvl9pPr>
          </a:lstStyle>
          <a:p>
            <a:pPr marL="342900" marR="0" lvl="0" indent="-342900" algn="l" defTabSz="914400" rtl="0" eaLnBrk="1" fontAlgn="base" latinLnBrk="0" hangingPunct="1">
              <a:lnSpc>
                <a:spcPct val="100000"/>
              </a:lnSpc>
              <a:spcBef>
                <a:spcPct val="20000"/>
              </a:spcBef>
              <a:spcAft>
                <a:spcPct val="0"/>
              </a:spcAft>
              <a:buClr>
                <a:srgbClr val="FFCC00"/>
              </a:buClr>
              <a:buSzPct val="75000"/>
              <a:buFont typeface="Wingdings" pitchFamily="2" charset="2"/>
              <a:buNone/>
              <a:tabLst/>
              <a:defRPr/>
            </a:pPr>
            <a:r>
              <a:rPr kumimoji="0" lang="en-US" altLang="zh-CN" sz="3200" b="1" i="0" u="none" strike="noStrike" kern="0" cap="none" spc="0" normalizeH="0" baseline="0" noProof="0" dirty="0" smtClean="0">
                <a:ln>
                  <a:noFill/>
                </a:ln>
                <a:solidFill>
                  <a:srgbClr val="000000"/>
                </a:solidFill>
                <a:effectLst/>
                <a:uLnTx/>
                <a:uFillTx/>
                <a:latin typeface="Verdana"/>
                <a:ea typeface="宋体"/>
                <a:cs typeface="+mn-cs"/>
              </a:rPr>
              <a:t>8</a:t>
            </a:r>
            <a:r>
              <a:rPr kumimoji="0" lang="zh-CN" altLang="en-US" sz="3200" b="1" i="0" u="none" strike="noStrike" kern="0" cap="none" spc="0" normalizeH="0" baseline="0" noProof="0" dirty="0" smtClean="0">
                <a:ln>
                  <a:noFill/>
                </a:ln>
                <a:solidFill>
                  <a:srgbClr val="000000"/>
                </a:solidFill>
                <a:effectLst/>
                <a:uLnTx/>
                <a:uFillTx/>
                <a:latin typeface="Verdana"/>
                <a:ea typeface="宋体"/>
                <a:cs typeface="+mn-cs"/>
              </a:rPr>
              <a:t>．圆明园遗址给我们的最大警示是（　 ）</a:t>
            </a:r>
          </a:p>
          <a:p>
            <a:pPr marL="342900" marR="0" lvl="0" indent="-342900" algn="l" defTabSz="914400" rtl="0" eaLnBrk="1" fontAlgn="base" latinLnBrk="0" hangingPunct="1">
              <a:lnSpc>
                <a:spcPct val="100000"/>
              </a:lnSpc>
              <a:spcBef>
                <a:spcPct val="20000"/>
              </a:spcBef>
              <a:spcAft>
                <a:spcPct val="0"/>
              </a:spcAft>
              <a:buClr>
                <a:srgbClr val="FFCC00"/>
              </a:buClr>
              <a:buSzPct val="75000"/>
              <a:buFont typeface="Wingdings" pitchFamily="2" charset="2"/>
              <a:buNone/>
              <a:tabLst/>
              <a:defRPr/>
            </a:pPr>
            <a:r>
              <a:rPr kumimoji="0" lang="en-US" altLang="zh-CN" sz="3200" b="1" i="0" u="none" strike="noStrike" kern="0" cap="none" spc="0" normalizeH="0" baseline="0" noProof="0" dirty="0" smtClean="0">
                <a:ln>
                  <a:noFill/>
                </a:ln>
                <a:solidFill>
                  <a:srgbClr val="000000"/>
                </a:solidFill>
                <a:effectLst/>
                <a:uLnTx/>
                <a:uFillTx/>
                <a:latin typeface="Verdana"/>
                <a:ea typeface="宋体"/>
                <a:cs typeface="+mn-cs"/>
              </a:rPr>
              <a:t>A</a:t>
            </a:r>
            <a:r>
              <a:rPr kumimoji="0" lang="zh-CN" altLang="en-US" sz="3200" b="1" i="0" u="none" strike="noStrike" kern="0" cap="none" spc="0" normalizeH="0" baseline="0" noProof="0" dirty="0" smtClean="0">
                <a:ln>
                  <a:noFill/>
                </a:ln>
                <a:solidFill>
                  <a:srgbClr val="000000"/>
                </a:solidFill>
                <a:effectLst/>
                <a:uLnTx/>
                <a:uFillTx/>
                <a:latin typeface="Verdana"/>
                <a:ea typeface="宋体"/>
                <a:cs typeface="+mn-cs"/>
              </a:rPr>
              <a:t>．落后就要挨打 　</a:t>
            </a:r>
            <a:r>
              <a:rPr kumimoji="0" lang="en-US" altLang="zh-CN" sz="3200" b="1" i="0" u="none" strike="noStrike" kern="0" cap="none" spc="0" normalizeH="0" baseline="0" noProof="0" dirty="0" smtClean="0">
                <a:ln>
                  <a:noFill/>
                </a:ln>
                <a:solidFill>
                  <a:srgbClr val="000000"/>
                </a:solidFill>
                <a:effectLst/>
                <a:uLnTx/>
                <a:uFillTx/>
                <a:latin typeface="Verdana"/>
                <a:ea typeface="宋体"/>
                <a:cs typeface="+mn-cs"/>
              </a:rPr>
              <a:t>B</a:t>
            </a:r>
            <a:r>
              <a:rPr kumimoji="0" lang="zh-CN" altLang="en-US" sz="3200" b="1" i="0" u="none" strike="noStrike" kern="0" cap="none" spc="0" normalizeH="0" baseline="0" noProof="0" dirty="0" smtClean="0">
                <a:ln>
                  <a:noFill/>
                </a:ln>
                <a:solidFill>
                  <a:srgbClr val="000000"/>
                </a:solidFill>
                <a:effectLst/>
                <a:uLnTx/>
                <a:uFillTx/>
                <a:latin typeface="Verdana"/>
                <a:ea typeface="宋体"/>
                <a:cs typeface="+mn-cs"/>
              </a:rPr>
              <a:t>．封建制度落后 </a:t>
            </a:r>
          </a:p>
          <a:p>
            <a:pPr marL="342900" marR="0" lvl="0" indent="-342900" algn="l" defTabSz="914400" rtl="0" eaLnBrk="1" fontAlgn="base" latinLnBrk="0" hangingPunct="1">
              <a:lnSpc>
                <a:spcPct val="100000"/>
              </a:lnSpc>
              <a:spcBef>
                <a:spcPct val="20000"/>
              </a:spcBef>
              <a:spcAft>
                <a:spcPct val="0"/>
              </a:spcAft>
              <a:buClr>
                <a:srgbClr val="FFCC00"/>
              </a:buClr>
              <a:buSzPct val="75000"/>
              <a:buFont typeface="Wingdings" pitchFamily="2" charset="2"/>
              <a:buNone/>
              <a:tabLst/>
              <a:defRPr/>
            </a:pPr>
            <a:r>
              <a:rPr kumimoji="0" lang="en-US" altLang="zh-CN" sz="3200" b="1" i="0" u="none" strike="noStrike" kern="0" cap="none" spc="0" normalizeH="0" baseline="0" noProof="0" dirty="0" smtClean="0">
                <a:ln>
                  <a:noFill/>
                </a:ln>
                <a:solidFill>
                  <a:srgbClr val="000000"/>
                </a:solidFill>
                <a:effectLst/>
                <a:uLnTx/>
                <a:uFillTx/>
                <a:latin typeface="Verdana"/>
                <a:ea typeface="宋体"/>
                <a:cs typeface="+mn-cs"/>
              </a:rPr>
              <a:t>C</a:t>
            </a:r>
            <a:r>
              <a:rPr kumimoji="0" lang="zh-CN" altLang="en-US" sz="3200" b="1" i="0" u="none" strike="noStrike" kern="0" cap="none" spc="0" normalizeH="0" baseline="0" noProof="0" dirty="0" smtClean="0">
                <a:ln>
                  <a:noFill/>
                </a:ln>
                <a:solidFill>
                  <a:srgbClr val="000000"/>
                </a:solidFill>
                <a:effectLst/>
                <a:uLnTx/>
                <a:uFillTx/>
                <a:latin typeface="Verdana"/>
                <a:ea typeface="宋体"/>
                <a:cs typeface="+mn-cs"/>
              </a:rPr>
              <a:t>．鸦片危害严重 　</a:t>
            </a:r>
            <a:r>
              <a:rPr kumimoji="0" lang="en-US" altLang="zh-CN" sz="3200" b="1" i="0" u="none" strike="noStrike" kern="0" cap="none" spc="0" normalizeH="0" baseline="0" noProof="0" dirty="0" smtClean="0">
                <a:ln>
                  <a:noFill/>
                </a:ln>
                <a:solidFill>
                  <a:srgbClr val="000000"/>
                </a:solidFill>
                <a:effectLst/>
                <a:uLnTx/>
                <a:uFillTx/>
                <a:latin typeface="Verdana"/>
                <a:ea typeface="宋体"/>
                <a:cs typeface="+mn-cs"/>
              </a:rPr>
              <a:t>D</a:t>
            </a:r>
            <a:r>
              <a:rPr kumimoji="0" lang="zh-CN" altLang="en-US" sz="3200" b="1" i="0" u="none" strike="noStrike" kern="0" cap="none" spc="0" normalizeH="0" baseline="0" noProof="0" dirty="0" smtClean="0">
                <a:ln>
                  <a:noFill/>
                </a:ln>
                <a:solidFill>
                  <a:srgbClr val="000000"/>
                </a:solidFill>
                <a:effectLst/>
                <a:uLnTx/>
                <a:uFillTx/>
                <a:latin typeface="Verdana"/>
                <a:ea typeface="宋体"/>
                <a:cs typeface="+mn-cs"/>
              </a:rPr>
              <a:t>．资本主义制度先进</a:t>
            </a:r>
          </a:p>
        </p:txBody>
      </p:sp>
      <p:sp>
        <p:nvSpPr>
          <p:cNvPr id="5" name="Text Box 4"/>
          <p:cNvSpPr txBox="1">
            <a:spLocks noChangeArrowheads="1"/>
          </p:cNvSpPr>
          <p:nvPr/>
        </p:nvSpPr>
        <p:spPr bwMode="auto">
          <a:xfrm>
            <a:off x="7372320" y="315891"/>
            <a:ext cx="457200" cy="579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baseline="0">
                <a:solidFill>
                  <a:srgbClr val="FF0000"/>
                </a:solidFill>
                <a:latin typeface="Arial" charset="0"/>
              </a:rPr>
              <a:t>A</a:t>
            </a:r>
          </a:p>
        </p:txBody>
      </p:sp>
      <p:sp>
        <p:nvSpPr>
          <p:cNvPr id="6" name="Text Box 5"/>
          <p:cNvSpPr txBox="1">
            <a:spLocks noChangeArrowheads="1"/>
          </p:cNvSpPr>
          <p:nvPr/>
        </p:nvSpPr>
        <p:spPr bwMode="auto">
          <a:xfrm>
            <a:off x="357158" y="2428868"/>
            <a:ext cx="8496944" cy="38576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marL="342900" indent="-342900">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spcBef>
                <a:spcPct val="20000"/>
              </a:spcBef>
              <a:buClr>
                <a:schemeClr val="bg2"/>
              </a:buClr>
              <a:buSzPct val="75000"/>
              <a:buFont typeface="Wingdings" pitchFamily="2" charset="2"/>
              <a:buNone/>
            </a:pPr>
            <a:r>
              <a:rPr lang="en-US" altLang="zh-CN" sz="3200" b="1" dirty="0" smtClean="0">
                <a:latin typeface="Verdana" pitchFamily="34" charset="0"/>
              </a:rPr>
              <a:t>9.</a:t>
            </a:r>
            <a:r>
              <a:rPr lang="zh-CN" altLang="en-US" sz="3200" b="1" dirty="0" smtClean="0">
                <a:latin typeface="Verdana" pitchFamily="34" charset="0"/>
              </a:rPr>
              <a:t>第二次鸦片战争</a:t>
            </a:r>
            <a:r>
              <a:rPr lang="zh-CN" altLang="en-US" sz="3200" b="1" dirty="0">
                <a:latin typeface="Verdana" pitchFamily="34" charset="0"/>
              </a:rPr>
              <a:t>期间，沙俄通过哪个不平等条约割占了中国乌苏里江</a:t>
            </a:r>
            <a:r>
              <a:rPr lang="zh-CN" altLang="en-US" sz="3200" b="1" dirty="0" smtClean="0">
                <a:latin typeface="Verdana" pitchFamily="34" charset="0"/>
              </a:rPr>
              <a:t>以东（包括</a:t>
            </a:r>
            <a:r>
              <a:rPr lang="zh-CN" altLang="en-US" sz="3200" b="1" dirty="0">
                <a:latin typeface="Verdana" pitchFamily="34" charset="0"/>
              </a:rPr>
              <a:t>库页岛在内）约</a:t>
            </a:r>
            <a:r>
              <a:rPr lang="en-US" altLang="zh-CN" sz="3200" b="1" dirty="0">
                <a:latin typeface="Verdana" pitchFamily="34" charset="0"/>
              </a:rPr>
              <a:t>40</a:t>
            </a:r>
            <a:r>
              <a:rPr lang="zh-CN" altLang="en-US" sz="3200" b="1" dirty="0">
                <a:latin typeface="Verdana" pitchFamily="34" charset="0"/>
              </a:rPr>
              <a:t>万平方千米的土地（  </a:t>
            </a:r>
            <a:r>
              <a:rPr lang="zh-CN" altLang="en-US" sz="3200" b="1" dirty="0" smtClean="0">
                <a:latin typeface="Verdana" pitchFamily="34" charset="0"/>
              </a:rPr>
              <a:t>   ）</a:t>
            </a:r>
            <a:endParaRPr lang="zh-CN" altLang="en-US" sz="3200" b="1" dirty="0">
              <a:latin typeface="Verdana" pitchFamily="34" charset="0"/>
            </a:endParaRPr>
          </a:p>
          <a:p>
            <a:pPr>
              <a:spcBef>
                <a:spcPct val="20000"/>
              </a:spcBef>
              <a:buClr>
                <a:schemeClr val="bg2"/>
              </a:buClr>
              <a:buSzPct val="75000"/>
              <a:buFont typeface="Wingdings" pitchFamily="2" charset="2"/>
              <a:buNone/>
            </a:pPr>
            <a:r>
              <a:rPr lang="en-US" altLang="zh-CN" sz="3200" b="1" dirty="0" smtClean="0">
                <a:latin typeface="Verdana" pitchFamily="34" charset="0"/>
              </a:rPr>
              <a:t>   A</a:t>
            </a:r>
            <a:r>
              <a:rPr lang="en-US" altLang="zh-CN" sz="3200" b="1" dirty="0">
                <a:latin typeface="Verdana" pitchFamily="34" charset="0"/>
              </a:rPr>
              <a:t>.</a:t>
            </a:r>
            <a:r>
              <a:rPr lang="zh-CN" altLang="en-US" sz="3200" b="1" dirty="0">
                <a:latin typeface="Verdana" pitchFamily="34" charset="0"/>
              </a:rPr>
              <a:t>中俄</a:t>
            </a:r>
            <a:r>
              <a:rPr lang="en-US" altLang="zh-CN" sz="3200" b="1" dirty="0">
                <a:latin typeface="Verdana" pitchFamily="34" charset="0"/>
              </a:rPr>
              <a:t>《</a:t>
            </a:r>
            <a:r>
              <a:rPr lang="zh-CN" altLang="en-US" sz="3200" b="1" dirty="0">
                <a:latin typeface="Verdana" pitchFamily="34" charset="0"/>
              </a:rPr>
              <a:t>瑷珲条约</a:t>
            </a:r>
            <a:r>
              <a:rPr lang="en-US" altLang="zh-CN" sz="3200" b="1" dirty="0">
                <a:latin typeface="Verdana" pitchFamily="34" charset="0"/>
              </a:rPr>
              <a:t>》                        </a:t>
            </a:r>
            <a:endParaRPr lang="en-US" altLang="zh-CN" sz="3200" b="1" dirty="0" smtClean="0">
              <a:latin typeface="Verdana" pitchFamily="34" charset="0"/>
            </a:endParaRPr>
          </a:p>
          <a:p>
            <a:pPr>
              <a:spcBef>
                <a:spcPct val="20000"/>
              </a:spcBef>
              <a:buClr>
                <a:schemeClr val="bg2"/>
              </a:buClr>
              <a:buSzPct val="75000"/>
              <a:buFont typeface="Wingdings" pitchFamily="2" charset="2"/>
              <a:buNone/>
            </a:pPr>
            <a:r>
              <a:rPr lang="en-US" altLang="zh-CN" sz="3200" b="1" dirty="0" smtClean="0">
                <a:latin typeface="Verdana" pitchFamily="34" charset="0"/>
              </a:rPr>
              <a:t>   B</a:t>
            </a:r>
            <a:r>
              <a:rPr lang="en-US" altLang="zh-CN" sz="3200" b="1" dirty="0">
                <a:latin typeface="Verdana" pitchFamily="34" charset="0"/>
              </a:rPr>
              <a:t>.</a:t>
            </a:r>
            <a:r>
              <a:rPr lang="zh-CN" altLang="en-US" sz="3200" b="1" dirty="0">
                <a:latin typeface="Verdana" pitchFamily="34" charset="0"/>
              </a:rPr>
              <a:t>中俄</a:t>
            </a:r>
            <a:r>
              <a:rPr lang="en-US" altLang="zh-CN" sz="3200" b="1" dirty="0">
                <a:latin typeface="Verdana" pitchFamily="34" charset="0"/>
              </a:rPr>
              <a:t>《</a:t>
            </a:r>
            <a:r>
              <a:rPr lang="zh-CN" altLang="en-US" sz="3200" b="1" dirty="0">
                <a:latin typeface="Verdana" pitchFamily="34" charset="0"/>
              </a:rPr>
              <a:t>北京条约</a:t>
            </a:r>
            <a:r>
              <a:rPr lang="en-US" altLang="zh-CN" sz="3200" b="1" dirty="0">
                <a:latin typeface="Verdana" pitchFamily="34" charset="0"/>
              </a:rPr>
              <a:t>》</a:t>
            </a:r>
          </a:p>
          <a:p>
            <a:pPr>
              <a:spcBef>
                <a:spcPct val="20000"/>
              </a:spcBef>
              <a:buClr>
                <a:schemeClr val="bg2"/>
              </a:buClr>
              <a:buSzPct val="75000"/>
              <a:buFont typeface="Wingdings" pitchFamily="2" charset="2"/>
              <a:buNone/>
            </a:pPr>
            <a:r>
              <a:rPr lang="en-US" altLang="zh-CN" sz="3200" b="1" dirty="0" smtClean="0">
                <a:latin typeface="Verdana" pitchFamily="34" charset="0"/>
              </a:rPr>
              <a:t>   C</a:t>
            </a:r>
            <a:r>
              <a:rPr lang="en-US" altLang="zh-CN" sz="3200" b="1" dirty="0">
                <a:latin typeface="Verdana" pitchFamily="34" charset="0"/>
              </a:rPr>
              <a:t>.</a:t>
            </a:r>
            <a:r>
              <a:rPr lang="zh-CN" altLang="en-US" sz="3200" b="1" dirty="0">
                <a:latin typeface="Verdana" pitchFamily="34" charset="0"/>
              </a:rPr>
              <a:t>中俄</a:t>
            </a:r>
            <a:r>
              <a:rPr lang="en-US" altLang="zh-CN" sz="3200" b="1" dirty="0">
                <a:latin typeface="Verdana" pitchFamily="34" charset="0"/>
              </a:rPr>
              <a:t>《</a:t>
            </a:r>
            <a:r>
              <a:rPr lang="zh-CN" altLang="en-US" sz="3200" b="1" dirty="0">
                <a:latin typeface="Verdana" pitchFamily="34" charset="0"/>
              </a:rPr>
              <a:t>勘分西北界约记</a:t>
            </a:r>
            <a:r>
              <a:rPr lang="en-US" altLang="zh-CN" sz="3200" b="1" dirty="0">
                <a:latin typeface="Verdana" pitchFamily="34" charset="0"/>
              </a:rPr>
              <a:t>》                  </a:t>
            </a:r>
            <a:endParaRPr lang="en-US" altLang="zh-CN" sz="3200" b="1" dirty="0" smtClean="0">
              <a:latin typeface="Verdana" pitchFamily="34" charset="0"/>
            </a:endParaRPr>
          </a:p>
          <a:p>
            <a:pPr>
              <a:spcBef>
                <a:spcPct val="20000"/>
              </a:spcBef>
              <a:buClr>
                <a:schemeClr val="bg2"/>
              </a:buClr>
              <a:buSzPct val="75000"/>
              <a:buFont typeface="Wingdings" pitchFamily="2" charset="2"/>
              <a:buNone/>
            </a:pPr>
            <a:r>
              <a:rPr lang="en-US" altLang="zh-CN" sz="3200" b="1" dirty="0" smtClean="0">
                <a:latin typeface="Verdana" pitchFamily="34" charset="0"/>
              </a:rPr>
              <a:t>   D</a:t>
            </a:r>
            <a:r>
              <a:rPr lang="en-US" altLang="zh-CN" sz="3200" b="1" dirty="0">
                <a:latin typeface="Verdana" pitchFamily="34" charset="0"/>
              </a:rPr>
              <a:t>.</a:t>
            </a:r>
            <a:r>
              <a:rPr lang="zh-CN" altLang="en-US" sz="3200" b="1" dirty="0">
                <a:latin typeface="Verdana" pitchFamily="34" charset="0"/>
              </a:rPr>
              <a:t>中俄</a:t>
            </a:r>
            <a:r>
              <a:rPr lang="en-US" altLang="zh-CN" sz="3200" b="1" dirty="0">
                <a:latin typeface="Verdana" pitchFamily="34" charset="0"/>
              </a:rPr>
              <a:t>《</a:t>
            </a:r>
            <a:r>
              <a:rPr lang="zh-CN" altLang="en-US" sz="3200" b="1" dirty="0">
                <a:latin typeface="Verdana" pitchFamily="34" charset="0"/>
              </a:rPr>
              <a:t>改定条约</a:t>
            </a:r>
            <a:r>
              <a:rPr lang="en-US" altLang="zh-CN" sz="3200" b="1" dirty="0">
                <a:latin typeface="Verdana" pitchFamily="34" charset="0"/>
              </a:rPr>
              <a:t>》	</a:t>
            </a:r>
          </a:p>
        </p:txBody>
      </p:sp>
      <p:sp>
        <p:nvSpPr>
          <p:cNvPr id="7" name="Text Box 6"/>
          <p:cNvSpPr txBox="1">
            <a:spLocks noChangeArrowheads="1"/>
          </p:cNvSpPr>
          <p:nvPr/>
        </p:nvSpPr>
        <p:spPr bwMode="auto">
          <a:xfrm>
            <a:off x="6786578" y="3571876"/>
            <a:ext cx="533400" cy="5794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dirty="0">
                <a:solidFill>
                  <a:srgbClr val="FF0000"/>
                </a:solidFill>
                <a:latin typeface="Arial" charset="0"/>
              </a:rPr>
              <a:t>B </a:t>
            </a:r>
            <a:r>
              <a:rPr lang="en-US" altLang="zh-CN" sz="3200" b="1" dirty="0" smtClean="0">
                <a:solidFill>
                  <a:srgbClr val="FF0000"/>
                </a:solidFill>
                <a:latin typeface="Arial" charset="0"/>
              </a:rPr>
              <a:t> </a:t>
            </a:r>
            <a:endParaRPr lang="en-US" altLang="zh-CN" sz="3200" b="1" baseline="0" dirty="0">
              <a:solidFill>
                <a:srgbClr val="FF0000"/>
              </a:solidFill>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230188" y="573088"/>
            <a:ext cx="8761412" cy="5648325"/>
          </a:xfrm>
          <a:prstGeom prst="rect">
            <a:avLst/>
          </a:prstGeom>
          <a:noFill/>
          <a:ln w="9525">
            <a:noFill/>
            <a:miter lim="800000"/>
            <a:headEnd/>
            <a:tailEnd/>
          </a:ln>
        </p:spPr>
        <p:txBody>
          <a:bodyPr>
            <a:spAutoFit/>
          </a:bodyPr>
          <a:lstStyle/>
          <a:p>
            <a:pPr>
              <a:lnSpc>
                <a:spcPct val="130000"/>
              </a:lnSpc>
            </a:pPr>
            <a:r>
              <a:rPr lang="en-US" altLang="zh-CN" sz="2800" b="1" dirty="0" smtClean="0">
                <a:latin typeface="宋体" pitchFamily="2" charset="-122"/>
                <a:sym typeface="宋体" pitchFamily="2" charset="-122"/>
              </a:rPr>
              <a:t>10.</a:t>
            </a:r>
            <a:r>
              <a:rPr lang="zh-CN" altLang="en-US" sz="2800" b="1" dirty="0">
                <a:latin typeface="宋体" pitchFamily="2" charset="-122"/>
                <a:sym typeface="宋体" pitchFamily="2" charset="-122"/>
              </a:rPr>
              <a:t>有人说：</a:t>
            </a:r>
            <a:r>
              <a:rPr lang="zh-CN" altLang="en-US" sz="2800" b="1" dirty="0">
                <a:sym typeface="宋体" pitchFamily="2" charset="-122"/>
              </a:rPr>
              <a:t>“</a:t>
            </a:r>
            <a:r>
              <a:rPr lang="zh-CN" altLang="en-US" sz="2800" b="1" dirty="0">
                <a:latin typeface="宋体" pitchFamily="2" charset="-122"/>
                <a:sym typeface="宋体" pitchFamily="2" charset="-122"/>
              </a:rPr>
              <a:t>在第二次鸦片战争中，俄国不需花费一文一钱，不必动用一兵一卒，而能比任何一个国家得到更多的好处。</a:t>
            </a:r>
            <a:r>
              <a:rPr lang="zh-CN" altLang="en-US" sz="2800" b="1" dirty="0">
                <a:sym typeface="宋体" pitchFamily="2" charset="-122"/>
              </a:rPr>
              <a:t>”</a:t>
            </a:r>
            <a:r>
              <a:rPr lang="zh-CN" altLang="en-US" sz="2800" b="1" dirty="0">
                <a:latin typeface="宋体" pitchFamily="2" charset="-122"/>
                <a:sym typeface="宋体" pitchFamily="2" charset="-122"/>
              </a:rPr>
              <a:t>这里</a:t>
            </a:r>
            <a:r>
              <a:rPr lang="zh-CN" altLang="en-US" sz="2800" b="1" dirty="0">
                <a:sym typeface="宋体" pitchFamily="2" charset="-122"/>
              </a:rPr>
              <a:t>“</a:t>
            </a:r>
            <a:r>
              <a:rPr lang="zh-CN" altLang="en-US" sz="2800" b="1" dirty="0">
                <a:latin typeface="宋体" pitchFamily="2" charset="-122"/>
                <a:sym typeface="宋体" pitchFamily="2" charset="-122"/>
              </a:rPr>
              <a:t>更多的好处</a:t>
            </a:r>
            <a:r>
              <a:rPr lang="zh-CN" altLang="en-US" sz="2800" b="1" dirty="0">
                <a:sym typeface="宋体" pitchFamily="2" charset="-122"/>
              </a:rPr>
              <a:t>”</a:t>
            </a:r>
            <a:r>
              <a:rPr lang="zh-CN" altLang="en-US" sz="2800" b="1" dirty="0">
                <a:latin typeface="宋体" pitchFamily="2" charset="-122"/>
                <a:sym typeface="宋体" pitchFamily="2" charset="-122"/>
              </a:rPr>
              <a:t>指（     ）</a:t>
            </a:r>
            <a:endParaRPr lang="zh-CN" altLang="en-US" sz="2800" b="1" dirty="0">
              <a:solidFill>
                <a:srgbClr val="FFFFFF"/>
              </a:solidFill>
              <a:latin typeface="宋体" pitchFamily="2" charset="-122"/>
              <a:sym typeface="宋体" pitchFamily="2" charset="-122"/>
            </a:endParaRPr>
          </a:p>
          <a:p>
            <a:pPr>
              <a:lnSpc>
                <a:spcPct val="130000"/>
              </a:lnSpc>
            </a:pPr>
            <a:r>
              <a:rPr lang="en-US" altLang="zh-CN" sz="2800" b="1" dirty="0">
                <a:latin typeface="宋体" pitchFamily="2" charset="-122"/>
                <a:sym typeface="宋体" pitchFamily="2" charset="-122"/>
              </a:rPr>
              <a:t>A.</a:t>
            </a:r>
            <a:r>
              <a:rPr lang="zh-CN" altLang="en-US" sz="2800" b="1" dirty="0">
                <a:latin typeface="宋体" pitchFamily="2" charset="-122"/>
                <a:sym typeface="宋体" pitchFamily="2" charset="-122"/>
              </a:rPr>
              <a:t>得到巨额赔款</a:t>
            </a:r>
          </a:p>
          <a:p>
            <a:pPr>
              <a:lnSpc>
                <a:spcPct val="130000"/>
              </a:lnSpc>
            </a:pPr>
            <a:r>
              <a:rPr lang="en-US" altLang="zh-CN" sz="2800" b="1" dirty="0">
                <a:latin typeface="宋体" pitchFamily="2" charset="-122"/>
                <a:sym typeface="宋体" pitchFamily="2" charset="-122"/>
              </a:rPr>
              <a:t>B.</a:t>
            </a:r>
            <a:r>
              <a:rPr lang="zh-CN" altLang="en-US" sz="2800" b="1" dirty="0">
                <a:latin typeface="宋体" pitchFamily="2" charset="-122"/>
                <a:sym typeface="宋体" pitchFamily="2" charset="-122"/>
              </a:rPr>
              <a:t>割占中国</a:t>
            </a:r>
            <a:r>
              <a:rPr lang="en-US" altLang="zh-CN" sz="2800" b="1" dirty="0">
                <a:latin typeface="宋体" pitchFamily="2" charset="-122"/>
                <a:sym typeface="宋体" pitchFamily="2" charset="-122"/>
              </a:rPr>
              <a:t>150</a:t>
            </a:r>
            <a:r>
              <a:rPr lang="zh-CN" altLang="en-US" sz="2800" b="1" dirty="0">
                <a:latin typeface="宋体" pitchFamily="2" charset="-122"/>
                <a:sym typeface="宋体" pitchFamily="2" charset="-122"/>
              </a:rPr>
              <a:t>多万平方公里土地</a:t>
            </a:r>
          </a:p>
          <a:p>
            <a:pPr>
              <a:lnSpc>
                <a:spcPct val="130000"/>
              </a:lnSpc>
            </a:pPr>
            <a:r>
              <a:rPr lang="en-US" altLang="zh-CN" sz="2800" b="1" dirty="0">
                <a:latin typeface="宋体" pitchFamily="2" charset="-122"/>
                <a:sym typeface="宋体" pitchFamily="2" charset="-122"/>
              </a:rPr>
              <a:t>C.</a:t>
            </a:r>
            <a:r>
              <a:rPr lang="zh-CN" altLang="en-US" sz="2800" b="1" dirty="0">
                <a:latin typeface="宋体" pitchFamily="2" charset="-122"/>
                <a:sym typeface="宋体" pitchFamily="2" charset="-122"/>
              </a:rPr>
              <a:t>强迫清政府开放数处通商口岸</a:t>
            </a:r>
          </a:p>
          <a:p>
            <a:pPr>
              <a:lnSpc>
                <a:spcPct val="130000"/>
              </a:lnSpc>
            </a:pPr>
            <a:r>
              <a:rPr lang="en-US" altLang="zh-CN" sz="2800" b="1" dirty="0">
                <a:latin typeface="宋体" pitchFamily="2" charset="-122"/>
                <a:sym typeface="宋体" pitchFamily="2" charset="-122"/>
              </a:rPr>
              <a:t>D.</a:t>
            </a:r>
            <a:r>
              <a:rPr lang="zh-CN" altLang="en-US" sz="2800" b="1" dirty="0">
                <a:latin typeface="宋体" pitchFamily="2" charset="-122"/>
                <a:sym typeface="宋体" pitchFamily="2" charset="-122"/>
              </a:rPr>
              <a:t>从中国抢走无数珍宝</a:t>
            </a:r>
          </a:p>
          <a:p>
            <a:pPr>
              <a:lnSpc>
                <a:spcPct val="130000"/>
              </a:lnSpc>
            </a:pPr>
            <a:r>
              <a:rPr lang="en-US" altLang="zh-CN" sz="2800" b="1" dirty="0" smtClean="0">
                <a:latin typeface="宋体" pitchFamily="2" charset="-122"/>
                <a:sym typeface="宋体" pitchFamily="2" charset="-122"/>
              </a:rPr>
              <a:t>11.</a:t>
            </a:r>
            <a:r>
              <a:rPr lang="zh-CN" altLang="en-US" sz="2800" b="1" dirty="0">
                <a:latin typeface="宋体" pitchFamily="2" charset="-122"/>
                <a:sym typeface="宋体" pitchFamily="2" charset="-122"/>
              </a:rPr>
              <a:t>中国近代史上割地最多的不平等条约是（   ）</a:t>
            </a:r>
          </a:p>
          <a:p>
            <a:pPr>
              <a:lnSpc>
                <a:spcPct val="130000"/>
              </a:lnSpc>
            </a:pPr>
            <a:r>
              <a:rPr lang="en-US" altLang="zh-CN" sz="2800" b="1" dirty="0">
                <a:latin typeface="宋体" pitchFamily="2" charset="-122"/>
                <a:sym typeface="宋体" pitchFamily="2" charset="-122"/>
              </a:rPr>
              <a:t>A.</a:t>
            </a:r>
            <a:r>
              <a:rPr lang="zh-CN" altLang="en-US" sz="2800" b="1" dirty="0">
                <a:latin typeface="宋体" pitchFamily="2" charset="-122"/>
                <a:sym typeface="宋体" pitchFamily="2" charset="-122"/>
              </a:rPr>
              <a:t>中英</a:t>
            </a:r>
            <a:r>
              <a:rPr lang="en-US" altLang="zh-CN" sz="2800" b="1" dirty="0">
                <a:latin typeface="宋体" pitchFamily="2" charset="-122"/>
                <a:sym typeface="宋体" pitchFamily="2" charset="-122"/>
              </a:rPr>
              <a:t>《</a:t>
            </a:r>
            <a:r>
              <a:rPr lang="zh-CN" altLang="en-US" sz="2800" b="1" dirty="0">
                <a:latin typeface="宋体" pitchFamily="2" charset="-122"/>
                <a:sym typeface="宋体" pitchFamily="2" charset="-122"/>
              </a:rPr>
              <a:t>南京条约</a:t>
            </a:r>
            <a:r>
              <a:rPr lang="en-US" altLang="zh-CN" sz="2800" b="1" dirty="0">
                <a:latin typeface="宋体" pitchFamily="2" charset="-122"/>
                <a:sym typeface="宋体" pitchFamily="2" charset="-122"/>
              </a:rPr>
              <a:t>》      B.</a:t>
            </a:r>
            <a:r>
              <a:rPr lang="zh-CN" altLang="en-US" sz="2800" b="1" dirty="0">
                <a:latin typeface="宋体" pitchFamily="2" charset="-122"/>
                <a:sym typeface="宋体" pitchFamily="2" charset="-122"/>
              </a:rPr>
              <a:t>中俄</a:t>
            </a:r>
            <a:r>
              <a:rPr lang="en-US" altLang="zh-CN" sz="2800" b="1" dirty="0">
                <a:latin typeface="宋体" pitchFamily="2" charset="-122"/>
                <a:sym typeface="宋体" pitchFamily="2" charset="-122"/>
              </a:rPr>
              <a:t>《</a:t>
            </a:r>
            <a:r>
              <a:rPr lang="zh-CN" altLang="en-US" sz="2800" b="1" dirty="0">
                <a:latin typeface="宋体" pitchFamily="2" charset="-122"/>
                <a:sym typeface="宋体" pitchFamily="2" charset="-122"/>
              </a:rPr>
              <a:t>瑷珲条约</a:t>
            </a:r>
            <a:r>
              <a:rPr lang="en-US" altLang="zh-CN" sz="2800" b="1" dirty="0">
                <a:latin typeface="宋体" pitchFamily="2" charset="-122"/>
                <a:sym typeface="宋体" pitchFamily="2" charset="-122"/>
              </a:rPr>
              <a:t>》     </a:t>
            </a:r>
          </a:p>
          <a:p>
            <a:pPr>
              <a:lnSpc>
                <a:spcPct val="130000"/>
              </a:lnSpc>
            </a:pPr>
            <a:r>
              <a:rPr lang="en-US" altLang="zh-CN" sz="2800" b="1" dirty="0">
                <a:latin typeface="宋体" pitchFamily="2" charset="-122"/>
                <a:sym typeface="宋体" pitchFamily="2" charset="-122"/>
              </a:rPr>
              <a:t>C.</a:t>
            </a:r>
            <a:r>
              <a:rPr lang="zh-CN" altLang="en-US" sz="2800" b="1" dirty="0">
                <a:latin typeface="宋体" pitchFamily="2" charset="-122"/>
                <a:sym typeface="宋体" pitchFamily="2" charset="-122"/>
              </a:rPr>
              <a:t>中俄</a:t>
            </a:r>
            <a:r>
              <a:rPr lang="en-US" altLang="zh-CN" sz="2800" b="1" dirty="0">
                <a:latin typeface="宋体" pitchFamily="2" charset="-122"/>
                <a:sym typeface="宋体" pitchFamily="2" charset="-122"/>
              </a:rPr>
              <a:t>《</a:t>
            </a:r>
            <a:r>
              <a:rPr lang="zh-CN" altLang="en-US" sz="2800" b="1" dirty="0">
                <a:latin typeface="宋体" pitchFamily="2" charset="-122"/>
                <a:sym typeface="宋体" pitchFamily="2" charset="-122"/>
              </a:rPr>
              <a:t>北京条约</a:t>
            </a:r>
            <a:r>
              <a:rPr lang="en-US" altLang="zh-CN" sz="2800" b="1" dirty="0">
                <a:latin typeface="宋体" pitchFamily="2" charset="-122"/>
                <a:sym typeface="宋体" pitchFamily="2" charset="-122"/>
              </a:rPr>
              <a:t>》      D.</a:t>
            </a:r>
            <a:r>
              <a:rPr lang="zh-CN" altLang="en-US" sz="2800" b="1" dirty="0">
                <a:latin typeface="宋体" pitchFamily="2" charset="-122"/>
                <a:sym typeface="宋体" pitchFamily="2" charset="-122"/>
              </a:rPr>
              <a:t>中俄</a:t>
            </a:r>
            <a:r>
              <a:rPr lang="en-US" altLang="zh-CN" sz="2800" b="1" dirty="0">
                <a:latin typeface="宋体" pitchFamily="2" charset="-122"/>
                <a:sym typeface="宋体" pitchFamily="2" charset="-122"/>
              </a:rPr>
              <a:t>《</a:t>
            </a:r>
            <a:r>
              <a:rPr lang="zh-CN" altLang="en-US" sz="2800" b="1" dirty="0">
                <a:latin typeface="宋体" pitchFamily="2" charset="-122"/>
                <a:sym typeface="宋体" pitchFamily="2" charset="-122"/>
              </a:rPr>
              <a:t>尼布楚条约</a:t>
            </a:r>
            <a:r>
              <a:rPr lang="en-US" altLang="zh-CN" sz="2800" b="1" dirty="0">
                <a:latin typeface="宋体" pitchFamily="2" charset="-122"/>
                <a:sym typeface="宋体" pitchFamily="2" charset="-122"/>
              </a:rPr>
              <a:t>》</a:t>
            </a:r>
          </a:p>
        </p:txBody>
      </p:sp>
      <p:sp>
        <p:nvSpPr>
          <p:cNvPr id="5" name="Text Box 3"/>
          <p:cNvSpPr txBox="1">
            <a:spLocks noChangeArrowheads="1"/>
          </p:cNvSpPr>
          <p:nvPr/>
        </p:nvSpPr>
        <p:spPr bwMode="auto">
          <a:xfrm>
            <a:off x="6643688" y="1752600"/>
            <a:ext cx="823912" cy="639763"/>
          </a:xfrm>
          <a:prstGeom prst="rect">
            <a:avLst/>
          </a:prstGeom>
          <a:noFill/>
          <a:ln w="9525">
            <a:noFill/>
            <a:miter lim="800000"/>
            <a:headEnd/>
            <a:tailEnd/>
          </a:ln>
        </p:spPr>
        <p:txBody>
          <a:bodyPr>
            <a:spAutoFit/>
          </a:bodyPr>
          <a:lstStyle/>
          <a:p>
            <a:r>
              <a:rPr lang="en-US" altLang="zh-CN" sz="3600" b="1">
                <a:solidFill>
                  <a:srgbClr val="FF0000"/>
                </a:solidFill>
                <a:latin typeface="Times New Roman" pitchFamily="18" charset="0"/>
                <a:ea typeface="华文新魏" pitchFamily="2" charset="-122"/>
              </a:rPr>
              <a:t>B</a:t>
            </a:r>
            <a:endParaRPr lang="en-US" altLang="zh-CN"/>
          </a:p>
        </p:txBody>
      </p:sp>
      <p:sp>
        <p:nvSpPr>
          <p:cNvPr id="6" name="Text Box 4"/>
          <p:cNvSpPr txBox="1">
            <a:spLocks noChangeArrowheads="1"/>
          </p:cNvSpPr>
          <p:nvPr/>
        </p:nvSpPr>
        <p:spPr bwMode="auto">
          <a:xfrm>
            <a:off x="7134225" y="4514850"/>
            <a:ext cx="825500" cy="639763"/>
          </a:xfrm>
          <a:prstGeom prst="rect">
            <a:avLst/>
          </a:prstGeom>
          <a:noFill/>
          <a:ln w="9525">
            <a:noFill/>
            <a:miter lim="800000"/>
            <a:headEnd/>
            <a:tailEnd/>
          </a:ln>
        </p:spPr>
        <p:txBody>
          <a:bodyPr>
            <a:spAutoFit/>
          </a:bodyPr>
          <a:lstStyle/>
          <a:p>
            <a:r>
              <a:rPr lang="en-US" altLang="zh-CN" sz="3600" b="1">
                <a:solidFill>
                  <a:srgbClr val="FF0000"/>
                </a:solidFill>
                <a:latin typeface="Times New Roman" pitchFamily="18" charset="0"/>
                <a:ea typeface="华文新魏" pitchFamily="2" charset="-122"/>
              </a:rPr>
              <a:t>B</a:t>
            </a:r>
            <a:endParaRPr lang="en-US" altLang="zh-C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p:bldP spid="6" grpId="0" bldLvl="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142876" y="357166"/>
            <a:ext cx="8786842" cy="1754326"/>
          </a:xfrm>
          <a:prstGeom prst="rect">
            <a:avLst/>
          </a:prstGeom>
          <a:noFill/>
          <a:ln w="9525">
            <a:noFill/>
            <a:miter lim="800000"/>
            <a:headEnd/>
            <a:tailEnd/>
          </a:ln>
        </p:spPr>
        <p:txBody>
          <a:bodyPr wrap="square">
            <a:spAutoFit/>
          </a:bodyPr>
          <a:lstStyle/>
          <a:p>
            <a:pPr>
              <a:spcBef>
                <a:spcPct val="50000"/>
              </a:spcBef>
            </a:pPr>
            <a:r>
              <a:rPr lang="en-US" altLang="zh-CN" sz="3600" b="1" dirty="0" smtClean="0">
                <a:solidFill>
                  <a:srgbClr val="CC0000"/>
                </a:solidFill>
                <a:latin typeface="Times New Roman" pitchFamily="18" charset="0"/>
                <a:ea typeface="黑体" pitchFamily="49" charset="-122"/>
              </a:rPr>
              <a:t>12</a:t>
            </a:r>
            <a:r>
              <a:rPr lang="zh-CN" altLang="en-US" sz="3600" b="1" dirty="0" smtClean="0">
                <a:solidFill>
                  <a:srgbClr val="CC0000"/>
                </a:solidFill>
                <a:latin typeface="Times New Roman" pitchFamily="18" charset="0"/>
                <a:ea typeface="黑体" pitchFamily="49" charset="-122"/>
              </a:rPr>
              <a:t>、“</a:t>
            </a:r>
            <a:r>
              <a:rPr lang="zh-CN" altLang="en-US" sz="3600" b="1" dirty="0">
                <a:solidFill>
                  <a:srgbClr val="CC0000"/>
                </a:solidFill>
                <a:latin typeface="Times New Roman" pitchFamily="18" charset="0"/>
                <a:ea typeface="黑体" pitchFamily="49" charset="-122"/>
              </a:rPr>
              <a:t>法国大作家愤怒的谴责联军的暴行，他说：有一天，两个强盗闯入了夏宫，一个动手抢劫，一个把它付诸炬</a:t>
            </a:r>
            <a:r>
              <a:rPr lang="en-US" altLang="zh-CN" sz="3600" b="1" dirty="0">
                <a:solidFill>
                  <a:srgbClr val="CC0000"/>
                </a:solidFill>
                <a:latin typeface="Times New Roman" pitchFamily="18" charset="0"/>
                <a:ea typeface="黑体" pitchFamily="49" charset="-122"/>
              </a:rPr>
              <a:t>…………”</a:t>
            </a:r>
          </a:p>
        </p:txBody>
      </p:sp>
      <p:sp>
        <p:nvSpPr>
          <p:cNvPr id="5" name="Text Box 3"/>
          <p:cNvSpPr txBox="1">
            <a:spLocks noChangeArrowheads="1"/>
          </p:cNvSpPr>
          <p:nvPr/>
        </p:nvSpPr>
        <p:spPr bwMode="auto">
          <a:xfrm>
            <a:off x="0" y="2428868"/>
            <a:ext cx="5578475" cy="701675"/>
          </a:xfrm>
          <a:prstGeom prst="rect">
            <a:avLst/>
          </a:prstGeom>
          <a:noFill/>
          <a:ln w="9525">
            <a:noFill/>
            <a:miter lim="800000"/>
            <a:headEnd/>
            <a:tailEnd/>
          </a:ln>
        </p:spPr>
        <p:txBody>
          <a:bodyPr>
            <a:spAutoFit/>
          </a:bodyPr>
          <a:lstStyle/>
          <a:p>
            <a:pPr>
              <a:spcBef>
                <a:spcPct val="50000"/>
              </a:spcBef>
            </a:pPr>
            <a:r>
              <a:rPr lang="zh-CN" altLang="en-US" sz="4000" b="1" dirty="0">
                <a:latin typeface="黑体" pitchFamily="49" charset="-122"/>
                <a:ea typeface="黑体" pitchFamily="49" charset="-122"/>
              </a:rPr>
              <a:t>（</a:t>
            </a:r>
            <a:r>
              <a:rPr lang="en-US" altLang="zh-CN" sz="4000" b="1" dirty="0">
                <a:latin typeface="黑体" pitchFamily="49" charset="-122"/>
                <a:ea typeface="黑体" pitchFamily="49" charset="-122"/>
              </a:rPr>
              <a:t>1</a:t>
            </a:r>
            <a:r>
              <a:rPr lang="zh-CN" altLang="en-US" sz="4000" b="1" dirty="0">
                <a:latin typeface="黑体" pitchFamily="49" charset="-122"/>
                <a:ea typeface="黑体" pitchFamily="49" charset="-122"/>
              </a:rPr>
              <a:t>）法国大作家指谁？</a:t>
            </a:r>
          </a:p>
        </p:txBody>
      </p:sp>
      <p:sp>
        <p:nvSpPr>
          <p:cNvPr id="6" name="Text Box 4"/>
          <p:cNvSpPr txBox="1">
            <a:spLocks noChangeArrowheads="1"/>
          </p:cNvSpPr>
          <p:nvPr/>
        </p:nvSpPr>
        <p:spPr bwMode="auto">
          <a:xfrm>
            <a:off x="5429256" y="2857496"/>
            <a:ext cx="1371600" cy="579438"/>
          </a:xfrm>
          <a:prstGeom prst="rect">
            <a:avLst/>
          </a:prstGeom>
          <a:noFill/>
          <a:ln w="9525">
            <a:noFill/>
            <a:miter lim="800000"/>
            <a:headEnd/>
            <a:tailEnd/>
          </a:ln>
        </p:spPr>
        <p:txBody>
          <a:bodyPr>
            <a:spAutoFit/>
          </a:bodyPr>
          <a:lstStyle/>
          <a:p>
            <a:pPr>
              <a:spcBef>
                <a:spcPct val="50000"/>
              </a:spcBef>
            </a:pPr>
            <a:r>
              <a:rPr lang="zh-CN" altLang="en-US" sz="3200" b="1" dirty="0">
                <a:solidFill>
                  <a:srgbClr val="3333FF"/>
                </a:solidFill>
                <a:latin typeface="Times New Roman" pitchFamily="18" charset="0"/>
                <a:ea typeface="黑体" pitchFamily="49" charset="-122"/>
                <a:sym typeface="Arial" pitchFamily="34" charset="0"/>
              </a:rPr>
              <a:t>雨果。</a:t>
            </a:r>
          </a:p>
        </p:txBody>
      </p:sp>
      <p:sp>
        <p:nvSpPr>
          <p:cNvPr id="7" name="Text Box 5"/>
          <p:cNvSpPr txBox="1">
            <a:spLocks noChangeArrowheads="1"/>
          </p:cNvSpPr>
          <p:nvPr/>
        </p:nvSpPr>
        <p:spPr bwMode="auto">
          <a:xfrm>
            <a:off x="0" y="3571876"/>
            <a:ext cx="9286875" cy="646331"/>
          </a:xfrm>
          <a:prstGeom prst="rect">
            <a:avLst/>
          </a:prstGeom>
          <a:noFill/>
          <a:ln w="9525">
            <a:noFill/>
            <a:miter lim="800000"/>
            <a:headEnd/>
            <a:tailEnd/>
          </a:ln>
        </p:spPr>
        <p:txBody>
          <a:bodyPr wrap="square">
            <a:spAutoFit/>
          </a:bodyPr>
          <a:lstStyle/>
          <a:p>
            <a:pPr>
              <a:spcBef>
                <a:spcPct val="50000"/>
              </a:spcBef>
            </a:pPr>
            <a:r>
              <a:rPr lang="zh-CN" altLang="en-US" sz="3600" b="1" dirty="0">
                <a:latin typeface="黑体" pitchFamily="49" charset="-122"/>
                <a:ea typeface="黑体" pitchFamily="49" charset="-122"/>
              </a:rPr>
              <a:t>（</a:t>
            </a:r>
            <a:r>
              <a:rPr lang="en-US" altLang="zh-CN" sz="3600" b="1" dirty="0">
                <a:latin typeface="黑体" pitchFamily="49" charset="-122"/>
                <a:ea typeface="黑体" pitchFamily="49" charset="-122"/>
              </a:rPr>
              <a:t>2</a:t>
            </a:r>
            <a:r>
              <a:rPr lang="zh-CN" altLang="en-US" sz="3600" b="1" dirty="0">
                <a:latin typeface="黑体" pitchFamily="49" charset="-122"/>
                <a:ea typeface="黑体" pitchFamily="49" charset="-122"/>
              </a:rPr>
              <a:t>）联军指什么？发生在什么事件当中？</a:t>
            </a:r>
          </a:p>
        </p:txBody>
      </p:sp>
      <p:sp>
        <p:nvSpPr>
          <p:cNvPr id="8" name="Text Box 7"/>
          <p:cNvSpPr txBox="1">
            <a:spLocks noChangeArrowheads="1"/>
          </p:cNvSpPr>
          <p:nvPr/>
        </p:nvSpPr>
        <p:spPr bwMode="auto">
          <a:xfrm>
            <a:off x="642910" y="4357694"/>
            <a:ext cx="7772400" cy="579438"/>
          </a:xfrm>
          <a:prstGeom prst="rect">
            <a:avLst/>
          </a:prstGeom>
          <a:noFill/>
          <a:ln w="9525">
            <a:noFill/>
            <a:miter lim="800000"/>
            <a:headEnd/>
            <a:tailEnd/>
          </a:ln>
        </p:spPr>
        <p:txBody>
          <a:bodyPr>
            <a:spAutoFit/>
          </a:bodyPr>
          <a:lstStyle/>
          <a:p>
            <a:pPr>
              <a:spcBef>
                <a:spcPct val="50000"/>
              </a:spcBef>
            </a:pPr>
            <a:r>
              <a:rPr lang="zh-CN" altLang="en-US" sz="3200" b="1" dirty="0">
                <a:solidFill>
                  <a:srgbClr val="3333FF"/>
                </a:solidFill>
                <a:latin typeface="Times New Roman" pitchFamily="18" charset="0"/>
                <a:ea typeface="黑体" pitchFamily="49" charset="-122"/>
                <a:sym typeface="Arial" pitchFamily="34" charset="0"/>
              </a:rPr>
              <a:t>英法联军；第二次鸦片战争。</a:t>
            </a:r>
          </a:p>
        </p:txBody>
      </p:sp>
      <p:sp>
        <p:nvSpPr>
          <p:cNvPr id="9" name="Text Box 8"/>
          <p:cNvSpPr txBox="1">
            <a:spLocks noChangeArrowheads="1"/>
          </p:cNvSpPr>
          <p:nvPr/>
        </p:nvSpPr>
        <p:spPr bwMode="auto">
          <a:xfrm>
            <a:off x="357158" y="5072074"/>
            <a:ext cx="5408613" cy="701675"/>
          </a:xfrm>
          <a:prstGeom prst="rect">
            <a:avLst/>
          </a:prstGeom>
          <a:noFill/>
          <a:ln w="9525">
            <a:noFill/>
            <a:miter lim="800000"/>
            <a:headEnd/>
            <a:tailEnd/>
          </a:ln>
        </p:spPr>
        <p:txBody>
          <a:bodyPr>
            <a:spAutoFit/>
          </a:bodyPr>
          <a:lstStyle/>
          <a:p>
            <a:pPr>
              <a:spcBef>
                <a:spcPct val="50000"/>
              </a:spcBef>
            </a:pPr>
            <a:r>
              <a:rPr lang="zh-CN" altLang="en-US" sz="4000" b="1" dirty="0">
                <a:latin typeface="黑体" pitchFamily="49" charset="-122"/>
                <a:ea typeface="黑体" pitchFamily="49" charset="-122"/>
              </a:rPr>
              <a:t>（</a:t>
            </a:r>
            <a:r>
              <a:rPr lang="en-US" altLang="zh-CN" sz="4000" b="1" dirty="0">
                <a:latin typeface="黑体" pitchFamily="49" charset="-122"/>
                <a:ea typeface="黑体" pitchFamily="49" charset="-122"/>
              </a:rPr>
              <a:t>3</a:t>
            </a:r>
            <a:r>
              <a:rPr lang="zh-CN" altLang="en-US" sz="4000" b="1" dirty="0">
                <a:latin typeface="黑体" pitchFamily="49" charset="-122"/>
                <a:ea typeface="黑体" pitchFamily="49" charset="-122"/>
              </a:rPr>
              <a:t>）暴行指什么？</a:t>
            </a:r>
          </a:p>
        </p:txBody>
      </p:sp>
      <p:sp>
        <p:nvSpPr>
          <p:cNvPr id="10" name="Text Box 6"/>
          <p:cNvSpPr txBox="1">
            <a:spLocks noChangeArrowheads="1"/>
          </p:cNvSpPr>
          <p:nvPr/>
        </p:nvSpPr>
        <p:spPr bwMode="auto">
          <a:xfrm>
            <a:off x="1165225" y="5791200"/>
            <a:ext cx="7621617" cy="579438"/>
          </a:xfrm>
          <a:prstGeom prst="rect">
            <a:avLst/>
          </a:prstGeom>
          <a:noFill/>
          <a:ln w="9525">
            <a:noFill/>
            <a:miter lim="800000"/>
            <a:headEnd/>
            <a:tailEnd/>
          </a:ln>
        </p:spPr>
        <p:txBody>
          <a:bodyPr wrap="square">
            <a:spAutoFit/>
          </a:bodyPr>
          <a:lstStyle/>
          <a:p>
            <a:pPr>
              <a:spcBef>
                <a:spcPct val="50000"/>
              </a:spcBef>
            </a:pPr>
            <a:r>
              <a:rPr lang="en-US" altLang="zh-CN" sz="3200" b="1" dirty="0">
                <a:solidFill>
                  <a:srgbClr val="3333FF"/>
                </a:solidFill>
                <a:latin typeface="Times New Roman" pitchFamily="18" charset="0"/>
                <a:ea typeface="黑体" pitchFamily="49" charset="-122"/>
                <a:sym typeface="Arial" pitchFamily="34" charset="0"/>
              </a:rPr>
              <a:t>1860</a:t>
            </a:r>
            <a:r>
              <a:rPr lang="zh-CN" altLang="en-US" sz="3200" b="1" dirty="0">
                <a:solidFill>
                  <a:srgbClr val="3333FF"/>
                </a:solidFill>
                <a:latin typeface="Times New Roman" pitchFamily="18" charset="0"/>
                <a:ea typeface="黑体" pitchFamily="49" charset="-122"/>
                <a:sym typeface="Arial" pitchFamily="34" charset="0"/>
              </a:rPr>
              <a:t>年</a:t>
            </a:r>
            <a:r>
              <a:rPr lang="en-US" altLang="zh-CN" sz="3200" b="1" dirty="0">
                <a:solidFill>
                  <a:srgbClr val="3333FF"/>
                </a:solidFill>
                <a:latin typeface="Times New Roman" pitchFamily="18" charset="0"/>
                <a:ea typeface="黑体" pitchFamily="49" charset="-122"/>
                <a:sym typeface="Arial" pitchFamily="34" charset="0"/>
              </a:rPr>
              <a:t>10</a:t>
            </a:r>
            <a:r>
              <a:rPr lang="zh-CN" altLang="en-US" sz="3200" b="1" dirty="0">
                <a:solidFill>
                  <a:srgbClr val="3333FF"/>
                </a:solidFill>
                <a:latin typeface="Times New Roman" pitchFamily="18" charset="0"/>
                <a:ea typeface="黑体" pitchFamily="49" charset="-122"/>
                <a:sym typeface="Arial" pitchFamily="34" charset="0"/>
              </a:rPr>
              <a:t>月英法联军火烧圆明园。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76200" y="2089150"/>
            <a:ext cx="9067800" cy="646331"/>
          </a:xfrm>
          <a:prstGeom prst="rect">
            <a:avLst/>
          </a:prstGeom>
          <a:noFill/>
          <a:ln w="9525">
            <a:noFill/>
            <a:miter lim="800000"/>
            <a:headEnd/>
            <a:tailEnd/>
          </a:ln>
        </p:spPr>
        <p:txBody>
          <a:bodyPr wrap="square">
            <a:spAutoFit/>
          </a:bodyPr>
          <a:lstStyle/>
          <a:p>
            <a:pPr>
              <a:spcBef>
                <a:spcPct val="50000"/>
              </a:spcBef>
            </a:pPr>
            <a:r>
              <a:rPr lang="zh-CN" altLang="en-US" sz="3600" b="1" dirty="0">
                <a:latin typeface="黑体" pitchFamily="49" charset="-122"/>
                <a:ea typeface="黑体" pitchFamily="49" charset="-122"/>
              </a:rPr>
              <a:t>（</a:t>
            </a:r>
            <a:r>
              <a:rPr lang="en-US" altLang="zh-CN" sz="3600" b="1" dirty="0">
                <a:latin typeface="黑体" pitchFamily="49" charset="-122"/>
                <a:ea typeface="黑体" pitchFamily="49" charset="-122"/>
              </a:rPr>
              <a:t>4</a:t>
            </a:r>
            <a:r>
              <a:rPr lang="zh-CN" altLang="en-US" sz="3600" b="1" dirty="0">
                <a:latin typeface="黑体" pitchFamily="49" charset="-122"/>
                <a:ea typeface="黑体" pitchFamily="49" charset="-122"/>
              </a:rPr>
              <a:t>）在战争中，俄国得到的好处是什么？</a:t>
            </a:r>
          </a:p>
        </p:txBody>
      </p:sp>
      <p:sp>
        <p:nvSpPr>
          <p:cNvPr id="5" name="Text Box 3"/>
          <p:cNvSpPr txBox="1">
            <a:spLocks noChangeArrowheads="1"/>
          </p:cNvSpPr>
          <p:nvPr/>
        </p:nvSpPr>
        <p:spPr bwMode="auto">
          <a:xfrm>
            <a:off x="714348" y="3429000"/>
            <a:ext cx="7215238" cy="1754326"/>
          </a:xfrm>
          <a:prstGeom prst="rect">
            <a:avLst/>
          </a:prstGeom>
          <a:noFill/>
          <a:ln w="9525">
            <a:noFill/>
            <a:miter lim="800000"/>
            <a:headEnd/>
            <a:tailEnd/>
          </a:ln>
        </p:spPr>
        <p:txBody>
          <a:bodyPr wrap="square">
            <a:spAutoFit/>
          </a:bodyPr>
          <a:lstStyle/>
          <a:p>
            <a:pPr>
              <a:spcBef>
                <a:spcPct val="50000"/>
              </a:spcBef>
            </a:pPr>
            <a:r>
              <a:rPr lang="zh-CN" altLang="en-US" sz="3600" b="1" dirty="0">
                <a:solidFill>
                  <a:srgbClr val="3333FF"/>
                </a:solidFill>
                <a:latin typeface="Times New Roman" pitchFamily="18" charset="0"/>
                <a:ea typeface="黑体" pitchFamily="49" charset="-122"/>
                <a:sym typeface="Arial" pitchFamily="34" charset="0"/>
              </a:rPr>
              <a:t>通过签定</a:t>
            </a:r>
            <a:r>
              <a:rPr lang="en-US" altLang="zh-CN" sz="3600" b="1" dirty="0">
                <a:solidFill>
                  <a:srgbClr val="3333FF"/>
                </a:solidFill>
                <a:latin typeface="Times New Roman" pitchFamily="18" charset="0"/>
                <a:ea typeface="黑体" pitchFamily="49" charset="-122"/>
                <a:sym typeface="Arial" pitchFamily="34" charset="0"/>
              </a:rPr>
              <a:t>《</a:t>
            </a:r>
            <a:r>
              <a:rPr lang="zh-CN" altLang="en-US" sz="3600" b="1" dirty="0">
                <a:solidFill>
                  <a:srgbClr val="3333FF"/>
                </a:solidFill>
                <a:latin typeface="Times New Roman" pitchFamily="18" charset="0"/>
                <a:ea typeface="黑体" pitchFamily="49" charset="-122"/>
                <a:sym typeface="Arial" pitchFamily="34" charset="0"/>
              </a:rPr>
              <a:t>瑷珲条约</a:t>
            </a:r>
            <a:r>
              <a:rPr lang="en-US" altLang="zh-CN" sz="3600" b="1" dirty="0">
                <a:solidFill>
                  <a:srgbClr val="3333FF"/>
                </a:solidFill>
                <a:latin typeface="Times New Roman" pitchFamily="18" charset="0"/>
                <a:ea typeface="黑体" pitchFamily="49" charset="-122"/>
                <a:sym typeface="Arial" pitchFamily="34" charset="0"/>
              </a:rPr>
              <a:t>》</a:t>
            </a:r>
            <a:r>
              <a:rPr lang="zh-CN" altLang="en-US" sz="3600" b="1" dirty="0">
                <a:solidFill>
                  <a:srgbClr val="3333FF"/>
                </a:solidFill>
                <a:latin typeface="Times New Roman" pitchFamily="18" charset="0"/>
                <a:ea typeface="黑体" pitchFamily="49" charset="-122"/>
                <a:sym typeface="Arial" pitchFamily="34" charset="0"/>
              </a:rPr>
              <a:t>、</a:t>
            </a:r>
            <a:r>
              <a:rPr lang="en-US" altLang="zh-CN" sz="3600" b="1" dirty="0">
                <a:solidFill>
                  <a:srgbClr val="3333FF"/>
                </a:solidFill>
                <a:latin typeface="Times New Roman" pitchFamily="18" charset="0"/>
                <a:ea typeface="黑体" pitchFamily="49" charset="-122"/>
                <a:sym typeface="Arial" pitchFamily="34" charset="0"/>
              </a:rPr>
              <a:t>《</a:t>
            </a:r>
            <a:r>
              <a:rPr lang="zh-CN" altLang="en-US" sz="3600" b="1" dirty="0">
                <a:solidFill>
                  <a:srgbClr val="3333FF"/>
                </a:solidFill>
                <a:latin typeface="Times New Roman" pitchFamily="18" charset="0"/>
                <a:ea typeface="黑体" pitchFamily="49" charset="-122"/>
                <a:sym typeface="Arial" pitchFamily="34" charset="0"/>
              </a:rPr>
              <a:t>北京条约</a:t>
            </a:r>
            <a:r>
              <a:rPr lang="en-US" altLang="zh-CN" sz="3600" b="1" dirty="0">
                <a:solidFill>
                  <a:srgbClr val="3333FF"/>
                </a:solidFill>
                <a:latin typeface="Times New Roman" pitchFamily="18" charset="0"/>
                <a:ea typeface="黑体" pitchFamily="49" charset="-122"/>
                <a:sym typeface="Arial" pitchFamily="34" charset="0"/>
              </a:rPr>
              <a:t>》 </a:t>
            </a:r>
            <a:r>
              <a:rPr lang="zh-CN" altLang="en-US" sz="3600" b="1" dirty="0">
                <a:solidFill>
                  <a:srgbClr val="3333FF"/>
                </a:solidFill>
                <a:latin typeface="Times New Roman" pitchFamily="18" charset="0"/>
                <a:ea typeface="黑体" pitchFamily="49" charset="-122"/>
                <a:sym typeface="Arial" pitchFamily="34" charset="0"/>
              </a:rPr>
              <a:t>等条约共割占中国北方领土</a:t>
            </a:r>
            <a:r>
              <a:rPr lang="en-US" altLang="zh-CN" sz="3600" b="1" dirty="0">
                <a:solidFill>
                  <a:srgbClr val="3333FF"/>
                </a:solidFill>
                <a:latin typeface="Times New Roman" pitchFamily="18" charset="0"/>
                <a:ea typeface="黑体" pitchFamily="49" charset="-122"/>
                <a:sym typeface="Arial" pitchFamily="34" charset="0"/>
              </a:rPr>
              <a:t>150</a:t>
            </a:r>
            <a:r>
              <a:rPr lang="zh-CN" altLang="en-US" sz="3600" b="1" dirty="0">
                <a:solidFill>
                  <a:srgbClr val="3333FF"/>
                </a:solidFill>
                <a:latin typeface="Times New Roman" pitchFamily="18" charset="0"/>
                <a:ea typeface="黑体" pitchFamily="49" charset="-122"/>
                <a:sym typeface="Arial" pitchFamily="34" charset="0"/>
              </a:rPr>
              <a:t>多万平方千米。</a:t>
            </a:r>
          </a:p>
        </p:txBody>
      </p:sp>
      <p:sp>
        <p:nvSpPr>
          <p:cNvPr id="6" name="Text Box 4"/>
          <p:cNvSpPr txBox="1">
            <a:spLocks noChangeArrowheads="1"/>
          </p:cNvSpPr>
          <p:nvPr/>
        </p:nvSpPr>
        <p:spPr bwMode="auto">
          <a:xfrm>
            <a:off x="0" y="717550"/>
            <a:ext cx="8572528" cy="1200329"/>
          </a:xfrm>
          <a:prstGeom prst="rect">
            <a:avLst/>
          </a:prstGeom>
          <a:noFill/>
          <a:ln w="9525">
            <a:noFill/>
            <a:miter lim="800000"/>
            <a:headEnd/>
            <a:tailEnd/>
          </a:ln>
        </p:spPr>
        <p:txBody>
          <a:bodyPr wrap="square">
            <a:spAutoFit/>
          </a:bodyPr>
          <a:lstStyle/>
          <a:p>
            <a:pPr>
              <a:spcBef>
                <a:spcPct val="50000"/>
              </a:spcBef>
            </a:pPr>
            <a:r>
              <a:rPr lang="en-US" altLang="zh-CN" sz="3600" b="1" dirty="0">
                <a:solidFill>
                  <a:srgbClr val="CC0000"/>
                </a:solidFill>
                <a:latin typeface="Times New Roman" pitchFamily="18" charset="0"/>
                <a:ea typeface="黑体" pitchFamily="49" charset="-122"/>
              </a:rPr>
              <a:t>“</a:t>
            </a:r>
            <a:r>
              <a:rPr lang="zh-CN" altLang="en-US" sz="3600" b="1" dirty="0">
                <a:solidFill>
                  <a:srgbClr val="CC0000"/>
                </a:solidFill>
                <a:latin typeface="Times New Roman" pitchFamily="18" charset="0"/>
                <a:ea typeface="黑体" pitchFamily="49" charset="-122"/>
              </a:rPr>
              <a:t>当英国和法国对中国进行一场代价巨大的战争时，只是为了让俄国得到好处”。</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iterate type="lt">
                                    <p:tmPct val="100000"/>
                                  </p:iterate>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75"/>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139700" y="619125"/>
            <a:ext cx="2409825" cy="687388"/>
            <a:chOff x="283" y="575"/>
            <a:chExt cx="3795" cy="1082"/>
          </a:xfrm>
        </p:grpSpPr>
        <p:pic>
          <p:nvPicPr>
            <p:cNvPr id="5" name="图片 8205" descr="13240475_221319465105_1"/>
            <p:cNvPicPr>
              <a:picLocks noChangeAspect="1" noChangeArrowheads="1"/>
            </p:cNvPicPr>
            <p:nvPr/>
          </p:nvPicPr>
          <p:blipFill>
            <a:blip r:embed="rId2" cstate="print"/>
            <a:srcRect/>
            <a:stretch>
              <a:fillRect/>
            </a:stretch>
          </p:blipFill>
          <p:spPr bwMode="auto">
            <a:xfrm>
              <a:off x="283" y="575"/>
              <a:ext cx="1578" cy="1083"/>
            </a:xfrm>
            <a:prstGeom prst="rect">
              <a:avLst/>
            </a:prstGeom>
            <a:noFill/>
            <a:ln w="9525">
              <a:noFill/>
              <a:miter lim="800000"/>
              <a:headEnd/>
              <a:tailEnd/>
            </a:ln>
          </p:spPr>
        </p:pic>
        <p:sp>
          <p:nvSpPr>
            <p:cNvPr id="6" name="矩形 8201"/>
            <p:cNvSpPr>
              <a:spLocks noChangeArrowheads="1"/>
            </p:cNvSpPr>
            <p:nvPr/>
          </p:nvSpPr>
          <p:spPr bwMode="auto">
            <a:xfrm>
              <a:off x="1618" y="689"/>
              <a:ext cx="2460" cy="858"/>
            </a:xfrm>
            <a:prstGeom prst="rect">
              <a:avLst/>
            </a:prstGeom>
            <a:noFill/>
            <a:ln w="9525">
              <a:noFill/>
              <a:miter lim="800000"/>
              <a:headEnd/>
              <a:tailEnd/>
            </a:ln>
          </p:spPr>
          <p:txBody>
            <a:bodyPr wrap="none">
              <a:spAutoFit/>
            </a:bodyPr>
            <a:lstStyle/>
            <a:p>
              <a:pPr>
                <a:lnSpc>
                  <a:spcPct val="110000"/>
                </a:lnSpc>
              </a:pPr>
              <a:r>
                <a:rPr lang="zh-CN" altLang="en-US" sz="2700" b="1">
                  <a:solidFill>
                    <a:srgbClr val="FF0000"/>
                  </a:solidFill>
                  <a:latin typeface="黑体" pitchFamily="49" charset="-122"/>
                  <a:ea typeface="黑体" pitchFamily="49" charset="-122"/>
                </a:rPr>
                <a:t>拓展延伸</a:t>
              </a:r>
            </a:p>
          </p:txBody>
        </p:sp>
        <p:sp>
          <p:nvSpPr>
            <p:cNvPr id="7" name="直接连接符 8202"/>
            <p:cNvSpPr>
              <a:spLocks noChangeShapeType="1"/>
            </p:cNvSpPr>
            <p:nvPr/>
          </p:nvSpPr>
          <p:spPr bwMode="auto">
            <a:xfrm>
              <a:off x="1780" y="1500"/>
              <a:ext cx="2155" cy="0"/>
            </a:xfrm>
            <a:prstGeom prst="line">
              <a:avLst/>
            </a:prstGeom>
            <a:noFill/>
            <a:ln w="76200" cmpd="tri">
              <a:solidFill>
                <a:srgbClr val="99CC00"/>
              </a:solidFill>
              <a:round/>
              <a:headEnd/>
              <a:tailEnd/>
            </a:ln>
          </p:spPr>
          <p:txBody>
            <a:bodyPr/>
            <a:lstStyle/>
            <a:p>
              <a:endParaRPr lang="zh-CN" altLang="en-US"/>
            </a:p>
          </p:txBody>
        </p:sp>
        <p:sp>
          <p:nvSpPr>
            <p:cNvPr id="8" name="直接连接符 8203"/>
            <p:cNvSpPr>
              <a:spLocks noChangeShapeType="1"/>
            </p:cNvSpPr>
            <p:nvPr/>
          </p:nvSpPr>
          <p:spPr bwMode="auto">
            <a:xfrm>
              <a:off x="1803" y="795"/>
              <a:ext cx="2155" cy="0"/>
            </a:xfrm>
            <a:prstGeom prst="line">
              <a:avLst/>
            </a:prstGeom>
            <a:noFill/>
            <a:ln w="76200" cmpd="tri">
              <a:solidFill>
                <a:srgbClr val="99CC00"/>
              </a:solidFill>
              <a:round/>
              <a:headEnd/>
              <a:tailEnd/>
            </a:ln>
          </p:spPr>
          <p:txBody>
            <a:bodyPr/>
            <a:lstStyle/>
            <a:p>
              <a:endParaRPr lang="zh-CN" altLang="en-US"/>
            </a:p>
          </p:txBody>
        </p:sp>
      </p:grpSp>
      <p:sp>
        <p:nvSpPr>
          <p:cNvPr id="9" name="文本框 11290"/>
          <p:cNvSpPr txBox="1">
            <a:spLocks noChangeArrowheads="1"/>
          </p:cNvSpPr>
          <p:nvPr/>
        </p:nvSpPr>
        <p:spPr bwMode="auto">
          <a:xfrm>
            <a:off x="3400425" y="720725"/>
            <a:ext cx="3468688" cy="639763"/>
          </a:xfrm>
          <a:prstGeom prst="rect">
            <a:avLst/>
          </a:prstGeom>
          <a:noFill/>
          <a:ln w="9525">
            <a:noFill/>
            <a:miter lim="800000"/>
            <a:headEnd/>
            <a:tailEnd/>
          </a:ln>
        </p:spPr>
        <p:txBody>
          <a:bodyPr>
            <a:spAutoFit/>
          </a:bodyPr>
          <a:lstStyle/>
          <a:p>
            <a:pPr algn="ctr" eaLnBrk="0" hangingPunct="0">
              <a:spcBef>
                <a:spcPct val="50000"/>
              </a:spcBef>
            </a:pPr>
            <a:r>
              <a:rPr lang="zh-CN" altLang="en-US" sz="3600" b="1">
                <a:latin typeface="文鼎CS大隶书" charset="0"/>
              </a:rPr>
              <a:t>总理衙门的设置</a:t>
            </a:r>
          </a:p>
        </p:txBody>
      </p:sp>
      <p:pic>
        <p:nvPicPr>
          <p:cNvPr id="10" name="图片 3" descr="timg (2)"/>
          <p:cNvPicPr>
            <a:picLocks noChangeAspect="1" noChangeArrowheads="1"/>
          </p:cNvPicPr>
          <p:nvPr/>
        </p:nvPicPr>
        <p:blipFill>
          <a:blip r:embed="rId3" cstate="print"/>
          <a:srcRect/>
          <a:stretch>
            <a:fillRect/>
          </a:stretch>
        </p:blipFill>
        <p:spPr bwMode="auto">
          <a:xfrm>
            <a:off x="393700" y="1682750"/>
            <a:ext cx="5043488" cy="4481513"/>
          </a:xfrm>
          <a:prstGeom prst="rect">
            <a:avLst/>
          </a:prstGeom>
          <a:noFill/>
          <a:ln w="9525">
            <a:noFill/>
            <a:miter lim="800000"/>
            <a:headEnd/>
            <a:tailEnd/>
          </a:ln>
        </p:spPr>
      </p:pic>
      <p:sp>
        <p:nvSpPr>
          <p:cNvPr id="11" name="文本框 62468"/>
          <p:cNvSpPr txBox="1">
            <a:spLocks noChangeArrowheads="1"/>
          </p:cNvSpPr>
          <p:nvPr/>
        </p:nvSpPr>
        <p:spPr bwMode="auto">
          <a:xfrm>
            <a:off x="5635625" y="2012950"/>
            <a:ext cx="3171825" cy="3841750"/>
          </a:xfrm>
          <a:prstGeom prst="rect">
            <a:avLst/>
          </a:prstGeom>
          <a:noFill/>
          <a:ln w="9525">
            <a:noFill/>
            <a:miter lim="800000"/>
            <a:headEnd/>
            <a:tailEnd/>
          </a:ln>
        </p:spPr>
        <p:txBody>
          <a:bodyPr lIns="0" tIns="0" rIns="0" bIns="0">
            <a:spAutoFit/>
          </a:bodyPr>
          <a:lstStyle/>
          <a:p>
            <a:r>
              <a:rPr lang="en-US" altLang="zh-CN" sz="2800" b="1">
                <a:solidFill>
                  <a:srgbClr val="CC0000"/>
                </a:solidFill>
                <a:latin typeface="创艺简仿宋" charset="0"/>
              </a:rPr>
              <a:t>       </a:t>
            </a:r>
            <a:r>
              <a:rPr lang="en-US" altLang="zh-CN" sz="2800" b="1">
                <a:latin typeface="文鼎中楷简" charset="0"/>
              </a:rPr>
              <a:t>1861</a:t>
            </a:r>
            <a:r>
              <a:rPr lang="zh-CN" altLang="en-US" sz="2800" b="1">
                <a:latin typeface="文鼎中楷简" charset="0"/>
              </a:rPr>
              <a:t>年，清政府为适应形势的变化，设立了总理各国事务衙门，简称</a:t>
            </a:r>
            <a:r>
              <a:rPr lang="en-US" altLang="zh-CN" sz="2800" b="1">
                <a:latin typeface="文鼎中楷简" charset="0"/>
              </a:rPr>
              <a:t>“</a:t>
            </a:r>
            <a:r>
              <a:rPr lang="zh-CN" altLang="en-US" sz="2800" b="1">
                <a:latin typeface="文鼎中楷简" charset="0"/>
              </a:rPr>
              <a:t>总理衙门</a:t>
            </a:r>
            <a:r>
              <a:rPr lang="en-US" altLang="zh-CN" sz="2800" b="1">
                <a:latin typeface="文鼎中楷简" charset="0"/>
              </a:rPr>
              <a:t>”</a:t>
            </a:r>
            <a:r>
              <a:rPr lang="zh-CN" altLang="en-US" sz="2800" b="1">
                <a:latin typeface="文鼎中楷简" charset="0"/>
              </a:rPr>
              <a:t>。它负责办理对外交涉以及通商、海关等事务，是清政府一个权力很大的中枢机构。</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JisuOffice Show</Application>
  <AppVersion>12.000</AppVersion>
  <Characters>0</Characters>
  <CharactersWithSpaces>0</CharactersWithSpaces>
  <DocSecurity>0</DocSecurity>
  <HyperlinksChanged>false</HyperlinksChanged>
  <Lines>0</Lines>
  <LinksUpToDate>false</LinksUpToDate>
  <Pages>50</Pages>
  <Paragraphs>264</Paragraphs>
  <Words>4190</Words>
  <TotalTime>0</TotalTime>
  <MMClips>0</MMClips>
  <ScaleCrop>false</ScaleCrop>
  <HeadingPairs>
    <vt:vector size="2" baseType="variant">
      <vt:variant>
        <vt:lpstr>제목</vt:lpstr>
      </vt:variant>
      <vt:variant>
        <vt:i4>1</vt:i4>
      </vt:variant>
    </vt:vector>
  </HeadingPairs>
  <TitlesOfParts>
    <vt:vector size="1" baseType="lpstr">
      <vt:lpstr>Title text</vt:lpstr>
    </vt:vector>
  </TitlesOfParts>
  <SharedDoc>false</SharedDoc>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revision>3</cp:revision>
  <dc:creator>Administrator</dc:creator>
  <cp:lastModifiedBy>Administrator</cp:lastModifiedBy>
  <dc:title>幻灯片 1</dc:title>
  <dcterms:modified xsi:type="dcterms:W3CDTF">2017-09-11T02:41:15Z</dcterms:modified>
</cp:coreProperties>
</file>