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emf" ContentType="image/x-emf"/>
  <Default Extension="png" ContentType="image/png"/>
  <Default Extension="gif" ContentType="image/gif"/>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activeX/activeX1.bin" ContentType="application/vnd.ms-office.activeX"/>
  <Override PartName="/ppt/activeX/activeX1.xml" ContentType="application/vnd.ms-office.activeX+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0"/>
  </p:notesMasterIdLst>
  <p:sldIdLst>
    <p:sldId id="313" r:id="rId3"/>
    <p:sldId id="727" r:id="rId4"/>
    <p:sldId id="608" r:id="rId5"/>
    <p:sldId id="609" r:id="rId6"/>
    <p:sldId id="610" r:id="rId7"/>
    <p:sldId id="612" r:id="rId8"/>
    <p:sldId id="931" r:id="rId9"/>
    <p:sldId id="613" r:id="rId10"/>
    <p:sldId id="880" r:id="rId11"/>
    <p:sldId id="615" r:id="rId12"/>
    <p:sldId id="669" r:id="rId13"/>
    <p:sldId id="881" r:id="rId14"/>
    <p:sldId id="619" r:id="rId15"/>
    <p:sldId id="622" r:id="rId16"/>
    <p:sldId id="882" r:id="rId17"/>
    <p:sldId id="620" r:id="rId18"/>
    <p:sldId id="623" r:id="rId19"/>
    <p:sldId id="656" r:id="rId20"/>
    <p:sldId id="626" r:id="rId21"/>
    <p:sldId id="629" r:id="rId22"/>
    <p:sldId id="670" r:id="rId23"/>
    <p:sldId id="672" r:id="rId24"/>
    <p:sldId id="630" r:id="rId25"/>
    <p:sldId id="631" r:id="rId26"/>
    <p:sldId id="852" r:id="rId27"/>
    <p:sldId id="662" r:id="rId28"/>
    <p:sldId id="635" r:id="rId29"/>
    <p:sldId id="663" r:id="rId30"/>
    <p:sldId id="637" r:id="rId31"/>
    <p:sldId id="634" r:id="rId32"/>
    <p:sldId id="639" r:id="rId33"/>
    <p:sldId id="643" r:id="rId34"/>
    <p:sldId id="664" r:id="rId35"/>
    <p:sldId id="640" r:id="rId36"/>
    <p:sldId id="647" r:id="rId37"/>
    <p:sldId id="658" r:id="rId38"/>
    <p:sldId id="648" r:id="rId39"/>
    <p:sldId id="806" r:id="rId40"/>
    <p:sldId id="850" r:id="rId41"/>
    <p:sldId id="851" r:id="rId42"/>
    <p:sldId id="796" r:id="rId43"/>
    <p:sldId id="665" r:id="rId44"/>
    <p:sldId id="803" r:id="rId45"/>
    <p:sldId id="804" r:id="rId46"/>
    <p:sldId id="469" r:id="rId47"/>
    <p:sldId id="661" r:id="rId48"/>
    <p:sldId id="310" r:id="rId49"/>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tpDown" initials="F" lastIdx="2"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autoAdjust="0"/>
  </p:normalViewPr>
  <p:slideViewPr>
    <p:cSldViewPr snapToGrid="0">
      <p:cViewPr varScale="1">
        <p:scale>
          <a:sx n="70" d="100"/>
          <a:sy n="70" d="100"/>
        </p:scale>
        <p:origin x="-504" y="-108"/>
      </p:cViewPr>
      <p:guideLst>
        <p:guide orient="horz" pos="2200"/>
        <p:guide pos="2188"/>
      </p:guideLst>
    </p:cSldViewPr>
  </p:slideViewPr>
  <p:notesTextViewPr>
    <p:cViewPr>
      <p:scale>
        <a:sx n="1" d="1"/>
        <a:sy n="1" d="1"/>
      </p:scale>
      <p:origin x="0" y="0"/>
    </p:cViewPr>
  </p:notesTextViewPr>
  <p:gridSpacing cx="72006" cy="72006"/>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4" Type="http://schemas.openxmlformats.org/officeDocument/2006/relationships/commentAuthors" Target="commentAuthors.xml"/><Relationship Id="rId53" Type="http://schemas.openxmlformats.org/officeDocument/2006/relationships/tableStyles" Target="tableStyles.xml"/><Relationship Id="rId52" Type="http://schemas.openxmlformats.org/officeDocument/2006/relationships/viewProps" Target="viewProps.xml"/><Relationship Id="rId51" Type="http://schemas.openxmlformats.org/officeDocument/2006/relationships/presProps" Target="presProps.xml"/><Relationship Id="rId50" Type="http://schemas.openxmlformats.org/officeDocument/2006/relationships/notesMaster" Target="notesMasters/notesMaster1.xml"/><Relationship Id="rId5" Type="http://schemas.openxmlformats.org/officeDocument/2006/relationships/slide" Target="slides/slide3.xml"/><Relationship Id="rId49" Type="http://schemas.openxmlformats.org/officeDocument/2006/relationships/slide" Target="slides/slide47.xml"/><Relationship Id="rId48" Type="http://schemas.openxmlformats.org/officeDocument/2006/relationships/slide" Target="slides/slide46.xml"/><Relationship Id="rId47" Type="http://schemas.openxmlformats.org/officeDocument/2006/relationships/slide" Target="slides/slide45.xml"/><Relationship Id="rId46" Type="http://schemas.openxmlformats.org/officeDocument/2006/relationships/slide" Target="slides/slide44.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5.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3.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2.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6.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7.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42.png"/></Relationships>
</file>

<file path=ppt/drawings/_rels/vmlDrawing7.vml.rels><?xml version="1.0" encoding="UTF-8" standalone="yes"?>
<Relationships xmlns="http://schemas.openxmlformats.org/package/2006/relationships"><Relationship Id="rId1" Type="http://schemas.openxmlformats.org/officeDocument/2006/relationships/image" Target="../media/image43.emf"/></Relationships>
</file>

<file path=ppt/drawings/_rels/vmlDrawing8.vml.rels><?xml version="1.0" encoding="UTF-8" standalone="yes"?>
<Relationships xmlns="http://schemas.openxmlformats.org/package/2006/relationships"><Relationship Id="rId6" Type="http://schemas.openxmlformats.org/officeDocument/2006/relationships/image" Target="../media/image55.emf"/><Relationship Id="rId5" Type="http://schemas.openxmlformats.org/officeDocument/2006/relationships/image" Target="../media/image54.emf"/><Relationship Id="rId4" Type="http://schemas.openxmlformats.org/officeDocument/2006/relationships/image" Target="../media/image53.emf"/><Relationship Id="rId3" Type="http://schemas.openxmlformats.org/officeDocument/2006/relationships/image" Target="../media/image52.emf"/><Relationship Id="rId2" Type="http://schemas.openxmlformats.org/officeDocument/2006/relationships/image" Target="../media/image51.emf"/><Relationship Id="rId1" Type="http://schemas.openxmlformats.org/officeDocument/2006/relationships/image" Target="../media/image50.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406F3EC-AE4E-4E58-9BB2-DB689EEB23C0}"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9509875-D542-41B8-A0C6-727FBAE35C6E}"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TextEdit="1"/>
          </p:cNvSpPr>
          <p:nvPr>
            <p:ph type="sldImg"/>
          </p:nvPr>
        </p:nvSpPr>
        <p:spPr bwMode="auto">
          <a:xfrm>
            <a:off x="1371600" y="1143000"/>
            <a:ext cx="4114800" cy="3086100"/>
          </a:xfrm>
          <a:noFill/>
          <a:ln>
            <a:solidFill>
              <a:srgbClr val="000000"/>
            </a:solidFill>
            <a:miter lim="800000"/>
          </a:ln>
        </p:spPr>
      </p:sp>
      <p:sp>
        <p:nvSpPr>
          <p:cNvPr id="23555"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smtClean="0"/>
          </a:p>
        </p:txBody>
      </p:sp>
      <p:sp>
        <p:nvSpPr>
          <p:cNvPr id="22532" name="灯片编号占位符 3"/>
          <p:cNvSpPr>
            <a:spLocks noGrp="1"/>
          </p:cNvSpPr>
          <p:nvPr>
            <p:ph type="sldNum" sz="quarter" idx="5"/>
          </p:nvPr>
        </p:nvSpPr>
        <p:spPr bwMode="auto">
          <a:ln>
            <a:miter lim="800000"/>
          </a:ln>
        </p:spPr>
        <p:txBody>
          <a:bodyPr wrap="square" numCol="1" anchorCtr="0" compatLnSpc="1"/>
          <a:lstStyle/>
          <a:p>
            <a:pPr fontAlgn="base">
              <a:spcBef>
                <a:spcPct val="0"/>
              </a:spcBef>
              <a:spcAft>
                <a:spcPct val="0"/>
              </a:spcAft>
              <a:defRPr/>
            </a:pPr>
            <a:fld id="{A39797CA-8297-4AC8-9C81-032E3F98347B}" type="slidenum">
              <a:rPr lang="zh-CN" altLang="en-US" smtClean="0"/>
            </a:fld>
            <a:endParaRPr lang="zh-CN"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825625"/>
            <a:ext cx="38862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29150" y="1825625"/>
            <a:ext cx="38862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365125"/>
            <a:ext cx="5800725"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628650" y="365125"/>
            <a:ext cx="7886700" cy="58118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1" Type="http://schemas.openxmlformats.org/officeDocument/2006/relationships/theme" Target="../theme/theme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82F288E0-7875-42C4-84C8-98DBBD3BF4D2}" type="datetimeFigureOut">
              <a:rPr lang="zh-CN" altLang="en-US" smtClean="0"/>
            </a:fld>
            <a:endParaRPr lang="zh-CN" altLang="en-US"/>
          </a:p>
        </p:txBody>
      </p:sp>
      <p:sp>
        <p:nvSpPr>
          <p:cNvPr id="5"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emf"/></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png"/><Relationship Id="rId1" Type="http://schemas.openxmlformats.org/officeDocument/2006/relationships/image" Target="../media/image2.GI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6" Type="http://schemas.openxmlformats.org/officeDocument/2006/relationships/vmlDrawing" Target="../drawings/vmlDrawing1.vml"/><Relationship Id="rId5" Type="http://schemas.openxmlformats.org/officeDocument/2006/relationships/slideLayout" Target="../slideLayouts/slideLayout7.xml"/><Relationship Id="rId4" Type="http://schemas.openxmlformats.org/officeDocument/2006/relationships/image" Target="../media/image6.jpeg"/><Relationship Id="rId3" Type="http://schemas.openxmlformats.org/officeDocument/2006/relationships/hyperlink" Target="http://military.china.com/zh_cn/history2/06/11027560/20050404/12216029.html" TargetMode="External"/><Relationship Id="rId2" Type="http://schemas.openxmlformats.org/officeDocument/2006/relationships/image" Target="../media/image5.png"/><Relationship Id="rId1" Type="http://schemas.openxmlformats.org/officeDocument/2006/relationships/oleObject" Target="../embeddings/oleObject1.bin"/></Relationships>
</file>

<file path=ppt/slides/_rels/slide7.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0.png"/><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image" Target="../media/image7.png"/></Relationships>
</file>

<file path=ppt/slides/_rels/slide8.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emf"/><Relationship Id="rId2" Type="http://schemas.openxmlformats.org/officeDocument/2006/relationships/image" Target="../media/image12.jpeg"/><Relationship Id="rId1"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emf"/><Relationship Id="rId1"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emf"/><Relationship Id="rId1" Type="http://schemas.openxmlformats.org/officeDocument/2006/relationships/image" Target="../media/image11.png"/></Relationships>
</file>

<file path=ppt/slides/_rels/slide11.xml.rels><?xml version="1.0" encoding="UTF-8" standalone="yes"?>
<Relationships xmlns="http://schemas.openxmlformats.org/package/2006/relationships"><Relationship Id="rId5" Type="http://schemas.openxmlformats.org/officeDocument/2006/relationships/vmlDrawing" Target="../drawings/vmlDrawing2.vml"/><Relationship Id="rId4" Type="http://schemas.openxmlformats.org/officeDocument/2006/relationships/slideLayout" Target="../slideLayouts/slideLayout7.xml"/><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oleObject" Target="../embeddings/oleObject2.bin"/></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emf"/><Relationship Id="rId1" Type="http://schemas.openxmlformats.org/officeDocument/2006/relationships/image" Target="../media/image11.png"/></Relationships>
</file>

<file path=ppt/slides/_rels/slide13.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image" Target="../media/image15.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1.jpeg"/><Relationship Id="rId1" Type="http://schemas.openxmlformats.org/officeDocument/2006/relationships/slide" Target="slide1.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1.png"/><Relationship Id="rId1" Type="http://schemas.openxmlformats.org/officeDocument/2006/relationships/image" Target="../media/image1.emf"/></Relationships>
</file>

<file path=ppt/slides/_rels/slide16.xml.rels><?xml version="1.0" encoding="UTF-8" standalone="yes"?>
<Relationships xmlns="http://schemas.openxmlformats.org/package/2006/relationships"><Relationship Id="rId6" Type="http://schemas.openxmlformats.org/officeDocument/2006/relationships/vmlDrawing" Target="../drawings/vmlDrawing3.vml"/><Relationship Id="rId5" Type="http://schemas.openxmlformats.org/officeDocument/2006/relationships/slideLayout" Target="../slideLayouts/slideLayout2.xml"/><Relationship Id="rId4" Type="http://schemas.openxmlformats.org/officeDocument/2006/relationships/image" Target="../media/image22.wmf"/><Relationship Id="rId3" Type="http://schemas.openxmlformats.org/officeDocument/2006/relationships/control" Target="../activeX/activeX1.xml"/><Relationship Id="rId2" Type="http://schemas.openxmlformats.org/officeDocument/2006/relationships/image" Target="../media/image1.emf"/><Relationship Id="rId1" Type="http://schemas.openxmlformats.org/officeDocument/2006/relationships/image" Target="../media/image11.png"/></Relationships>
</file>

<file path=ppt/slides/_rels/slide17.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emf"/><Relationship Id="rId2" Type="http://schemas.openxmlformats.org/officeDocument/2006/relationships/image" Target="../media/image23.png"/><Relationship Id="rId1" Type="http://schemas.openxmlformats.org/officeDocument/2006/relationships/image" Target="../media/image11.png"/></Relationships>
</file>

<file path=ppt/slides/_rels/slide1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emf"/><Relationship Id="rId2" Type="http://schemas.openxmlformats.org/officeDocument/2006/relationships/image" Target="../media/image25.png"/><Relationship Id="rId1" Type="http://schemas.openxmlformats.org/officeDocument/2006/relationships/image" Target="../media/image24.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emf"/><Relationship Id="rId1" Type="http://schemas.openxmlformats.org/officeDocument/2006/relationships/image" Target="../media/image11.png"/></Relationships>
</file>

<file path=ppt/slides/_rels/slide21.xml.rels><?xml version="1.0" encoding="UTF-8" standalone="yes"?>
<Relationships xmlns="http://schemas.openxmlformats.org/package/2006/relationships"><Relationship Id="rId4" Type="http://schemas.openxmlformats.org/officeDocument/2006/relationships/vmlDrawing" Target="../drawings/vmlDrawing4.vml"/><Relationship Id="rId3" Type="http://schemas.openxmlformats.org/officeDocument/2006/relationships/slideLayout" Target="../slideLayouts/slideLayout7.xml"/><Relationship Id="rId2" Type="http://schemas.openxmlformats.org/officeDocument/2006/relationships/image" Target="../media/image26.png"/><Relationship Id="rId1" Type="http://schemas.openxmlformats.org/officeDocument/2006/relationships/oleObject" Target="../embeddings/oleObject3.bin"/></Relationships>
</file>

<file path=ppt/slides/_rels/slide22.xml.rels><?xml version="1.0" encoding="UTF-8" standalone="yes"?>
<Relationships xmlns="http://schemas.openxmlformats.org/package/2006/relationships"><Relationship Id="rId4" Type="http://schemas.openxmlformats.org/officeDocument/2006/relationships/vmlDrawing" Target="../drawings/vmlDrawing5.vml"/><Relationship Id="rId3" Type="http://schemas.openxmlformats.org/officeDocument/2006/relationships/slideLayout" Target="../slideLayouts/slideLayout7.xml"/><Relationship Id="rId2" Type="http://schemas.openxmlformats.org/officeDocument/2006/relationships/image" Target="../media/image27.png"/><Relationship Id="rId1" Type="http://schemas.openxmlformats.org/officeDocument/2006/relationships/oleObject" Target="../embeddings/oleObject4.bin"/></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8.jpe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9.jpe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1.emf"/><Relationship Id="rId1" Type="http://schemas.openxmlformats.org/officeDocument/2006/relationships/image" Target="../media/image30.jpeg"/></Relationships>
</file>

<file path=ppt/slides/_rels/slide26.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slide" Target="slide8.xml"/><Relationship Id="rId4" Type="http://schemas.openxmlformats.org/officeDocument/2006/relationships/image" Target="../media/image33.jpeg"/><Relationship Id="rId3" Type="http://schemas.openxmlformats.org/officeDocument/2006/relationships/slide" Target="slide1.xml"/><Relationship Id="rId2" Type="http://schemas.openxmlformats.org/officeDocument/2006/relationships/image" Target="../media/image32.jpeg"/><Relationship Id="rId1" Type="http://schemas.openxmlformats.org/officeDocument/2006/relationships/image" Target="../media/image31.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5.jpeg"/><Relationship Id="rId1" Type="http://schemas.openxmlformats.org/officeDocument/2006/relationships/image" Target="../media/image34.jpe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7.png"/><Relationship Id="rId1" Type="http://schemas.openxmlformats.org/officeDocument/2006/relationships/image" Target="../media/image36.jpe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emf"/><Relationship Id="rId1" Type="http://schemas.openxmlformats.org/officeDocument/2006/relationships/image" Target="../media/image11.png"/></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slide" Target="slide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image" Target="../media/image38.png"/></Relationships>
</file>

<file path=ppt/slides/_rels/slide3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41.jpeg"/><Relationship Id="rId2" Type="http://schemas.openxmlformats.org/officeDocument/2006/relationships/image" Target="../media/image1.emf"/><Relationship Id="rId1" Type="http://schemas.openxmlformats.org/officeDocument/2006/relationships/image" Target="../media/image11.png"/></Relationships>
</file>

<file path=ppt/slides/_rels/slide35.xml.rels><?xml version="1.0" encoding="UTF-8" standalone="yes"?>
<Relationships xmlns="http://schemas.openxmlformats.org/package/2006/relationships"><Relationship Id="rId4" Type="http://schemas.openxmlformats.org/officeDocument/2006/relationships/vmlDrawing" Target="../drawings/vmlDrawing6.vml"/><Relationship Id="rId3" Type="http://schemas.openxmlformats.org/officeDocument/2006/relationships/slideLayout" Target="../slideLayouts/slideLayout7.xml"/><Relationship Id="rId2" Type="http://schemas.openxmlformats.org/officeDocument/2006/relationships/image" Target="../media/image42.png"/><Relationship Id="rId1" Type="http://schemas.openxmlformats.org/officeDocument/2006/relationships/oleObject" Target="../embeddings/oleObject5.bin"/></Relationships>
</file>

<file path=ppt/slides/_rels/slide36.xml.rels><?xml version="1.0" encoding="UTF-8" standalone="yes"?>
<Relationships xmlns="http://schemas.openxmlformats.org/package/2006/relationships"><Relationship Id="rId6" Type="http://schemas.openxmlformats.org/officeDocument/2006/relationships/vmlDrawing" Target="../drawings/vmlDrawing7.vml"/><Relationship Id="rId5" Type="http://schemas.openxmlformats.org/officeDocument/2006/relationships/slideLayout" Target="../slideLayouts/slideLayout7.xml"/><Relationship Id="rId4" Type="http://schemas.openxmlformats.org/officeDocument/2006/relationships/image" Target="../media/image45.png"/><Relationship Id="rId3" Type="http://schemas.openxmlformats.org/officeDocument/2006/relationships/image" Target="../media/image44.png"/><Relationship Id="rId2" Type="http://schemas.openxmlformats.org/officeDocument/2006/relationships/image" Target="../media/image43.emf"/><Relationship Id="rId1" Type="http://schemas.openxmlformats.org/officeDocument/2006/relationships/oleObject" Target="../embeddings/oleObject6.bin"/></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emf"/><Relationship Id="rId1" Type="http://schemas.openxmlformats.org/officeDocument/2006/relationships/image" Target="../media/image11.pn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emf"/><Relationship Id="rId1" Type="http://schemas.openxmlformats.org/officeDocument/2006/relationships/image" Target="../media/image11.pn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emf"/><Relationship Id="rId1" Type="http://schemas.openxmlformats.org/officeDocument/2006/relationships/image" Target="../media/image11.png"/></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emf"/></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emf"/></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47.png"/><Relationship Id="rId1" Type="http://schemas.openxmlformats.org/officeDocument/2006/relationships/image" Target="../media/image46.jpeg"/></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emf"/><Relationship Id="rId1" Type="http://schemas.openxmlformats.org/officeDocument/2006/relationships/image" Target="../media/image11.png"/></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1.png"/></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9.png"/><Relationship Id="rId1" Type="http://schemas.openxmlformats.org/officeDocument/2006/relationships/image" Target="../media/image48.png"/></Relationships>
</file>

<file path=ppt/slides/_rels/slide46.xml.rels><?xml version="1.0" encoding="UTF-8" standalone="yes"?>
<Relationships xmlns="http://schemas.openxmlformats.org/package/2006/relationships"><Relationship Id="rId9" Type="http://schemas.openxmlformats.org/officeDocument/2006/relationships/oleObject" Target="../embeddings/oleObject11.bin"/><Relationship Id="rId8" Type="http://schemas.openxmlformats.org/officeDocument/2006/relationships/image" Target="../media/image53.emf"/><Relationship Id="rId7" Type="http://schemas.openxmlformats.org/officeDocument/2006/relationships/oleObject" Target="../embeddings/oleObject10.bin"/><Relationship Id="rId6" Type="http://schemas.openxmlformats.org/officeDocument/2006/relationships/image" Target="../media/image52.emf"/><Relationship Id="rId5" Type="http://schemas.openxmlformats.org/officeDocument/2006/relationships/oleObject" Target="../embeddings/oleObject9.bin"/><Relationship Id="rId4" Type="http://schemas.openxmlformats.org/officeDocument/2006/relationships/image" Target="../media/image51.emf"/><Relationship Id="rId3" Type="http://schemas.openxmlformats.org/officeDocument/2006/relationships/oleObject" Target="../embeddings/oleObject8.bin"/><Relationship Id="rId2" Type="http://schemas.openxmlformats.org/officeDocument/2006/relationships/image" Target="../media/image50.emf"/><Relationship Id="rId17" Type="http://schemas.openxmlformats.org/officeDocument/2006/relationships/vmlDrawing" Target="../drawings/vmlDrawing8.vml"/><Relationship Id="rId16" Type="http://schemas.openxmlformats.org/officeDocument/2006/relationships/slideLayout" Target="../slideLayouts/slideLayout7.xml"/><Relationship Id="rId15" Type="http://schemas.openxmlformats.org/officeDocument/2006/relationships/image" Target="../media/image57.png"/><Relationship Id="rId14" Type="http://schemas.openxmlformats.org/officeDocument/2006/relationships/image" Target="../media/image1.emf"/><Relationship Id="rId13" Type="http://schemas.openxmlformats.org/officeDocument/2006/relationships/image" Target="../media/image56.png"/><Relationship Id="rId12" Type="http://schemas.openxmlformats.org/officeDocument/2006/relationships/image" Target="../media/image55.emf"/><Relationship Id="rId11" Type="http://schemas.openxmlformats.org/officeDocument/2006/relationships/oleObject" Target="../embeddings/oleObject12.bin"/><Relationship Id="rId10" Type="http://schemas.openxmlformats.org/officeDocument/2006/relationships/image" Target="../media/image54.emf"/><Relationship Id="rId1" Type="http://schemas.openxmlformats.org/officeDocument/2006/relationships/oleObject" Target="../embeddings/oleObject7.bin"/></Relationships>
</file>

<file path=ppt/slides/_rels/slide47.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7.xml"/><Relationship Id="rId4" Type="http://schemas.openxmlformats.org/officeDocument/2006/relationships/image" Target="../media/image1.emf"/><Relationship Id="rId3" Type="http://schemas.openxmlformats.org/officeDocument/2006/relationships/image" Target="../media/image11.png"/><Relationship Id="rId2" Type="http://schemas.openxmlformats.org/officeDocument/2006/relationships/image" Target="../media/image59.png"/><Relationship Id="rId1" Type="http://schemas.openxmlformats.org/officeDocument/2006/relationships/image" Target="../media/image5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655094" y="1879997"/>
            <a:ext cx="8093122" cy="1404991"/>
          </a:xfrm>
          <a:prstGeom prst="rect">
            <a:avLst/>
          </a:prstGeom>
          <a:solidFill>
            <a:srgbClr val="FF6600"/>
          </a:solidFill>
          <a:ln w="9525">
            <a:noFill/>
            <a:miter lim="800000"/>
          </a:ln>
          <a:effectLst/>
        </p:spPr>
        <p:txBody>
          <a:bodyPr wrap="none" anchor="ctr"/>
          <a:lstStyle/>
          <a:p>
            <a:pPr algn="ctr" fontAlgn="auto">
              <a:spcBef>
                <a:spcPts val="0"/>
              </a:spcBef>
              <a:spcAft>
                <a:spcPts val="0"/>
              </a:spcAft>
              <a:defRPr/>
            </a:pPr>
            <a:r>
              <a:rPr lang="zh-CN" altLang="en-US" sz="4000" b="1" dirty="0" smtClean="0">
                <a:solidFill>
                  <a:srgbClr val="FFFFFF"/>
                </a:solidFill>
                <a:effectLst>
                  <a:outerShdw blurRad="38100" dist="38100" dir="2700000" algn="tl">
                    <a:srgbClr val="000000"/>
                  </a:outerShdw>
                </a:effectLst>
                <a:latin typeface="+mn-lt"/>
                <a:ea typeface="黑体" panose="02010609060101010101" pitchFamily="49" charset="-122"/>
              </a:rPr>
              <a:t>第一单</a:t>
            </a:r>
            <a:r>
              <a:rPr lang="zh-CN" altLang="en-US" sz="4000" b="1" dirty="0">
                <a:solidFill>
                  <a:srgbClr val="FFFFFF"/>
                </a:solidFill>
                <a:effectLst>
                  <a:outerShdw blurRad="38100" dist="38100" dir="2700000" algn="tl">
                    <a:srgbClr val="000000"/>
                  </a:outerShdw>
                </a:effectLst>
                <a:latin typeface="+mn-lt"/>
                <a:ea typeface="黑体" panose="02010609060101010101" pitchFamily="49" charset="-122"/>
              </a:rPr>
              <a:t>元  </a:t>
            </a:r>
            <a:r>
              <a:rPr lang="zh-CN" altLang="en-US" sz="4000" b="1" dirty="0" smtClean="0">
                <a:solidFill>
                  <a:srgbClr val="FFFFFF"/>
                </a:solidFill>
                <a:effectLst>
                  <a:outerShdw blurRad="38100" dist="38100" dir="2700000" algn="tl">
                    <a:srgbClr val="000000"/>
                  </a:outerShdw>
                </a:effectLst>
                <a:latin typeface="+mn-lt"/>
                <a:ea typeface="黑体" panose="02010609060101010101" pitchFamily="49" charset="-122"/>
              </a:rPr>
              <a:t>中国开始沦为半殖民地</a:t>
            </a:r>
            <a:endParaRPr lang="en-US" altLang="zh-CN" sz="4000" b="1" dirty="0" smtClean="0">
              <a:solidFill>
                <a:srgbClr val="FFFFFF"/>
              </a:solidFill>
              <a:effectLst>
                <a:outerShdw blurRad="38100" dist="38100" dir="2700000" algn="tl">
                  <a:srgbClr val="000000"/>
                </a:outerShdw>
              </a:effectLst>
              <a:latin typeface="+mn-lt"/>
              <a:ea typeface="黑体" panose="02010609060101010101" pitchFamily="49" charset="-122"/>
            </a:endParaRPr>
          </a:p>
          <a:p>
            <a:pPr algn="ctr" fontAlgn="auto">
              <a:spcBef>
                <a:spcPts val="0"/>
              </a:spcBef>
              <a:spcAft>
                <a:spcPts val="0"/>
              </a:spcAft>
              <a:defRPr/>
            </a:pPr>
            <a:r>
              <a:rPr lang="zh-CN" altLang="en-US" sz="4000" b="1" dirty="0" smtClean="0">
                <a:solidFill>
                  <a:srgbClr val="FFFFFF"/>
                </a:solidFill>
                <a:effectLst>
                  <a:outerShdw blurRad="38100" dist="38100" dir="2700000" algn="tl">
                    <a:srgbClr val="000000"/>
                  </a:outerShdw>
                </a:effectLst>
                <a:latin typeface="+mn-lt"/>
                <a:ea typeface="黑体" panose="02010609060101010101" pitchFamily="49" charset="-122"/>
              </a:rPr>
              <a:t>半封建社会</a:t>
            </a:r>
            <a:endParaRPr lang="zh-CN" altLang="en-US" sz="4000" b="1" dirty="0">
              <a:solidFill>
                <a:srgbClr val="FFFFFF"/>
              </a:solidFill>
              <a:effectLst>
                <a:outerShdw blurRad="38100" dist="38100" dir="2700000" algn="tl">
                  <a:srgbClr val="000000"/>
                </a:outerShdw>
              </a:effectLst>
              <a:latin typeface="+mn-lt"/>
              <a:ea typeface="黑体" panose="02010609060101010101" pitchFamily="49" charset="-122"/>
            </a:endParaRPr>
          </a:p>
        </p:txBody>
      </p:sp>
      <p:sp>
        <p:nvSpPr>
          <p:cNvPr id="5" name="Rectangle 2"/>
          <p:cNvSpPr>
            <a:spLocks noChangeArrowheads="1"/>
          </p:cNvSpPr>
          <p:nvPr/>
        </p:nvSpPr>
        <p:spPr bwMode="auto">
          <a:xfrm>
            <a:off x="1673860" y="3860800"/>
            <a:ext cx="6095365" cy="833120"/>
          </a:xfrm>
          <a:prstGeom prst="rect">
            <a:avLst/>
          </a:prstGeom>
          <a:solidFill>
            <a:srgbClr val="00B0F0"/>
          </a:solidFill>
          <a:ln w="9525">
            <a:noFill/>
            <a:miter lim="800000"/>
          </a:ln>
          <a:effectLst/>
        </p:spPr>
        <p:txBody>
          <a:bodyPr wrap="none" anchor="ctr"/>
          <a:lstStyle/>
          <a:p>
            <a:pPr algn="ctr" fontAlgn="auto">
              <a:spcBef>
                <a:spcPts val="0"/>
              </a:spcBef>
              <a:spcAft>
                <a:spcPts val="0"/>
              </a:spcAft>
              <a:defRPr/>
            </a:pPr>
            <a:r>
              <a:rPr lang="zh-CN" altLang="en-US" sz="4000" b="1" dirty="0" smtClean="0">
                <a:solidFill>
                  <a:srgbClr val="FFC000"/>
                </a:solidFill>
                <a:effectLst>
                  <a:outerShdw blurRad="38100" dist="38100" dir="2700000" algn="tl">
                    <a:srgbClr val="000000"/>
                  </a:outerShdw>
                </a:effectLst>
                <a:latin typeface="+mn-lt"/>
                <a:ea typeface="黑体" panose="02010609060101010101" pitchFamily="49" charset="-122"/>
              </a:rPr>
              <a:t>第</a:t>
            </a:r>
            <a:r>
              <a:rPr lang="en-US" altLang="zh-CN" sz="4000" b="1" dirty="0" smtClean="0">
                <a:solidFill>
                  <a:srgbClr val="FFC000"/>
                </a:solidFill>
                <a:effectLst>
                  <a:outerShdw blurRad="38100" dist="38100" dir="2700000" algn="tl">
                    <a:srgbClr val="000000"/>
                  </a:outerShdw>
                </a:effectLst>
                <a:latin typeface="+mn-lt"/>
                <a:ea typeface="黑体" panose="02010609060101010101" pitchFamily="49" charset="-122"/>
              </a:rPr>
              <a:t>3</a:t>
            </a:r>
            <a:r>
              <a:rPr lang="zh-CN" altLang="en-US" sz="4000" dirty="0" smtClean="0">
                <a:solidFill>
                  <a:srgbClr val="FFC000"/>
                </a:solidFill>
                <a:effectLst>
                  <a:outerShdw blurRad="38100" dist="38100" dir="2700000" algn="tl">
                    <a:srgbClr val="000000"/>
                  </a:outerShdw>
                </a:effectLst>
                <a:latin typeface="+mn-lt"/>
                <a:ea typeface="黑体" panose="02010609060101010101" pitchFamily="49" charset="-122"/>
              </a:rPr>
              <a:t>课  太平天国运动</a:t>
            </a:r>
            <a:endParaRPr lang="zh-CN" altLang="en-US" sz="4000" b="1" dirty="0">
              <a:solidFill>
                <a:srgbClr val="FFC000"/>
              </a:solidFill>
              <a:effectLst>
                <a:outerShdw blurRad="38100" dist="38100" dir="2700000" algn="tl">
                  <a:srgbClr val="000000"/>
                </a:outerShdw>
              </a:effectLst>
              <a:latin typeface="+mn-lt"/>
              <a:ea typeface="黑体" panose="02010609060101010101" pitchFamily="49" charset="-122"/>
            </a:endParaRPr>
          </a:p>
        </p:txBody>
      </p:sp>
      <p:pic>
        <p:nvPicPr>
          <p:cNvPr id="9" name="Picture 2"/>
          <p:cNvPicPr>
            <a:picLocks noChangeAspect="1" noChangeArrowheads="1"/>
          </p:cNvPicPr>
          <p:nvPr/>
        </p:nvPicPr>
        <p:blipFill>
          <a:blip r:embed="rId1"/>
          <a:srcRect/>
          <a:stretch>
            <a:fillRect/>
          </a:stretch>
        </p:blipFill>
        <p:spPr bwMode="auto">
          <a:xfrm>
            <a:off x="7380357" y="366361"/>
            <a:ext cx="704910" cy="781199"/>
          </a:xfrm>
          <a:prstGeom prst="rect">
            <a:avLst/>
          </a:prstGeom>
          <a:noFill/>
          <a:ln w="9525">
            <a:noFill/>
            <a:miter lim="800000"/>
            <a:headEnd/>
            <a:tailEnd/>
          </a:ln>
          <a:effec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2" name="文本框 1"/>
          <p:cNvSpPr txBox="1"/>
          <p:nvPr/>
        </p:nvSpPr>
        <p:spPr>
          <a:xfrm>
            <a:off x="838835" y="-227330"/>
            <a:ext cx="7466330" cy="5077460"/>
          </a:xfrm>
          <a:prstGeom prst="rect">
            <a:avLst/>
          </a:prstGeom>
          <a:noFill/>
        </p:spPr>
        <p:txBody>
          <a:bodyPr wrap="square" rtlCol="0" anchor="t">
            <a:spAutoFit/>
          </a:bodyPr>
          <a:p>
            <a:pPr>
              <a:lnSpc>
                <a:spcPct val="300000"/>
              </a:lnSpc>
              <a:buFont typeface="Arial" panose="020B0604020202020204" pitchFamily="34" charset="0"/>
              <a:buNone/>
            </a:pPr>
            <a:endParaRPr lang="zh-CN" altLang="en-US" sz="3600" b="1" dirty="0">
              <a:solidFill>
                <a:srgbClr val="FFC000"/>
              </a:solidFill>
              <a:effectLst>
                <a:outerShdw blurRad="38100" dist="38100" dir="2700000">
                  <a:srgbClr val="000000"/>
                </a:outerShdw>
              </a:effectLst>
              <a:latin typeface="Arial" panose="020B0604020202020204" pitchFamily="34" charset="0"/>
              <a:ea typeface="华文隶书" panose="02010800040101010101" pitchFamily="2" charset="-122"/>
              <a:sym typeface="+mn-ea"/>
            </a:endParaRPr>
          </a:p>
          <a:p>
            <a:pPr>
              <a:lnSpc>
                <a:spcPct val="300000"/>
              </a:lnSpc>
              <a:buFont typeface="Arial" panose="020B0604020202020204" pitchFamily="34" charset="0"/>
              <a:buNone/>
            </a:pPr>
            <a:r>
              <a:rPr lang="zh-CN" altLang="en-US" sz="3600" b="1" dirty="0">
                <a:solidFill>
                  <a:srgbClr val="990000"/>
                </a:solidFill>
                <a:effectLst>
                  <a:outerShdw blurRad="38100" dist="38100" dir="2700000">
                    <a:srgbClr val="000000"/>
                  </a:outerShdw>
                </a:effectLst>
                <a:latin typeface="Arial" panose="020B0604020202020204" pitchFamily="34" charset="0"/>
                <a:ea typeface="华文隶书" panose="02010800040101010101" pitchFamily="2" charset="-122"/>
                <a:sym typeface="+mn-ea"/>
              </a:rPr>
              <a:t>第二次鸦片战争列强的罪行及结果？</a:t>
            </a:r>
            <a:endParaRPr lang="zh-CN" altLang="en-US" sz="3600" b="1" dirty="0">
              <a:solidFill>
                <a:srgbClr val="990000"/>
              </a:solidFill>
              <a:effectLst>
                <a:outerShdw blurRad="38100" dist="38100" dir="2700000">
                  <a:srgbClr val="000000"/>
                </a:outerShdw>
              </a:effectLst>
              <a:latin typeface="Arial" panose="020B0604020202020204" pitchFamily="34" charset="0"/>
              <a:ea typeface="华文隶书" panose="02010800040101010101" pitchFamily="2" charset="-122"/>
              <a:sym typeface="+mn-ea"/>
            </a:endParaRPr>
          </a:p>
          <a:p>
            <a:pPr>
              <a:lnSpc>
                <a:spcPct val="300000"/>
              </a:lnSpc>
              <a:buFont typeface="Arial" panose="020B0604020202020204" pitchFamily="34" charset="0"/>
              <a:buNone/>
            </a:pPr>
            <a:r>
              <a:rPr lang="zh-CN" altLang="en-US" sz="3600" b="1" dirty="0">
                <a:solidFill>
                  <a:srgbClr val="990000"/>
                </a:solidFill>
                <a:effectLst>
                  <a:outerShdw blurRad="38100" dist="38100" dir="2700000">
                    <a:srgbClr val="000000"/>
                  </a:outerShdw>
                </a:effectLst>
                <a:latin typeface="Arial" panose="020B0604020202020204" pitchFamily="34" charset="0"/>
                <a:ea typeface="华文隶书" panose="02010800040101010101" pitchFamily="2" charset="-122"/>
                <a:sym typeface="+mn-ea"/>
              </a:rPr>
              <a:t>影响？</a:t>
            </a:r>
            <a:endParaRPr lang="zh-CN" altLang="en-US" sz="3600"/>
          </a:p>
        </p:txBody>
      </p:sp>
      <p:sp>
        <p:nvSpPr>
          <p:cNvPr id="3" name="文本框 2"/>
          <p:cNvSpPr txBox="1"/>
          <p:nvPr/>
        </p:nvSpPr>
        <p:spPr>
          <a:xfrm>
            <a:off x="419100" y="2940685"/>
            <a:ext cx="8076565" cy="977265"/>
          </a:xfrm>
          <a:prstGeom prst="rect">
            <a:avLst/>
          </a:prstGeom>
          <a:noFill/>
        </p:spPr>
        <p:txBody>
          <a:bodyPr wrap="square" rtlCol="0">
            <a:spAutoFit/>
          </a:bodyPr>
          <a:p>
            <a:pPr>
              <a:lnSpc>
                <a:spcPct val="120000"/>
              </a:lnSpc>
            </a:pPr>
            <a:r>
              <a:rPr lang="zh-CN" altLang="en-US" sz="2400" b="1">
                <a:solidFill>
                  <a:srgbClr val="FFFF00"/>
                </a:solidFill>
                <a:latin typeface="黑体" panose="02010609060101010101" pitchFamily="49" charset="-122"/>
                <a:ea typeface="黑体" panose="02010609060101010101" pitchFamily="49" charset="-122"/>
              </a:rPr>
              <a:t>英法联军火烧圆明园、俄国割占中国</a:t>
            </a:r>
            <a:r>
              <a:rPr lang="en-US" altLang="zh-CN" sz="2400" b="1">
                <a:solidFill>
                  <a:srgbClr val="FFFF00"/>
                </a:solidFill>
                <a:latin typeface="黑体" panose="02010609060101010101" pitchFamily="49" charset="-122"/>
                <a:ea typeface="黑体" panose="02010609060101010101" pitchFamily="49" charset="-122"/>
              </a:rPr>
              <a:t>150</a:t>
            </a:r>
            <a:r>
              <a:rPr lang="zh-CN" altLang="en-US" sz="2400" b="1">
                <a:solidFill>
                  <a:srgbClr val="FFFF00"/>
                </a:solidFill>
                <a:latin typeface="黑体" panose="02010609060101010101" pitchFamily="49" charset="-122"/>
                <a:ea typeface="黑体" panose="02010609060101010101" pitchFamily="49" charset="-122"/>
              </a:rPr>
              <a:t>多万平方公里领土。　中国战败，签订《北京条约》。</a:t>
            </a:r>
            <a:endParaRPr lang="zh-CN" altLang="en-US" sz="2400" b="1">
              <a:solidFill>
                <a:srgbClr val="FFFF00"/>
              </a:solidFill>
              <a:latin typeface="黑体" panose="02010609060101010101" pitchFamily="49" charset="-122"/>
              <a:ea typeface="黑体" panose="02010609060101010101" pitchFamily="49" charset="-122"/>
            </a:endParaRPr>
          </a:p>
        </p:txBody>
      </p:sp>
      <p:sp>
        <p:nvSpPr>
          <p:cNvPr id="4" name="文本框 3"/>
          <p:cNvSpPr txBox="1"/>
          <p:nvPr/>
        </p:nvSpPr>
        <p:spPr>
          <a:xfrm>
            <a:off x="856615" y="4752975"/>
            <a:ext cx="6901815" cy="755650"/>
          </a:xfrm>
          <a:prstGeom prst="rect">
            <a:avLst/>
          </a:prstGeom>
          <a:noFill/>
        </p:spPr>
        <p:txBody>
          <a:bodyPr wrap="square" rtlCol="0">
            <a:spAutoFit/>
          </a:bodyPr>
          <a:p>
            <a:pPr>
              <a:lnSpc>
                <a:spcPct val="120000"/>
              </a:lnSpc>
            </a:pPr>
            <a:r>
              <a:rPr lang="zh-CN" altLang="en-US" sz="3600" b="1">
                <a:solidFill>
                  <a:srgbClr val="FFFF00"/>
                </a:solidFill>
                <a:latin typeface="黑体" panose="02010609060101010101" pitchFamily="49" charset="-122"/>
                <a:ea typeface="黑体" panose="02010609060101010101" pitchFamily="49" charset="-122"/>
              </a:rPr>
              <a:t>中国半殖民地化程度进一步加深。</a:t>
            </a:r>
            <a:endParaRPr lang="zh-CN" altLang="en-US" sz="3600" b="1">
              <a:solidFill>
                <a:srgbClr val="FFFF00"/>
              </a:solidFill>
              <a:latin typeface="黑体" panose="02010609060101010101" pitchFamily="49" charset="-122"/>
              <a:ea typeface="黑体" panose="02010609060101010101" pitchFamily="49" charset="-122"/>
            </a:endParaRPr>
          </a:p>
        </p:txBody>
      </p:sp>
      <p:pic>
        <p:nvPicPr>
          <p:cNvPr id="9" name="图片 203777" descr="12"/>
          <p:cNvPicPr>
            <a:picLocks noChangeAspect="1" noChangeArrowheads="1"/>
          </p:cNvPicPr>
          <p:nvPr/>
        </p:nvPicPr>
        <p:blipFill>
          <a:blip r:embed="rId1"/>
          <a:srcRect/>
          <a:stretch>
            <a:fillRect/>
          </a:stretch>
        </p:blipFill>
        <p:spPr bwMode="auto">
          <a:xfrm>
            <a:off x="7250067" y="208830"/>
            <a:ext cx="970671" cy="1083212"/>
          </a:xfrm>
          <a:prstGeom prst="rect">
            <a:avLst/>
          </a:prstGeom>
          <a:noFill/>
          <a:ln w="9525">
            <a:noFill/>
            <a:miter lim="800000"/>
            <a:headEnd/>
            <a:tailEnd/>
          </a:ln>
        </p:spPr>
      </p:pic>
      <p:pic>
        <p:nvPicPr>
          <p:cNvPr id="5" name="图片 4" descr="课件（复习巩固）"/>
          <p:cNvPicPr>
            <a:picLocks noChangeAspect="1"/>
          </p:cNvPicPr>
          <p:nvPr/>
        </p:nvPicPr>
        <p:blipFill>
          <a:blip r:embed="rId2"/>
          <a:stretch>
            <a:fillRect/>
          </a:stretch>
        </p:blipFill>
        <p:spPr>
          <a:xfrm>
            <a:off x="128270" y="208915"/>
            <a:ext cx="3256915" cy="793115"/>
          </a:xfrm>
          <a:prstGeom prst="rect">
            <a:avLst/>
          </a:prstGeom>
        </p:spPr>
      </p:pic>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14338" name="文本框 14337"/>
          <p:cNvSpPr txBox="1"/>
          <p:nvPr/>
        </p:nvSpPr>
        <p:spPr>
          <a:xfrm>
            <a:off x="395288" y="1352233"/>
            <a:ext cx="8424862" cy="5132070"/>
          </a:xfrm>
          <a:prstGeom prst="rect">
            <a:avLst/>
          </a:prstGeom>
          <a:noFill/>
          <a:ln w="9525">
            <a:noFill/>
          </a:ln>
        </p:spPr>
        <p:txBody>
          <a:bodyPr>
            <a:spAutoFit/>
          </a:bodyPr>
          <a:p>
            <a:pPr algn="just">
              <a:lnSpc>
                <a:spcPct val="130000"/>
              </a:lnSpc>
              <a:spcBef>
                <a:spcPct val="50000"/>
              </a:spcBef>
              <a:buClr>
                <a:schemeClr val="bg1"/>
              </a:buClr>
            </a:pPr>
            <a:r>
              <a:rPr lang="en-US" altLang="zh-CN" sz="2400" b="1" dirty="0">
                <a:solidFill>
                  <a:srgbClr val="FFFFFF"/>
                </a:solidFill>
                <a:latin typeface="Times New Roman" panose="02020603050405020304" pitchFamily="18" charset="0"/>
              </a:rPr>
              <a:t>         </a:t>
            </a:r>
            <a:r>
              <a:rPr lang="zh-CN" altLang="en-US" sz="3600" b="1" dirty="0">
                <a:solidFill>
                  <a:srgbClr val="FF0000"/>
                </a:solidFill>
                <a:latin typeface="Times New Roman" panose="02020603050405020304" pitchFamily="18" charset="0"/>
              </a:rPr>
              <a:t>材料：</a:t>
            </a:r>
            <a:r>
              <a:rPr lang="zh-CN" altLang="en-US" sz="3600" b="1" dirty="0">
                <a:latin typeface="Times New Roman" panose="02020603050405020304" pitchFamily="18" charset="0"/>
              </a:rPr>
              <a:t> </a:t>
            </a:r>
            <a:r>
              <a:rPr lang="zh-CN" altLang="en-US" sz="3600" b="1" dirty="0">
                <a:solidFill>
                  <a:srgbClr val="FFFF00"/>
                </a:solidFill>
                <a:latin typeface="Times New Roman" panose="02020603050405020304" pitchFamily="18" charset="0"/>
              </a:rPr>
              <a:t>鸦片战争以后</a:t>
            </a:r>
            <a:r>
              <a:rPr lang="zh-CN" altLang="en-US" sz="3600" b="1" dirty="0">
                <a:solidFill>
                  <a:schemeClr val="bg1"/>
                </a:solidFill>
                <a:latin typeface="Times New Roman" panose="02020603050405020304" pitchFamily="18" charset="0"/>
              </a:rPr>
              <a:t>，</a:t>
            </a:r>
            <a:r>
              <a:rPr lang="zh-CN" altLang="en-US" sz="3600" b="1" dirty="0">
                <a:solidFill>
                  <a:srgbClr val="FFFF00"/>
                </a:solidFill>
                <a:latin typeface="Times New Roman" panose="02020603050405020304" pitchFamily="18" charset="0"/>
              </a:rPr>
              <a:t>清政府</a:t>
            </a:r>
            <a:r>
              <a:rPr lang="zh-CN" altLang="en-US" sz="3600" b="1" dirty="0">
                <a:solidFill>
                  <a:schemeClr val="bg1"/>
                </a:solidFill>
                <a:latin typeface="Times New Roman" panose="02020603050405020304" pitchFamily="18" charset="0"/>
              </a:rPr>
              <a:t>为了支付总计大约</a:t>
            </a:r>
            <a:r>
              <a:rPr lang="en-US" altLang="zh-CN" sz="3600" b="1" dirty="0">
                <a:solidFill>
                  <a:schemeClr val="bg1"/>
                </a:solidFill>
                <a:latin typeface="Times New Roman" panose="02020603050405020304" pitchFamily="18" charset="0"/>
              </a:rPr>
              <a:t>7000</a:t>
            </a:r>
            <a:r>
              <a:rPr lang="zh-CN" altLang="en-US" sz="3600" b="1" dirty="0">
                <a:solidFill>
                  <a:schemeClr val="bg1"/>
                </a:solidFill>
                <a:latin typeface="Times New Roman" panose="02020603050405020304" pitchFamily="18" charset="0"/>
              </a:rPr>
              <a:t>万元的战费和</a:t>
            </a:r>
            <a:r>
              <a:rPr lang="en-US" altLang="zh-CN" sz="3600" b="1" dirty="0">
                <a:solidFill>
                  <a:schemeClr val="bg1"/>
                </a:solidFill>
                <a:latin typeface="Times New Roman" panose="02020603050405020304" pitchFamily="18" charset="0"/>
              </a:rPr>
              <a:t>2000</a:t>
            </a:r>
            <a:r>
              <a:rPr lang="zh-CN" altLang="en-US" sz="3600" b="1" dirty="0">
                <a:solidFill>
                  <a:schemeClr val="bg1"/>
                </a:solidFill>
                <a:latin typeface="Times New Roman" panose="02020603050405020304" pitchFamily="18" charset="0"/>
              </a:rPr>
              <a:t>多万元的赔款，</a:t>
            </a:r>
            <a:r>
              <a:rPr lang="zh-CN" altLang="en-US" sz="3600" b="1" dirty="0">
                <a:solidFill>
                  <a:srgbClr val="FFFF00"/>
                </a:solidFill>
                <a:latin typeface="Times New Roman" panose="02020603050405020304" pitchFamily="18" charset="0"/>
              </a:rPr>
              <a:t>加紧搜刮人民</a:t>
            </a:r>
            <a:r>
              <a:rPr lang="zh-CN" altLang="en-US" sz="3600" b="1" dirty="0">
                <a:solidFill>
                  <a:schemeClr val="bg1"/>
                </a:solidFill>
                <a:latin typeface="Times New Roman" panose="02020603050405020304" pitchFamily="18" charset="0"/>
              </a:rPr>
              <a:t>。</a:t>
            </a:r>
            <a:r>
              <a:rPr lang="zh-CN" altLang="en-US" sz="3600" b="1" dirty="0">
                <a:solidFill>
                  <a:srgbClr val="FFFF00"/>
                </a:solidFill>
                <a:latin typeface="Times New Roman" panose="02020603050405020304" pitchFamily="18" charset="0"/>
              </a:rPr>
              <a:t>地丁税</a:t>
            </a:r>
            <a:r>
              <a:rPr lang="zh-CN" altLang="en-US" sz="3600" b="1" dirty="0">
                <a:solidFill>
                  <a:schemeClr val="bg1"/>
                </a:solidFill>
                <a:latin typeface="Times New Roman" panose="02020603050405020304" pitchFamily="18" charset="0"/>
              </a:rPr>
              <a:t>是清政府的主要税收，在</a:t>
            </a:r>
            <a:r>
              <a:rPr lang="en-US" altLang="zh-CN" sz="3600" b="1" dirty="0">
                <a:solidFill>
                  <a:schemeClr val="bg1"/>
                </a:solidFill>
                <a:latin typeface="Times New Roman" panose="02020603050405020304" pitchFamily="18" charset="0"/>
              </a:rPr>
              <a:t>1841</a:t>
            </a:r>
            <a:r>
              <a:rPr lang="zh-CN" altLang="en-US" sz="3600" b="1" dirty="0">
                <a:solidFill>
                  <a:schemeClr val="bg1"/>
                </a:solidFill>
                <a:latin typeface="Times New Roman" panose="02020603050405020304" pitchFamily="18" charset="0"/>
              </a:rPr>
              <a:t>年</a:t>
            </a:r>
            <a:r>
              <a:rPr lang="en-US" altLang="zh-CN" sz="3600" b="1" dirty="0">
                <a:solidFill>
                  <a:schemeClr val="bg1"/>
                </a:solidFill>
                <a:latin typeface="Times New Roman" panose="02020603050405020304" pitchFamily="18" charset="0"/>
              </a:rPr>
              <a:t>--1849</a:t>
            </a:r>
            <a:r>
              <a:rPr lang="zh-CN" altLang="en-US" sz="3600" b="1" dirty="0">
                <a:solidFill>
                  <a:schemeClr val="bg1"/>
                </a:solidFill>
                <a:latin typeface="Times New Roman" panose="02020603050405020304" pitchFamily="18" charset="0"/>
              </a:rPr>
              <a:t>年八年之间，这项税收就增加了</a:t>
            </a:r>
            <a:r>
              <a:rPr lang="en-US" altLang="zh-CN" sz="3600" b="1" dirty="0">
                <a:solidFill>
                  <a:schemeClr val="bg1"/>
                </a:solidFill>
                <a:latin typeface="Times New Roman" panose="02020603050405020304" pitchFamily="18" charset="0"/>
              </a:rPr>
              <a:t>330</a:t>
            </a:r>
            <a:r>
              <a:rPr lang="zh-CN" altLang="en-US" sz="3600" b="1" dirty="0">
                <a:solidFill>
                  <a:schemeClr val="bg1"/>
                </a:solidFill>
                <a:latin typeface="Times New Roman" panose="02020603050405020304" pitchFamily="18" charset="0"/>
              </a:rPr>
              <a:t>多万两。鸦片战争后不到十年的光景里，劳动</a:t>
            </a:r>
            <a:r>
              <a:rPr lang="zh-CN" altLang="en-US" sz="3600" b="1" dirty="0">
                <a:solidFill>
                  <a:srgbClr val="FFFF00"/>
                </a:solidFill>
                <a:latin typeface="Times New Roman" panose="02020603050405020304" pitchFamily="18" charset="0"/>
              </a:rPr>
              <a:t>人民</a:t>
            </a:r>
            <a:r>
              <a:rPr lang="zh-CN" altLang="en-US" sz="3600" b="1" dirty="0">
                <a:solidFill>
                  <a:schemeClr val="bg1"/>
                </a:solidFill>
                <a:latin typeface="Times New Roman" panose="02020603050405020304" pitchFamily="18" charset="0"/>
              </a:rPr>
              <a:t>实际</a:t>
            </a:r>
            <a:r>
              <a:rPr lang="zh-CN" altLang="en-US" sz="3600" b="1" dirty="0">
                <a:solidFill>
                  <a:srgbClr val="FFFF00"/>
                </a:solidFill>
                <a:latin typeface="Times New Roman" panose="02020603050405020304" pitchFamily="18" charset="0"/>
              </a:rPr>
              <a:t>负担</a:t>
            </a:r>
            <a:r>
              <a:rPr lang="zh-CN" altLang="en-US" sz="3600" b="1" dirty="0">
                <a:solidFill>
                  <a:schemeClr val="bg1"/>
                </a:solidFill>
                <a:latin typeface="Times New Roman" panose="02020603050405020304" pitchFamily="18" charset="0"/>
              </a:rPr>
              <a:t>比过去</a:t>
            </a:r>
            <a:r>
              <a:rPr lang="zh-CN" altLang="en-US" sz="3600" b="1" dirty="0">
                <a:solidFill>
                  <a:srgbClr val="FFFF00"/>
                </a:solidFill>
                <a:latin typeface="Times New Roman" panose="02020603050405020304" pitchFamily="18" charset="0"/>
              </a:rPr>
              <a:t>增加</a:t>
            </a:r>
            <a:r>
              <a:rPr lang="zh-CN" altLang="en-US" sz="3600" b="1" dirty="0">
                <a:solidFill>
                  <a:schemeClr val="bg1"/>
                </a:solidFill>
                <a:latin typeface="Times New Roman" panose="02020603050405020304" pitchFamily="18" charset="0"/>
              </a:rPr>
              <a:t>了好几倍。</a:t>
            </a:r>
            <a:r>
              <a:rPr lang="zh-CN" altLang="en-US" sz="3600" b="1" dirty="0">
                <a:latin typeface="Times New Roman" panose="02020603050405020304" pitchFamily="18" charset="0"/>
              </a:rPr>
              <a:t> </a:t>
            </a:r>
            <a:endParaRPr lang="zh-CN" altLang="en-US" sz="3600" dirty="0">
              <a:latin typeface="Times New Roman" panose="02020603050405020304" pitchFamily="18" charset="0"/>
            </a:endParaRPr>
          </a:p>
        </p:txBody>
      </p:sp>
      <p:sp>
        <p:nvSpPr>
          <p:cNvPr id="14339" name="文本框 14338"/>
          <p:cNvSpPr txBox="1"/>
          <p:nvPr/>
        </p:nvSpPr>
        <p:spPr>
          <a:xfrm>
            <a:off x="539750" y="549275"/>
            <a:ext cx="2537460" cy="706755"/>
          </a:xfrm>
          <a:prstGeom prst="rect">
            <a:avLst/>
          </a:prstGeom>
          <a:solidFill>
            <a:schemeClr val="accent1"/>
          </a:solidFill>
          <a:ln w="9525">
            <a:noFill/>
          </a:ln>
        </p:spPr>
        <p:txBody>
          <a:bodyPr wrap="square">
            <a:spAutoFit/>
          </a:bodyPr>
          <a:p>
            <a:pPr algn="ctr">
              <a:spcBef>
                <a:spcPct val="50000"/>
              </a:spcBef>
              <a:buClr>
                <a:schemeClr val="bg1"/>
              </a:buClr>
            </a:pPr>
            <a:r>
              <a:rPr lang="zh-CN" altLang="en-US" sz="4000" dirty="0">
                <a:solidFill>
                  <a:srgbClr val="FF0000"/>
                </a:solidFill>
                <a:latin typeface="Times New Roman" panose="02020603050405020304" pitchFamily="18" charset="0"/>
                <a:ea typeface="黑体" panose="02010609060101010101" pitchFamily="49" charset="-122"/>
              </a:rPr>
              <a:t>背景资料</a:t>
            </a:r>
            <a:endParaRPr lang="zh-CN" altLang="en-US" sz="4000" dirty="0">
              <a:solidFill>
                <a:srgbClr val="FF0000"/>
              </a:solidFill>
              <a:latin typeface="Times New Roman" panose="02020603050405020304" pitchFamily="18" charset="0"/>
              <a:ea typeface="黑体" panose="02010609060101010101" pitchFamily="49" charset="-122"/>
            </a:endParaRPr>
          </a:p>
        </p:txBody>
      </p:sp>
    </p:spTree>
  </p:cSld>
  <p:clrMapOvr>
    <a:masterClrMapping/>
  </p:clrMapOvr>
  <p:transition spd="slow">
    <p:zoom dir="in"/>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86018" name="图片 86017" descr="100_4884"/>
          <p:cNvPicPr>
            <a:picLocks noChangeAspect="1"/>
          </p:cNvPicPr>
          <p:nvPr/>
        </p:nvPicPr>
        <p:blipFill>
          <a:blip r:embed="rId1"/>
          <a:stretch>
            <a:fillRect/>
          </a:stretch>
        </p:blipFill>
        <p:spPr>
          <a:xfrm>
            <a:off x="-7620" y="-6350"/>
            <a:ext cx="9159875" cy="6870700"/>
          </a:xfrm>
          <a:prstGeom prst="rect">
            <a:avLst/>
          </a:prstGeom>
          <a:noFill/>
          <a:ln w="9525">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99333" name="文本框 99332"/>
          <p:cNvSpPr txBox="1"/>
          <p:nvPr/>
        </p:nvSpPr>
        <p:spPr>
          <a:xfrm>
            <a:off x="1046163" y="1219200"/>
            <a:ext cx="6551612" cy="2584450"/>
          </a:xfrm>
          <a:prstGeom prst="rect">
            <a:avLst/>
          </a:prstGeom>
          <a:noFill/>
          <a:ln w="9525" cap="flat" cmpd="sng">
            <a:solidFill>
              <a:schemeClr val="tx1"/>
            </a:solidFill>
            <a:prstDash val="solid"/>
            <a:miter/>
            <a:headEnd type="none" w="med" len="med"/>
            <a:tailEnd type="none" w="med" len="med"/>
          </a:ln>
        </p:spPr>
        <p:txBody>
          <a:bodyPr>
            <a:spAutoFit/>
          </a:bodyPr>
          <a:p>
            <a:pPr>
              <a:spcBef>
                <a:spcPct val="50000"/>
              </a:spcBef>
            </a:pPr>
            <a:r>
              <a:rPr lang="zh-CN" altLang="zh-CN" sz="3600" b="1" dirty="0">
                <a:solidFill>
                  <a:schemeClr val="bg1"/>
                </a:solidFill>
                <a:latin typeface="Arial" panose="020B0604020202020204" pitchFamily="34" charset="0"/>
              </a:rPr>
              <a:t>鸦片战争后</a:t>
            </a:r>
            <a:r>
              <a:rPr lang="en-US" altLang="zh-CN" sz="3600" b="1" dirty="0">
                <a:solidFill>
                  <a:schemeClr val="bg1"/>
                </a:solidFill>
                <a:latin typeface="Arial" panose="020B0604020202020204" pitchFamily="34" charset="0"/>
              </a:rPr>
              <a:t>——</a:t>
            </a:r>
            <a:endParaRPr lang="en-US" altLang="zh-CN" sz="3600" b="1" dirty="0">
              <a:solidFill>
                <a:schemeClr val="bg1"/>
              </a:solidFill>
              <a:latin typeface="Arial" panose="020B0604020202020204" pitchFamily="34" charset="0"/>
            </a:endParaRPr>
          </a:p>
          <a:p>
            <a:pPr>
              <a:spcBef>
                <a:spcPct val="50000"/>
              </a:spcBef>
            </a:pPr>
            <a:r>
              <a:rPr lang="zh-CN" altLang="zh-CN" sz="2800" b="1" dirty="0">
                <a:solidFill>
                  <a:srgbClr val="FFFF00"/>
                </a:solidFill>
                <a:latin typeface="Arial" panose="020B0604020202020204" pitchFamily="34" charset="0"/>
              </a:rPr>
              <a:t>①</a:t>
            </a:r>
            <a:r>
              <a:rPr lang="zh-CN" altLang="en-US" sz="2800" b="1" dirty="0">
                <a:solidFill>
                  <a:srgbClr val="FFFF00"/>
                </a:solidFill>
                <a:latin typeface="Arial" panose="020B0604020202020204" pitchFamily="34" charset="0"/>
              </a:rPr>
              <a:t>鸦片走私导致白银外流、银价激涨</a:t>
            </a:r>
            <a:endParaRPr lang="zh-CN" altLang="en-US" sz="2800" b="1" dirty="0">
              <a:solidFill>
                <a:srgbClr val="FFFF00"/>
              </a:solidFill>
              <a:latin typeface="Arial" panose="020B0604020202020204" pitchFamily="34" charset="0"/>
            </a:endParaRPr>
          </a:p>
          <a:p>
            <a:pPr>
              <a:spcBef>
                <a:spcPct val="50000"/>
              </a:spcBef>
            </a:pPr>
            <a:r>
              <a:rPr lang="zh-CN" altLang="zh-CN" sz="2800" b="1" dirty="0">
                <a:solidFill>
                  <a:srgbClr val="FFFF00"/>
                </a:solidFill>
                <a:latin typeface="Arial" panose="020B0604020202020204" pitchFamily="34" charset="0"/>
              </a:rPr>
              <a:t>②</a:t>
            </a:r>
            <a:r>
              <a:rPr lang="zh-CN" altLang="en-US" sz="2800" b="1" dirty="0">
                <a:solidFill>
                  <a:srgbClr val="FFFF00"/>
                </a:solidFill>
                <a:latin typeface="Arial" panose="020B0604020202020204" pitchFamily="34" charset="0"/>
              </a:rPr>
              <a:t>洋货涌入导致传统手工业破产</a:t>
            </a:r>
            <a:endParaRPr lang="zh-CN" altLang="en-US" sz="2800" b="1" dirty="0">
              <a:solidFill>
                <a:srgbClr val="FFFF00"/>
              </a:solidFill>
              <a:latin typeface="Arial" panose="020B0604020202020204" pitchFamily="34" charset="0"/>
            </a:endParaRPr>
          </a:p>
          <a:p>
            <a:pPr>
              <a:spcBef>
                <a:spcPct val="50000"/>
              </a:spcBef>
            </a:pPr>
            <a:r>
              <a:rPr lang="zh-CN" altLang="zh-CN" sz="2800" b="1" dirty="0">
                <a:solidFill>
                  <a:srgbClr val="FFFF00"/>
                </a:solidFill>
                <a:latin typeface="Arial" panose="020B0604020202020204" pitchFamily="34" charset="0"/>
              </a:rPr>
              <a:t>③</a:t>
            </a:r>
            <a:r>
              <a:rPr lang="zh-CN" altLang="en-US" sz="2800" b="1" dirty="0">
                <a:solidFill>
                  <a:srgbClr val="FFFF00"/>
                </a:solidFill>
                <a:latin typeface="Arial" panose="020B0604020202020204" pitchFamily="34" charset="0"/>
              </a:rPr>
              <a:t>巨额赔款加重人民负担</a:t>
            </a:r>
            <a:endParaRPr lang="zh-CN" altLang="en-US" sz="2800" b="1" dirty="0">
              <a:solidFill>
                <a:srgbClr val="FFFF00"/>
              </a:solidFill>
              <a:latin typeface="Arial" panose="020B0604020202020204" pitchFamily="34" charset="0"/>
            </a:endParaRPr>
          </a:p>
        </p:txBody>
      </p:sp>
      <p:sp>
        <p:nvSpPr>
          <p:cNvPr id="99337" name="矩形 99336"/>
          <p:cNvSpPr/>
          <p:nvPr/>
        </p:nvSpPr>
        <p:spPr>
          <a:xfrm>
            <a:off x="939800" y="3990340"/>
            <a:ext cx="6192838" cy="1124585"/>
          </a:xfrm>
          <a:prstGeom prst="rect">
            <a:avLst/>
          </a:prstGeom>
          <a:noFill/>
          <a:ln w="9525" cap="flat" cmpd="sng">
            <a:noFill/>
            <a:prstDash val="solid"/>
            <a:miter/>
            <a:headEnd type="none" w="med" len="med"/>
            <a:tailEnd type="none" w="med" len="med"/>
          </a:ln>
        </p:spPr>
        <p:txBody>
          <a:bodyPr>
            <a:spAutoFit/>
          </a:bodyPr>
          <a:p>
            <a:pPr>
              <a:lnSpc>
                <a:spcPct val="110000"/>
              </a:lnSpc>
              <a:spcBef>
                <a:spcPct val="20000"/>
              </a:spcBef>
            </a:pPr>
            <a:r>
              <a:rPr lang="zh-CN" altLang="en-US" sz="2800" b="1" dirty="0">
                <a:solidFill>
                  <a:schemeClr val="bg1"/>
                </a:solidFill>
                <a:latin typeface="Arial" panose="020B0604020202020204" pitchFamily="34" charset="0"/>
              </a:rPr>
              <a:t>西方列强的侵略和清政府的腐败</a:t>
            </a:r>
            <a:endParaRPr lang="zh-CN" altLang="en-US" sz="2800" b="1" dirty="0">
              <a:solidFill>
                <a:schemeClr val="bg1"/>
              </a:solidFill>
              <a:latin typeface="Arial" panose="020B0604020202020204" pitchFamily="34" charset="0"/>
            </a:endParaRPr>
          </a:p>
          <a:p>
            <a:pPr>
              <a:lnSpc>
                <a:spcPct val="110000"/>
              </a:lnSpc>
              <a:spcBef>
                <a:spcPct val="20000"/>
              </a:spcBef>
            </a:pPr>
            <a:r>
              <a:rPr lang="zh-CN" altLang="en-US" sz="2800" b="1" dirty="0">
                <a:solidFill>
                  <a:schemeClr val="bg1"/>
                </a:solidFill>
                <a:latin typeface="Arial" panose="020B0604020202020204" pitchFamily="34" charset="0"/>
              </a:rPr>
              <a:t>导致</a:t>
            </a:r>
            <a:r>
              <a:rPr lang="zh-CN" altLang="en-US" sz="2800" b="1" dirty="0">
                <a:solidFill>
                  <a:srgbClr val="FF0000"/>
                </a:solidFill>
                <a:latin typeface="Arial" panose="020B0604020202020204" pitchFamily="34" charset="0"/>
              </a:rPr>
              <a:t>社会矛盾激化</a:t>
            </a:r>
            <a:r>
              <a:rPr lang="zh-CN" altLang="en-US" sz="2800" b="1" dirty="0">
                <a:solidFill>
                  <a:schemeClr val="bg1"/>
                </a:solidFill>
                <a:latin typeface="Arial" panose="020B0604020202020204" pitchFamily="34" charset="0"/>
              </a:rPr>
              <a:t>。</a:t>
            </a:r>
            <a:endParaRPr lang="zh-CN" altLang="en-US" sz="2800" b="1" dirty="0">
              <a:solidFill>
                <a:schemeClr val="bg1"/>
              </a:solidFill>
              <a:latin typeface="Arial" panose="020B0604020202020204" pitchFamily="34" charset="0"/>
            </a:endParaRPr>
          </a:p>
        </p:txBody>
      </p:sp>
      <p:sp>
        <p:nvSpPr>
          <p:cNvPr id="2" name="文本框 1"/>
          <p:cNvSpPr txBox="1"/>
          <p:nvPr/>
        </p:nvSpPr>
        <p:spPr>
          <a:xfrm>
            <a:off x="862330" y="5303520"/>
            <a:ext cx="7419340" cy="706755"/>
          </a:xfrm>
          <a:prstGeom prst="rect">
            <a:avLst/>
          </a:prstGeom>
          <a:noFill/>
        </p:spPr>
        <p:txBody>
          <a:bodyPr wrap="square" rtlCol="0">
            <a:spAutoFit/>
          </a:bodyPr>
          <a:p>
            <a:r>
              <a:rPr lang="zh-CN" altLang="en-US" sz="4000" b="1">
                <a:solidFill>
                  <a:srgbClr val="FFFF00"/>
                </a:solidFill>
                <a:latin typeface="黑体" panose="02010609060101010101" pitchFamily="49" charset="-122"/>
                <a:ea typeface="黑体" panose="02010609060101010101" pitchFamily="49" charset="-122"/>
              </a:rPr>
              <a:t>引发了声势浩大的</a:t>
            </a:r>
            <a:r>
              <a:rPr lang="zh-CN" altLang="en-US" sz="4000" b="1">
                <a:solidFill>
                  <a:srgbClr val="FF0000"/>
                </a:solidFill>
                <a:latin typeface="黑体" panose="02010609060101010101" pitchFamily="49" charset="-122"/>
                <a:ea typeface="黑体" panose="02010609060101010101" pitchFamily="49" charset="-122"/>
              </a:rPr>
              <a:t>太平天国运动</a:t>
            </a:r>
            <a:r>
              <a:rPr lang="zh-CN" altLang="en-US" sz="4000" b="1">
                <a:solidFill>
                  <a:srgbClr val="FFFF00"/>
                </a:solidFill>
                <a:latin typeface="黑体" panose="02010609060101010101" pitchFamily="49" charset="-122"/>
                <a:ea typeface="黑体" panose="02010609060101010101" pitchFamily="49" charset="-122"/>
              </a:rPr>
              <a:t>。</a:t>
            </a:r>
            <a:r>
              <a:rPr lang="en-US" altLang="zh-CN" sz="4000" b="1">
                <a:latin typeface="黑体" panose="02010609060101010101" pitchFamily="49" charset="-122"/>
                <a:ea typeface="黑体" panose="02010609060101010101" pitchFamily="49" charset="-122"/>
              </a:rPr>
              <a:t> </a:t>
            </a:r>
            <a:endParaRPr lang="en-US" altLang="zh-CN" sz="4000" b="1">
              <a:latin typeface="黑体" panose="02010609060101010101" pitchFamily="49" charset="-122"/>
              <a:ea typeface="黑体" panose="02010609060101010101" pitchFamily="49" charset="-122"/>
            </a:endParaRPr>
          </a:p>
        </p:txBody>
      </p:sp>
      <p:sp>
        <p:nvSpPr>
          <p:cNvPr id="15367" name="云形标注 15366"/>
          <p:cNvSpPr/>
          <p:nvPr/>
        </p:nvSpPr>
        <p:spPr>
          <a:xfrm>
            <a:off x="3670935" y="4699000"/>
            <a:ext cx="5545455" cy="1915795"/>
          </a:xfrm>
          <a:prstGeom prst="cloudCallout">
            <a:avLst>
              <a:gd name="adj1" fmla="val -43903"/>
              <a:gd name="adj2" fmla="val -63491"/>
            </a:avLst>
          </a:prstGeom>
          <a:solidFill>
            <a:srgbClr val="FF0000"/>
          </a:solidFill>
          <a:ln w="9525" cap="flat" cmpd="sng">
            <a:solidFill>
              <a:schemeClr val="tx1"/>
            </a:solidFill>
            <a:prstDash val="solid"/>
            <a:headEnd type="none" w="med" len="med"/>
            <a:tailEnd type="none" w="med" len="med"/>
          </a:ln>
        </p:spPr>
        <p:txBody>
          <a:bodyPr/>
          <a:p>
            <a:pPr algn="ctr">
              <a:lnSpc>
                <a:spcPct val="140000"/>
              </a:lnSpc>
              <a:buClr>
                <a:schemeClr val="bg1"/>
              </a:buClr>
            </a:pPr>
            <a:r>
              <a:rPr lang="zh-CN" altLang="en-US" sz="2400" b="1" dirty="0">
                <a:latin typeface="黑体" panose="02010609060101010101" pitchFamily="49" charset="-122"/>
                <a:ea typeface="黑体" panose="02010609060101010101" pitchFamily="49" charset="-122"/>
              </a:rPr>
              <a:t>所以说太平天国运动是“</a:t>
            </a:r>
            <a:r>
              <a:rPr lang="zh-CN" altLang="en-US" sz="2400" b="1" dirty="0">
                <a:solidFill>
                  <a:srgbClr val="FFFF00"/>
                </a:solidFill>
                <a:latin typeface="黑体" panose="02010609060101010101" pitchFamily="49" charset="-122"/>
                <a:ea typeface="黑体" panose="02010609060101010101" pitchFamily="49" charset="-122"/>
              </a:rPr>
              <a:t>鸦片战争炮声的回声</a:t>
            </a:r>
            <a:r>
              <a:rPr lang="zh-CN" altLang="en-US" sz="2400" b="1" dirty="0">
                <a:latin typeface="黑体" panose="02010609060101010101" pitchFamily="49" charset="-122"/>
                <a:ea typeface="黑体" panose="02010609060101010101" pitchFamily="49" charset="-122"/>
              </a:rPr>
              <a:t>”</a:t>
            </a:r>
            <a:endParaRPr lang="zh-CN" altLang="en-US" sz="2400" b="1" dirty="0">
              <a:latin typeface="黑体" panose="02010609060101010101" pitchFamily="49" charset="-122"/>
              <a:ea typeface="黑体" panose="02010609060101010101" pitchFamily="49" charset="-122"/>
            </a:endParaRPr>
          </a:p>
        </p:txBody>
      </p:sp>
      <p:sp>
        <p:nvSpPr>
          <p:cNvPr id="3" name="矩形 2"/>
          <p:cNvSpPr/>
          <p:nvPr/>
        </p:nvSpPr>
        <p:spPr>
          <a:xfrm>
            <a:off x="233045" y="363622"/>
            <a:ext cx="3241675" cy="587305"/>
          </a:xfrm>
          <a:prstGeom prst="rect">
            <a:avLst/>
          </a:prstGeom>
        </p:spPr>
        <p:txBody>
          <a:bodyPr wrap="none" fromWordArt="1">
            <a:prstTxWarp prst="textCascadeUp">
              <a:avLst>
                <a:gd name="adj" fmla="val 100000"/>
              </a:avLst>
            </a:prstTxWarp>
            <a:normAutofit lnSpcReduction="20000"/>
            <a:scene3d>
              <a:camera prst="legacyPerspectiveFront">
                <a:rot lat="20520000" lon="1080000" rev="0"/>
              </a:camera>
              <a:lightRig rig="legacyHarsh2" dir="b"/>
            </a:scene3d>
            <a:sp3d extrusionH="430200" prstMaterial="legacyMatte">
              <a:extrusionClr>
                <a:srgbClr val="FF6600"/>
              </a:extrusionClr>
            </a:sp3d>
          </a:bodyPr>
          <a:p>
            <a:pPr algn="ctr"/>
            <a:r>
              <a:rPr lang="zh-CN" altLang="en-US" sz="3600">
                <a:gradFill rotWithShape="0">
                  <a:gsLst>
                    <a:gs pos="0">
                      <a:srgbClr val="FFE701"/>
                    </a:gs>
                    <a:gs pos="100000">
                      <a:srgbClr val="FE3E02"/>
                    </a:gs>
                  </a:gsLst>
                  <a:lin ang="5400000" scaled="1"/>
                  <a:tileRect/>
                </a:gradFill>
                <a:latin typeface="宋体" panose="02010600030101010101" pitchFamily="2" charset="-122"/>
                <a:ea typeface="宋体" panose="02010600030101010101" pitchFamily="2" charset="-122"/>
              </a:rPr>
              <a:t> 想一想 </a:t>
            </a:r>
            <a:endParaRPr lang="zh-CN" altLang="en-US" sz="3600">
              <a:gradFill rotWithShape="0">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5" fill="hold" grpId="0" nodeType="clickEffect">
                                  <p:stCondLst>
                                    <p:cond delay="0"/>
                                  </p:stCondLst>
                                  <p:childTnLst>
                                    <p:set>
                                      <p:cBhvr>
                                        <p:cTn id="6" dur="1" fill="hold">
                                          <p:stCondLst>
                                            <p:cond delay="0"/>
                                          </p:stCondLst>
                                        </p:cTn>
                                        <p:tgtEl>
                                          <p:spTgt spid="99337"/>
                                        </p:tgtEl>
                                        <p:attrNameLst>
                                          <p:attrName>style.visibility</p:attrName>
                                        </p:attrNameLst>
                                      </p:cBhvr>
                                      <p:to>
                                        <p:strVal val="visible"/>
                                      </p:to>
                                    </p:set>
                                    <p:animEffect transition="in" filter="blinds(vertical)">
                                      <p:cBhvr>
                                        <p:cTn id="7" dur="500"/>
                                        <p:tgtEl>
                                          <p:spTgt spid="9933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0-#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 presetClass="exit" presetSubtype="10" fill="hold" grpId="1" nodeType="clickEffect">
                                  <p:stCondLst>
                                    <p:cond delay="0"/>
                                  </p:stCondLst>
                                  <p:childTnLst>
                                    <p:animEffect transition="out" filter="blinds(horizontal)">
                                      <p:cBhvr>
                                        <p:cTn id="17" dur="500"/>
                                        <p:tgtEl>
                                          <p:spTgt spid="2"/>
                                        </p:tgtEl>
                                      </p:cBhvr>
                                    </p:animEffect>
                                    <p:set>
                                      <p:cBhvr>
                                        <p:cTn id="18" dur="1" fill="hold">
                                          <p:stCondLst>
                                            <p:cond delay="499"/>
                                          </p:stCondLst>
                                        </p:cTn>
                                        <p:tgtEl>
                                          <p:spTgt spid="2"/>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15367"/>
                                        </p:tgtEl>
                                        <p:attrNameLst>
                                          <p:attrName>style.visibility</p:attrName>
                                        </p:attrNameLst>
                                      </p:cBhvr>
                                      <p:to>
                                        <p:strVal val="visible"/>
                                      </p:to>
                                    </p:set>
                                    <p:animEffect transition="in" filter="blinds(horizontal)">
                                      <p:cBhvr>
                                        <p:cTn id="23" dur="500"/>
                                        <p:tgtEl>
                                          <p:spTgt spid="153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7" grpId="0"/>
      <p:bldP spid="2" grpId="0"/>
      <p:bldP spid="2" grpId="1"/>
      <p:bldP spid="1536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graphicFrame>
        <p:nvGraphicFramePr>
          <p:cNvPr id="3074" name="对象 3073"/>
          <p:cNvGraphicFramePr/>
          <p:nvPr/>
        </p:nvGraphicFramePr>
        <p:xfrm>
          <a:off x="0" y="2332355"/>
          <a:ext cx="9144000" cy="4525645"/>
        </p:xfrm>
        <a:graphic>
          <a:graphicData uri="http://schemas.openxmlformats.org/presentationml/2006/ole">
            <mc:AlternateContent xmlns:mc="http://schemas.openxmlformats.org/markup-compatibility/2006">
              <mc:Choice xmlns:v="urn:schemas-microsoft-com:vml" Requires="v">
                <p:oleObj spid="_x0000_s2" name="" r:id="rId1" imgW="4181475" imgH="1752600" progId="Paint.Picture">
                  <p:embed/>
                </p:oleObj>
              </mc:Choice>
              <mc:Fallback>
                <p:oleObj name="" r:id="rId1" imgW="4181475" imgH="1752600" progId="Paint.Picture">
                  <p:embed/>
                  <p:pic>
                    <p:nvPicPr>
                      <p:cNvPr id="0" name="图片 1"/>
                      <p:cNvPicPr/>
                      <p:nvPr/>
                    </p:nvPicPr>
                    <p:blipFill>
                      <a:blip r:embed="rId2"/>
                      <a:stretch>
                        <a:fillRect/>
                      </a:stretch>
                    </p:blipFill>
                    <p:spPr>
                      <a:xfrm>
                        <a:off x="0" y="2332355"/>
                        <a:ext cx="9144000" cy="4525645"/>
                      </a:xfrm>
                      <a:prstGeom prst="rect">
                        <a:avLst/>
                      </a:prstGeom>
                      <a:noFill/>
                      <a:ln w="38100">
                        <a:noFill/>
                        <a:miter/>
                      </a:ln>
                    </p:spPr>
                  </p:pic>
                </p:oleObj>
              </mc:Fallback>
            </mc:AlternateContent>
          </a:graphicData>
        </a:graphic>
      </p:graphicFrame>
      <p:sp>
        <p:nvSpPr>
          <p:cNvPr id="3075" name="矩形 3074"/>
          <p:cNvSpPr/>
          <p:nvPr/>
        </p:nvSpPr>
        <p:spPr>
          <a:xfrm>
            <a:off x="2268538" y="672783"/>
            <a:ext cx="6084887" cy="1131887"/>
          </a:xfrm>
          <a:prstGeom prst="rect">
            <a:avLst/>
          </a:prstGeom>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a:r>
              <a:rPr lang="zh-CN" altLang="en-US" sz="3600">
                <a:gradFill rotWithShape="0">
                  <a:gsLst>
                    <a:gs pos="0">
                      <a:srgbClr val="FFE701"/>
                    </a:gs>
                    <a:gs pos="100000">
                      <a:srgbClr val="FE3E02"/>
                    </a:gs>
                  </a:gsLst>
                  <a:lin ang="5400000" scaled="1"/>
                  <a:tileRect/>
                </a:gradFill>
                <a:latin typeface="宋体" panose="02010600030101010101" pitchFamily="2" charset="-122"/>
                <a:ea typeface="宋体" panose="02010600030101010101" pitchFamily="2" charset="-122"/>
              </a:rPr>
              <a:t>太平天国运动</a:t>
            </a:r>
            <a:endParaRPr lang="zh-CN" altLang="en-US" sz="3600">
              <a:gradFill rotWithShape="0">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
        <p:nvSpPr>
          <p:cNvPr id="3076" name="文本框 3075"/>
          <p:cNvSpPr txBox="1"/>
          <p:nvPr/>
        </p:nvSpPr>
        <p:spPr>
          <a:xfrm>
            <a:off x="341630" y="206375"/>
            <a:ext cx="5832475" cy="701675"/>
          </a:xfrm>
          <a:prstGeom prst="rect">
            <a:avLst/>
          </a:prstGeom>
          <a:noFill/>
          <a:ln w="9525">
            <a:noFill/>
          </a:ln>
        </p:spPr>
        <p:txBody>
          <a:bodyPr>
            <a:spAutoFit/>
          </a:bodyPr>
          <a:p>
            <a:pPr>
              <a:spcBef>
                <a:spcPct val="50000"/>
              </a:spcBef>
              <a:buClr>
                <a:schemeClr val="bg1"/>
              </a:buClr>
            </a:pPr>
            <a:r>
              <a:rPr lang="zh-CN" altLang="en-US" sz="4000" b="1" dirty="0">
                <a:solidFill>
                  <a:srgbClr val="FFFF00"/>
                </a:solidFill>
                <a:latin typeface="Times New Roman" panose="02020603050405020304" pitchFamily="18" charset="0"/>
                <a:ea typeface="华文行楷" panose="02010800040101010101" pitchFamily="2" charset="-122"/>
              </a:rPr>
              <a:t>让我们走近</a:t>
            </a:r>
            <a:endParaRPr lang="zh-CN" altLang="en-US" sz="4000" b="1" dirty="0">
              <a:solidFill>
                <a:srgbClr val="FFFF00"/>
              </a:solidFill>
              <a:latin typeface="Times New Roman" panose="02020603050405020304" pitchFamily="18" charset="0"/>
              <a:ea typeface="华文行楷" panose="02010800040101010101" pitchFamily="2" charset="-122"/>
            </a:endParaRPr>
          </a:p>
        </p:txBody>
      </p:sp>
      <p:sp>
        <p:nvSpPr>
          <p:cNvPr id="3077" name="直接连接符 3076"/>
          <p:cNvSpPr/>
          <p:nvPr/>
        </p:nvSpPr>
        <p:spPr>
          <a:xfrm>
            <a:off x="3399155" y="673100"/>
            <a:ext cx="792163" cy="0"/>
          </a:xfrm>
          <a:prstGeom prst="line">
            <a:avLst/>
          </a:prstGeom>
          <a:ln w="9525" cap="flat" cmpd="sng">
            <a:solidFill>
              <a:srgbClr val="FFFF00"/>
            </a:solidFill>
            <a:prstDash val="solid"/>
            <a:headEnd type="none" w="med" len="med"/>
            <a:tailEnd type="none" w="med" len="med"/>
          </a:ln>
        </p:spPr>
      </p:sp>
      <p:sp>
        <p:nvSpPr>
          <p:cNvPr id="3079" name="文本框 3078"/>
          <p:cNvSpPr txBox="1"/>
          <p:nvPr/>
        </p:nvSpPr>
        <p:spPr>
          <a:xfrm>
            <a:off x="4743133" y="1804670"/>
            <a:ext cx="3240087" cy="366713"/>
          </a:xfrm>
          <a:prstGeom prst="rect">
            <a:avLst/>
          </a:prstGeom>
          <a:noFill/>
          <a:ln w="9525">
            <a:noFill/>
          </a:ln>
        </p:spPr>
        <p:txBody>
          <a:bodyPr>
            <a:spAutoFit/>
          </a:bodyPr>
          <a:p>
            <a:pPr>
              <a:spcBef>
                <a:spcPct val="50000"/>
              </a:spcBef>
            </a:pPr>
            <a:r>
              <a:rPr lang="zh-CN" altLang="en-US" b="1" dirty="0">
                <a:solidFill>
                  <a:schemeClr val="bg1"/>
                </a:solidFill>
                <a:latin typeface="Arial" panose="020B0604020202020204" pitchFamily="34" charset="0"/>
              </a:rPr>
              <a:t>（</a:t>
            </a:r>
            <a:r>
              <a:rPr lang="en-US" altLang="zh-CN" b="1">
                <a:solidFill>
                  <a:schemeClr val="bg1"/>
                </a:solidFill>
                <a:latin typeface="Arial" panose="020B0604020202020204" pitchFamily="34" charset="0"/>
              </a:rPr>
              <a:t>1851—</a:t>
            </a:r>
            <a:r>
              <a:rPr lang="en-US" altLang="zh-CN" b="1" dirty="0">
                <a:solidFill>
                  <a:schemeClr val="bg1"/>
                </a:solidFill>
                <a:latin typeface="Arial" panose="020B0604020202020204" pitchFamily="34" charset="0"/>
              </a:rPr>
              <a:t>1864</a:t>
            </a:r>
            <a:r>
              <a:rPr lang="zh-CN" altLang="en-US" b="1" dirty="0">
                <a:solidFill>
                  <a:schemeClr val="bg1"/>
                </a:solidFill>
                <a:latin typeface="Arial" panose="020B0604020202020204" pitchFamily="34" charset="0"/>
              </a:rPr>
              <a:t>）</a:t>
            </a:r>
            <a:endParaRPr lang="zh-CN" altLang="en-US" b="1" dirty="0">
              <a:solidFill>
                <a:schemeClr val="bg1"/>
              </a:solidFill>
              <a:latin typeface="Arial" panose="020B0604020202020204" pitchFamily="34" charset="0"/>
            </a:endParaRPr>
          </a:p>
        </p:txBody>
      </p:sp>
      <p:pic>
        <p:nvPicPr>
          <p:cNvPr id="3080" name="图片 3079" descr="12216029_2005040413050736688900">
            <a:hlinkClick r:id="rId3"/>
          </p:cNvPr>
          <p:cNvPicPr>
            <a:picLocks noChangeAspect="1"/>
          </p:cNvPicPr>
          <p:nvPr/>
        </p:nvPicPr>
        <p:blipFill>
          <a:blip r:embed="rId4">
            <a:clrChange>
              <a:clrFrom>
                <a:srgbClr val="FFFFFF"/>
              </a:clrFrom>
              <a:clrTo>
                <a:srgbClr val="FFFFFF">
                  <a:alpha val="0"/>
                </a:srgbClr>
              </a:clrTo>
            </a:clrChange>
          </a:blip>
          <a:stretch>
            <a:fillRect/>
          </a:stretch>
        </p:blipFill>
        <p:spPr>
          <a:xfrm>
            <a:off x="0" y="2960688"/>
            <a:ext cx="3978275" cy="3897312"/>
          </a:xfrm>
          <a:prstGeom prst="rect">
            <a:avLst/>
          </a:prstGeom>
          <a:noFill/>
          <a:ln w="9525">
            <a:noFill/>
          </a:ln>
        </p:spPr>
      </p:pic>
    </p:spTree>
  </p:cSld>
  <p:clrMapOvr>
    <a:masterClrMapping/>
  </p:clrMapOvr>
  <p:transition spd="slow">
    <p:zoom/>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9222" name="组合 9221"/>
          <p:cNvGrpSpPr/>
          <p:nvPr/>
        </p:nvGrpSpPr>
        <p:grpSpPr>
          <a:xfrm>
            <a:off x="57785" y="67310"/>
            <a:ext cx="9028430" cy="6716395"/>
            <a:chOff x="0" y="0"/>
            <a:chExt cx="5760" cy="4330"/>
          </a:xfrm>
        </p:grpSpPr>
        <p:grpSp>
          <p:nvGrpSpPr>
            <p:cNvPr id="9223" name="组合 9222"/>
            <p:cNvGrpSpPr>
              <a:grpSpLocks noChangeAspect="1"/>
            </p:cNvGrpSpPr>
            <p:nvPr/>
          </p:nvGrpSpPr>
          <p:grpSpPr>
            <a:xfrm>
              <a:off x="0" y="0"/>
              <a:ext cx="5760" cy="4320"/>
              <a:chOff x="0" y="0"/>
              <a:chExt cx="5760" cy="4320"/>
            </a:xfrm>
          </p:grpSpPr>
          <p:pic>
            <p:nvPicPr>
              <p:cNvPr id="9224" name="图片 50"/>
              <p:cNvPicPr>
                <a:picLocks noChangeAspect="1"/>
              </p:cNvPicPr>
              <p:nvPr/>
            </p:nvPicPr>
            <p:blipFill>
              <a:blip r:embed="rId1"/>
              <a:stretch>
                <a:fillRect/>
              </a:stretch>
            </p:blipFill>
            <p:spPr>
              <a:xfrm>
                <a:off x="0" y="0"/>
                <a:ext cx="5760" cy="4320"/>
              </a:xfrm>
              <a:prstGeom prst="rect">
                <a:avLst/>
              </a:prstGeom>
              <a:noFill/>
              <a:ln w="9525">
                <a:noFill/>
              </a:ln>
            </p:spPr>
          </p:pic>
          <p:pic>
            <p:nvPicPr>
              <p:cNvPr id="9225" name="图片 51"/>
              <p:cNvPicPr>
                <a:picLocks noChangeAspect="1"/>
              </p:cNvPicPr>
              <p:nvPr/>
            </p:nvPicPr>
            <p:blipFill>
              <a:blip r:embed="rId2"/>
              <a:stretch>
                <a:fillRect/>
              </a:stretch>
            </p:blipFill>
            <p:spPr>
              <a:xfrm>
                <a:off x="0" y="0"/>
                <a:ext cx="5760" cy="4320"/>
              </a:xfrm>
              <a:prstGeom prst="rect">
                <a:avLst/>
              </a:prstGeom>
              <a:noFill/>
              <a:ln w="76200" cap="flat" cmpd="sng">
                <a:solidFill>
                  <a:srgbClr val="800000"/>
                </a:solidFill>
                <a:prstDash val="solid"/>
                <a:miter/>
                <a:headEnd type="none" w="med" len="med"/>
                <a:tailEnd type="none" w="med" len="med"/>
              </a:ln>
            </p:spPr>
          </p:pic>
        </p:grpSp>
        <p:pic>
          <p:nvPicPr>
            <p:cNvPr id="9226" name="图片 23"/>
            <p:cNvPicPr>
              <a:picLocks noChangeAspect="1"/>
            </p:cNvPicPr>
            <p:nvPr/>
          </p:nvPicPr>
          <p:blipFill>
            <a:blip r:embed="rId3"/>
            <a:stretch>
              <a:fillRect/>
            </a:stretch>
          </p:blipFill>
          <p:spPr>
            <a:xfrm>
              <a:off x="0" y="2842"/>
              <a:ext cx="5760" cy="1488"/>
            </a:xfrm>
            <a:prstGeom prst="rect">
              <a:avLst/>
            </a:prstGeom>
            <a:noFill/>
            <a:ln w="9525">
              <a:noFill/>
            </a:ln>
          </p:spPr>
        </p:pic>
        <p:pic>
          <p:nvPicPr>
            <p:cNvPr id="9227" name="图片 24"/>
            <p:cNvPicPr>
              <a:picLocks noChangeAspect="1"/>
            </p:cNvPicPr>
            <p:nvPr/>
          </p:nvPicPr>
          <p:blipFill>
            <a:blip r:embed="rId4"/>
            <a:stretch>
              <a:fillRect/>
            </a:stretch>
          </p:blipFill>
          <p:spPr>
            <a:xfrm>
              <a:off x="0" y="0"/>
              <a:ext cx="5760" cy="1496"/>
            </a:xfrm>
            <a:prstGeom prst="rect">
              <a:avLst/>
            </a:prstGeom>
            <a:noFill/>
            <a:ln w="9525">
              <a:noFill/>
            </a:ln>
          </p:spPr>
        </p:pic>
      </p:grpSp>
      <p:sp>
        <p:nvSpPr>
          <p:cNvPr id="5" name="Rectangle 2"/>
          <p:cNvSpPr>
            <a:spLocks noChangeArrowheads="1"/>
          </p:cNvSpPr>
          <p:nvPr/>
        </p:nvSpPr>
        <p:spPr bwMode="auto">
          <a:xfrm>
            <a:off x="1524000" y="3012440"/>
            <a:ext cx="6095365" cy="833120"/>
          </a:xfrm>
          <a:prstGeom prst="rect">
            <a:avLst/>
          </a:prstGeom>
          <a:solidFill>
            <a:srgbClr val="00B0F0"/>
          </a:solidFill>
          <a:ln w="9525">
            <a:noFill/>
            <a:miter lim="800000"/>
          </a:ln>
          <a:effectLst/>
        </p:spPr>
        <p:txBody>
          <a:bodyPr wrap="none" anchor="ctr"/>
          <a:p>
            <a:pPr algn="ctr" fontAlgn="auto">
              <a:spcBef>
                <a:spcPts val="0"/>
              </a:spcBef>
              <a:spcAft>
                <a:spcPts val="0"/>
              </a:spcAft>
              <a:defRPr/>
            </a:pPr>
            <a:r>
              <a:rPr lang="zh-CN" altLang="en-US" sz="4000" b="1" dirty="0" smtClean="0">
                <a:solidFill>
                  <a:srgbClr val="FFC000"/>
                </a:solidFill>
                <a:effectLst>
                  <a:outerShdw blurRad="38100" dist="38100" dir="2700000" algn="tl">
                    <a:srgbClr val="000000"/>
                  </a:outerShdw>
                </a:effectLst>
                <a:latin typeface="+mn-lt"/>
                <a:ea typeface="黑体" panose="02010609060101010101" pitchFamily="49" charset="-122"/>
              </a:rPr>
              <a:t>第</a:t>
            </a:r>
            <a:r>
              <a:rPr lang="en-US" altLang="zh-CN" sz="4000" b="1" dirty="0" smtClean="0">
                <a:solidFill>
                  <a:srgbClr val="FFC000"/>
                </a:solidFill>
                <a:effectLst>
                  <a:outerShdw blurRad="38100" dist="38100" dir="2700000" algn="tl">
                    <a:srgbClr val="000000"/>
                  </a:outerShdw>
                </a:effectLst>
                <a:latin typeface="+mn-lt"/>
                <a:ea typeface="黑体" panose="02010609060101010101" pitchFamily="49" charset="-122"/>
              </a:rPr>
              <a:t>3</a:t>
            </a:r>
            <a:r>
              <a:rPr lang="zh-CN" altLang="en-US" sz="4000" dirty="0" smtClean="0">
                <a:solidFill>
                  <a:srgbClr val="FFC000"/>
                </a:solidFill>
                <a:effectLst>
                  <a:outerShdw blurRad="38100" dist="38100" dir="2700000" algn="tl">
                    <a:srgbClr val="000000"/>
                  </a:outerShdw>
                </a:effectLst>
                <a:latin typeface="+mn-lt"/>
                <a:ea typeface="黑体" panose="02010609060101010101" pitchFamily="49" charset="-122"/>
              </a:rPr>
              <a:t>课  太平天国运动</a:t>
            </a:r>
            <a:endParaRPr lang="zh-CN" altLang="en-US" sz="4000" b="1" dirty="0">
              <a:solidFill>
                <a:srgbClr val="FFC000"/>
              </a:solidFill>
              <a:effectLst>
                <a:outerShdw blurRad="38100" dist="38100" dir="2700000" algn="tl">
                  <a:srgbClr val="000000"/>
                </a:outerShdw>
              </a:effectLst>
              <a:latin typeface="+mn-lt"/>
              <a:ea typeface="黑体" panose="02010609060101010101" pitchFamily="49" charset="-122"/>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Text Box 2"/>
          <p:cNvSpPr txBox="1">
            <a:spLocks noChangeArrowheads="1"/>
          </p:cNvSpPr>
          <p:nvPr/>
        </p:nvSpPr>
        <p:spPr bwMode="auto">
          <a:xfrm>
            <a:off x="325755" y="861060"/>
            <a:ext cx="736600" cy="5395595"/>
          </a:xfrm>
          <a:prstGeom prst="rect">
            <a:avLst/>
          </a:prstGeom>
          <a:solidFill>
            <a:schemeClr val="tx1"/>
          </a:solidFill>
          <a:ln w="9525">
            <a:noFill/>
            <a:miter lim="800000"/>
          </a:ln>
          <a:effectLst/>
        </p:spPr>
        <p:txBody>
          <a:bodyPr vert="eaVert" wrap="square">
            <a:spAutoFit/>
          </a:bodyPr>
          <a:p>
            <a:pPr algn="ctr">
              <a:spcBef>
                <a:spcPct val="50000"/>
              </a:spcBef>
            </a:pPr>
            <a:r>
              <a:rPr kumimoji="1" lang="zh-CN" altLang="en-US" sz="3600" b="1" dirty="0" smtClean="0">
                <a:solidFill>
                  <a:schemeClr val="bg1"/>
                </a:solidFill>
                <a:latin typeface="Times New Roman" panose="02020603050405020304" pitchFamily="18" charset="0"/>
                <a:ea typeface="华文彩云" panose="02010800040101010101" pitchFamily="2" charset="-122"/>
              </a:rPr>
              <a:t>一、洪秀全与金田起义</a:t>
            </a:r>
            <a:endParaRPr kumimoji="1" lang="zh-CN" altLang="en-US" sz="3600" b="1" dirty="0">
              <a:solidFill>
                <a:schemeClr val="bg1"/>
              </a:solidFill>
              <a:latin typeface="Times New Roman" panose="02020603050405020304" pitchFamily="18" charset="0"/>
              <a:ea typeface="华文彩云" panose="02010800040101010101" pitchFamily="2" charset="-122"/>
            </a:endParaRPr>
          </a:p>
        </p:txBody>
      </p:sp>
      <p:sp>
        <p:nvSpPr>
          <p:cNvPr id="10" name="Line 3"/>
          <p:cNvSpPr>
            <a:spLocks noChangeShapeType="1"/>
          </p:cNvSpPr>
          <p:nvPr/>
        </p:nvSpPr>
        <p:spPr bwMode="auto">
          <a:xfrm>
            <a:off x="1187624" y="605408"/>
            <a:ext cx="0" cy="5775920"/>
          </a:xfrm>
          <a:prstGeom prst="line">
            <a:avLst/>
          </a:prstGeom>
          <a:noFill/>
          <a:ln w="38100">
            <a:solidFill>
              <a:srgbClr val="000000"/>
            </a:solidFill>
            <a:round/>
          </a:ln>
          <a:effectLst/>
        </p:spPr>
        <p:txBody>
          <a:bodyPr/>
          <a:p>
            <a:endParaRPr lang="zh-CN" altLang="en-US"/>
          </a:p>
        </p:txBody>
      </p:sp>
      <p:sp>
        <p:nvSpPr>
          <p:cNvPr id="20487" name="Rectangle 7"/>
          <p:cNvSpPr>
            <a:spLocks noChangeArrowheads="1"/>
          </p:cNvSpPr>
          <p:nvPr/>
        </p:nvSpPr>
        <p:spPr bwMode="auto">
          <a:xfrm>
            <a:off x="1508760" y="585470"/>
            <a:ext cx="1991360" cy="702310"/>
          </a:xfrm>
          <a:prstGeom prst="rect">
            <a:avLst/>
          </a:prstGeom>
          <a:solidFill>
            <a:schemeClr val="tx1"/>
          </a:solidFill>
          <a:ln w="9525">
            <a:noFill/>
            <a:miter lim="800000"/>
          </a:ln>
          <a:effectLst/>
        </p:spPr>
        <p:txBody>
          <a:bodyPr/>
          <a:p>
            <a:pPr marL="342900" indent="-342900">
              <a:spcBef>
                <a:spcPct val="20000"/>
              </a:spcBef>
            </a:pPr>
            <a:r>
              <a:rPr lang="en-US" altLang="zh-CN" sz="3200" b="1" dirty="0" smtClean="0">
                <a:solidFill>
                  <a:schemeClr val="bg1"/>
                </a:solidFill>
                <a:latin typeface="黑体" panose="02010609060101010101" pitchFamily="49" charset="-122"/>
                <a:ea typeface="黑体" panose="02010609060101010101" pitchFamily="49" charset="-122"/>
              </a:rPr>
              <a:t>1.</a:t>
            </a:r>
            <a:r>
              <a:rPr lang="zh-CN" altLang="en-US" sz="3200" b="1" dirty="0" smtClean="0">
                <a:solidFill>
                  <a:schemeClr val="bg1"/>
                </a:solidFill>
                <a:latin typeface="黑体" panose="02010609060101010101" pitchFamily="49" charset="-122"/>
                <a:ea typeface="黑体" panose="02010609060101010101" pitchFamily="49" charset="-122"/>
              </a:rPr>
              <a:t>洪秀全</a:t>
            </a:r>
            <a:endParaRPr lang="zh-CN" altLang="en-US" sz="3200" b="1" i="1" dirty="0" smtClean="0">
              <a:solidFill>
                <a:schemeClr val="bg1"/>
              </a:solidFill>
              <a:latin typeface="黑体" panose="02010609060101010101" pitchFamily="49" charset="-122"/>
              <a:ea typeface="黑体" panose="02010609060101010101" pitchFamily="49" charset="-122"/>
            </a:endParaRPr>
          </a:p>
        </p:txBody>
      </p:sp>
      <p:pic>
        <p:nvPicPr>
          <p:cNvPr id="11" name="Picture 6" descr="182"/>
          <p:cNvPicPr>
            <a:picLocks noChangeAspect="1" noChangeArrowheads="1"/>
          </p:cNvPicPr>
          <p:nvPr/>
        </p:nvPicPr>
        <p:blipFill>
          <a:blip r:embed="rId1" cstate="print"/>
          <a:srcRect/>
          <a:stretch>
            <a:fillRect/>
          </a:stretch>
        </p:blipFill>
        <p:spPr bwMode="auto">
          <a:xfrm>
            <a:off x="1259632" y="6000452"/>
            <a:ext cx="7372350" cy="596900"/>
          </a:xfrm>
          <a:prstGeom prst="rect">
            <a:avLst/>
          </a:prstGeom>
          <a:noFill/>
        </p:spPr>
      </p:pic>
      <p:pic>
        <p:nvPicPr>
          <p:cNvPr id="2" name="图片 1" descr="t014369be2b3746e6d2"/>
          <p:cNvPicPr>
            <a:picLocks noChangeAspect="1"/>
          </p:cNvPicPr>
          <p:nvPr/>
        </p:nvPicPr>
        <p:blipFill>
          <a:blip r:embed="rId2"/>
          <a:stretch>
            <a:fillRect/>
          </a:stretch>
        </p:blipFill>
        <p:spPr>
          <a:xfrm>
            <a:off x="5868670" y="1491615"/>
            <a:ext cx="2763520" cy="4245610"/>
          </a:xfrm>
          <a:prstGeom prst="rect">
            <a:avLst/>
          </a:prstGeom>
        </p:spPr>
      </p:pic>
      <p:sp>
        <p:nvSpPr>
          <p:cNvPr id="3" name="文本框 2"/>
          <p:cNvSpPr txBox="1"/>
          <p:nvPr/>
        </p:nvSpPr>
        <p:spPr>
          <a:xfrm>
            <a:off x="1508760" y="1260475"/>
            <a:ext cx="4359910" cy="5073650"/>
          </a:xfrm>
          <a:prstGeom prst="rect">
            <a:avLst/>
          </a:prstGeom>
          <a:noFill/>
        </p:spPr>
        <p:txBody>
          <a:bodyPr wrap="square" rtlCol="0">
            <a:spAutoFit/>
          </a:bodyPr>
          <a:p>
            <a:pPr>
              <a:lnSpc>
                <a:spcPct val="120000"/>
              </a:lnSpc>
            </a:pPr>
            <a:r>
              <a:rPr lang="zh-CN" altLang="en-US">
                <a:latin typeface="黑体" panose="02010609060101010101" pitchFamily="49" charset="-122"/>
                <a:ea typeface="黑体" panose="02010609060101010101" pitchFamily="49" charset="-122"/>
              </a:rPr>
              <a:t>　　洪秀全（1814年1月1日—1864年6月1日），是太平天国以驱逐侵略者恢复祖国的名义发动太平天国复国运动的领袖，原名火秀，族名仁坤，广东花县（今广州市花都区）人，是</a:t>
            </a:r>
            <a:r>
              <a:rPr lang="zh-CN" altLang="en-US">
                <a:solidFill>
                  <a:srgbClr val="C00000"/>
                </a:solidFill>
                <a:latin typeface="黑体" panose="02010609060101010101" pitchFamily="49" charset="-122"/>
                <a:ea typeface="黑体" panose="02010609060101010101" pitchFamily="49" charset="-122"/>
              </a:rPr>
              <a:t>汉族客家人</a:t>
            </a:r>
            <a:r>
              <a:rPr lang="zh-CN" altLang="en-US">
                <a:latin typeface="黑体" panose="02010609060101010101" pitchFamily="49" charset="-122"/>
                <a:ea typeface="黑体" panose="02010609060101010101" pitchFamily="49" charset="-122"/>
              </a:rPr>
              <a:t>。清嘉庆十八年十二月初十生于广东花县福源水村，后来移居到官禄布村。</a:t>
            </a:r>
            <a:endParaRPr lang="zh-CN" altLang="en-US">
              <a:latin typeface="黑体" panose="02010609060101010101" pitchFamily="49" charset="-122"/>
              <a:ea typeface="黑体" panose="02010609060101010101" pitchFamily="49" charset="-122"/>
            </a:endParaRPr>
          </a:p>
          <a:p>
            <a:pPr>
              <a:lnSpc>
                <a:spcPct val="120000"/>
              </a:lnSpc>
            </a:pPr>
            <a:r>
              <a:rPr lang="zh-CN" altLang="en-US">
                <a:latin typeface="黑体" panose="02010609060101010101" pitchFamily="49" charset="-122"/>
                <a:ea typeface="黑体" panose="02010609060101010101" pitchFamily="49" charset="-122"/>
              </a:rPr>
              <a:t>　　道光年间</a:t>
            </a:r>
            <a:r>
              <a:rPr lang="zh-CN" altLang="en-US">
                <a:solidFill>
                  <a:srgbClr val="C00000"/>
                </a:solidFill>
                <a:latin typeface="黑体" panose="02010609060101010101" pitchFamily="49" charset="-122"/>
                <a:ea typeface="黑体" panose="02010609060101010101" pitchFamily="49" charset="-122"/>
              </a:rPr>
              <a:t>屡应科举不中</a:t>
            </a:r>
            <a:r>
              <a:rPr lang="zh-CN" altLang="en-US">
                <a:latin typeface="黑体" panose="02010609060101010101" pitchFamily="49" charset="-122"/>
                <a:ea typeface="黑体" panose="02010609060101010101" pitchFamily="49" charset="-122"/>
              </a:rPr>
              <a:t>，遂吸取早期基督教义中的平等思想，但因其受封建思想影响较大</a:t>
            </a:r>
            <a:r>
              <a:rPr lang="zh-CN" altLang="en-US">
                <a:solidFill>
                  <a:srgbClr val="C00000"/>
                </a:solidFill>
                <a:latin typeface="黑体" panose="02010609060101010101" pitchFamily="49" charset="-122"/>
                <a:ea typeface="黑体" panose="02010609060101010101" pitchFamily="49" charset="-122"/>
              </a:rPr>
              <a:t>创立的拜上帝会</a:t>
            </a:r>
            <a:r>
              <a:rPr lang="zh-CN" altLang="en-US">
                <a:latin typeface="黑体" panose="02010609060101010101" pitchFamily="49" charset="-122"/>
                <a:ea typeface="黑体" panose="02010609060101010101" pitchFamily="49" charset="-122"/>
              </a:rPr>
              <a:t>仍旧有着十分严格的等级制度。撰《原道救世歌》以布教，主张建立远古“天下为公”盛世。洪秀全</a:t>
            </a:r>
            <a:r>
              <a:rPr lang="zh-CN" altLang="en-US">
                <a:solidFill>
                  <a:srgbClr val="C00000"/>
                </a:solidFill>
                <a:latin typeface="黑体" panose="02010609060101010101" pitchFamily="49" charset="-122"/>
                <a:ea typeface="黑体" panose="02010609060101010101" pitchFamily="49" charset="-122"/>
              </a:rPr>
              <a:t>建立太平天国</a:t>
            </a:r>
            <a:r>
              <a:rPr lang="zh-CN" altLang="en-US">
                <a:latin typeface="黑体" panose="02010609060101010101" pitchFamily="49" charset="-122"/>
                <a:ea typeface="黑体" panose="02010609060101010101" pitchFamily="49" charset="-122"/>
              </a:rPr>
              <a:t>，称天王，1853年以南京作为首都，改名天京，1864年在天京自尽，太平天国在他去世后不久覆亡。</a:t>
            </a:r>
            <a:endParaRPr lang="zh-CN" altLang="en-US">
              <a:latin typeface="黑体" panose="02010609060101010101" pitchFamily="49" charset="-122"/>
              <a:ea typeface="黑体" panose="02010609060101010101" pitchFamily="49" charset="-122"/>
            </a:endParaRPr>
          </a:p>
        </p:txBody>
      </p:sp>
      <p:pic>
        <p:nvPicPr>
          <p:cNvPr id="9" name="Picture 2"/>
          <p:cNvPicPr>
            <a:picLocks noChangeAspect="1" noChangeArrowheads="1"/>
          </p:cNvPicPr>
          <p:nvPr/>
        </p:nvPicPr>
        <p:blipFill>
          <a:blip r:embed="rId3"/>
          <a:srcRect/>
          <a:stretch>
            <a:fillRect/>
          </a:stretch>
        </p:blipFill>
        <p:spPr bwMode="auto">
          <a:xfrm>
            <a:off x="7380357" y="366361"/>
            <a:ext cx="704910" cy="781199"/>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ext Box 2"/>
          <p:cNvSpPr txBox="1">
            <a:spLocks noChangeArrowheads="1"/>
          </p:cNvSpPr>
          <p:nvPr/>
        </p:nvSpPr>
        <p:spPr bwMode="auto">
          <a:xfrm>
            <a:off x="325755" y="861060"/>
            <a:ext cx="736600" cy="5395595"/>
          </a:xfrm>
          <a:prstGeom prst="rect">
            <a:avLst/>
          </a:prstGeom>
          <a:solidFill>
            <a:schemeClr val="tx1"/>
          </a:solidFill>
          <a:ln w="9525">
            <a:noFill/>
            <a:miter lim="800000"/>
          </a:ln>
          <a:effectLst/>
        </p:spPr>
        <p:txBody>
          <a:bodyPr vert="eaVert" wrap="square">
            <a:spAutoFit/>
          </a:bodyPr>
          <a:p>
            <a:pPr algn="ctr">
              <a:spcBef>
                <a:spcPct val="50000"/>
              </a:spcBef>
            </a:pPr>
            <a:r>
              <a:rPr kumimoji="1" lang="zh-CN" altLang="en-US" sz="3600" b="1" dirty="0" smtClean="0">
                <a:solidFill>
                  <a:schemeClr val="bg1"/>
                </a:solidFill>
                <a:latin typeface="Times New Roman" panose="02020603050405020304" pitchFamily="18" charset="0"/>
                <a:ea typeface="华文彩云" panose="02010800040101010101" pitchFamily="2" charset="-122"/>
              </a:rPr>
              <a:t>一、洪秀全与金田起义</a:t>
            </a:r>
            <a:endParaRPr kumimoji="1" lang="zh-CN" altLang="en-US" sz="3600" b="1" dirty="0">
              <a:solidFill>
                <a:schemeClr val="bg1"/>
              </a:solidFill>
              <a:latin typeface="Times New Roman" panose="02020603050405020304" pitchFamily="18" charset="0"/>
              <a:ea typeface="华文彩云" panose="02010800040101010101" pitchFamily="2" charset="-122"/>
            </a:endParaRPr>
          </a:p>
        </p:txBody>
      </p:sp>
      <p:sp>
        <p:nvSpPr>
          <p:cNvPr id="10" name="Line 3"/>
          <p:cNvSpPr>
            <a:spLocks noChangeShapeType="1"/>
          </p:cNvSpPr>
          <p:nvPr/>
        </p:nvSpPr>
        <p:spPr bwMode="auto">
          <a:xfrm>
            <a:off x="1187624" y="605408"/>
            <a:ext cx="0" cy="5775920"/>
          </a:xfrm>
          <a:prstGeom prst="line">
            <a:avLst/>
          </a:prstGeom>
          <a:noFill/>
          <a:ln w="38100">
            <a:solidFill>
              <a:srgbClr val="000000"/>
            </a:solidFill>
            <a:round/>
          </a:ln>
          <a:effectLst/>
        </p:spPr>
        <p:txBody>
          <a:bodyPr/>
          <a:p>
            <a:endParaRPr lang="zh-CN" altLang="en-US"/>
          </a:p>
        </p:txBody>
      </p:sp>
      <p:sp>
        <p:nvSpPr>
          <p:cNvPr id="20487" name="Rectangle 7"/>
          <p:cNvSpPr>
            <a:spLocks noChangeArrowheads="1"/>
          </p:cNvSpPr>
          <p:nvPr/>
        </p:nvSpPr>
        <p:spPr bwMode="auto">
          <a:xfrm>
            <a:off x="2474595" y="2494915"/>
            <a:ext cx="3476625" cy="713105"/>
          </a:xfrm>
          <a:prstGeom prst="rect">
            <a:avLst/>
          </a:prstGeom>
          <a:solidFill>
            <a:schemeClr val="tx1"/>
          </a:solidFill>
          <a:ln w="9525">
            <a:noFill/>
            <a:miter lim="800000"/>
          </a:ln>
          <a:effectLst/>
        </p:spPr>
        <p:txBody>
          <a:bodyPr/>
          <a:p>
            <a:pPr marL="342900" indent="-342900">
              <a:spcBef>
                <a:spcPct val="20000"/>
              </a:spcBef>
            </a:pPr>
            <a:r>
              <a:rPr lang="en-US" altLang="zh-CN" sz="3200" b="1" dirty="0" smtClean="0">
                <a:solidFill>
                  <a:schemeClr val="bg1"/>
                </a:solidFill>
                <a:latin typeface="黑体" panose="02010609060101010101" pitchFamily="49" charset="-122"/>
                <a:ea typeface="黑体" panose="02010609060101010101" pitchFamily="49" charset="-122"/>
              </a:rPr>
              <a:t>2.</a:t>
            </a:r>
            <a:r>
              <a:rPr lang="zh-CN" altLang="en-US" sz="3200" b="1" dirty="0" smtClean="0">
                <a:solidFill>
                  <a:schemeClr val="bg1"/>
                </a:solidFill>
                <a:latin typeface="黑体" panose="02010609060101010101" pitchFamily="49" charset="-122"/>
                <a:ea typeface="黑体" panose="02010609060101010101" pitchFamily="49" charset="-122"/>
              </a:rPr>
              <a:t>金田起义</a:t>
            </a:r>
            <a:endParaRPr lang="zh-CN" altLang="en-US" sz="3200" b="1" i="1" dirty="0" smtClean="0">
              <a:solidFill>
                <a:schemeClr val="bg1"/>
              </a:solidFill>
              <a:latin typeface="黑体" panose="02010609060101010101" pitchFamily="49" charset="-122"/>
              <a:ea typeface="黑体" panose="02010609060101010101" pitchFamily="49" charset="-122"/>
            </a:endParaRPr>
          </a:p>
        </p:txBody>
      </p:sp>
      <p:pic>
        <p:nvPicPr>
          <p:cNvPr id="11" name="Picture 6" descr="182"/>
          <p:cNvPicPr>
            <a:picLocks noChangeAspect="1" noChangeArrowheads="1"/>
          </p:cNvPicPr>
          <p:nvPr/>
        </p:nvPicPr>
        <p:blipFill>
          <a:blip r:embed="rId1" cstate="print"/>
          <a:srcRect/>
          <a:stretch>
            <a:fillRect/>
          </a:stretch>
        </p:blipFill>
        <p:spPr bwMode="auto">
          <a:xfrm>
            <a:off x="1259632" y="6000452"/>
            <a:ext cx="7372350" cy="596900"/>
          </a:xfrm>
          <a:prstGeom prst="rect">
            <a:avLst/>
          </a:prstGeom>
          <a:noFill/>
        </p:spPr>
      </p:pic>
      <p:pic>
        <p:nvPicPr>
          <p:cNvPr id="9" name="Picture 2"/>
          <p:cNvPicPr>
            <a:picLocks noChangeAspect="1" noChangeArrowheads="1"/>
          </p:cNvPicPr>
          <p:nvPr/>
        </p:nvPicPr>
        <p:blipFill>
          <a:blip r:embed="rId2"/>
          <a:srcRect/>
          <a:stretch>
            <a:fillRect/>
          </a:stretch>
        </p:blipFill>
        <p:spPr bwMode="auto">
          <a:xfrm>
            <a:off x="7380357" y="366361"/>
            <a:ext cx="704910" cy="781199"/>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 name="Line 3"/>
          <p:cNvSpPr>
            <a:spLocks noChangeShapeType="1"/>
          </p:cNvSpPr>
          <p:nvPr/>
        </p:nvSpPr>
        <p:spPr bwMode="auto">
          <a:xfrm>
            <a:off x="1187624" y="605408"/>
            <a:ext cx="0" cy="5775920"/>
          </a:xfrm>
          <a:prstGeom prst="line">
            <a:avLst/>
          </a:prstGeom>
          <a:noFill/>
          <a:ln w="38100">
            <a:solidFill>
              <a:srgbClr val="000000"/>
            </a:solidFill>
            <a:round/>
          </a:ln>
          <a:effectLst/>
        </p:spPr>
        <p:txBody>
          <a:bodyPr/>
          <a:p>
            <a:endParaRPr lang="zh-CN" altLang="en-US"/>
          </a:p>
        </p:txBody>
      </p:sp>
      <p:sp>
        <p:nvSpPr>
          <p:cNvPr id="20487" name="Rectangle 7"/>
          <p:cNvSpPr>
            <a:spLocks noChangeArrowheads="1"/>
          </p:cNvSpPr>
          <p:nvPr/>
        </p:nvSpPr>
        <p:spPr bwMode="auto">
          <a:xfrm>
            <a:off x="2716530" y="2752725"/>
            <a:ext cx="2667635" cy="702310"/>
          </a:xfrm>
          <a:prstGeom prst="rect">
            <a:avLst/>
          </a:prstGeom>
          <a:solidFill>
            <a:schemeClr val="tx1"/>
          </a:solidFill>
          <a:ln w="9525">
            <a:noFill/>
            <a:miter lim="800000"/>
          </a:ln>
          <a:effectLst/>
        </p:spPr>
        <p:txBody>
          <a:bodyPr/>
          <a:p>
            <a:pPr marL="342900" indent="-342900">
              <a:spcBef>
                <a:spcPct val="20000"/>
              </a:spcBef>
            </a:pPr>
            <a:r>
              <a:rPr lang="en-US" altLang="zh-CN" sz="3200" b="1" dirty="0" smtClean="0">
                <a:solidFill>
                  <a:schemeClr val="bg1"/>
                </a:solidFill>
                <a:latin typeface="黑体" panose="02010609060101010101" pitchFamily="49" charset="-122"/>
                <a:ea typeface="黑体" panose="02010609060101010101" pitchFamily="49" charset="-122"/>
              </a:rPr>
              <a:t>2.</a:t>
            </a:r>
            <a:r>
              <a:rPr lang="zh-CN" altLang="en-US" sz="3200" b="1" dirty="0" smtClean="0">
                <a:solidFill>
                  <a:schemeClr val="bg1"/>
                </a:solidFill>
                <a:latin typeface="黑体" panose="02010609060101010101" pitchFamily="49" charset="-122"/>
                <a:ea typeface="黑体" panose="02010609060101010101" pitchFamily="49" charset="-122"/>
              </a:rPr>
              <a:t>金田起义</a:t>
            </a:r>
            <a:endParaRPr lang="zh-CN" altLang="en-US" sz="3200" b="1" i="1" dirty="0" smtClean="0">
              <a:solidFill>
                <a:schemeClr val="bg1"/>
              </a:solidFill>
              <a:latin typeface="黑体" panose="02010609060101010101" pitchFamily="49" charset="-122"/>
              <a:ea typeface="黑体" panose="02010609060101010101" pitchFamily="49" charset="-122"/>
            </a:endParaRPr>
          </a:p>
        </p:txBody>
      </p:sp>
      <p:pic>
        <p:nvPicPr>
          <p:cNvPr id="11" name="Picture 6" descr="182"/>
          <p:cNvPicPr>
            <a:picLocks noChangeAspect="1" noChangeArrowheads="1"/>
          </p:cNvPicPr>
          <p:nvPr/>
        </p:nvPicPr>
        <p:blipFill>
          <a:blip r:embed="rId1" cstate="print"/>
          <a:srcRect/>
          <a:stretch>
            <a:fillRect/>
          </a:stretch>
        </p:blipFill>
        <p:spPr bwMode="auto">
          <a:xfrm>
            <a:off x="1259632" y="6000452"/>
            <a:ext cx="7372350" cy="596900"/>
          </a:xfrm>
          <a:prstGeom prst="rect">
            <a:avLst/>
          </a:prstGeom>
          <a:noFill/>
        </p:spPr>
      </p:pic>
      <p:sp>
        <p:nvSpPr>
          <p:cNvPr id="2" name="Text Box 2"/>
          <p:cNvSpPr txBox="1">
            <a:spLocks noChangeArrowheads="1"/>
          </p:cNvSpPr>
          <p:nvPr/>
        </p:nvSpPr>
        <p:spPr bwMode="auto">
          <a:xfrm>
            <a:off x="325755" y="861060"/>
            <a:ext cx="736600" cy="5395595"/>
          </a:xfrm>
          <a:prstGeom prst="rect">
            <a:avLst/>
          </a:prstGeom>
          <a:solidFill>
            <a:schemeClr val="tx1"/>
          </a:solidFill>
          <a:ln w="9525">
            <a:noFill/>
            <a:miter lim="800000"/>
          </a:ln>
          <a:effectLst/>
        </p:spPr>
        <p:txBody>
          <a:bodyPr vert="eaVert" wrap="square">
            <a:spAutoFit/>
          </a:bodyPr>
          <a:p>
            <a:pPr algn="ctr">
              <a:spcBef>
                <a:spcPct val="50000"/>
              </a:spcBef>
            </a:pPr>
            <a:r>
              <a:rPr kumimoji="1" lang="zh-CN" altLang="en-US" sz="3600" b="1" dirty="0" smtClean="0">
                <a:solidFill>
                  <a:schemeClr val="bg1"/>
                </a:solidFill>
                <a:latin typeface="Times New Roman" panose="02020603050405020304" pitchFamily="18" charset="0"/>
                <a:ea typeface="华文彩云" panose="02010800040101010101" pitchFamily="2" charset="-122"/>
              </a:rPr>
              <a:t>一、洪秀全与金田起义</a:t>
            </a:r>
            <a:endParaRPr kumimoji="1" lang="zh-CN" altLang="en-US" sz="3600" b="1" dirty="0">
              <a:solidFill>
                <a:schemeClr val="bg1"/>
              </a:solidFill>
              <a:latin typeface="Times New Roman" panose="02020603050405020304" pitchFamily="18" charset="0"/>
              <a:ea typeface="华文彩云" panose="02010800040101010101" pitchFamily="2" charset="-122"/>
            </a:endParaRPr>
          </a:p>
        </p:txBody>
      </p:sp>
      <p:pic>
        <p:nvPicPr>
          <p:cNvPr id="9" name="Picture 2"/>
          <p:cNvPicPr>
            <a:picLocks noChangeAspect="1" noChangeArrowheads="1"/>
          </p:cNvPicPr>
          <p:nvPr/>
        </p:nvPicPr>
        <p:blipFill>
          <a:blip r:embed="rId2"/>
          <a:srcRect/>
          <a:stretch>
            <a:fillRect/>
          </a:stretch>
        </p:blipFill>
        <p:spPr bwMode="auto">
          <a:xfrm>
            <a:off x="7380357" y="366361"/>
            <a:ext cx="704910" cy="781199"/>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graphicFrame>
        <p:nvGraphicFramePr>
          <p:cNvPr id="8194" name="对象 8193"/>
          <p:cNvGraphicFramePr/>
          <p:nvPr/>
        </p:nvGraphicFramePr>
        <p:xfrm>
          <a:off x="0" y="0"/>
          <a:ext cx="9144000" cy="5020945"/>
        </p:xfrm>
        <a:graphic>
          <a:graphicData uri="http://schemas.openxmlformats.org/presentationml/2006/ole">
            <mc:AlternateContent xmlns:mc="http://schemas.openxmlformats.org/markup-compatibility/2006">
              <mc:Choice xmlns:v="urn:schemas-microsoft-com:vml" Requires="v">
                <p:oleObj spid="_x0000_s3087" name="" r:id="rId1" imgW="4241165" imgH="1907540" progId="Paint.Picture">
                  <p:embed/>
                </p:oleObj>
              </mc:Choice>
              <mc:Fallback>
                <p:oleObj name="" r:id="rId1" imgW="4241165" imgH="1907540" progId="Paint.Picture">
                  <p:embed/>
                  <p:pic>
                    <p:nvPicPr>
                      <p:cNvPr id="0" name="图片 3086"/>
                      <p:cNvPicPr/>
                      <p:nvPr/>
                    </p:nvPicPr>
                    <p:blipFill>
                      <a:blip r:embed="rId2"/>
                      <a:stretch>
                        <a:fillRect/>
                      </a:stretch>
                    </p:blipFill>
                    <p:spPr>
                      <a:xfrm>
                        <a:off x="0" y="0"/>
                        <a:ext cx="9144000" cy="5020945"/>
                      </a:xfrm>
                      <a:prstGeom prst="rect">
                        <a:avLst/>
                      </a:prstGeom>
                      <a:noFill/>
                      <a:ln w="38100">
                        <a:noFill/>
                        <a:miter/>
                      </a:ln>
                    </p:spPr>
                  </p:pic>
                </p:oleObj>
              </mc:Fallback>
            </mc:AlternateContent>
          </a:graphicData>
        </a:graphic>
      </p:graphicFrame>
      <p:sp>
        <p:nvSpPr>
          <p:cNvPr id="8195" name="文本框 8194"/>
          <p:cNvSpPr txBox="1"/>
          <p:nvPr/>
        </p:nvSpPr>
        <p:spPr>
          <a:xfrm>
            <a:off x="266700" y="5222875"/>
            <a:ext cx="8610600" cy="1383665"/>
          </a:xfrm>
          <a:prstGeom prst="rect">
            <a:avLst/>
          </a:prstGeom>
          <a:noFill/>
          <a:ln w="9525">
            <a:noFill/>
          </a:ln>
        </p:spPr>
        <p:txBody>
          <a:bodyPr>
            <a:spAutoFit/>
          </a:bodyPr>
          <a:p>
            <a:pPr eaLnBrk="1" hangingPunct="1">
              <a:spcBef>
                <a:spcPct val="50000"/>
              </a:spcBef>
            </a:pPr>
            <a:r>
              <a:rPr lang="zh-CN" altLang="en-US" sz="2800" b="1" dirty="0">
                <a:solidFill>
                  <a:srgbClr val="FFFF00"/>
                </a:solidFill>
                <a:latin typeface="Times New Roman" panose="02020603050405020304" pitchFamily="18" charset="0"/>
              </a:rPr>
              <a:t>清道光三十年十二月初十（</a:t>
            </a:r>
            <a:r>
              <a:rPr lang="en-US" altLang="zh-CN" sz="2800" b="1" dirty="0">
                <a:solidFill>
                  <a:srgbClr val="FFFF00"/>
                </a:solidFill>
                <a:latin typeface="Times New Roman" panose="02020603050405020304" pitchFamily="18" charset="0"/>
              </a:rPr>
              <a:t>1851</a:t>
            </a:r>
            <a:r>
              <a:rPr lang="zh-CN" altLang="en-US" sz="2800" b="1" dirty="0">
                <a:solidFill>
                  <a:srgbClr val="FFFF00"/>
                </a:solidFill>
                <a:latin typeface="Times New Roman" panose="02020603050405020304" pitchFamily="18" charset="0"/>
              </a:rPr>
              <a:t>年</a:t>
            </a:r>
            <a:r>
              <a:rPr lang="en-US" altLang="zh-CN" sz="2800" b="1" dirty="0">
                <a:solidFill>
                  <a:srgbClr val="FFFF00"/>
                </a:solidFill>
                <a:latin typeface="Times New Roman" panose="02020603050405020304" pitchFamily="18" charset="0"/>
              </a:rPr>
              <a:t>1</a:t>
            </a:r>
            <a:r>
              <a:rPr lang="zh-CN" altLang="en-US" sz="2800" b="1" dirty="0">
                <a:solidFill>
                  <a:srgbClr val="FFFF00"/>
                </a:solidFill>
                <a:latin typeface="Times New Roman" panose="02020603050405020304" pitchFamily="18" charset="0"/>
              </a:rPr>
              <a:t>月</a:t>
            </a:r>
            <a:r>
              <a:rPr lang="en-US" altLang="zh-CN" sz="2800" b="1" dirty="0">
                <a:solidFill>
                  <a:srgbClr val="FFFF00"/>
                </a:solidFill>
                <a:latin typeface="Times New Roman" panose="02020603050405020304" pitchFamily="18" charset="0"/>
              </a:rPr>
              <a:t>11</a:t>
            </a:r>
            <a:r>
              <a:rPr lang="zh-CN" altLang="en-US" sz="2800" b="1" dirty="0">
                <a:solidFill>
                  <a:srgbClr val="FFFF00"/>
                </a:solidFill>
                <a:latin typeface="Times New Roman" panose="02020603050405020304" pitchFamily="18" charset="0"/>
              </a:rPr>
              <a:t>日）洪秀全在广西桂平县金田村宣布起义，建号“</a:t>
            </a:r>
            <a:r>
              <a:rPr lang="zh-CN" altLang="en-US" sz="2800" b="1" dirty="0">
                <a:solidFill>
                  <a:srgbClr val="C00000"/>
                </a:solidFill>
                <a:latin typeface="黑体" panose="02010609060101010101" pitchFamily="49" charset="-122"/>
                <a:ea typeface="黑体" panose="02010609060101010101" pitchFamily="49" charset="-122"/>
              </a:rPr>
              <a:t>太平天国</a:t>
            </a:r>
            <a:r>
              <a:rPr lang="zh-CN" altLang="en-US" sz="2800" b="1" dirty="0">
                <a:solidFill>
                  <a:srgbClr val="FFFF00"/>
                </a:solidFill>
                <a:latin typeface="Times New Roman" panose="02020603050405020304" pitchFamily="18" charset="0"/>
              </a:rPr>
              <a:t>”</a:t>
            </a:r>
            <a:r>
              <a:rPr lang="en-US" altLang="zh-CN" sz="2800" b="1" dirty="0">
                <a:solidFill>
                  <a:srgbClr val="FFFF00"/>
                </a:solidFill>
                <a:latin typeface="Times New Roman" panose="02020603050405020304" pitchFamily="18" charset="0"/>
              </a:rPr>
              <a:t>,</a:t>
            </a:r>
            <a:r>
              <a:rPr lang="zh-CN" altLang="zh-CN" sz="2800" b="1" dirty="0">
                <a:solidFill>
                  <a:srgbClr val="FFFF00"/>
                </a:solidFill>
                <a:latin typeface="Times New Roman" panose="02020603050405020304" pitchFamily="18" charset="0"/>
              </a:rPr>
              <a:t>起义军称</a:t>
            </a:r>
            <a:r>
              <a:rPr lang="en-US" altLang="zh-CN" sz="2800" b="1" dirty="0">
                <a:solidFill>
                  <a:srgbClr val="FFFF00"/>
                </a:solidFill>
                <a:latin typeface="Times New Roman" panose="02020603050405020304" pitchFamily="18" charset="0"/>
              </a:rPr>
              <a:t>“</a:t>
            </a:r>
            <a:r>
              <a:rPr lang="zh-CN" altLang="en-US" sz="2800" b="1" dirty="0">
                <a:solidFill>
                  <a:srgbClr val="FF0000"/>
                </a:solidFill>
                <a:latin typeface="Times New Roman" panose="02020603050405020304" pitchFamily="18" charset="0"/>
              </a:rPr>
              <a:t>太平军</a:t>
            </a:r>
            <a:r>
              <a:rPr lang="en-US" altLang="zh-CN" sz="2800" b="1" dirty="0">
                <a:solidFill>
                  <a:srgbClr val="FFFF00"/>
                </a:solidFill>
                <a:latin typeface="Times New Roman" panose="02020603050405020304" pitchFamily="18" charset="0"/>
              </a:rPr>
              <a:t>”</a:t>
            </a:r>
            <a:r>
              <a:rPr lang="zh-CN" altLang="en-US" sz="2800" b="1" dirty="0">
                <a:solidFill>
                  <a:srgbClr val="FFFF00"/>
                </a:solidFill>
                <a:latin typeface="Times New Roman" panose="02020603050405020304" pitchFamily="18" charset="0"/>
              </a:rPr>
              <a:t>。这是金田村全景。</a:t>
            </a:r>
            <a:endParaRPr lang="zh-CN" altLang="en-US" sz="2800" b="1" dirty="0">
              <a:solidFill>
                <a:srgbClr val="FFFF00"/>
              </a:solidFill>
              <a:latin typeface="Times New Roman" panose="02020603050405020304" pitchFamily="18" charset="0"/>
            </a:endParaRPr>
          </a:p>
        </p:txBody>
      </p:sp>
      <p:pic>
        <p:nvPicPr>
          <p:cNvPr id="53250" name="图片 53249" descr="金田起义"/>
          <p:cNvPicPr>
            <a:picLocks noChangeAspect="1"/>
          </p:cNvPicPr>
          <p:nvPr/>
        </p:nvPicPr>
        <p:blipFill>
          <a:blip r:embed="rId3"/>
          <a:stretch>
            <a:fillRect/>
          </a:stretch>
        </p:blipFill>
        <p:spPr>
          <a:xfrm>
            <a:off x="0" y="0"/>
            <a:ext cx="9144000" cy="522287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3250"/>
                                        </p:tgtEl>
                                        <p:attrNameLst>
                                          <p:attrName>style.visibility</p:attrName>
                                        </p:attrNameLst>
                                      </p:cBhvr>
                                      <p:to>
                                        <p:strVal val="visible"/>
                                      </p:to>
                                    </p:set>
                                    <p:animEffect transition="in" filter="blinds(horizontal)">
                                      <p:cBhvr>
                                        <p:cTn id="7" dur="500"/>
                                        <p:tgtEl>
                                          <p:spTgt spid="532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ext Box 2"/>
          <p:cNvSpPr txBox="1">
            <a:spLocks noChangeArrowheads="1"/>
          </p:cNvSpPr>
          <p:nvPr/>
        </p:nvSpPr>
        <p:spPr bwMode="auto">
          <a:xfrm>
            <a:off x="325755" y="861060"/>
            <a:ext cx="736600" cy="5395595"/>
          </a:xfrm>
          <a:prstGeom prst="rect">
            <a:avLst/>
          </a:prstGeom>
          <a:solidFill>
            <a:schemeClr val="tx1"/>
          </a:solidFill>
          <a:ln w="9525">
            <a:noFill/>
            <a:miter lim="800000"/>
          </a:ln>
          <a:effectLst/>
        </p:spPr>
        <p:txBody>
          <a:bodyPr vert="eaVert" wrap="square">
            <a:spAutoFit/>
          </a:bodyPr>
          <a:p>
            <a:pPr algn="ctr">
              <a:spcBef>
                <a:spcPct val="50000"/>
              </a:spcBef>
            </a:pPr>
            <a:r>
              <a:rPr kumimoji="1" lang="zh-CN" altLang="en-US" sz="3600" b="1" dirty="0" smtClean="0">
                <a:solidFill>
                  <a:schemeClr val="bg1"/>
                </a:solidFill>
                <a:latin typeface="Times New Roman" panose="02020603050405020304" pitchFamily="18" charset="0"/>
                <a:ea typeface="华文彩云" panose="02010800040101010101" pitchFamily="2" charset="-122"/>
              </a:rPr>
              <a:t>一、洪秀全与金田起义</a:t>
            </a:r>
            <a:endParaRPr kumimoji="1" lang="zh-CN" altLang="en-US" sz="3600" b="1" dirty="0">
              <a:solidFill>
                <a:schemeClr val="bg1"/>
              </a:solidFill>
              <a:latin typeface="Times New Roman" panose="02020603050405020304" pitchFamily="18" charset="0"/>
              <a:ea typeface="华文彩云" panose="02010800040101010101" pitchFamily="2" charset="-122"/>
            </a:endParaRPr>
          </a:p>
        </p:txBody>
      </p:sp>
      <p:sp>
        <p:nvSpPr>
          <p:cNvPr id="10" name="Line 3"/>
          <p:cNvSpPr>
            <a:spLocks noChangeShapeType="1"/>
          </p:cNvSpPr>
          <p:nvPr/>
        </p:nvSpPr>
        <p:spPr bwMode="auto">
          <a:xfrm>
            <a:off x="1187624" y="605408"/>
            <a:ext cx="0" cy="5775920"/>
          </a:xfrm>
          <a:prstGeom prst="line">
            <a:avLst/>
          </a:prstGeom>
          <a:noFill/>
          <a:ln w="38100">
            <a:solidFill>
              <a:srgbClr val="000000"/>
            </a:solidFill>
            <a:round/>
          </a:ln>
          <a:effectLst/>
        </p:spPr>
        <p:txBody>
          <a:bodyPr/>
          <a:p>
            <a:endParaRPr lang="zh-CN" altLang="en-US"/>
          </a:p>
        </p:txBody>
      </p:sp>
      <p:sp>
        <p:nvSpPr>
          <p:cNvPr id="20487" name="Rectangle 7"/>
          <p:cNvSpPr>
            <a:spLocks noChangeArrowheads="1"/>
          </p:cNvSpPr>
          <p:nvPr/>
        </p:nvSpPr>
        <p:spPr bwMode="auto">
          <a:xfrm>
            <a:off x="3336290" y="2900045"/>
            <a:ext cx="2738120" cy="702310"/>
          </a:xfrm>
          <a:prstGeom prst="rect">
            <a:avLst/>
          </a:prstGeom>
          <a:solidFill>
            <a:schemeClr val="tx1"/>
          </a:solidFill>
          <a:ln w="9525">
            <a:noFill/>
            <a:miter lim="800000"/>
          </a:ln>
          <a:effectLst/>
        </p:spPr>
        <p:txBody>
          <a:bodyPr/>
          <a:p>
            <a:pPr marL="342900" indent="-342900">
              <a:spcBef>
                <a:spcPct val="20000"/>
              </a:spcBef>
            </a:pPr>
            <a:r>
              <a:rPr lang="en-US" altLang="zh-CN" sz="3200" b="1" dirty="0" smtClean="0">
                <a:solidFill>
                  <a:schemeClr val="bg1"/>
                </a:solidFill>
                <a:latin typeface="黑体" panose="02010609060101010101" pitchFamily="49" charset="-122"/>
                <a:ea typeface="黑体" panose="02010609060101010101" pitchFamily="49" charset="-122"/>
              </a:rPr>
              <a:t>3.</a:t>
            </a:r>
            <a:r>
              <a:rPr lang="zh-CN" altLang="en-US" sz="3200" b="1" dirty="0" smtClean="0">
                <a:solidFill>
                  <a:schemeClr val="bg1"/>
                </a:solidFill>
                <a:latin typeface="黑体" panose="02010609060101010101" pitchFamily="49" charset="-122"/>
                <a:ea typeface="黑体" panose="02010609060101010101" pitchFamily="49" charset="-122"/>
              </a:rPr>
              <a:t>永安建制</a:t>
            </a:r>
            <a:endParaRPr lang="zh-CN" altLang="en-US" sz="3200" b="1" i="1" dirty="0" smtClean="0">
              <a:solidFill>
                <a:schemeClr val="bg1"/>
              </a:solidFill>
              <a:latin typeface="黑体" panose="02010609060101010101" pitchFamily="49" charset="-122"/>
              <a:ea typeface="黑体" panose="02010609060101010101" pitchFamily="49" charset="-122"/>
            </a:endParaRPr>
          </a:p>
        </p:txBody>
      </p:sp>
      <p:pic>
        <p:nvPicPr>
          <p:cNvPr id="11" name="Picture 6" descr="182"/>
          <p:cNvPicPr>
            <a:picLocks noChangeAspect="1" noChangeArrowheads="1"/>
          </p:cNvPicPr>
          <p:nvPr/>
        </p:nvPicPr>
        <p:blipFill>
          <a:blip r:embed="rId1" cstate="print"/>
          <a:srcRect/>
          <a:stretch>
            <a:fillRect/>
          </a:stretch>
        </p:blipFill>
        <p:spPr bwMode="auto">
          <a:xfrm>
            <a:off x="1259632" y="6000452"/>
            <a:ext cx="7372350" cy="596900"/>
          </a:xfrm>
          <a:prstGeom prst="rect">
            <a:avLst/>
          </a:prstGeom>
          <a:noFill/>
        </p:spPr>
      </p:pic>
      <p:pic>
        <p:nvPicPr>
          <p:cNvPr id="9" name="Picture 2"/>
          <p:cNvPicPr>
            <a:picLocks noChangeAspect="1" noChangeArrowheads="1"/>
          </p:cNvPicPr>
          <p:nvPr/>
        </p:nvPicPr>
        <p:blipFill>
          <a:blip r:embed="rId2"/>
          <a:srcRect/>
          <a:stretch>
            <a:fillRect/>
          </a:stretch>
        </p:blipFill>
        <p:spPr bwMode="auto">
          <a:xfrm>
            <a:off x="7380357" y="366361"/>
            <a:ext cx="704910" cy="781199"/>
          </a:xfrm>
          <a:prstGeom prst="rect">
            <a:avLst/>
          </a:prstGeom>
          <a:noFill/>
          <a:ln w="9525">
            <a:noFill/>
            <a:miter lim="800000"/>
            <a:headEnd/>
            <a:tailEnd/>
          </a:ln>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pic>
        <p:nvPicPr>
          <p:cNvPr id="17411" name="图片 17410" descr="洪秀全2"/>
          <p:cNvPicPr>
            <a:picLocks noChangeAspect="1"/>
          </p:cNvPicPr>
          <p:nvPr/>
        </p:nvPicPr>
        <p:blipFill>
          <a:blip r:embed="rId1"/>
          <a:stretch>
            <a:fillRect/>
          </a:stretch>
        </p:blipFill>
        <p:spPr>
          <a:xfrm>
            <a:off x="3749675" y="863600"/>
            <a:ext cx="1758950" cy="1989138"/>
          </a:xfrm>
          <a:prstGeom prst="rect">
            <a:avLst/>
          </a:prstGeom>
          <a:noFill/>
          <a:ln w="9525">
            <a:noFill/>
          </a:ln>
        </p:spPr>
      </p:pic>
      <p:sp>
        <p:nvSpPr>
          <p:cNvPr id="17412" name="矩形 17411"/>
          <p:cNvSpPr/>
          <p:nvPr/>
        </p:nvSpPr>
        <p:spPr>
          <a:xfrm>
            <a:off x="3995738" y="2073275"/>
            <a:ext cx="1295400" cy="779463"/>
          </a:xfrm>
          <a:prstGeom prst="rect">
            <a:avLst/>
          </a:prstGeom>
          <a:solidFill>
            <a:srgbClr val="808000"/>
          </a:solidFill>
          <a:ln w="9525">
            <a:noFill/>
          </a:ln>
        </p:spPr>
        <p:txBody>
          <a:bodyPr/>
          <a:p>
            <a:endParaRPr lang="zh-CN" altLang="en-US"/>
          </a:p>
        </p:txBody>
      </p:sp>
      <p:sp>
        <p:nvSpPr>
          <p:cNvPr id="17413" name="矩形 17412"/>
          <p:cNvSpPr/>
          <p:nvPr/>
        </p:nvSpPr>
        <p:spPr>
          <a:xfrm>
            <a:off x="4140200" y="2051050"/>
            <a:ext cx="1008063" cy="738505"/>
          </a:xfrm>
          <a:prstGeom prst="rect">
            <a:avLst/>
          </a:prstGeom>
          <a:noFill/>
          <a:ln w="9525">
            <a:noFill/>
          </a:ln>
        </p:spPr>
        <p:txBody>
          <a:bodyPr lIns="0" tIns="0" rIns="0" bIns="0">
            <a:spAutoFit/>
          </a:bodyPr>
          <a:p>
            <a:pPr algn="ctr">
              <a:buClr>
                <a:schemeClr val="bg1"/>
              </a:buClr>
            </a:pPr>
            <a:r>
              <a:rPr lang="zh-CN" altLang="en-US" sz="2400" b="1" dirty="0">
                <a:solidFill>
                  <a:srgbClr val="FFFF00"/>
                </a:solidFill>
                <a:latin typeface="黑体" panose="02010609060101010101" pitchFamily="49" charset="-122"/>
                <a:ea typeface="黑体" panose="02010609060101010101" pitchFamily="49" charset="-122"/>
              </a:rPr>
              <a:t>天王</a:t>
            </a:r>
            <a:endParaRPr lang="zh-CN" altLang="en-US" sz="2400" b="1" dirty="0">
              <a:solidFill>
                <a:srgbClr val="FFFF00"/>
              </a:solidFill>
              <a:latin typeface="黑体" panose="02010609060101010101" pitchFamily="49" charset="-122"/>
              <a:ea typeface="黑体" panose="02010609060101010101" pitchFamily="49" charset="-122"/>
            </a:endParaRPr>
          </a:p>
          <a:p>
            <a:pPr algn="ctr">
              <a:buClr>
                <a:schemeClr val="bg1"/>
              </a:buClr>
            </a:pPr>
            <a:r>
              <a:rPr lang="zh-CN" altLang="en-US" sz="2400" b="1" dirty="0">
                <a:solidFill>
                  <a:srgbClr val="FFFF00"/>
                </a:solidFill>
                <a:latin typeface="黑体" panose="02010609060101010101" pitchFamily="49" charset="-122"/>
                <a:ea typeface="黑体" panose="02010609060101010101" pitchFamily="49" charset="-122"/>
              </a:rPr>
              <a:t>洪秀全</a:t>
            </a:r>
            <a:endParaRPr lang="zh-CN" altLang="en-US" sz="2400" b="1" dirty="0">
              <a:solidFill>
                <a:srgbClr val="FFFF00"/>
              </a:solidFill>
              <a:latin typeface="黑体" panose="02010609060101010101" pitchFamily="49" charset="-122"/>
              <a:ea typeface="黑体" panose="02010609060101010101" pitchFamily="49" charset="-122"/>
            </a:endParaRPr>
          </a:p>
        </p:txBody>
      </p:sp>
      <p:grpSp>
        <p:nvGrpSpPr>
          <p:cNvPr id="17414" name="组合 17413"/>
          <p:cNvGrpSpPr/>
          <p:nvPr/>
        </p:nvGrpSpPr>
        <p:grpSpPr>
          <a:xfrm>
            <a:off x="250825" y="2801938"/>
            <a:ext cx="8713788" cy="3363912"/>
            <a:chOff x="158" y="1407"/>
            <a:chExt cx="5489" cy="2119"/>
          </a:xfrm>
        </p:grpSpPr>
        <p:sp>
          <p:nvSpPr>
            <p:cNvPr id="17415" name="直接连接符 17414"/>
            <p:cNvSpPr/>
            <p:nvPr/>
          </p:nvSpPr>
          <p:spPr>
            <a:xfrm>
              <a:off x="2922" y="1407"/>
              <a:ext cx="1" cy="136"/>
            </a:xfrm>
            <a:prstGeom prst="line">
              <a:avLst/>
            </a:prstGeom>
            <a:ln w="19050" cap="flat" cmpd="sng">
              <a:solidFill>
                <a:srgbClr val="FFFFCC"/>
              </a:solidFill>
              <a:prstDash val="solid"/>
              <a:headEnd type="none" w="med" len="med"/>
              <a:tailEnd type="none" w="med" len="med"/>
            </a:ln>
          </p:spPr>
        </p:sp>
        <p:sp>
          <p:nvSpPr>
            <p:cNvPr id="17416" name="直接连接符 17415"/>
            <p:cNvSpPr/>
            <p:nvPr/>
          </p:nvSpPr>
          <p:spPr>
            <a:xfrm>
              <a:off x="657" y="1543"/>
              <a:ext cx="1" cy="137"/>
            </a:xfrm>
            <a:prstGeom prst="line">
              <a:avLst/>
            </a:prstGeom>
            <a:ln w="19050" cap="flat" cmpd="sng">
              <a:solidFill>
                <a:srgbClr val="FFFFCC"/>
              </a:solidFill>
              <a:prstDash val="solid"/>
              <a:headEnd type="none" w="med" len="med"/>
              <a:tailEnd type="none" w="med" len="med"/>
            </a:ln>
          </p:spPr>
        </p:sp>
        <p:sp>
          <p:nvSpPr>
            <p:cNvPr id="17417" name="直接连接符 17416"/>
            <p:cNvSpPr/>
            <p:nvPr/>
          </p:nvSpPr>
          <p:spPr>
            <a:xfrm>
              <a:off x="1746" y="1543"/>
              <a:ext cx="1" cy="137"/>
            </a:xfrm>
            <a:prstGeom prst="line">
              <a:avLst/>
            </a:prstGeom>
            <a:ln w="19050" cap="flat" cmpd="sng">
              <a:solidFill>
                <a:srgbClr val="FFFFCC"/>
              </a:solidFill>
              <a:prstDash val="solid"/>
              <a:headEnd type="none" w="med" len="med"/>
              <a:tailEnd type="none" w="med" len="med"/>
            </a:ln>
          </p:spPr>
        </p:sp>
        <p:sp>
          <p:nvSpPr>
            <p:cNvPr id="17418" name="直接连接符 17417"/>
            <p:cNvSpPr/>
            <p:nvPr/>
          </p:nvSpPr>
          <p:spPr>
            <a:xfrm>
              <a:off x="2922" y="1543"/>
              <a:ext cx="1" cy="137"/>
            </a:xfrm>
            <a:prstGeom prst="line">
              <a:avLst/>
            </a:prstGeom>
            <a:ln w="19050" cap="flat" cmpd="sng">
              <a:solidFill>
                <a:srgbClr val="FFFFCC"/>
              </a:solidFill>
              <a:prstDash val="solid"/>
              <a:headEnd type="none" w="med" len="med"/>
              <a:tailEnd type="none" w="med" len="med"/>
            </a:ln>
          </p:spPr>
        </p:sp>
        <p:sp>
          <p:nvSpPr>
            <p:cNvPr id="17419" name="直接连接符 17418"/>
            <p:cNvSpPr/>
            <p:nvPr/>
          </p:nvSpPr>
          <p:spPr>
            <a:xfrm>
              <a:off x="4058" y="1543"/>
              <a:ext cx="1" cy="137"/>
            </a:xfrm>
            <a:prstGeom prst="line">
              <a:avLst/>
            </a:prstGeom>
            <a:ln w="19050" cap="flat" cmpd="sng">
              <a:solidFill>
                <a:srgbClr val="FFFFCC"/>
              </a:solidFill>
              <a:prstDash val="solid"/>
              <a:headEnd type="none" w="med" len="med"/>
              <a:tailEnd type="none" w="med" len="med"/>
            </a:ln>
          </p:spPr>
        </p:sp>
        <p:sp>
          <p:nvSpPr>
            <p:cNvPr id="17420" name="直接连接符 17419"/>
            <p:cNvSpPr/>
            <p:nvPr/>
          </p:nvSpPr>
          <p:spPr>
            <a:xfrm>
              <a:off x="5057" y="1543"/>
              <a:ext cx="1" cy="137"/>
            </a:xfrm>
            <a:prstGeom prst="line">
              <a:avLst/>
            </a:prstGeom>
            <a:ln w="19050" cap="flat" cmpd="sng">
              <a:solidFill>
                <a:srgbClr val="FFFFCC"/>
              </a:solidFill>
              <a:prstDash val="solid"/>
              <a:headEnd type="none" w="med" len="med"/>
              <a:tailEnd type="none" w="med" len="med"/>
            </a:ln>
          </p:spPr>
        </p:sp>
        <p:sp>
          <p:nvSpPr>
            <p:cNvPr id="17421" name="直接连接符 17420"/>
            <p:cNvSpPr/>
            <p:nvPr/>
          </p:nvSpPr>
          <p:spPr>
            <a:xfrm>
              <a:off x="657" y="1543"/>
              <a:ext cx="1268" cy="1"/>
            </a:xfrm>
            <a:prstGeom prst="line">
              <a:avLst/>
            </a:prstGeom>
            <a:ln w="19050" cap="flat" cmpd="sng">
              <a:solidFill>
                <a:srgbClr val="FFFFCC"/>
              </a:solidFill>
              <a:prstDash val="solid"/>
              <a:headEnd type="none" w="med" len="med"/>
              <a:tailEnd type="none" w="med" len="med"/>
            </a:ln>
          </p:spPr>
        </p:sp>
        <p:sp>
          <p:nvSpPr>
            <p:cNvPr id="17422" name="直接连接符 17421"/>
            <p:cNvSpPr/>
            <p:nvPr/>
          </p:nvSpPr>
          <p:spPr>
            <a:xfrm>
              <a:off x="1925" y="1543"/>
              <a:ext cx="997" cy="1"/>
            </a:xfrm>
            <a:prstGeom prst="line">
              <a:avLst/>
            </a:prstGeom>
            <a:ln w="19050" cap="flat" cmpd="sng">
              <a:solidFill>
                <a:srgbClr val="FFFFCC"/>
              </a:solidFill>
              <a:prstDash val="solid"/>
              <a:headEnd type="none" w="med" len="med"/>
              <a:tailEnd type="none" w="med" len="med"/>
            </a:ln>
          </p:spPr>
        </p:sp>
        <p:sp>
          <p:nvSpPr>
            <p:cNvPr id="17423" name="直接连接符 17422"/>
            <p:cNvSpPr/>
            <p:nvPr/>
          </p:nvSpPr>
          <p:spPr>
            <a:xfrm>
              <a:off x="2925" y="1543"/>
              <a:ext cx="997" cy="1"/>
            </a:xfrm>
            <a:prstGeom prst="line">
              <a:avLst/>
            </a:prstGeom>
            <a:ln w="19050" cap="flat" cmpd="sng">
              <a:solidFill>
                <a:srgbClr val="FFFFCC"/>
              </a:solidFill>
              <a:prstDash val="solid"/>
              <a:headEnd type="none" w="med" len="med"/>
              <a:tailEnd type="none" w="med" len="med"/>
            </a:ln>
          </p:spPr>
        </p:sp>
        <p:sp>
          <p:nvSpPr>
            <p:cNvPr id="17424" name="直接连接符 17423"/>
            <p:cNvSpPr/>
            <p:nvPr/>
          </p:nvSpPr>
          <p:spPr>
            <a:xfrm>
              <a:off x="3919" y="1543"/>
              <a:ext cx="1138" cy="1"/>
            </a:xfrm>
            <a:prstGeom prst="line">
              <a:avLst/>
            </a:prstGeom>
            <a:ln w="19050" cap="flat" cmpd="sng">
              <a:solidFill>
                <a:srgbClr val="FFFFCC"/>
              </a:solidFill>
              <a:prstDash val="solid"/>
              <a:headEnd type="none" w="med" len="med"/>
              <a:tailEnd type="none" w="med" len="med"/>
            </a:ln>
          </p:spPr>
        </p:sp>
        <p:sp>
          <p:nvSpPr>
            <p:cNvPr id="17425" name="矩形 17424"/>
            <p:cNvSpPr/>
            <p:nvPr/>
          </p:nvSpPr>
          <p:spPr>
            <a:xfrm>
              <a:off x="2517" y="1663"/>
              <a:ext cx="854" cy="406"/>
            </a:xfrm>
            <a:prstGeom prst="rect">
              <a:avLst/>
            </a:prstGeom>
            <a:noFill/>
            <a:ln w="19050" cap="flat" cmpd="sng">
              <a:solidFill>
                <a:srgbClr val="000000"/>
              </a:solidFill>
              <a:prstDash val="solid"/>
              <a:miter/>
              <a:headEnd type="none" w="med" len="med"/>
              <a:tailEnd type="none" w="med" len="med"/>
            </a:ln>
          </p:spPr>
          <p:txBody>
            <a:bodyPr/>
            <a:p>
              <a:endParaRPr lang="zh-CN" altLang="en-US"/>
            </a:p>
          </p:txBody>
        </p:sp>
        <p:sp>
          <p:nvSpPr>
            <p:cNvPr id="17426" name="矩形 17425"/>
            <p:cNvSpPr/>
            <p:nvPr/>
          </p:nvSpPr>
          <p:spPr>
            <a:xfrm>
              <a:off x="204" y="1665"/>
              <a:ext cx="855" cy="359"/>
            </a:xfrm>
            <a:prstGeom prst="rect">
              <a:avLst/>
            </a:prstGeom>
            <a:solidFill>
              <a:srgbClr val="808000"/>
            </a:solidFill>
            <a:ln w="9525">
              <a:noFill/>
            </a:ln>
          </p:spPr>
          <p:txBody>
            <a:bodyPr/>
            <a:p>
              <a:pPr algn="ctr">
                <a:buClr>
                  <a:schemeClr val="bg1"/>
                </a:buClr>
              </a:pPr>
              <a:r>
                <a:rPr lang="zh-CN" altLang="en-US" sz="3200" dirty="0">
                  <a:solidFill>
                    <a:schemeClr val="bg1"/>
                  </a:solidFill>
                  <a:latin typeface="黑体" panose="02010609060101010101" pitchFamily="49" charset="-122"/>
                  <a:ea typeface="黑体" panose="02010609060101010101" pitchFamily="49" charset="-122"/>
                </a:rPr>
                <a:t>东王</a:t>
              </a:r>
              <a:r>
                <a:rPr lang="zh-CN" altLang="en-US" sz="2400" dirty="0">
                  <a:solidFill>
                    <a:schemeClr val="bg1"/>
                  </a:solidFill>
                  <a:latin typeface="Times New Roman" panose="02020603050405020304" pitchFamily="18" charset="0"/>
                </a:rPr>
                <a:t>　</a:t>
              </a:r>
              <a:endParaRPr lang="zh-CN" altLang="en-US" sz="2400" dirty="0">
                <a:solidFill>
                  <a:schemeClr val="bg1"/>
                </a:solidFill>
                <a:latin typeface="Times New Roman" panose="02020603050405020304" pitchFamily="18" charset="0"/>
              </a:endParaRPr>
            </a:p>
          </p:txBody>
        </p:sp>
        <p:sp>
          <p:nvSpPr>
            <p:cNvPr id="17427" name="矩形 17426"/>
            <p:cNvSpPr/>
            <p:nvPr/>
          </p:nvSpPr>
          <p:spPr>
            <a:xfrm>
              <a:off x="1384" y="1661"/>
              <a:ext cx="816" cy="363"/>
            </a:xfrm>
            <a:prstGeom prst="rect">
              <a:avLst/>
            </a:prstGeom>
            <a:solidFill>
              <a:srgbClr val="808000"/>
            </a:solidFill>
            <a:ln w="9525">
              <a:noFill/>
            </a:ln>
          </p:spPr>
          <p:txBody>
            <a:bodyPr/>
            <a:p>
              <a:pPr algn="ctr">
                <a:buClr>
                  <a:schemeClr val="bg1"/>
                </a:buClr>
              </a:pPr>
              <a:r>
                <a:rPr lang="zh-CN" altLang="en-US" sz="3200" dirty="0">
                  <a:solidFill>
                    <a:schemeClr val="bg1"/>
                  </a:solidFill>
                  <a:latin typeface="黑体" panose="02010609060101010101" pitchFamily="49" charset="-122"/>
                  <a:ea typeface="黑体" panose="02010609060101010101" pitchFamily="49" charset="-122"/>
                </a:rPr>
                <a:t>西王</a:t>
              </a:r>
              <a:endParaRPr lang="zh-CN" altLang="en-US" sz="3200" dirty="0">
                <a:solidFill>
                  <a:schemeClr val="bg1"/>
                </a:solidFill>
                <a:latin typeface="黑体" panose="02010609060101010101" pitchFamily="49" charset="-122"/>
                <a:ea typeface="黑体" panose="02010609060101010101" pitchFamily="49" charset="-122"/>
              </a:endParaRPr>
            </a:p>
          </p:txBody>
        </p:sp>
        <p:sp>
          <p:nvSpPr>
            <p:cNvPr id="17428" name="矩形 17427"/>
            <p:cNvSpPr/>
            <p:nvPr/>
          </p:nvSpPr>
          <p:spPr>
            <a:xfrm>
              <a:off x="2472" y="1661"/>
              <a:ext cx="861" cy="363"/>
            </a:xfrm>
            <a:prstGeom prst="rect">
              <a:avLst/>
            </a:prstGeom>
            <a:solidFill>
              <a:srgbClr val="808000"/>
            </a:solidFill>
            <a:ln w="9525" cap="flat" cmpd="sng">
              <a:solidFill>
                <a:schemeClr val="tx1"/>
              </a:solidFill>
              <a:prstDash val="solid"/>
              <a:miter/>
              <a:headEnd type="none" w="med" len="med"/>
              <a:tailEnd type="none" w="med" len="med"/>
            </a:ln>
          </p:spPr>
          <p:txBody>
            <a:bodyPr/>
            <a:p>
              <a:pPr algn="ctr">
                <a:buClr>
                  <a:schemeClr val="bg1"/>
                </a:buClr>
              </a:pPr>
              <a:r>
                <a:rPr lang="zh-CN" altLang="en-US" sz="3200" dirty="0">
                  <a:solidFill>
                    <a:schemeClr val="bg1"/>
                  </a:solidFill>
                  <a:latin typeface="黑体" panose="02010609060101010101" pitchFamily="49" charset="-122"/>
                  <a:ea typeface="黑体" panose="02010609060101010101" pitchFamily="49" charset="-122"/>
                </a:rPr>
                <a:t>南王</a:t>
              </a:r>
              <a:endParaRPr lang="zh-CN" altLang="en-US" sz="3200" dirty="0">
                <a:solidFill>
                  <a:schemeClr val="bg1"/>
                </a:solidFill>
                <a:latin typeface="黑体" panose="02010609060101010101" pitchFamily="49" charset="-122"/>
                <a:ea typeface="黑体" panose="02010609060101010101" pitchFamily="49" charset="-122"/>
              </a:endParaRPr>
            </a:p>
          </p:txBody>
        </p:sp>
        <p:sp>
          <p:nvSpPr>
            <p:cNvPr id="17429" name="矩形 17428"/>
            <p:cNvSpPr/>
            <p:nvPr/>
          </p:nvSpPr>
          <p:spPr>
            <a:xfrm>
              <a:off x="3658" y="1661"/>
              <a:ext cx="855" cy="363"/>
            </a:xfrm>
            <a:prstGeom prst="rect">
              <a:avLst/>
            </a:prstGeom>
            <a:solidFill>
              <a:srgbClr val="808000"/>
            </a:solidFill>
            <a:ln w="9525">
              <a:noFill/>
            </a:ln>
          </p:spPr>
          <p:txBody>
            <a:bodyPr/>
            <a:p>
              <a:endParaRPr lang="zh-CN" altLang="en-US"/>
            </a:p>
          </p:txBody>
        </p:sp>
        <p:sp>
          <p:nvSpPr>
            <p:cNvPr id="17430" name="矩形 17429"/>
            <p:cNvSpPr/>
            <p:nvPr/>
          </p:nvSpPr>
          <p:spPr>
            <a:xfrm>
              <a:off x="3794" y="1661"/>
              <a:ext cx="628" cy="404"/>
            </a:xfrm>
            <a:prstGeom prst="rect">
              <a:avLst/>
            </a:prstGeom>
            <a:noFill/>
            <a:ln w="19050">
              <a:noFill/>
            </a:ln>
          </p:spPr>
          <p:txBody>
            <a:bodyPr/>
            <a:p>
              <a:pPr>
                <a:buClr>
                  <a:schemeClr val="bg1"/>
                </a:buClr>
              </a:pPr>
              <a:r>
                <a:rPr lang="zh-CN" altLang="en-US" sz="3200" dirty="0">
                  <a:solidFill>
                    <a:schemeClr val="bg1"/>
                  </a:solidFill>
                  <a:latin typeface="黑体" panose="02010609060101010101" pitchFamily="49" charset="-122"/>
                  <a:ea typeface="黑体" panose="02010609060101010101" pitchFamily="49" charset="-122"/>
                </a:rPr>
                <a:t>北王</a:t>
              </a:r>
              <a:endParaRPr lang="zh-CN" altLang="en-US" sz="3200">
                <a:solidFill>
                  <a:schemeClr val="bg1"/>
                </a:solidFill>
                <a:latin typeface="黑体" panose="02010609060101010101" pitchFamily="49" charset="-122"/>
                <a:ea typeface="黑体" panose="02010609060101010101" pitchFamily="49" charset="-122"/>
              </a:endParaRPr>
            </a:p>
          </p:txBody>
        </p:sp>
        <p:sp>
          <p:nvSpPr>
            <p:cNvPr id="17431" name="矩形 17430"/>
            <p:cNvSpPr/>
            <p:nvPr/>
          </p:nvSpPr>
          <p:spPr>
            <a:xfrm>
              <a:off x="4747" y="1665"/>
              <a:ext cx="855" cy="404"/>
            </a:xfrm>
            <a:prstGeom prst="rect">
              <a:avLst/>
            </a:prstGeom>
            <a:solidFill>
              <a:srgbClr val="808000"/>
            </a:solidFill>
            <a:ln w="9525">
              <a:noFill/>
            </a:ln>
          </p:spPr>
          <p:txBody>
            <a:bodyPr/>
            <a:p>
              <a:endParaRPr lang="zh-CN" altLang="en-US"/>
            </a:p>
          </p:txBody>
        </p:sp>
        <p:sp>
          <p:nvSpPr>
            <p:cNvPr id="17432" name="矩形 17431"/>
            <p:cNvSpPr/>
            <p:nvPr/>
          </p:nvSpPr>
          <p:spPr>
            <a:xfrm>
              <a:off x="4921" y="1672"/>
              <a:ext cx="544" cy="310"/>
            </a:xfrm>
            <a:prstGeom prst="rect">
              <a:avLst/>
            </a:prstGeom>
            <a:noFill/>
            <a:ln w="9525">
              <a:noFill/>
            </a:ln>
          </p:spPr>
          <p:txBody>
            <a:bodyPr lIns="0" tIns="0" rIns="0" bIns="0">
              <a:spAutoFit/>
            </a:bodyPr>
            <a:p>
              <a:pPr>
                <a:buClr>
                  <a:schemeClr val="bg1"/>
                </a:buClr>
              </a:pPr>
              <a:r>
                <a:rPr lang="zh-CN" altLang="en-US" sz="3200" dirty="0">
                  <a:solidFill>
                    <a:srgbClr val="FFFFCC"/>
                  </a:solidFill>
                  <a:latin typeface="黑体" panose="02010609060101010101" pitchFamily="49" charset="-122"/>
                  <a:ea typeface="黑体" panose="02010609060101010101" pitchFamily="49" charset="-122"/>
                </a:rPr>
                <a:t>翼王</a:t>
              </a:r>
              <a:endParaRPr lang="zh-CN" altLang="en-US" sz="3200" dirty="0">
                <a:solidFill>
                  <a:srgbClr val="FFFFCC"/>
                </a:solidFill>
                <a:latin typeface="黑体" panose="02010609060101010101" pitchFamily="49" charset="-122"/>
                <a:ea typeface="黑体" panose="02010609060101010101" pitchFamily="49" charset="-122"/>
              </a:endParaRPr>
            </a:p>
          </p:txBody>
        </p:sp>
        <p:sp>
          <p:nvSpPr>
            <p:cNvPr id="17433" name="矩形 17432"/>
            <p:cNvSpPr/>
            <p:nvPr/>
          </p:nvSpPr>
          <p:spPr>
            <a:xfrm>
              <a:off x="4792" y="1665"/>
              <a:ext cx="855" cy="359"/>
            </a:xfrm>
            <a:prstGeom prst="rect">
              <a:avLst/>
            </a:prstGeom>
            <a:noFill/>
            <a:ln w="19050">
              <a:noFill/>
            </a:ln>
          </p:spPr>
          <p:txBody>
            <a:bodyPr/>
            <a:p>
              <a:endParaRPr lang="zh-CN" altLang="en-US"/>
            </a:p>
          </p:txBody>
        </p:sp>
        <p:pic>
          <p:nvPicPr>
            <p:cNvPr id="17434" name="图片 17433" descr="xiaoqiaogui"/>
            <p:cNvPicPr>
              <a:picLocks noChangeAspect="1"/>
            </p:cNvPicPr>
            <p:nvPr/>
          </p:nvPicPr>
          <p:blipFill>
            <a:blip r:embed="rId2"/>
            <a:stretch>
              <a:fillRect/>
            </a:stretch>
          </p:blipFill>
          <p:spPr>
            <a:xfrm>
              <a:off x="1292" y="2160"/>
              <a:ext cx="953" cy="1361"/>
            </a:xfrm>
            <a:prstGeom prst="rect">
              <a:avLst/>
            </a:prstGeom>
            <a:noFill/>
            <a:ln w="76200" cap="flat" cmpd="tri">
              <a:solidFill>
                <a:srgbClr val="FF00FF"/>
              </a:solidFill>
              <a:prstDash val="solid"/>
              <a:miter/>
              <a:headEnd type="none" w="med" len="med"/>
              <a:tailEnd type="none" w="med" len="med"/>
            </a:ln>
          </p:spPr>
        </p:pic>
        <p:sp>
          <p:nvSpPr>
            <p:cNvPr id="17435" name="文本框 17434"/>
            <p:cNvSpPr txBox="1"/>
            <p:nvPr/>
          </p:nvSpPr>
          <p:spPr>
            <a:xfrm>
              <a:off x="1383" y="3142"/>
              <a:ext cx="695" cy="288"/>
            </a:xfrm>
            <a:prstGeom prst="rect">
              <a:avLst/>
            </a:prstGeom>
            <a:noFill/>
            <a:ln w="76200">
              <a:noFill/>
            </a:ln>
          </p:spPr>
          <p:txBody>
            <a:bodyPr wrap="none" anchor="t">
              <a:spAutoFit/>
            </a:bodyPr>
            <a:p>
              <a:pPr>
                <a:buClr>
                  <a:schemeClr val="bg1"/>
                </a:buClr>
              </a:pPr>
              <a:r>
                <a:rPr lang="zh-CN" altLang="en-US" sz="2400" b="1" dirty="0">
                  <a:solidFill>
                    <a:srgbClr val="FFFF00"/>
                  </a:solidFill>
                  <a:latin typeface="Times New Roman" panose="02020603050405020304" pitchFamily="18" charset="0"/>
                </a:rPr>
                <a:t>萧朝贵</a:t>
              </a:r>
              <a:endParaRPr lang="zh-CN" altLang="en-US" sz="2400" b="1" dirty="0">
                <a:solidFill>
                  <a:srgbClr val="FFFF00"/>
                </a:solidFill>
                <a:latin typeface="Times New Roman" panose="02020603050405020304" pitchFamily="18" charset="0"/>
              </a:endParaRPr>
            </a:p>
          </p:txBody>
        </p:sp>
        <p:pic>
          <p:nvPicPr>
            <p:cNvPr id="17436" name="图片 17435" descr="waichangfei"/>
            <p:cNvPicPr>
              <a:picLocks noChangeAspect="1"/>
            </p:cNvPicPr>
            <p:nvPr/>
          </p:nvPicPr>
          <p:blipFill>
            <a:blip r:embed="rId3"/>
            <a:stretch>
              <a:fillRect/>
            </a:stretch>
          </p:blipFill>
          <p:spPr>
            <a:xfrm>
              <a:off x="3606" y="2205"/>
              <a:ext cx="907" cy="1321"/>
            </a:xfrm>
            <a:prstGeom prst="rect">
              <a:avLst/>
            </a:prstGeom>
            <a:noFill/>
            <a:ln w="76200" cap="flat" cmpd="tri">
              <a:solidFill>
                <a:srgbClr val="99CC00"/>
              </a:solidFill>
              <a:prstDash val="solid"/>
              <a:miter/>
              <a:headEnd type="none" w="med" len="med"/>
              <a:tailEnd type="none" w="med" len="med"/>
            </a:ln>
          </p:spPr>
        </p:pic>
        <p:sp>
          <p:nvSpPr>
            <p:cNvPr id="17437" name="文本框 17436"/>
            <p:cNvSpPr txBox="1"/>
            <p:nvPr/>
          </p:nvSpPr>
          <p:spPr>
            <a:xfrm>
              <a:off x="3727" y="3158"/>
              <a:ext cx="741" cy="288"/>
            </a:xfrm>
            <a:prstGeom prst="rect">
              <a:avLst/>
            </a:prstGeom>
            <a:noFill/>
            <a:ln w="76200">
              <a:noFill/>
            </a:ln>
          </p:spPr>
          <p:txBody>
            <a:bodyPr>
              <a:spAutoFit/>
            </a:bodyPr>
            <a:p>
              <a:pPr>
                <a:buClr>
                  <a:schemeClr val="bg1"/>
                </a:buClr>
              </a:pPr>
              <a:r>
                <a:rPr lang="zh-CN" altLang="en-US" sz="2400" b="1" dirty="0">
                  <a:solidFill>
                    <a:srgbClr val="FFFF00"/>
                  </a:solidFill>
                  <a:latin typeface="Times New Roman" panose="02020603050405020304" pitchFamily="18" charset="0"/>
                </a:rPr>
                <a:t>韦昌辉</a:t>
              </a:r>
              <a:endParaRPr lang="zh-CN" altLang="en-US" sz="2400" b="1" dirty="0">
                <a:solidFill>
                  <a:srgbClr val="FFFF00"/>
                </a:solidFill>
                <a:latin typeface="Times New Roman" panose="02020603050405020304" pitchFamily="18" charset="0"/>
              </a:endParaRPr>
            </a:p>
          </p:txBody>
        </p:sp>
        <p:pic>
          <p:nvPicPr>
            <p:cNvPr id="17438" name="图片 17437" descr="fenyunshan"/>
            <p:cNvPicPr>
              <a:picLocks noChangeAspect="1"/>
            </p:cNvPicPr>
            <p:nvPr/>
          </p:nvPicPr>
          <p:blipFill>
            <a:blip r:embed="rId4"/>
            <a:stretch>
              <a:fillRect/>
            </a:stretch>
          </p:blipFill>
          <p:spPr>
            <a:xfrm>
              <a:off x="2472" y="2205"/>
              <a:ext cx="907" cy="1270"/>
            </a:xfrm>
            <a:prstGeom prst="rect">
              <a:avLst/>
            </a:prstGeom>
            <a:noFill/>
            <a:ln w="114300" cap="flat" cmpd="tri">
              <a:solidFill>
                <a:srgbClr val="33CC33"/>
              </a:solidFill>
              <a:prstDash val="solid"/>
              <a:miter/>
              <a:headEnd type="none" w="med" len="med"/>
              <a:tailEnd type="none" w="med" len="med"/>
            </a:ln>
          </p:spPr>
        </p:pic>
        <p:sp>
          <p:nvSpPr>
            <p:cNvPr id="17439" name="文本框 17438"/>
            <p:cNvSpPr txBox="1"/>
            <p:nvPr/>
          </p:nvSpPr>
          <p:spPr>
            <a:xfrm>
              <a:off x="2517" y="3158"/>
              <a:ext cx="862" cy="288"/>
            </a:xfrm>
            <a:prstGeom prst="rect">
              <a:avLst/>
            </a:prstGeom>
            <a:noFill/>
            <a:ln w="114300">
              <a:noFill/>
            </a:ln>
          </p:spPr>
          <p:txBody>
            <a:bodyPr>
              <a:spAutoFit/>
            </a:bodyPr>
            <a:p>
              <a:pPr algn="ctr">
                <a:buClr>
                  <a:schemeClr val="bg1"/>
                </a:buClr>
              </a:pPr>
              <a:r>
                <a:rPr lang="zh-CN" altLang="en-US" sz="2400" b="1" dirty="0">
                  <a:solidFill>
                    <a:srgbClr val="FFFF00"/>
                  </a:solidFill>
                  <a:latin typeface="Times New Roman" panose="02020603050405020304" pitchFamily="18" charset="0"/>
                </a:rPr>
                <a:t>冯云山</a:t>
              </a:r>
              <a:endParaRPr lang="zh-CN" altLang="en-US" sz="2400" b="1" dirty="0">
                <a:solidFill>
                  <a:srgbClr val="FFFF00"/>
                </a:solidFill>
                <a:latin typeface="Times New Roman" panose="02020603050405020304" pitchFamily="18" charset="0"/>
              </a:endParaRPr>
            </a:p>
          </p:txBody>
        </p:sp>
        <p:pic>
          <p:nvPicPr>
            <p:cNvPr id="17440" name="图片 17439" descr="shidakai"/>
            <p:cNvPicPr>
              <a:picLocks noChangeAspect="1"/>
            </p:cNvPicPr>
            <p:nvPr/>
          </p:nvPicPr>
          <p:blipFill>
            <a:blip r:embed="rId5"/>
            <a:stretch>
              <a:fillRect/>
            </a:stretch>
          </p:blipFill>
          <p:spPr>
            <a:xfrm>
              <a:off x="4740" y="2205"/>
              <a:ext cx="907" cy="1315"/>
            </a:xfrm>
            <a:prstGeom prst="rect">
              <a:avLst/>
            </a:prstGeom>
            <a:noFill/>
            <a:ln w="76200" cap="flat" cmpd="tri">
              <a:solidFill>
                <a:srgbClr val="FF00FF"/>
              </a:solidFill>
              <a:prstDash val="solid"/>
              <a:miter/>
              <a:headEnd type="none" w="med" len="med"/>
              <a:tailEnd type="none" w="med" len="med"/>
            </a:ln>
          </p:spPr>
        </p:pic>
        <p:sp>
          <p:nvSpPr>
            <p:cNvPr id="17441" name="文本框 17440"/>
            <p:cNvSpPr txBox="1"/>
            <p:nvPr/>
          </p:nvSpPr>
          <p:spPr>
            <a:xfrm>
              <a:off x="4830" y="3203"/>
              <a:ext cx="695" cy="288"/>
            </a:xfrm>
            <a:prstGeom prst="rect">
              <a:avLst/>
            </a:prstGeom>
            <a:noFill/>
            <a:ln w="76200">
              <a:noFill/>
            </a:ln>
          </p:spPr>
          <p:txBody>
            <a:bodyPr wrap="none" anchor="t">
              <a:spAutoFit/>
            </a:bodyPr>
            <a:p>
              <a:pPr>
                <a:buClr>
                  <a:schemeClr val="bg1"/>
                </a:buClr>
              </a:pPr>
              <a:r>
                <a:rPr lang="zh-CN" altLang="en-US" sz="2400" b="1" dirty="0">
                  <a:solidFill>
                    <a:srgbClr val="FFFF00"/>
                  </a:solidFill>
                  <a:latin typeface="Times New Roman" panose="02020603050405020304" pitchFamily="18" charset="0"/>
                </a:rPr>
                <a:t>石达开</a:t>
              </a:r>
              <a:endParaRPr lang="zh-CN" altLang="en-US" sz="2400" b="1" dirty="0">
                <a:solidFill>
                  <a:srgbClr val="FFFF00"/>
                </a:solidFill>
                <a:latin typeface="Times New Roman" panose="02020603050405020304" pitchFamily="18" charset="0"/>
              </a:endParaRPr>
            </a:p>
          </p:txBody>
        </p:sp>
        <p:pic>
          <p:nvPicPr>
            <p:cNvPr id="17442" name="图片 17441" descr="yangshuiching"/>
            <p:cNvPicPr>
              <a:picLocks noChangeAspect="1"/>
            </p:cNvPicPr>
            <p:nvPr/>
          </p:nvPicPr>
          <p:blipFill>
            <a:blip r:embed="rId6"/>
            <a:stretch>
              <a:fillRect/>
            </a:stretch>
          </p:blipFill>
          <p:spPr>
            <a:xfrm>
              <a:off x="158" y="2160"/>
              <a:ext cx="908" cy="1361"/>
            </a:xfrm>
            <a:prstGeom prst="rect">
              <a:avLst/>
            </a:prstGeom>
            <a:noFill/>
            <a:ln w="76200" cap="flat" cmpd="tri">
              <a:solidFill>
                <a:srgbClr val="FF6600"/>
              </a:solidFill>
              <a:prstDash val="solid"/>
              <a:miter/>
              <a:headEnd type="none" w="med" len="med"/>
              <a:tailEnd type="none" w="med" len="med"/>
            </a:ln>
          </p:spPr>
        </p:pic>
        <p:sp>
          <p:nvSpPr>
            <p:cNvPr id="17443" name="文本框 17442"/>
            <p:cNvSpPr txBox="1"/>
            <p:nvPr/>
          </p:nvSpPr>
          <p:spPr>
            <a:xfrm>
              <a:off x="249" y="3113"/>
              <a:ext cx="695" cy="288"/>
            </a:xfrm>
            <a:prstGeom prst="rect">
              <a:avLst/>
            </a:prstGeom>
            <a:noFill/>
            <a:ln w="76200">
              <a:noFill/>
            </a:ln>
          </p:spPr>
          <p:txBody>
            <a:bodyPr wrap="none" anchor="t">
              <a:spAutoFit/>
            </a:bodyPr>
            <a:p>
              <a:pPr>
                <a:buClr>
                  <a:schemeClr val="bg1"/>
                </a:buClr>
              </a:pPr>
              <a:r>
                <a:rPr lang="zh-CN" altLang="en-US" sz="2400" b="1" dirty="0">
                  <a:solidFill>
                    <a:srgbClr val="FFFF00"/>
                  </a:solidFill>
                  <a:latin typeface="Times New Roman" panose="02020603050405020304" pitchFamily="18" charset="0"/>
                </a:rPr>
                <a:t>杨秀清</a:t>
              </a:r>
              <a:endParaRPr lang="zh-CN" altLang="en-US" sz="2400" b="1" dirty="0">
                <a:solidFill>
                  <a:srgbClr val="FFFF00"/>
                </a:solidFill>
                <a:latin typeface="Times New Roman" panose="02020603050405020304" pitchFamily="18" charset="0"/>
              </a:endParaRPr>
            </a:p>
          </p:txBody>
        </p:sp>
      </p:grpSp>
      <p:sp>
        <p:nvSpPr>
          <p:cNvPr id="17444" name="文本框 17443"/>
          <p:cNvSpPr txBox="1"/>
          <p:nvPr/>
        </p:nvSpPr>
        <p:spPr>
          <a:xfrm>
            <a:off x="2555875" y="6223000"/>
            <a:ext cx="3816350" cy="519113"/>
          </a:xfrm>
          <a:prstGeom prst="rect">
            <a:avLst/>
          </a:prstGeom>
          <a:noFill/>
          <a:ln w="9525">
            <a:noFill/>
          </a:ln>
        </p:spPr>
        <p:txBody>
          <a:bodyPr>
            <a:spAutoFit/>
          </a:bodyPr>
          <a:p>
            <a:pPr algn="ctr">
              <a:spcBef>
                <a:spcPct val="50000"/>
              </a:spcBef>
              <a:buClr>
                <a:schemeClr val="bg1"/>
              </a:buClr>
            </a:pPr>
            <a:r>
              <a:rPr lang="zh-CN" altLang="en-US" sz="2800" b="1" dirty="0">
                <a:solidFill>
                  <a:srgbClr val="FF0000"/>
                </a:solidFill>
                <a:latin typeface="Times New Roman" panose="02020603050405020304" pitchFamily="18" charset="0"/>
              </a:rPr>
              <a:t>太平天国前期领导核心</a:t>
            </a:r>
            <a:endParaRPr lang="zh-CN" altLang="en-US" sz="2800" b="1" dirty="0">
              <a:solidFill>
                <a:srgbClr val="FF0000"/>
              </a:solidFill>
              <a:latin typeface="Times New Roman" panose="02020603050405020304" pitchFamily="18" charset="0"/>
            </a:endParaRPr>
          </a:p>
        </p:txBody>
      </p:sp>
      <p:sp>
        <p:nvSpPr>
          <p:cNvPr id="20487" name="Rectangle 7"/>
          <p:cNvSpPr>
            <a:spLocks noChangeArrowheads="1"/>
          </p:cNvSpPr>
          <p:nvPr/>
        </p:nvSpPr>
        <p:spPr bwMode="auto">
          <a:xfrm>
            <a:off x="741045" y="354965"/>
            <a:ext cx="2030095" cy="509270"/>
          </a:xfrm>
          <a:prstGeom prst="rect">
            <a:avLst/>
          </a:prstGeom>
          <a:solidFill>
            <a:schemeClr val="bg1">
              <a:lumMod val="95000"/>
            </a:schemeClr>
          </a:solidFill>
          <a:ln w="9525">
            <a:noFill/>
            <a:miter lim="800000"/>
          </a:ln>
          <a:effectLst/>
        </p:spPr>
        <p:txBody>
          <a:bodyPr/>
          <a:p>
            <a:pPr marL="342900" indent="-342900">
              <a:spcBef>
                <a:spcPct val="20000"/>
              </a:spcBef>
            </a:pPr>
            <a:r>
              <a:rPr lang="zh-CN" altLang="en-US" sz="3200" b="1" dirty="0" smtClean="0">
                <a:solidFill>
                  <a:schemeClr val="tx1"/>
                </a:solidFill>
                <a:latin typeface="黑体" panose="02010609060101010101" pitchFamily="49" charset="-122"/>
                <a:ea typeface="黑体" panose="02010609060101010101" pitchFamily="49" charset="-122"/>
              </a:rPr>
              <a:t>永安建制</a:t>
            </a:r>
            <a:endParaRPr lang="zh-CN" altLang="en-US" sz="3200" b="1" i="1" dirty="0" smtClean="0">
              <a:solidFill>
                <a:schemeClr val="tx1"/>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pic>
        <p:nvPicPr>
          <p:cNvPr id="94210" name="图片 94209" descr="TAIPIN01">
            <a:hlinkClick r:id="rId1" action="ppaction://hlinksldjump"/>
          </p:cNvPr>
          <p:cNvPicPr>
            <a:picLocks noChangeAspect="1"/>
          </p:cNvPicPr>
          <p:nvPr/>
        </p:nvPicPr>
        <p:blipFill>
          <a:blip r:embed="rId2">
            <a:lum contrast="30000"/>
          </a:blip>
          <a:srcRect t="31325" b="7230"/>
          <a:stretch>
            <a:fillRect/>
          </a:stretch>
        </p:blipFill>
        <p:spPr>
          <a:xfrm>
            <a:off x="-152400" y="0"/>
            <a:ext cx="7315200" cy="6858000"/>
          </a:xfrm>
          <a:prstGeom prst="rect">
            <a:avLst/>
          </a:prstGeom>
          <a:noFill/>
          <a:ln w="9525">
            <a:noFill/>
          </a:ln>
        </p:spPr>
      </p:pic>
      <p:sp>
        <p:nvSpPr>
          <p:cNvPr id="94211" name="椭圆 94210"/>
          <p:cNvSpPr/>
          <p:nvPr/>
        </p:nvSpPr>
        <p:spPr>
          <a:xfrm>
            <a:off x="838200" y="5943600"/>
            <a:ext cx="152400" cy="152400"/>
          </a:xfrm>
          <a:prstGeom prst="ellipse">
            <a:avLst/>
          </a:prstGeom>
          <a:solidFill>
            <a:srgbClr val="FF3300"/>
          </a:solidFill>
          <a:ln w="12700" cap="sq" cmpd="sng">
            <a:solidFill>
              <a:schemeClr val="tx1"/>
            </a:solidFill>
            <a:prstDash val="solid"/>
            <a:headEnd type="none" w="sm" len="sm"/>
            <a:tailEnd type="none" w="sm" len="sm"/>
          </a:ln>
        </p:spPr>
        <p:txBody>
          <a:bodyPr/>
          <a:p>
            <a:endParaRPr lang="zh-CN" altLang="en-US"/>
          </a:p>
        </p:txBody>
      </p:sp>
      <p:sp>
        <p:nvSpPr>
          <p:cNvPr id="94212" name="文本框 94211"/>
          <p:cNvSpPr txBox="1"/>
          <p:nvPr/>
        </p:nvSpPr>
        <p:spPr>
          <a:xfrm>
            <a:off x="1143000" y="6172200"/>
            <a:ext cx="1905000" cy="519113"/>
          </a:xfrm>
          <a:prstGeom prst="rect">
            <a:avLst/>
          </a:prstGeom>
          <a:solidFill>
            <a:srgbClr val="FF3300"/>
          </a:solidFill>
          <a:ln w="12700">
            <a:noFill/>
          </a:ln>
        </p:spPr>
        <p:txBody>
          <a:bodyPr>
            <a:spAutoFit/>
          </a:bodyPr>
          <a:p>
            <a:pPr>
              <a:buClr>
                <a:schemeClr val="bg1"/>
              </a:buClr>
            </a:pPr>
            <a:r>
              <a:rPr lang="zh-CN" altLang="en-US" sz="2800" b="1" dirty="0">
                <a:solidFill>
                  <a:srgbClr val="FFFF99"/>
                </a:solidFill>
                <a:latin typeface="Times New Roman" panose="02020603050405020304" pitchFamily="18" charset="0"/>
              </a:rPr>
              <a:t>金田起义</a:t>
            </a:r>
            <a:endParaRPr lang="zh-CN" altLang="en-US" sz="2800" b="1">
              <a:solidFill>
                <a:srgbClr val="FFFF99"/>
              </a:solidFill>
              <a:latin typeface="Times New Roman" panose="02020603050405020304" pitchFamily="18" charset="0"/>
            </a:endParaRPr>
          </a:p>
        </p:txBody>
      </p:sp>
      <p:sp>
        <p:nvSpPr>
          <p:cNvPr id="94213" name="椭圆 94212"/>
          <p:cNvSpPr/>
          <p:nvPr/>
        </p:nvSpPr>
        <p:spPr>
          <a:xfrm>
            <a:off x="1295400" y="5715000"/>
            <a:ext cx="152400" cy="152400"/>
          </a:xfrm>
          <a:prstGeom prst="ellipse">
            <a:avLst/>
          </a:prstGeom>
          <a:solidFill>
            <a:srgbClr val="FF3300"/>
          </a:solidFill>
          <a:ln w="12700" cap="sq" cmpd="sng">
            <a:solidFill>
              <a:schemeClr val="tx1"/>
            </a:solidFill>
            <a:prstDash val="solid"/>
            <a:headEnd type="none" w="sm" len="sm"/>
            <a:tailEnd type="none" w="sm" len="sm"/>
          </a:ln>
        </p:spPr>
        <p:txBody>
          <a:bodyPr/>
          <a:p>
            <a:endParaRPr lang="zh-CN" altLang="en-US"/>
          </a:p>
        </p:txBody>
      </p:sp>
      <p:sp>
        <p:nvSpPr>
          <p:cNvPr id="94214" name="文本框 94213"/>
          <p:cNvSpPr txBox="1"/>
          <p:nvPr/>
        </p:nvSpPr>
        <p:spPr>
          <a:xfrm>
            <a:off x="1676400" y="5181600"/>
            <a:ext cx="1828800" cy="519113"/>
          </a:xfrm>
          <a:prstGeom prst="rect">
            <a:avLst/>
          </a:prstGeom>
          <a:solidFill>
            <a:srgbClr val="FF3300"/>
          </a:solidFill>
          <a:ln w="12700">
            <a:noFill/>
          </a:ln>
        </p:spPr>
        <p:txBody>
          <a:bodyPr>
            <a:spAutoFit/>
          </a:bodyPr>
          <a:p>
            <a:pPr>
              <a:buClr>
                <a:schemeClr val="bg1"/>
              </a:buClr>
            </a:pPr>
            <a:r>
              <a:rPr lang="zh-CN" altLang="en-US" sz="2800" b="1" dirty="0">
                <a:solidFill>
                  <a:srgbClr val="FAFD6F"/>
                </a:solidFill>
                <a:latin typeface="Times New Roman" panose="02020603050405020304" pitchFamily="18" charset="0"/>
              </a:rPr>
              <a:t>永安建制</a:t>
            </a:r>
            <a:endParaRPr lang="zh-CN" altLang="en-US" sz="2800" b="1">
              <a:solidFill>
                <a:srgbClr val="FAFD6F"/>
              </a:solidFill>
              <a:latin typeface="Times New Roman" panose="02020603050405020304" pitchFamily="18" charset="0"/>
            </a:endParaRPr>
          </a:p>
        </p:txBody>
      </p:sp>
      <p:sp>
        <p:nvSpPr>
          <p:cNvPr id="94215" name="椭圆 94214"/>
          <p:cNvSpPr/>
          <p:nvPr/>
        </p:nvSpPr>
        <p:spPr>
          <a:xfrm>
            <a:off x="1447800" y="4724400"/>
            <a:ext cx="152400" cy="152400"/>
          </a:xfrm>
          <a:prstGeom prst="ellipse">
            <a:avLst/>
          </a:prstGeom>
          <a:solidFill>
            <a:srgbClr val="FF3300"/>
          </a:solidFill>
          <a:ln w="12700" cap="sq" cmpd="sng">
            <a:solidFill>
              <a:schemeClr val="tx1"/>
            </a:solidFill>
            <a:prstDash val="solid"/>
            <a:headEnd type="none" w="sm" len="sm"/>
            <a:tailEnd type="none" w="sm" len="sm"/>
          </a:ln>
        </p:spPr>
        <p:txBody>
          <a:bodyPr/>
          <a:p>
            <a:endParaRPr lang="zh-CN" altLang="en-US"/>
          </a:p>
        </p:txBody>
      </p:sp>
      <p:sp>
        <p:nvSpPr>
          <p:cNvPr id="94216" name="文本框 94215"/>
          <p:cNvSpPr txBox="1"/>
          <p:nvPr/>
        </p:nvSpPr>
        <p:spPr>
          <a:xfrm>
            <a:off x="2057400" y="4191000"/>
            <a:ext cx="1905000" cy="519113"/>
          </a:xfrm>
          <a:prstGeom prst="rect">
            <a:avLst/>
          </a:prstGeom>
          <a:solidFill>
            <a:srgbClr val="FF3300"/>
          </a:solidFill>
          <a:ln w="12700">
            <a:noFill/>
          </a:ln>
        </p:spPr>
        <p:txBody>
          <a:bodyPr>
            <a:spAutoFit/>
          </a:bodyPr>
          <a:p>
            <a:pPr>
              <a:buClr>
                <a:schemeClr val="bg1"/>
              </a:buClr>
            </a:pPr>
            <a:r>
              <a:rPr lang="zh-CN" altLang="en-US" sz="2800" b="1" dirty="0">
                <a:solidFill>
                  <a:srgbClr val="FFFF99"/>
                </a:solidFill>
                <a:latin typeface="Times New Roman" panose="02020603050405020304" pitchFamily="18" charset="0"/>
              </a:rPr>
              <a:t>全州之战</a:t>
            </a:r>
            <a:endParaRPr lang="zh-CN" altLang="en-US" sz="2800" b="1" dirty="0">
              <a:solidFill>
                <a:srgbClr val="FFFF99"/>
              </a:solidFill>
              <a:latin typeface="Times New Roman" panose="02020603050405020304" pitchFamily="18" charset="0"/>
            </a:endParaRPr>
          </a:p>
        </p:txBody>
      </p:sp>
      <p:sp>
        <p:nvSpPr>
          <p:cNvPr id="94217" name="椭圆 94216"/>
          <p:cNvSpPr/>
          <p:nvPr/>
        </p:nvSpPr>
        <p:spPr>
          <a:xfrm>
            <a:off x="2514600" y="3276600"/>
            <a:ext cx="152400" cy="152400"/>
          </a:xfrm>
          <a:prstGeom prst="ellipse">
            <a:avLst/>
          </a:prstGeom>
          <a:solidFill>
            <a:srgbClr val="FF3300"/>
          </a:solidFill>
          <a:ln w="12700" cap="sq" cmpd="sng">
            <a:solidFill>
              <a:schemeClr val="tx1"/>
            </a:solidFill>
            <a:prstDash val="solid"/>
            <a:headEnd type="none" w="sm" len="sm"/>
            <a:tailEnd type="none" w="sm" len="sm"/>
          </a:ln>
        </p:spPr>
        <p:txBody>
          <a:bodyPr/>
          <a:p>
            <a:endParaRPr lang="zh-CN" altLang="en-US"/>
          </a:p>
        </p:txBody>
      </p:sp>
      <p:sp>
        <p:nvSpPr>
          <p:cNvPr id="94218" name="文本框 94217"/>
          <p:cNvSpPr txBox="1"/>
          <p:nvPr/>
        </p:nvSpPr>
        <p:spPr>
          <a:xfrm>
            <a:off x="2743200" y="3048000"/>
            <a:ext cx="1828800" cy="519113"/>
          </a:xfrm>
          <a:prstGeom prst="rect">
            <a:avLst/>
          </a:prstGeom>
          <a:solidFill>
            <a:srgbClr val="FF3300"/>
          </a:solidFill>
          <a:ln w="12700">
            <a:noFill/>
          </a:ln>
        </p:spPr>
        <p:txBody>
          <a:bodyPr>
            <a:spAutoFit/>
          </a:bodyPr>
          <a:p>
            <a:pPr>
              <a:buClr>
                <a:schemeClr val="bg1"/>
              </a:buClr>
            </a:pPr>
            <a:r>
              <a:rPr lang="zh-CN" altLang="en-US" sz="2800" b="1" dirty="0">
                <a:solidFill>
                  <a:srgbClr val="FFFF99"/>
                </a:solidFill>
                <a:latin typeface="Times New Roman" panose="02020603050405020304" pitchFamily="18" charset="0"/>
              </a:rPr>
              <a:t>长沙之战</a:t>
            </a:r>
            <a:endParaRPr lang="zh-CN" altLang="en-US" sz="2800" b="1">
              <a:solidFill>
                <a:srgbClr val="FFFF99"/>
              </a:solidFill>
              <a:latin typeface="Times New Roman" panose="02020603050405020304" pitchFamily="18" charset="0"/>
            </a:endParaRPr>
          </a:p>
        </p:txBody>
      </p:sp>
      <p:sp>
        <p:nvSpPr>
          <p:cNvPr id="94219" name="椭圆 94218"/>
          <p:cNvSpPr/>
          <p:nvPr/>
        </p:nvSpPr>
        <p:spPr>
          <a:xfrm>
            <a:off x="3200400" y="2057400"/>
            <a:ext cx="152400" cy="152400"/>
          </a:xfrm>
          <a:prstGeom prst="ellipse">
            <a:avLst/>
          </a:prstGeom>
          <a:solidFill>
            <a:srgbClr val="FF3300"/>
          </a:solidFill>
          <a:ln w="12700" cap="sq" cmpd="sng">
            <a:solidFill>
              <a:schemeClr val="tx1"/>
            </a:solidFill>
            <a:prstDash val="solid"/>
            <a:headEnd type="none" w="sm" len="sm"/>
            <a:tailEnd type="none" w="sm" len="sm"/>
          </a:ln>
        </p:spPr>
        <p:txBody>
          <a:bodyPr/>
          <a:p>
            <a:endParaRPr lang="zh-CN" altLang="en-US"/>
          </a:p>
        </p:txBody>
      </p:sp>
      <p:sp>
        <p:nvSpPr>
          <p:cNvPr id="94220" name="文本框 94219"/>
          <p:cNvSpPr txBox="1"/>
          <p:nvPr/>
        </p:nvSpPr>
        <p:spPr>
          <a:xfrm>
            <a:off x="3429000" y="1905000"/>
            <a:ext cx="1905000" cy="519113"/>
          </a:xfrm>
          <a:prstGeom prst="rect">
            <a:avLst/>
          </a:prstGeom>
          <a:solidFill>
            <a:srgbClr val="FF3300"/>
          </a:solidFill>
          <a:ln w="12700">
            <a:noFill/>
          </a:ln>
        </p:spPr>
        <p:txBody>
          <a:bodyPr>
            <a:spAutoFit/>
          </a:bodyPr>
          <a:p>
            <a:pPr>
              <a:buClr>
                <a:schemeClr val="bg1"/>
              </a:buClr>
            </a:pPr>
            <a:r>
              <a:rPr lang="zh-CN" altLang="en-US" sz="2800" b="1" dirty="0">
                <a:solidFill>
                  <a:srgbClr val="FFFF99"/>
                </a:solidFill>
                <a:latin typeface="Times New Roman" panose="02020603050405020304" pitchFamily="18" charset="0"/>
              </a:rPr>
              <a:t>攻克武昌</a:t>
            </a:r>
            <a:endParaRPr lang="zh-CN" altLang="en-US" sz="2800" b="1">
              <a:solidFill>
                <a:srgbClr val="FFFF99"/>
              </a:solidFill>
              <a:latin typeface="Times New Roman" panose="02020603050405020304" pitchFamily="18" charset="0"/>
            </a:endParaRPr>
          </a:p>
        </p:txBody>
      </p:sp>
      <p:sp>
        <p:nvSpPr>
          <p:cNvPr id="94221" name="椭圆 94220"/>
          <p:cNvSpPr/>
          <p:nvPr/>
        </p:nvSpPr>
        <p:spPr>
          <a:xfrm>
            <a:off x="5334000" y="1219200"/>
            <a:ext cx="152400" cy="152400"/>
          </a:xfrm>
          <a:prstGeom prst="ellipse">
            <a:avLst/>
          </a:prstGeom>
          <a:solidFill>
            <a:srgbClr val="FF3300"/>
          </a:solidFill>
          <a:ln w="12700" cap="sq" cmpd="sng">
            <a:solidFill>
              <a:schemeClr val="tx1"/>
            </a:solidFill>
            <a:prstDash val="solid"/>
            <a:headEnd type="none" w="sm" len="sm"/>
            <a:tailEnd type="none" w="sm" len="sm"/>
          </a:ln>
        </p:spPr>
        <p:txBody>
          <a:bodyPr/>
          <a:p>
            <a:endParaRPr lang="zh-CN" altLang="en-US"/>
          </a:p>
        </p:txBody>
      </p:sp>
      <p:sp>
        <p:nvSpPr>
          <p:cNvPr id="94222" name="文本框 94221"/>
          <p:cNvSpPr txBox="1"/>
          <p:nvPr/>
        </p:nvSpPr>
        <p:spPr>
          <a:xfrm>
            <a:off x="4648200" y="533400"/>
            <a:ext cx="1752600" cy="519113"/>
          </a:xfrm>
          <a:prstGeom prst="rect">
            <a:avLst/>
          </a:prstGeom>
          <a:solidFill>
            <a:srgbClr val="FF3300"/>
          </a:solidFill>
          <a:ln w="12700">
            <a:noFill/>
          </a:ln>
        </p:spPr>
        <p:txBody>
          <a:bodyPr>
            <a:spAutoFit/>
          </a:bodyPr>
          <a:p>
            <a:pPr>
              <a:buClr>
                <a:schemeClr val="bg1"/>
              </a:buClr>
            </a:pPr>
            <a:r>
              <a:rPr lang="zh-CN" altLang="en-US" sz="2800" b="1" dirty="0">
                <a:solidFill>
                  <a:srgbClr val="FFFF99"/>
                </a:solidFill>
                <a:latin typeface="Times New Roman" panose="02020603050405020304" pitchFamily="18" charset="0"/>
              </a:rPr>
              <a:t>定都天京</a:t>
            </a:r>
            <a:endParaRPr lang="zh-CN" altLang="en-US" sz="2800" b="1">
              <a:solidFill>
                <a:srgbClr val="FFFF99"/>
              </a:solidFill>
              <a:latin typeface="Times New Roman" panose="02020603050405020304" pitchFamily="18" charset="0"/>
            </a:endParaRPr>
          </a:p>
        </p:txBody>
      </p:sp>
      <p:sp>
        <p:nvSpPr>
          <p:cNvPr id="94223" name="文本框 94222"/>
          <p:cNvSpPr txBox="1"/>
          <p:nvPr/>
        </p:nvSpPr>
        <p:spPr>
          <a:xfrm>
            <a:off x="7147560" y="3697605"/>
            <a:ext cx="2209800" cy="829945"/>
          </a:xfrm>
          <a:prstGeom prst="rect">
            <a:avLst/>
          </a:prstGeom>
          <a:noFill/>
          <a:ln w="12700">
            <a:noFill/>
          </a:ln>
        </p:spPr>
        <p:txBody>
          <a:bodyPr>
            <a:spAutoFit/>
          </a:bodyPr>
          <a:p>
            <a:pPr algn="ctr">
              <a:spcBef>
                <a:spcPct val="50000"/>
              </a:spcBef>
              <a:buClr>
                <a:schemeClr val="bg1"/>
              </a:buClr>
            </a:pPr>
            <a:r>
              <a:rPr lang="en-US" altLang="zh-CN" sz="2400" b="1" dirty="0">
                <a:solidFill>
                  <a:srgbClr val="FFFF00"/>
                </a:solidFill>
                <a:latin typeface="楷体" panose="02010609060101010101" charset="-122"/>
                <a:ea typeface="楷体" panose="02010609060101010101" charset="-122"/>
              </a:rPr>
              <a:t>3</a:t>
            </a:r>
            <a:r>
              <a:rPr lang="zh-CN" altLang="en-US" sz="2400" b="1" dirty="0">
                <a:solidFill>
                  <a:srgbClr val="FFFF00"/>
                </a:solidFill>
                <a:latin typeface="楷体" panose="02010609060101010101" charset="-122"/>
                <a:ea typeface="楷体" panose="02010609060101010101" charset="-122"/>
              </a:rPr>
              <a:t>、</a:t>
            </a:r>
            <a:r>
              <a:rPr lang="zh-CN" altLang="en-US" sz="2400" b="1" dirty="0">
                <a:solidFill>
                  <a:srgbClr val="FFFF00"/>
                </a:solidFill>
                <a:latin typeface="楷体" panose="02010609060101010101" charset="-122"/>
                <a:ea typeface="楷体" panose="02010609060101010101" charset="-122"/>
                <a:hlinkClick r:id="" action="ppaction://noaction"/>
              </a:rPr>
              <a:t>北上进军</a:t>
            </a:r>
            <a:r>
              <a:rPr lang="zh-CN" altLang="en-US" sz="2400" b="1" dirty="0">
                <a:solidFill>
                  <a:srgbClr val="FFFF00"/>
                </a:solidFill>
                <a:latin typeface="楷体" panose="02010609060101010101" charset="-122"/>
                <a:ea typeface="楷体" panose="02010609060101010101" charset="-122"/>
              </a:rPr>
              <a:t>，冯萧牺牲</a:t>
            </a:r>
            <a:endParaRPr lang="zh-CN" altLang="en-US" sz="2400" b="1" dirty="0">
              <a:solidFill>
                <a:srgbClr val="FFFF00"/>
              </a:solidFill>
              <a:latin typeface="楷体" panose="02010609060101010101" charset="-122"/>
              <a:ea typeface="楷体" panose="02010609060101010101" charset="-122"/>
            </a:endParaRPr>
          </a:p>
        </p:txBody>
      </p:sp>
      <p:sp>
        <p:nvSpPr>
          <p:cNvPr id="94224" name="文本框 94223"/>
          <p:cNvSpPr txBox="1"/>
          <p:nvPr/>
        </p:nvSpPr>
        <p:spPr>
          <a:xfrm>
            <a:off x="7147560" y="5066030"/>
            <a:ext cx="2209800" cy="1198880"/>
          </a:xfrm>
          <a:prstGeom prst="rect">
            <a:avLst/>
          </a:prstGeom>
          <a:noFill/>
          <a:ln w="12700">
            <a:noFill/>
          </a:ln>
        </p:spPr>
        <p:txBody>
          <a:bodyPr>
            <a:spAutoFit/>
          </a:bodyPr>
          <a:p>
            <a:pPr algn="ctr">
              <a:spcBef>
                <a:spcPct val="50000"/>
              </a:spcBef>
              <a:buClr>
                <a:schemeClr val="bg1"/>
              </a:buClr>
            </a:pPr>
            <a:r>
              <a:rPr lang="en-US" altLang="zh-CN" sz="2400" b="1" dirty="0">
                <a:solidFill>
                  <a:srgbClr val="FFFF00"/>
                </a:solidFill>
                <a:latin typeface="楷体" panose="02010609060101010101" charset="-122"/>
                <a:ea typeface="楷体" panose="02010609060101010101" charset="-122"/>
              </a:rPr>
              <a:t>4</a:t>
            </a:r>
            <a:r>
              <a:rPr lang="zh-CN" altLang="en-US" sz="2400" b="1" dirty="0">
                <a:solidFill>
                  <a:srgbClr val="FFFF00"/>
                </a:solidFill>
                <a:latin typeface="楷体" panose="02010609060101010101" charset="-122"/>
                <a:ea typeface="楷体" panose="02010609060101010101" charset="-122"/>
              </a:rPr>
              <a:t>、定都天京，建立政权 （</a:t>
            </a:r>
            <a:r>
              <a:rPr lang="en-US" altLang="zh-CN" sz="2400" b="1" dirty="0">
                <a:solidFill>
                  <a:srgbClr val="FFFF00"/>
                </a:solidFill>
                <a:latin typeface="楷体" panose="02010609060101010101" charset="-122"/>
                <a:ea typeface="楷体" panose="02010609060101010101" charset="-122"/>
              </a:rPr>
              <a:t>1853</a:t>
            </a:r>
            <a:r>
              <a:rPr lang="zh-CN" altLang="en-US" sz="2400" b="1" dirty="0">
                <a:solidFill>
                  <a:srgbClr val="FFFF00"/>
                </a:solidFill>
                <a:latin typeface="楷体" panose="02010609060101010101" charset="-122"/>
                <a:ea typeface="楷体" panose="02010609060101010101" charset="-122"/>
              </a:rPr>
              <a:t>春）</a:t>
            </a:r>
            <a:endParaRPr lang="zh-CN" altLang="en-US" sz="2400" b="1" dirty="0">
              <a:solidFill>
                <a:srgbClr val="FFFF00"/>
              </a:solidFill>
              <a:latin typeface="楷体" panose="02010609060101010101" charset="-122"/>
              <a:ea typeface="楷体" panose="02010609060101010101" charset="-122"/>
            </a:endParaRPr>
          </a:p>
        </p:txBody>
      </p:sp>
      <p:sp>
        <p:nvSpPr>
          <p:cNvPr id="94225" name="文本框 94224"/>
          <p:cNvSpPr txBox="1"/>
          <p:nvPr/>
        </p:nvSpPr>
        <p:spPr>
          <a:xfrm>
            <a:off x="7193280" y="1227455"/>
            <a:ext cx="2021840" cy="829945"/>
          </a:xfrm>
          <a:prstGeom prst="rect">
            <a:avLst/>
          </a:prstGeom>
          <a:noFill/>
          <a:ln w="9525">
            <a:noFill/>
          </a:ln>
        </p:spPr>
        <p:txBody>
          <a:bodyPr wrap="none" anchor="t">
            <a:spAutoFit/>
          </a:bodyPr>
          <a:p>
            <a:pPr>
              <a:buClr>
                <a:schemeClr val="bg1"/>
              </a:buClr>
            </a:pPr>
            <a:r>
              <a:rPr lang="en-US" altLang="zh-CN" sz="2400" b="1" dirty="0">
                <a:solidFill>
                  <a:srgbClr val="FFFF00"/>
                </a:solidFill>
                <a:latin typeface="楷体" panose="02010609060101010101" charset="-122"/>
                <a:ea typeface="楷体" panose="02010609060101010101" charset="-122"/>
              </a:rPr>
              <a:t>1</a:t>
            </a:r>
            <a:r>
              <a:rPr lang="zh-CN" altLang="en-US" sz="2400" b="1" dirty="0">
                <a:solidFill>
                  <a:srgbClr val="FFFF00"/>
                </a:solidFill>
                <a:latin typeface="楷体" panose="02010609060101010101" charset="-122"/>
                <a:ea typeface="楷体" panose="02010609060101010101" charset="-122"/>
              </a:rPr>
              <a:t>、</a:t>
            </a:r>
            <a:r>
              <a:rPr lang="zh-CN" altLang="en-US" sz="2400" b="1" dirty="0">
                <a:solidFill>
                  <a:srgbClr val="FFFF00"/>
                </a:solidFill>
                <a:latin typeface="楷体" panose="02010609060101010101" charset="-122"/>
                <a:ea typeface="楷体" panose="02010609060101010101" charset="-122"/>
                <a:hlinkClick r:id="" action="ppaction://noaction"/>
              </a:rPr>
              <a:t>金田起义</a:t>
            </a:r>
            <a:endParaRPr lang="zh-CN" altLang="en-US" sz="2400" b="1" dirty="0">
              <a:solidFill>
                <a:srgbClr val="FFFF00"/>
              </a:solidFill>
              <a:latin typeface="楷体" panose="02010609060101010101" charset="-122"/>
              <a:ea typeface="楷体" panose="02010609060101010101" charset="-122"/>
              <a:hlinkClick r:id="" action="ppaction://noaction"/>
            </a:endParaRPr>
          </a:p>
          <a:p>
            <a:pPr>
              <a:buClr>
                <a:schemeClr val="bg1"/>
              </a:buClr>
            </a:pPr>
            <a:r>
              <a:rPr lang="zh-CN" altLang="en-US" sz="2400" b="1" dirty="0">
                <a:solidFill>
                  <a:srgbClr val="FFFF00"/>
                </a:solidFill>
                <a:latin typeface="楷体" panose="02010609060101010101" charset="-122"/>
                <a:ea typeface="楷体" panose="02010609060101010101" charset="-122"/>
              </a:rPr>
              <a:t>（</a:t>
            </a:r>
            <a:r>
              <a:rPr lang="en-US" altLang="zh-CN" sz="2400" b="1" dirty="0">
                <a:solidFill>
                  <a:srgbClr val="FFFF00"/>
                </a:solidFill>
                <a:latin typeface="楷体" panose="02010609060101010101" charset="-122"/>
                <a:ea typeface="楷体" panose="02010609060101010101" charset="-122"/>
              </a:rPr>
              <a:t>1851</a:t>
            </a:r>
            <a:r>
              <a:rPr lang="zh-CN" altLang="en-US" sz="2400" b="1" dirty="0">
                <a:solidFill>
                  <a:srgbClr val="FFFF00"/>
                </a:solidFill>
                <a:latin typeface="楷体" panose="02010609060101010101" charset="-122"/>
                <a:ea typeface="楷体" panose="02010609060101010101" charset="-122"/>
              </a:rPr>
              <a:t>年初）</a:t>
            </a:r>
            <a:endParaRPr lang="zh-CN" altLang="en-US" sz="2400" b="1" dirty="0">
              <a:solidFill>
                <a:srgbClr val="FFFF00"/>
              </a:solidFill>
              <a:latin typeface="楷体" panose="02010609060101010101" charset="-122"/>
              <a:ea typeface="楷体" panose="02010609060101010101" charset="-122"/>
            </a:endParaRPr>
          </a:p>
        </p:txBody>
      </p:sp>
      <p:sp>
        <p:nvSpPr>
          <p:cNvPr id="94226" name="文本框 94225">
            <a:hlinkClick r:id="" action="ppaction://noaction"/>
          </p:cNvPr>
          <p:cNvSpPr txBox="1"/>
          <p:nvPr/>
        </p:nvSpPr>
        <p:spPr>
          <a:xfrm>
            <a:off x="7170420" y="2498725"/>
            <a:ext cx="2286000" cy="1198880"/>
          </a:xfrm>
          <a:prstGeom prst="rect">
            <a:avLst/>
          </a:prstGeom>
          <a:noFill/>
          <a:ln w="9525">
            <a:noFill/>
          </a:ln>
        </p:spPr>
        <p:txBody>
          <a:bodyPr>
            <a:spAutoFit/>
          </a:bodyPr>
          <a:p>
            <a:pPr>
              <a:buClr>
                <a:schemeClr val="bg1"/>
              </a:buClr>
            </a:pPr>
            <a:r>
              <a:rPr lang="en-US" altLang="zh-CN" sz="2400" b="1" dirty="0">
                <a:solidFill>
                  <a:srgbClr val="FFFF00"/>
                </a:solidFill>
                <a:latin typeface="楷体" panose="02010609060101010101" charset="-122"/>
                <a:ea typeface="楷体" panose="02010609060101010101" charset="-122"/>
              </a:rPr>
              <a:t>2</a:t>
            </a:r>
            <a:r>
              <a:rPr lang="zh-CN" altLang="en-US" sz="2400" b="1" dirty="0">
                <a:solidFill>
                  <a:srgbClr val="FFFF00"/>
                </a:solidFill>
                <a:latin typeface="楷体" panose="02010609060101010101" charset="-122"/>
                <a:ea typeface="楷体" panose="02010609060101010101" charset="-122"/>
              </a:rPr>
              <a:t>、</a:t>
            </a:r>
            <a:r>
              <a:rPr lang="zh-CN" altLang="en-US" sz="2400" b="1" dirty="0">
                <a:solidFill>
                  <a:srgbClr val="FFFF00"/>
                </a:solidFill>
                <a:latin typeface="楷体" panose="02010609060101010101" charset="-122"/>
                <a:ea typeface="楷体" panose="02010609060101010101" charset="-122"/>
                <a:hlinkClick r:id="" action="ppaction://noaction"/>
              </a:rPr>
              <a:t>永安建制</a:t>
            </a:r>
            <a:r>
              <a:rPr lang="zh-CN" altLang="en-US" sz="2400" b="1" dirty="0">
                <a:solidFill>
                  <a:srgbClr val="FFFF00"/>
                </a:solidFill>
                <a:latin typeface="楷体" panose="02010609060101010101" charset="-122"/>
                <a:ea typeface="楷体" panose="02010609060101010101" charset="-122"/>
              </a:rPr>
              <a:t>，初建政权</a:t>
            </a:r>
            <a:endParaRPr lang="zh-CN" altLang="en-US" sz="2400" b="1" dirty="0">
              <a:solidFill>
                <a:srgbClr val="FFFF00"/>
              </a:solidFill>
              <a:latin typeface="楷体" panose="02010609060101010101" charset="-122"/>
              <a:ea typeface="楷体" panose="02010609060101010101" charset="-122"/>
            </a:endParaRPr>
          </a:p>
          <a:p>
            <a:pPr>
              <a:buClr>
                <a:schemeClr val="bg1"/>
              </a:buClr>
            </a:pPr>
            <a:endParaRPr lang="zh-CN" altLang="en-US" sz="2400" b="1" dirty="0">
              <a:solidFill>
                <a:srgbClr val="FFFF00"/>
              </a:solidFill>
              <a:latin typeface="楷体" panose="02010609060101010101" charset="-122"/>
              <a:ea typeface="楷体" panose="02010609060101010101" charset="-122"/>
            </a:endParaRPr>
          </a:p>
        </p:txBody>
      </p:sp>
      <p:sp>
        <p:nvSpPr>
          <p:cNvPr id="2" name="文本框 1"/>
          <p:cNvSpPr txBox="1"/>
          <p:nvPr/>
        </p:nvSpPr>
        <p:spPr>
          <a:xfrm>
            <a:off x="7264400" y="243840"/>
            <a:ext cx="1724025" cy="521970"/>
          </a:xfrm>
          <a:prstGeom prst="rect">
            <a:avLst/>
          </a:prstGeom>
          <a:gradFill>
            <a:gsLst>
              <a:gs pos="0">
                <a:srgbClr val="FBFB11"/>
              </a:gs>
              <a:gs pos="100000">
                <a:srgbClr val="838309"/>
              </a:gs>
            </a:gsLst>
            <a:lin ang="5400000" scaled="0"/>
          </a:gradFill>
        </p:spPr>
        <p:txBody>
          <a:bodyPr wrap="square" rtlCol="0">
            <a:spAutoFit/>
          </a:bodyPr>
          <a:p>
            <a:r>
              <a:rPr lang="zh-CN" altLang="en-US" sz="2800">
                <a:solidFill>
                  <a:srgbClr val="C00000"/>
                </a:solidFill>
                <a:latin typeface="黑体" panose="02010609060101010101" pitchFamily="49" charset="-122"/>
                <a:ea typeface="黑体" panose="02010609060101010101" pitchFamily="49" charset="-122"/>
              </a:rPr>
              <a:t>北上进军</a:t>
            </a:r>
            <a:endParaRPr lang="zh-CN" altLang="en-US" sz="2800">
              <a:solidFill>
                <a:srgbClr val="C0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94210"/>
                                        </p:tgtEl>
                                        <p:attrNameLst>
                                          <p:attrName>style.visibility</p:attrName>
                                        </p:attrNameLst>
                                      </p:cBhvr>
                                      <p:to>
                                        <p:strVal val="visible"/>
                                      </p:to>
                                    </p:set>
                                    <p:animEffect transition="in" filter="dissolve">
                                      <p:cBhvr>
                                        <p:cTn id="7" dur="500"/>
                                        <p:tgtEl>
                                          <p:spTgt spid="9421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4225"/>
                                        </p:tgtEl>
                                        <p:attrNameLst>
                                          <p:attrName>style.visibility</p:attrName>
                                        </p:attrNameLst>
                                      </p:cBhvr>
                                      <p:to>
                                        <p:strVal val="visible"/>
                                      </p:to>
                                    </p:set>
                                    <p:anim calcmode="lin" valueType="num">
                                      <p:cBhvr additive="base">
                                        <p:cTn id="12" dur="500" fill="hold"/>
                                        <p:tgtEl>
                                          <p:spTgt spid="94225"/>
                                        </p:tgtEl>
                                        <p:attrNameLst>
                                          <p:attrName>ppt_x</p:attrName>
                                        </p:attrNameLst>
                                      </p:cBhvr>
                                      <p:tavLst>
                                        <p:tav tm="0">
                                          <p:val>
                                            <p:strVal val="#ppt_x"/>
                                          </p:val>
                                        </p:tav>
                                        <p:tav tm="100000">
                                          <p:val>
                                            <p:strVal val="#ppt_x"/>
                                          </p:val>
                                        </p:tav>
                                      </p:tavLst>
                                    </p:anim>
                                    <p:anim calcmode="lin" valueType="num">
                                      <p:cBhvr additive="base">
                                        <p:cTn id="13" dur="500" fill="hold"/>
                                        <p:tgtEl>
                                          <p:spTgt spid="9422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5" presetClass="entr" presetSubtype="0" fill="hold" nodeType="clickEffect">
                                  <p:stCondLst>
                                    <p:cond delay="0"/>
                                  </p:stCondLst>
                                  <p:childTnLst>
                                    <p:set>
                                      <p:cBhvr>
                                        <p:cTn id="17" dur="1" fill="hold">
                                          <p:stCondLst>
                                            <p:cond delay="0"/>
                                          </p:stCondLst>
                                        </p:cTn>
                                        <p:tgtEl>
                                          <p:spTgt spid="94211"/>
                                        </p:tgtEl>
                                        <p:attrNameLst>
                                          <p:attrName>style.visibility</p:attrName>
                                        </p:attrNameLst>
                                      </p:cBhvr>
                                      <p:to>
                                        <p:strVal val="visible"/>
                                      </p:to>
                                    </p:set>
                                    <p:anim calcmode="lin" valueType="num">
                                      <p:cBhvr>
                                        <p:cTn id="18" dur="1000" fill="hold"/>
                                        <p:tgtEl>
                                          <p:spTgt spid="94211"/>
                                        </p:tgtEl>
                                        <p:attrNameLst>
                                          <p:attrName>ppt_w</p:attrName>
                                        </p:attrNameLst>
                                      </p:cBhvr>
                                      <p:tavLst>
                                        <p:tav tm="0">
                                          <p:val>
                                            <p:fltVal val="0.000000"/>
                                          </p:val>
                                        </p:tav>
                                        <p:tav tm="100000">
                                          <p:val>
                                            <p:strVal val="#ppt_w"/>
                                          </p:val>
                                        </p:tav>
                                      </p:tavLst>
                                    </p:anim>
                                    <p:anim calcmode="lin" valueType="num">
                                      <p:cBhvr>
                                        <p:cTn id="19" dur="1000" fill="hold"/>
                                        <p:tgtEl>
                                          <p:spTgt spid="94211"/>
                                        </p:tgtEl>
                                        <p:attrNameLst>
                                          <p:attrName>ppt_h</p:attrName>
                                        </p:attrNameLst>
                                      </p:cBhvr>
                                      <p:tavLst>
                                        <p:tav tm="0">
                                          <p:val>
                                            <p:fltVal val="0.000000"/>
                                          </p:val>
                                        </p:tav>
                                        <p:tav tm="100000">
                                          <p:val>
                                            <p:strVal val="#ppt_h"/>
                                          </p:val>
                                        </p:tav>
                                      </p:tavLst>
                                    </p:anim>
                                    <p:anim calcmode="lin" valueType="num">
                                      <p:cBhvr>
                                        <p:cTn id="20" dur="1000" fill="hold"/>
                                        <p:tgtEl>
                                          <p:spTgt spid="94211"/>
                                        </p:tgtEl>
                                        <p:attrNameLst>
                                          <p:attrName>ppt_x</p:attrName>
                                        </p:attrNameLst>
                                      </p:cBhvr>
                                      <p:tavLst>
                                        <p:tav tm="0" fmla="#ppt_x+(cos(-2*pi*(1-$))*-#ppt_x-sin(-2*pi*(1-$))*(1-#ppt_y))*(1-$)">
                                          <p:val>
                                            <p:fltVal val="0.000000"/>
                                          </p:val>
                                        </p:tav>
                                        <p:tav tm="100000">
                                          <p:val>
                                            <p:fltVal val="1.000000"/>
                                          </p:val>
                                        </p:tav>
                                      </p:tavLst>
                                    </p:anim>
                                    <p:anim calcmode="lin" valueType="num">
                                      <p:cBhvr>
                                        <p:cTn id="21" dur="1000" fill="hold"/>
                                        <p:tgtEl>
                                          <p:spTgt spid="94211"/>
                                        </p:tgtEl>
                                        <p:attrNameLst>
                                          <p:attrName>ppt_y</p:attrName>
                                        </p:attrNameLst>
                                      </p:cBhvr>
                                      <p:tavLst>
                                        <p:tav tm="0" fmla="#ppt_y+(sin(-2*pi*(1-$))*-#ppt_x+cos(-2*pi*(1-$))*(1-#ppt_y))*(1-$)">
                                          <p:val>
                                            <p:fltVal val="0.000000"/>
                                          </p:val>
                                        </p:tav>
                                        <p:tav tm="100000">
                                          <p:val>
                                            <p:fltVal val="1.000000"/>
                                          </p:val>
                                        </p:tav>
                                      </p:tavLst>
                                    </p:anim>
                                  </p:childTnLst>
                                </p:cTn>
                              </p:par>
                            </p:childTnLst>
                          </p:cTn>
                        </p:par>
                        <p:par>
                          <p:cTn id="22" fill="hold">
                            <p:stCondLst>
                              <p:cond delay="1000"/>
                            </p:stCondLst>
                            <p:childTnLst>
                              <p:par>
                                <p:cTn id="23" presetID="12" presetClass="entr" presetSubtype="1" fill="hold" grpId="0" nodeType="afterEffect">
                                  <p:stCondLst>
                                    <p:cond delay="0"/>
                                  </p:stCondLst>
                                  <p:childTnLst>
                                    <p:set>
                                      <p:cBhvr>
                                        <p:cTn id="24" dur="1" fill="hold">
                                          <p:stCondLst>
                                            <p:cond delay="0"/>
                                          </p:stCondLst>
                                        </p:cTn>
                                        <p:tgtEl>
                                          <p:spTgt spid="94212"/>
                                        </p:tgtEl>
                                        <p:attrNameLst>
                                          <p:attrName>style.visibility</p:attrName>
                                        </p:attrNameLst>
                                      </p:cBhvr>
                                      <p:to>
                                        <p:strVal val="visible"/>
                                      </p:to>
                                    </p:set>
                                    <p:animEffect transition="in" filter="slide(fromTop)">
                                      <p:cBhvr>
                                        <p:cTn id="25" dur="500"/>
                                        <p:tgtEl>
                                          <p:spTgt spid="94212"/>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2" fill="hold" grpId="0" nodeType="clickEffect">
                                  <p:stCondLst>
                                    <p:cond delay="0"/>
                                  </p:stCondLst>
                                  <p:childTnLst>
                                    <p:set>
                                      <p:cBhvr>
                                        <p:cTn id="29" dur="1" fill="hold">
                                          <p:stCondLst>
                                            <p:cond delay="0"/>
                                          </p:stCondLst>
                                        </p:cTn>
                                        <p:tgtEl>
                                          <p:spTgt spid="94226"/>
                                        </p:tgtEl>
                                        <p:attrNameLst>
                                          <p:attrName>style.visibility</p:attrName>
                                        </p:attrNameLst>
                                      </p:cBhvr>
                                      <p:to>
                                        <p:strVal val="visible"/>
                                      </p:to>
                                    </p:set>
                                    <p:anim calcmode="lin" valueType="num">
                                      <p:cBhvr additive="base">
                                        <p:cTn id="30" dur="500" fill="hold"/>
                                        <p:tgtEl>
                                          <p:spTgt spid="94226"/>
                                        </p:tgtEl>
                                        <p:attrNameLst>
                                          <p:attrName>ppt_x</p:attrName>
                                        </p:attrNameLst>
                                      </p:cBhvr>
                                      <p:tavLst>
                                        <p:tav tm="0">
                                          <p:val>
                                            <p:strVal val="1+#ppt_w/2"/>
                                          </p:val>
                                        </p:tav>
                                        <p:tav tm="100000">
                                          <p:val>
                                            <p:strVal val="#ppt_x"/>
                                          </p:val>
                                        </p:tav>
                                      </p:tavLst>
                                    </p:anim>
                                    <p:anim calcmode="lin" valueType="num">
                                      <p:cBhvr additive="base">
                                        <p:cTn id="31" dur="500" fill="hold"/>
                                        <p:tgtEl>
                                          <p:spTgt spid="94226"/>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5" presetClass="entr" presetSubtype="0" fill="hold" nodeType="clickEffect">
                                  <p:stCondLst>
                                    <p:cond delay="0"/>
                                  </p:stCondLst>
                                  <p:childTnLst>
                                    <p:set>
                                      <p:cBhvr>
                                        <p:cTn id="35" dur="1" fill="hold">
                                          <p:stCondLst>
                                            <p:cond delay="0"/>
                                          </p:stCondLst>
                                        </p:cTn>
                                        <p:tgtEl>
                                          <p:spTgt spid="94213"/>
                                        </p:tgtEl>
                                        <p:attrNameLst>
                                          <p:attrName>style.visibility</p:attrName>
                                        </p:attrNameLst>
                                      </p:cBhvr>
                                      <p:to>
                                        <p:strVal val="visible"/>
                                      </p:to>
                                    </p:set>
                                    <p:anim calcmode="lin" valueType="num">
                                      <p:cBhvr>
                                        <p:cTn id="36" dur="1000" fill="hold"/>
                                        <p:tgtEl>
                                          <p:spTgt spid="94213"/>
                                        </p:tgtEl>
                                        <p:attrNameLst>
                                          <p:attrName>ppt_w</p:attrName>
                                        </p:attrNameLst>
                                      </p:cBhvr>
                                      <p:tavLst>
                                        <p:tav tm="0">
                                          <p:val>
                                            <p:fltVal val="0.000000"/>
                                          </p:val>
                                        </p:tav>
                                        <p:tav tm="100000">
                                          <p:val>
                                            <p:strVal val="#ppt_w"/>
                                          </p:val>
                                        </p:tav>
                                      </p:tavLst>
                                    </p:anim>
                                    <p:anim calcmode="lin" valueType="num">
                                      <p:cBhvr>
                                        <p:cTn id="37" dur="1000" fill="hold"/>
                                        <p:tgtEl>
                                          <p:spTgt spid="94213"/>
                                        </p:tgtEl>
                                        <p:attrNameLst>
                                          <p:attrName>ppt_h</p:attrName>
                                        </p:attrNameLst>
                                      </p:cBhvr>
                                      <p:tavLst>
                                        <p:tav tm="0">
                                          <p:val>
                                            <p:fltVal val="0.000000"/>
                                          </p:val>
                                        </p:tav>
                                        <p:tav tm="100000">
                                          <p:val>
                                            <p:strVal val="#ppt_h"/>
                                          </p:val>
                                        </p:tav>
                                      </p:tavLst>
                                    </p:anim>
                                    <p:anim calcmode="lin" valueType="num">
                                      <p:cBhvr>
                                        <p:cTn id="38" dur="1000" fill="hold"/>
                                        <p:tgtEl>
                                          <p:spTgt spid="94213"/>
                                        </p:tgtEl>
                                        <p:attrNameLst>
                                          <p:attrName>ppt_x</p:attrName>
                                        </p:attrNameLst>
                                      </p:cBhvr>
                                      <p:tavLst>
                                        <p:tav tm="0" fmla="#ppt_x+(cos(-2*pi*(1-$))*-#ppt_x-sin(-2*pi*(1-$))*(1-#ppt_y))*(1-$)">
                                          <p:val>
                                            <p:fltVal val="0.000000"/>
                                          </p:val>
                                        </p:tav>
                                        <p:tav tm="100000">
                                          <p:val>
                                            <p:fltVal val="1.000000"/>
                                          </p:val>
                                        </p:tav>
                                      </p:tavLst>
                                    </p:anim>
                                    <p:anim calcmode="lin" valueType="num">
                                      <p:cBhvr>
                                        <p:cTn id="39" dur="1000" fill="hold"/>
                                        <p:tgtEl>
                                          <p:spTgt spid="94213"/>
                                        </p:tgtEl>
                                        <p:attrNameLst>
                                          <p:attrName>ppt_y</p:attrName>
                                        </p:attrNameLst>
                                      </p:cBhvr>
                                      <p:tavLst>
                                        <p:tav tm="0" fmla="#ppt_y+(sin(-2*pi*(1-$))*-#ppt_x+cos(-2*pi*(1-$))*(1-#ppt_y))*(1-$)">
                                          <p:val>
                                            <p:fltVal val="0.000000"/>
                                          </p:val>
                                        </p:tav>
                                        <p:tav tm="100000">
                                          <p:val>
                                            <p:fltVal val="1.000000"/>
                                          </p:val>
                                        </p:tav>
                                      </p:tavLst>
                                    </p:anim>
                                  </p:childTnLst>
                                </p:cTn>
                              </p:par>
                            </p:childTnLst>
                          </p:cTn>
                        </p:par>
                        <p:par>
                          <p:cTn id="40" fill="hold">
                            <p:stCondLst>
                              <p:cond delay="1000"/>
                            </p:stCondLst>
                            <p:childTnLst>
                              <p:par>
                                <p:cTn id="41" presetID="12" presetClass="entr" presetSubtype="1" fill="hold" grpId="0" nodeType="afterEffect">
                                  <p:stCondLst>
                                    <p:cond delay="0"/>
                                  </p:stCondLst>
                                  <p:childTnLst>
                                    <p:set>
                                      <p:cBhvr>
                                        <p:cTn id="42" dur="1" fill="hold">
                                          <p:stCondLst>
                                            <p:cond delay="0"/>
                                          </p:stCondLst>
                                        </p:cTn>
                                        <p:tgtEl>
                                          <p:spTgt spid="94214"/>
                                        </p:tgtEl>
                                        <p:attrNameLst>
                                          <p:attrName>style.visibility</p:attrName>
                                        </p:attrNameLst>
                                      </p:cBhvr>
                                      <p:to>
                                        <p:strVal val="visible"/>
                                      </p:to>
                                    </p:set>
                                    <p:animEffect transition="in" filter="slide(fromTop)">
                                      <p:cBhvr>
                                        <p:cTn id="43" dur="500"/>
                                        <p:tgtEl>
                                          <p:spTgt spid="94214"/>
                                        </p:tgtEl>
                                      </p:cBhvr>
                                    </p:animEffect>
                                  </p:childTnLst>
                                </p:cTn>
                              </p:par>
                            </p:childTnLst>
                          </p:cTn>
                        </p:par>
                      </p:childTnLst>
                    </p:cTn>
                  </p:par>
                  <p:par>
                    <p:cTn id="44" fill="hold">
                      <p:stCondLst>
                        <p:cond delay="indefinite"/>
                      </p:stCondLst>
                      <p:childTnLst>
                        <p:par>
                          <p:cTn id="45" fill="hold">
                            <p:stCondLst>
                              <p:cond delay="0"/>
                            </p:stCondLst>
                            <p:childTnLst>
                              <p:par>
                                <p:cTn id="46" presetID="2" presetClass="entr" presetSubtype="8" fill="hold" grpId="0" nodeType="clickEffect">
                                  <p:stCondLst>
                                    <p:cond delay="0"/>
                                  </p:stCondLst>
                                  <p:childTnLst>
                                    <p:set>
                                      <p:cBhvr>
                                        <p:cTn id="47" dur="1" fill="hold">
                                          <p:stCondLst>
                                            <p:cond delay="0"/>
                                          </p:stCondLst>
                                        </p:cTn>
                                        <p:tgtEl>
                                          <p:spTgt spid="94223"/>
                                        </p:tgtEl>
                                        <p:attrNameLst>
                                          <p:attrName>style.visibility</p:attrName>
                                        </p:attrNameLst>
                                      </p:cBhvr>
                                      <p:to>
                                        <p:strVal val="visible"/>
                                      </p:to>
                                    </p:set>
                                    <p:anim calcmode="lin" valueType="num">
                                      <p:cBhvr additive="base">
                                        <p:cTn id="48" dur="500" fill="hold"/>
                                        <p:tgtEl>
                                          <p:spTgt spid="94223"/>
                                        </p:tgtEl>
                                        <p:attrNameLst>
                                          <p:attrName>ppt_x</p:attrName>
                                        </p:attrNameLst>
                                      </p:cBhvr>
                                      <p:tavLst>
                                        <p:tav tm="0">
                                          <p:val>
                                            <p:strVal val="0-#ppt_w/2"/>
                                          </p:val>
                                        </p:tav>
                                        <p:tav tm="100000">
                                          <p:val>
                                            <p:strVal val="#ppt_x"/>
                                          </p:val>
                                        </p:tav>
                                      </p:tavLst>
                                    </p:anim>
                                    <p:anim calcmode="lin" valueType="num">
                                      <p:cBhvr additive="base">
                                        <p:cTn id="49" dur="500" fill="hold"/>
                                        <p:tgtEl>
                                          <p:spTgt spid="94223"/>
                                        </p:tgtEl>
                                        <p:attrNameLst>
                                          <p:attrName>ppt_y</p:attrName>
                                        </p:attrNameLst>
                                      </p:cBhvr>
                                      <p:tavLst>
                                        <p:tav tm="0">
                                          <p:val>
                                            <p:strVal val="#ppt_y"/>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15" presetClass="entr" presetSubtype="0" fill="hold" nodeType="clickEffect">
                                  <p:stCondLst>
                                    <p:cond delay="0"/>
                                  </p:stCondLst>
                                  <p:childTnLst>
                                    <p:set>
                                      <p:cBhvr>
                                        <p:cTn id="53" dur="1" fill="hold">
                                          <p:stCondLst>
                                            <p:cond delay="0"/>
                                          </p:stCondLst>
                                        </p:cTn>
                                        <p:tgtEl>
                                          <p:spTgt spid="94215"/>
                                        </p:tgtEl>
                                        <p:attrNameLst>
                                          <p:attrName>style.visibility</p:attrName>
                                        </p:attrNameLst>
                                      </p:cBhvr>
                                      <p:to>
                                        <p:strVal val="visible"/>
                                      </p:to>
                                    </p:set>
                                    <p:anim calcmode="lin" valueType="num">
                                      <p:cBhvr>
                                        <p:cTn id="54" dur="1000" fill="hold"/>
                                        <p:tgtEl>
                                          <p:spTgt spid="94215"/>
                                        </p:tgtEl>
                                        <p:attrNameLst>
                                          <p:attrName>ppt_w</p:attrName>
                                        </p:attrNameLst>
                                      </p:cBhvr>
                                      <p:tavLst>
                                        <p:tav tm="0">
                                          <p:val>
                                            <p:fltVal val="0.000000"/>
                                          </p:val>
                                        </p:tav>
                                        <p:tav tm="100000">
                                          <p:val>
                                            <p:strVal val="#ppt_w"/>
                                          </p:val>
                                        </p:tav>
                                      </p:tavLst>
                                    </p:anim>
                                    <p:anim calcmode="lin" valueType="num">
                                      <p:cBhvr>
                                        <p:cTn id="55" dur="1000" fill="hold"/>
                                        <p:tgtEl>
                                          <p:spTgt spid="94215"/>
                                        </p:tgtEl>
                                        <p:attrNameLst>
                                          <p:attrName>ppt_h</p:attrName>
                                        </p:attrNameLst>
                                      </p:cBhvr>
                                      <p:tavLst>
                                        <p:tav tm="0">
                                          <p:val>
                                            <p:fltVal val="0.000000"/>
                                          </p:val>
                                        </p:tav>
                                        <p:tav tm="100000">
                                          <p:val>
                                            <p:strVal val="#ppt_h"/>
                                          </p:val>
                                        </p:tav>
                                      </p:tavLst>
                                    </p:anim>
                                    <p:anim calcmode="lin" valueType="num">
                                      <p:cBhvr>
                                        <p:cTn id="56" dur="1000" fill="hold"/>
                                        <p:tgtEl>
                                          <p:spTgt spid="94215"/>
                                        </p:tgtEl>
                                        <p:attrNameLst>
                                          <p:attrName>ppt_x</p:attrName>
                                        </p:attrNameLst>
                                      </p:cBhvr>
                                      <p:tavLst>
                                        <p:tav tm="0" fmla="#ppt_x+(cos(-2*pi*(1-$))*-#ppt_x-sin(-2*pi*(1-$))*(1-#ppt_y))*(1-$)">
                                          <p:val>
                                            <p:fltVal val="0.000000"/>
                                          </p:val>
                                        </p:tav>
                                        <p:tav tm="100000">
                                          <p:val>
                                            <p:fltVal val="1.000000"/>
                                          </p:val>
                                        </p:tav>
                                      </p:tavLst>
                                    </p:anim>
                                    <p:anim calcmode="lin" valueType="num">
                                      <p:cBhvr>
                                        <p:cTn id="57" dur="1000" fill="hold"/>
                                        <p:tgtEl>
                                          <p:spTgt spid="94215"/>
                                        </p:tgtEl>
                                        <p:attrNameLst>
                                          <p:attrName>ppt_y</p:attrName>
                                        </p:attrNameLst>
                                      </p:cBhvr>
                                      <p:tavLst>
                                        <p:tav tm="0" fmla="#ppt_y+(sin(-2*pi*(1-$))*-#ppt_x+cos(-2*pi*(1-$))*(1-#ppt_y))*(1-$)">
                                          <p:val>
                                            <p:fltVal val="0.000000"/>
                                          </p:val>
                                        </p:tav>
                                        <p:tav tm="100000">
                                          <p:val>
                                            <p:fltVal val="1.000000"/>
                                          </p:val>
                                        </p:tav>
                                      </p:tavLst>
                                    </p:anim>
                                  </p:childTnLst>
                                </p:cTn>
                              </p:par>
                            </p:childTnLst>
                          </p:cTn>
                        </p:par>
                        <p:par>
                          <p:cTn id="58" fill="hold">
                            <p:stCondLst>
                              <p:cond delay="1000"/>
                            </p:stCondLst>
                            <p:childTnLst>
                              <p:par>
                                <p:cTn id="59" presetID="12" presetClass="entr" presetSubtype="1" fill="hold" grpId="0" nodeType="afterEffect">
                                  <p:stCondLst>
                                    <p:cond delay="0"/>
                                  </p:stCondLst>
                                  <p:childTnLst>
                                    <p:set>
                                      <p:cBhvr>
                                        <p:cTn id="60" dur="1" fill="hold">
                                          <p:stCondLst>
                                            <p:cond delay="0"/>
                                          </p:stCondLst>
                                        </p:cTn>
                                        <p:tgtEl>
                                          <p:spTgt spid="94216"/>
                                        </p:tgtEl>
                                        <p:attrNameLst>
                                          <p:attrName>style.visibility</p:attrName>
                                        </p:attrNameLst>
                                      </p:cBhvr>
                                      <p:to>
                                        <p:strVal val="visible"/>
                                      </p:to>
                                    </p:set>
                                    <p:animEffect transition="in" filter="slide(fromTop)">
                                      <p:cBhvr>
                                        <p:cTn id="61" dur="500"/>
                                        <p:tgtEl>
                                          <p:spTgt spid="94216"/>
                                        </p:tgtEl>
                                      </p:cBhvr>
                                    </p:animEffect>
                                  </p:childTnLst>
                                </p:cTn>
                              </p:par>
                            </p:childTnLst>
                          </p:cTn>
                        </p:par>
                      </p:childTnLst>
                    </p:cTn>
                  </p:par>
                  <p:par>
                    <p:cTn id="62" fill="hold">
                      <p:stCondLst>
                        <p:cond delay="indefinite"/>
                      </p:stCondLst>
                      <p:childTnLst>
                        <p:par>
                          <p:cTn id="63" fill="hold">
                            <p:stCondLst>
                              <p:cond delay="0"/>
                            </p:stCondLst>
                            <p:childTnLst>
                              <p:par>
                                <p:cTn id="64" presetID="15" presetClass="entr" presetSubtype="0" fill="hold" nodeType="clickEffect">
                                  <p:stCondLst>
                                    <p:cond delay="0"/>
                                  </p:stCondLst>
                                  <p:childTnLst>
                                    <p:set>
                                      <p:cBhvr>
                                        <p:cTn id="65" dur="1" fill="hold">
                                          <p:stCondLst>
                                            <p:cond delay="0"/>
                                          </p:stCondLst>
                                        </p:cTn>
                                        <p:tgtEl>
                                          <p:spTgt spid="94217"/>
                                        </p:tgtEl>
                                        <p:attrNameLst>
                                          <p:attrName>style.visibility</p:attrName>
                                        </p:attrNameLst>
                                      </p:cBhvr>
                                      <p:to>
                                        <p:strVal val="visible"/>
                                      </p:to>
                                    </p:set>
                                    <p:anim calcmode="lin" valueType="num">
                                      <p:cBhvr>
                                        <p:cTn id="66" dur="1000" fill="hold"/>
                                        <p:tgtEl>
                                          <p:spTgt spid="94217"/>
                                        </p:tgtEl>
                                        <p:attrNameLst>
                                          <p:attrName>ppt_w</p:attrName>
                                        </p:attrNameLst>
                                      </p:cBhvr>
                                      <p:tavLst>
                                        <p:tav tm="0">
                                          <p:val>
                                            <p:fltVal val="0.000000"/>
                                          </p:val>
                                        </p:tav>
                                        <p:tav tm="100000">
                                          <p:val>
                                            <p:strVal val="#ppt_w"/>
                                          </p:val>
                                        </p:tav>
                                      </p:tavLst>
                                    </p:anim>
                                    <p:anim calcmode="lin" valueType="num">
                                      <p:cBhvr>
                                        <p:cTn id="67" dur="1000" fill="hold"/>
                                        <p:tgtEl>
                                          <p:spTgt spid="94217"/>
                                        </p:tgtEl>
                                        <p:attrNameLst>
                                          <p:attrName>ppt_h</p:attrName>
                                        </p:attrNameLst>
                                      </p:cBhvr>
                                      <p:tavLst>
                                        <p:tav tm="0">
                                          <p:val>
                                            <p:fltVal val="0.000000"/>
                                          </p:val>
                                        </p:tav>
                                        <p:tav tm="100000">
                                          <p:val>
                                            <p:strVal val="#ppt_h"/>
                                          </p:val>
                                        </p:tav>
                                      </p:tavLst>
                                    </p:anim>
                                    <p:anim calcmode="lin" valueType="num">
                                      <p:cBhvr>
                                        <p:cTn id="68" dur="1000" fill="hold"/>
                                        <p:tgtEl>
                                          <p:spTgt spid="94217"/>
                                        </p:tgtEl>
                                        <p:attrNameLst>
                                          <p:attrName>ppt_x</p:attrName>
                                        </p:attrNameLst>
                                      </p:cBhvr>
                                      <p:tavLst>
                                        <p:tav tm="0" fmla="#ppt_x+(cos(-2*pi*(1-$))*-#ppt_x-sin(-2*pi*(1-$))*(1-#ppt_y))*(1-$)">
                                          <p:val>
                                            <p:fltVal val="0.000000"/>
                                          </p:val>
                                        </p:tav>
                                        <p:tav tm="100000">
                                          <p:val>
                                            <p:fltVal val="1.000000"/>
                                          </p:val>
                                        </p:tav>
                                      </p:tavLst>
                                    </p:anim>
                                    <p:anim calcmode="lin" valueType="num">
                                      <p:cBhvr>
                                        <p:cTn id="69" dur="1000" fill="hold"/>
                                        <p:tgtEl>
                                          <p:spTgt spid="94217"/>
                                        </p:tgtEl>
                                        <p:attrNameLst>
                                          <p:attrName>ppt_y</p:attrName>
                                        </p:attrNameLst>
                                      </p:cBhvr>
                                      <p:tavLst>
                                        <p:tav tm="0" fmla="#ppt_y+(sin(-2*pi*(1-$))*-#ppt_x+cos(-2*pi*(1-$))*(1-#ppt_y))*(1-$)">
                                          <p:val>
                                            <p:fltVal val="0.000000"/>
                                          </p:val>
                                        </p:tav>
                                        <p:tav tm="100000">
                                          <p:val>
                                            <p:fltVal val="1.000000"/>
                                          </p:val>
                                        </p:tav>
                                      </p:tavLst>
                                    </p:anim>
                                  </p:childTnLst>
                                </p:cTn>
                              </p:par>
                            </p:childTnLst>
                          </p:cTn>
                        </p:par>
                        <p:par>
                          <p:cTn id="70" fill="hold">
                            <p:stCondLst>
                              <p:cond delay="1000"/>
                            </p:stCondLst>
                            <p:childTnLst>
                              <p:par>
                                <p:cTn id="71" presetID="12" presetClass="entr" presetSubtype="1" fill="hold" grpId="0" nodeType="afterEffect">
                                  <p:stCondLst>
                                    <p:cond delay="0"/>
                                  </p:stCondLst>
                                  <p:childTnLst>
                                    <p:set>
                                      <p:cBhvr>
                                        <p:cTn id="72" dur="1" fill="hold">
                                          <p:stCondLst>
                                            <p:cond delay="0"/>
                                          </p:stCondLst>
                                        </p:cTn>
                                        <p:tgtEl>
                                          <p:spTgt spid="94218"/>
                                        </p:tgtEl>
                                        <p:attrNameLst>
                                          <p:attrName>style.visibility</p:attrName>
                                        </p:attrNameLst>
                                      </p:cBhvr>
                                      <p:to>
                                        <p:strVal val="visible"/>
                                      </p:to>
                                    </p:set>
                                    <p:animEffect transition="in" filter="slide(fromTop)">
                                      <p:cBhvr>
                                        <p:cTn id="73" dur="500"/>
                                        <p:tgtEl>
                                          <p:spTgt spid="94218"/>
                                        </p:tgtEl>
                                      </p:cBhvr>
                                    </p:animEffect>
                                  </p:childTnLst>
                                </p:cTn>
                              </p:par>
                            </p:childTnLst>
                          </p:cTn>
                        </p:par>
                      </p:childTnLst>
                    </p:cTn>
                  </p:par>
                  <p:par>
                    <p:cTn id="74" fill="hold">
                      <p:stCondLst>
                        <p:cond delay="indefinite"/>
                      </p:stCondLst>
                      <p:childTnLst>
                        <p:par>
                          <p:cTn id="75" fill="hold">
                            <p:stCondLst>
                              <p:cond delay="0"/>
                            </p:stCondLst>
                            <p:childTnLst>
                              <p:par>
                                <p:cTn id="76" presetID="15" presetClass="entr" presetSubtype="0" fill="hold" nodeType="clickEffect">
                                  <p:stCondLst>
                                    <p:cond delay="0"/>
                                  </p:stCondLst>
                                  <p:childTnLst>
                                    <p:set>
                                      <p:cBhvr>
                                        <p:cTn id="77" dur="1" fill="hold">
                                          <p:stCondLst>
                                            <p:cond delay="0"/>
                                          </p:stCondLst>
                                        </p:cTn>
                                        <p:tgtEl>
                                          <p:spTgt spid="94219"/>
                                        </p:tgtEl>
                                        <p:attrNameLst>
                                          <p:attrName>style.visibility</p:attrName>
                                        </p:attrNameLst>
                                      </p:cBhvr>
                                      <p:to>
                                        <p:strVal val="visible"/>
                                      </p:to>
                                    </p:set>
                                    <p:anim calcmode="lin" valueType="num">
                                      <p:cBhvr>
                                        <p:cTn id="78" dur="1000" fill="hold"/>
                                        <p:tgtEl>
                                          <p:spTgt spid="94219"/>
                                        </p:tgtEl>
                                        <p:attrNameLst>
                                          <p:attrName>ppt_w</p:attrName>
                                        </p:attrNameLst>
                                      </p:cBhvr>
                                      <p:tavLst>
                                        <p:tav tm="0">
                                          <p:val>
                                            <p:fltVal val="0.000000"/>
                                          </p:val>
                                        </p:tav>
                                        <p:tav tm="100000">
                                          <p:val>
                                            <p:strVal val="#ppt_w"/>
                                          </p:val>
                                        </p:tav>
                                      </p:tavLst>
                                    </p:anim>
                                    <p:anim calcmode="lin" valueType="num">
                                      <p:cBhvr>
                                        <p:cTn id="79" dur="1000" fill="hold"/>
                                        <p:tgtEl>
                                          <p:spTgt spid="94219"/>
                                        </p:tgtEl>
                                        <p:attrNameLst>
                                          <p:attrName>ppt_h</p:attrName>
                                        </p:attrNameLst>
                                      </p:cBhvr>
                                      <p:tavLst>
                                        <p:tav tm="0">
                                          <p:val>
                                            <p:fltVal val="0.000000"/>
                                          </p:val>
                                        </p:tav>
                                        <p:tav tm="100000">
                                          <p:val>
                                            <p:strVal val="#ppt_h"/>
                                          </p:val>
                                        </p:tav>
                                      </p:tavLst>
                                    </p:anim>
                                    <p:anim calcmode="lin" valueType="num">
                                      <p:cBhvr>
                                        <p:cTn id="80" dur="1000" fill="hold"/>
                                        <p:tgtEl>
                                          <p:spTgt spid="94219"/>
                                        </p:tgtEl>
                                        <p:attrNameLst>
                                          <p:attrName>ppt_x</p:attrName>
                                        </p:attrNameLst>
                                      </p:cBhvr>
                                      <p:tavLst>
                                        <p:tav tm="0" fmla="#ppt_x+(cos(-2*pi*(1-$))*-#ppt_x-sin(-2*pi*(1-$))*(1-#ppt_y))*(1-$)">
                                          <p:val>
                                            <p:fltVal val="0.000000"/>
                                          </p:val>
                                        </p:tav>
                                        <p:tav tm="100000">
                                          <p:val>
                                            <p:fltVal val="1.000000"/>
                                          </p:val>
                                        </p:tav>
                                      </p:tavLst>
                                    </p:anim>
                                    <p:anim calcmode="lin" valueType="num">
                                      <p:cBhvr>
                                        <p:cTn id="81" dur="1000" fill="hold"/>
                                        <p:tgtEl>
                                          <p:spTgt spid="94219"/>
                                        </p:tgtEl>
                                        <p:attrNameLst>
                                          <p:attrName>ppt_y</p:attrName>
                                        </p:attrNameLst>
                                      </p:cBhvr>
                                      <p:tavLst>
                                        <p:tav tm="0" fmla="#ppt_y+(sin(-2*pi*(1-$))*-#ppt_x+cos(-2*pi*(1-$))*(1-#ppt_y))*(1-$)">
                                          <p:val>
                                            <p:fltVal val="0.000000"/>
                                          </p:val>
                                        </p:tav>
                                        <p:tav tm="100000">
                                          <p:val>
                                            <p:fltVal val="1.000000"/>
                                          </p:val>
                                        </p:tav>
                                      </p:tavLst>
                                    </p:anim>
                                  </p:childTnLst>
                                </p:cTn>
                              </p:par>
                            </p:childTnLst>
                          </p:cTn>
                        </p:par>
                        <p:par>
                          <p:cTn id="82" fill="hold">
                            <p:stCondLst>
                              <p:cond delay="1000"/>
                            </p:stCondLst>
                            <p:childTnLst>
                              <p:par>
                                <p:cTn id="83" presetID="12" presetClass="entr" presetSubtype="1" fill="hold" grpId="0" nodeType="afterEffect">
                                  <p:stCondLst>
                                    <p:cond delay="0"/>
                                  </p:stCondLst>
                                  <p:childTnLst>
                                    <p:set>
                                      <p:cBhvr>
                                        <p:cTn id="84" dur="1" fill="hold">
                                          <p:stCondLst>
                                            <p:cond delay="0"/>
                                          </p:stCondLst>
                                        </p:cTn>
                                        <p:tgtEl>
                                          <p:spTgt spid="94220"/>
                                        </p:tgtEl>
                                        <p:attrNameLst>
                                          <p:attrName>style.visibility</p:attrName>
                                        </p:attrNameLst>
                                      </p:cBhvr>
                                      <p:to>
                                        <p:strVal val="visible"/>
                                      </p:to>
                                    </p:set>
                                    <p:animEffect transition="in" filter="slide(fromTop)">
                                      <p:cBhvr>
                                        <p:cTn id="85" dur="500"/>
                                        <p:tgtEl>
                                          <p:spTgt spid="94220"/>
                                        </p:tgtEl>
                                      </p:cBhvr>
                                    </p:animEffect>
                                  </p:childTnLst>
                                </p:cTn>
                              </p:par>
                            </p:childTnLst>
                          </p:cTn>
                        </p:par>
                      </p:childTnLst>
                    </p:cTn>
                  </p:par>
                  <p:par>
                    <p:cTn id="86" fill="hold">
                      <p:stCondLst>
                        <p:cond delay="indefinite"/>
                      </p:stCondLst>
                      <p:childTnLst>
                        <p:par>
                          <p:cTn id="87" fill="hold">
                            <p:stCondLst>
                              <p:cond delay="0"/>
                            </p:stCondLst>
                            <p:childTnLst>
                              <p:par>
                                <p:cTn id="88" presetID="2" presetClass="entr" presetSubtype="8" fill="hold" grpId="0" nodeType="clickEffect">
                                  <p:stCondLst>
                                    <p:cond delay="0"/>
                                  </p:stCondLst>
                                  <p:childTnLst>
                                    <p:set>
                                      <p:cBhvr>
                                        <p:cTn id="89" dur="1" fill="hold">
                                          <p:stCondLst>
                                            <p:cond delay="0"/>
                                          </p:stCondLst>
                                        </p:cTn>
                                        <p:tgtEl>
                                          <p:spTgt spid="94224"/>
                                        </p:tgtEl>
                                        <p:attrNameLst>
                                          <p:attrName>style.visibility</p:attrName>
                                        </p:attrNameLst>
                                      </p:cBhvr>
                                      <p:to>
                                        <p:strVal val="visible"/>
                                      </p:to>
                                    </p:set>
                                    <p:anim calcmode="lin" valueType="num">
                                      <p:cBhvr additive="base">
                                        <p:cTn id="90" dur="500" fill="hold"/>
                                        <p:tgtEl>
                                          <p:spTgt spid="94224"/>
                                        </p:tgtEl>
                                        <p:attrNameLst>
                                          <p:attrName>ppt_x</p:attrName>
                                        </p:attrNameLst>
                                      </p:cBhvr>
                                      <p:tavLst>
                                        <p:tav tm="0">
                                          <p:val>
                                            <p:strVal val="0-#ppt_w/2"/>
                                          </p:val>
                                        </p:tav>
                                        <p:tav tm="100000">
                                          <p:val>
                                            <p:strVal val="#ppt_x"/>
                                          </p:val>
                                        </p:tav>
                                      </p:tavLst>
                                    </p:anim>
                                    <p:anim calcmode="lin" valueType="num">
                                      <p:cBhvr additive="base">
                                        <p:cTn id="91" dur="500" fill="hold"/>
                                        <p:tgtEl>
                                          <p:spTgt spid="94224"/>
                                        </p:tgtEl>
                                        <p:attrNameLst>
                                          <p:attrName>ppt_y</p:attrName>
                                        </p:attrNameLst>
                                      </p:cBhvr>
                                      <p:tavLst>
                                        <p:tav tm="0">
                                          <p:val>
                                            <p:strVal val="#ppt_y"/>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15" presetClass="entr" presetSubtype="0" fill="hold" nodeType="clickEffect">
                                  <p:stCondLst>
                                    <p:cond delay="0"/>
                                  </p:stCondLst>
                                  <p:childTnLst>
                                    <p:set>
                                      <p:cBhvr>
                                        <p:cTn id="95" dur="1" fill="hold">
                                          <p:stCondLst>
                                            <p:cond delay="0"/>
                                          </p:stCondLst>
                                        </p:cTn>
                                        <p:tgtEl>
                                          <p:spTgt spid="94221"/>
                                        </p:tgtEl>
                                        <p:attrNameLst>
                                          <p:attrName>style.visibility</p:attrName>
                                        </p:attrNameLst>
                                      </p:cBhvr>
                                      <p:to>
                                        <p:strVal val="visible"/>
                                      </p:to>
                                    </p:set>
                                    <p:anim calcmode="lin" valueType="num">
                                      <p:cBhvr>
                                        <p:cTn id="96" dur="1000" fill="hold"/>
                                        <p:tgtEl>
                                          <p:spTgt spid="94221"/>
                                        </p:tgtEl>
                                        <p:attrNameLst>
                                          <p:attrName>ppt_w</p:attrName>
                                        </p:attrNameLst>
                                      </p:cBhvr>
                                      <p:tavLst>
                                        <p:tav tm="0">
                                          <p:val>
                                            <p:fltVal val="0.000000"/>
                                          </p:val>
                                        </p:tav>
                                        <p:tav tm="100000">
                                          <p:val>
                                            <p:strVal val="#ppt_w"/>
                                          </p:val>
                                        </p:tav>
                                      </p:tavLst>
                                    </p:anim>
                                    <p:anim calcmode="lin" valueType="num">
                                      <p:cBhvr>
                                        <p:cTn id="97" dur="1000" fill="hold"/>
                                        <p:tgtEl>
                                          <p:spTgt spid="94221"/>
                                        </p:tgtEl>
                                        <p:attrNameLst>
                                          <p:attrName>ppt_h</p:attrName>
                                        </p:attrNameLst>
                                      </p:cBhvr>
                                      <p:tavLst>
                                        <p:tav tm="0">
                                          <p:val>
                                            <p:fltVal val="0.000000"/>
                                          </p:val>
                                        </p:tav>
                                        <p:tav tm="100000">
                                          <p:val>
                                            <p:strVal val="#ppt_h"/>
                                          </p:val>
                                        </p:tav>
                                      </p:tavLst>
                                    </p:anim>
                                    <p:anim calcmode="lin" valueType="num">
                                      <p:cBhvr>
                                        <p:cTn id="98" dur="1000" fill="hold"/>
                                        <p:tgtEl>
                                          <p:spTgt spid="94221"/>
                                        </p:tgtEl>
                                        <p:attrNameLst>
                                          <p:attrName>ppt_x</p:attrName>
                                        </p:attrNameLst>
                                      </p:cBhvr>
                                      <p:tavLst>
                                        <p:tav tm="0" fmla="#ppt_x+(cos(-2*pi*(1-$))*-#ppt_x-sin(-2*pi*(1-$))*(1-#ppt_y))*(1-$)">
                                          <p:val>
                                            <p:fltVal val="0.000000"/>
                                          </p:val>
                                        </p:tav>
                                        <p:tav tm="100000">
                                          <p:val>
                                            <p:fltVal val="1.000000"/>
                                          </p:val>
                                        </p:tav>
                                      </p:tavLst>
                                    </p:anim>
                                    <p:anim calcmode="lin" valueType="num">
                                      <p:cBhvr>
                                        <p:cTn id="99" dur="1000" fill="hold"/>
                                        <p:tgtEl>
                                          <p:spTgt spid="94221"/>
                                        </p:tgtEl>
                                        <p:attrNameLst>
                                          <p:attrName>ppt_y</p:attrName>
                                        </p:attrNameLst>
                                      </p:cBhvr>
                                      <p:tavLst>
                                        <p:tav tm="0" fmla="#ppt_y+(sin(-2*pi*(1-$))*-#ppt_x+cos(-2*pi*(1-$))*(1-#ppt_y))*(1-$)">
                                          <p:val>
                                            <p:fltVal val="0.000000"/>
                                          </p:val>
                                        </p:tav>
                                        <p:tav tm="100000">
                                          <p:val>
                                            <p:fltVal val="1.000000"/>
                                          </p:val>
                                        </p:tav>
                                      </p:tavLst>
                                    </p:anim>
                                  </p:childTnLst>
                                </p:cTn>
                              </p:par>
                            </p:childTnLst>
                          </p:cTn>
                        </p:par>
                        <p:par>
                          <p:cTn id="100" fill="hold">
                            <p:stCondLst>
                              <p:cond delay="1000"/>
                            </p:stCondLst>
                            <p:childTnLst>
                              <p:par>
                                <p:cTn id="101" presetID="12" presetClass="entr" presetSubtype="1" fill="hold" grpId="0" nodeType="afterEffect">
                                  <p:stCondLst>
                                    <p:cond delay="0"/>
                                  </p:stCondLst>
                                  <p:childTnLst>
                                    <p:set>
                                      <p:cBhvr>
                                        <p:cTn id="102" dur="1" fill="hold">
                                          <p:stCondLst>
                                            <p:cond delay="0"/>
                                          </p:stCondLst>
                                        </p:cTn>
                                        <p:tgtEl>
                                          <p:spTgt spid="94222"/>
                                        </p:tgtEl>
                                        <p:attrNameLst>
                                          <p:attrName>style.visibility</p:attrName>
                                        </p:attrNameLst>
                                      </p:cBhvr>
                                      <p:to>
                                        <p:strVal val="visible"/>
                                      </p:to>
                                    </p:set>
                                    <p:animEffect transition="in" filter="slide(fromTop)">
                                      <p:cBhvr>
                                        <p:cTn id="103" dur="500"/>
                                        <p:tgtEl>
                                          <p:spTgt spid="942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2" grpId="0" bldLvl="0" animBg="1"/>
      <p:bldP spid="94214" grpId="0" bldLvl="0" animBg="1"/>
      <p:bldP spid="94216" grpId="0" bldLvl="0" animBg="1"/>
      <p:bldP spid="94218" grpId="0" bldLvl="0" animBg="1"/>
      <p:bldP spid="94220" grpId="0" bldLvl="0" animBg="1"/>
      <p:bldP spid="94222" grpId="0" bldLvl="0" animBg="1"/>
      <p:bldP spid="94223" grpId="0"/>
      <p:bldP spid="94224" grpId="0"/>
      <p:bldP spid="94225" grpId="0"/>
      <p:bldP spid="9422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Text Box 2"/>
          <p:cNvSpPr txBox="1">
            <a:spLocks noChangeArrowheads="1"/>
          </p:cNvSpPr>
          <p:nvPr/>
        </p:nvSpPr>
        <p:spPr bwMode="auto">
          <a:xfrm>
            <a:off x="325755" y="1411605"/>
            <a:ext cx="736600" cy="4403090"/>
          </a:xfrm>
          <a:prstGeom prst="rect">
            <a:avLst/>
          </a:prstGeom>
          <a:solidFill>
            <a:schemeClr val="tx1"/>
          </a:solidFill>
          <a:ln w="9525">
            <a:noFill/>
            <a:miter lim="800000"/>
          </a:ln>
          <a:effectLst/>
        </p:spPr>
        <p:txBody>
          <a:bodyPr vert="eaVert" wrap="square">
            <a:spAutoFit/>
          </a:bodyPr>
          <a:p>
            <a:pPr algn="ctr">
              <a:spcBef>
                <a:spcPct val="50000"/>
              </a:spcBef>
            </a:pPr>
            <a:r>
              <a:rPr kumimoji="1" lang="zh-CN" altLang="en-US" sz="3600" b="1" dirty="0" smtClean="0">
                <a:solidFill>
                  <a:schemeClr val="bg1"/>
                </a:solidFill>
                <a:latin typeface="Times New Roman" panose="02020603050405020304" pitchFamily="18" charset="0"/>
                <a:ea typeface="华文彩云" panose="02010800040101010101" pitchFamily="2" charset="-122"/>
              </a:rPr>
              <a:t>二、定都天京</a:t>
            </a:r>
            <a:endParaRPr kumimoji="1" lang="zh-CN" altLang="en-US" sz="3600" b="1" dirty="0">
              <a:solidFill>
                <a:schemeClr val="bg1"/>
              </a:solidFill>
              <a:latin typeface="Times New Roman" panose="02020603050405020304" pitchFamily="18" charset="0"/>
              <a:ea typeface="华文彩云" panose="02010800040101010101" pitchFamily="2" charset="-122"/>
            </a:endParaRPr>
          </a:p>
        </p:txBody>
      </p:sp>
      <p:sp>
        <p:nvSpPr>
          <p:cNvPr id="20487" name="Rectangle 7"/>
          <p:cNvSpPr>
            <a:spLocks noChangeArrowheads="1"/>
          </p:cNvSpPr>
          <p:nvPr/>
        </p:nvSpPr>
        <p:spPr bwMode="auto">
          <a:xfrm>
            <a:off x="2580005" y="2721610"/>
            <a:ext cx="2721610" cy="702310"/>
          </a:xfrm>
          <a:prstGeom prst="rect">
            <a:avLst/>
          </a:prstGeom>
          <a:solidFill>
            <a:schemeClr val="tx1"/>
          </a:solidFill>
          <a:ln w="9525">
            <a:noFill/>
            <a:miter lim="800000"/>
          </a:ln>
          <a:effectLst/>
        </p:spPr>
        <p:txBody>
          <a:bodyPr/>
          <a:p>
            <a:pPr marL="342900" indent="-342900">
              <a:spcBef>
                <a:spcPct val="20000"/>
              </a:spcBef>
            </a:pPr>
            <a:r>
              <a:rPr lang="en-US" altLang="zh-CN" sz="3200" b="1" dirty="0" smtClean="0">
                <a:solidFill>
                  <a:schemeClr val="bg1"/>
                </a:solidFill>
                <a:latin typeface="黑体" panose="02010609060101010101" pitchFamily="49" charset="-122"/>
                <a:ea typeface="黑体" panose="02010609060101010101" pitchFamily="49" charset="-122"/>
              </a:rPr>
              <a:t>1.</a:t>
            </a:r>
            <a:r>
              <a:rPr lang="zh-CN" altLang="en-US" sz="3200" b="1" dirty="0" smtClean="0">
                <a:solidFill>
                  <a:schemeClr val="bg1"/>
                </a:solidFill>
                <a:latin typeface="黑体" panose="02010609060101010101" pitchFamily="49" charset="-122"/>
                <a:ea typeface="黑体" panose="02010609060101010101" pitchFamily="49" charset="-122"/>
              </a:rPr>
              <a:t>定都天京</a:t>
            </a:r>
            <a:endParaRPr lang="zh-CN" altLang="en-US" sz="3200" b="1" i="1" dirty="0" smtClean="0">
              <a:solidFill>
                <a:schemeClr val="bg1"/>
              </a:solidFill>
              <a:latin typeface="黑体" panose="02010609060101010101" pitchFamily="49" charset="-122"/>
              <a:ea typeface="黑体" panose="02010609060101010101" pitchFamily="49" charset="-122"/>
            </a:endParaRPr>
          </a:p>
        </p:txBody>
      </p:sp>
      <p:pic>
        <p:nvPicPr>
          <p:cNvPr id="9" name="Picture 2"/>
          <p:cNvPicPr>
            <a:picLocks noChangeAspect="1" noChangeArrowheads="1"/>
          </p:cNvPicPr>
          <p:nvPr/>
        </p:nvPicPr>
        <p:blipFill>
          <a:blip r:embed="rId1"/>
          <a:srcRect/>
          <a:stretch>
            <a:fillRect/>
          </a:stretch>
        </p:blipFill>
        <p:spPr bwMode="auto">
          <a:xfrm>
            <a:off x="7380357" y="366361"/>
            <a:ext cx="704910" cy="781199"/>
          </a:xfrm>
          <a:prstGeom prst="rect">
            <a:avLst/>
          </a:prstGeom>
          <a:noFill/>
          <a:ln w="9525">
            <a:noFill/>
            <a:miter lim="800000"/>
            <a:headEnd/>
            <a:tailEnd/>
          </a:ln>
          <a:effectLst/>
        </p:spPr>
      </p:pic>
      <p:pic>
        <p:nvPicPr>
          <p:cNvPr id="11" name="Picture 6" descr="182"/>
          <p:cNvPicPr>
            <a:picLocks noChangeAspect="1" noChangeArrowheads="1"/>
          </p:cNvPicPr>
          <p:nvPr/>
        </p:nvPicPr>
        <p:blipFill>
          <a:blip r:embed="rId2" cstate="print"/>
          <a:srcRect/>
          <a:stretch>
            <a:fillRect/>
          </a:stretch>
        </p:blipFill>
        <p:spPr bwMode="auto">
          <a:xfrm>
            <a:off x="1259632" y="6000452"/>
            <a:ext cx="7372350" cy="596900"/>
          </a:xfrm>
          <a:prstGeom prst="rect">
            <a:avLst/>
          </a:prstGeom>
          <a:noFill/>
        </p:spPr>
      </p:pic>
      <p:sp>
        <p:nvSpPr>
          <p:cNvPr id="10" name="Line 3"/>
          <p:cNvSpPr>
            <a:spLocks noChangeShapeType="1"/>
          </p:cNvSpPr>
          <p:nvPr/>
        </p:nvSpPr>
        <p:spPr bwMode="auto">
          <a:xfrm>
            <a:off x="1187624" y="605408"/>
            <a:ext cx="0" cy="5775920"/>
          </a:xfrm>
          <a:prstGeom prst="line">
            <a:avLst/>
          </a:prstGeom>
          <a:noFill/>
          <a:ln w="38100">
            <a:solidFill>
              <a:srgbClr val="000000"/>
            </a:solidFill>
            <a:round/>
          </a:ln>
          <a:effectLst/>
        </p:spPr>
        <p:txBody>
          <a:bodyPr/>
          <a:p>
            <a:endParaRPr lang="zh-CN" alt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Text Box 2"/>
          <p:cNvSpPr txBox="1">
            <a:spLocks noChangeArrowheads="1"/>
          </p:cNvSpPr>
          <p:nvPr/>
        </p:nvSpPr>
        <p:spPr bwMode="auto">
          <a:xfrm>
            <a:off x="325755" y="1411605"/>
            <a:ext cx="736600" cy="4403090"/>
          </a:xfrm>
          <a:prstGeom prst="rect">
            <a:avLst/>
          </a:prstGeom>
          <a:solidFill>
            <a:schemeClr val="tx1"/>
          </a:solidFill>
          <a:ln w="9525">
            <a:noFill/>
            <a:miter lim="800000"/>
          </a:ln>
          <a:effectLst/>
        </p:spPr>
        <p:txBody>
          <a:bodyPr vert="eaVert" wrap="square">
            <a:spAutoFit/>
          </a:bodyPr>
          <a:p>
            <a:pPr algn="ctr">
              <a:spcBef>
                <a:spcPct val="50000"/>
              </a:spcBef>
            </a:pPr>
            <a:r>
              <a:rPr kumimoji="1" lang="zh-CN" altLang="en-US" sz="3600" b="1" dirty="0" smtClean="0">
                <a:solidFill>
                  <a:schemeClr val="bg1"/>
                </a:solidFill>
                <a:latin typeface="Times New Roman" panose="02020603050405020304" pitchFamily="18" charset="0"/>
                <a:ea typeface="华文彩云" panose="02010800040101010101" pitchFamily="2" charset="-122"/>
              </a:rPr>
              <a:t>二、定都天京</a:t>
            </a:r>
            <a:endParaRPr kumimoji="1" lang="zh-CN" altLang="en-US" sz="3600" b="1" dirty="0">
              <a:solidFill>
                <a:schemeClr val="bg1"/>
              </a:solidFill>
              <a:latin typeface="Times New Roman" panose="02020603050405020304" pitchFamily="18" charset="0"/>
              <a:ea typeface="华文彩云" panose="02010800040101010101" pitchFamily="2" charset="-122"/>
            </a:endParaRPr>
          </a:p>
        </p:txBody>
      </p:sp>
      <p:sp>
        <p:nvSpPr>
          <p:cNvPr id="10" name="Line 3"/>
          <p:cNvSpPr>
            <a:spLocks noChangeShapeType="1"/>
          </p:cNvSpPr>
          <p:nvPr/>
        </p:nvSpPr>
        <p:spPr bwMode="auto">
          <a:xfrm>
            <a:off x="1187624" y="605408"/>
            <a:ext cx="0" cy="5775920"/>
          </a:xfrm>
          <a:prstGeom prst="line">
            <a:avLst/>
          </a:prstGeom>
          <a:noFill/>
          <a:ln w="38100">
            <a:solidFill>
              <a:srgbClr val="000000"/>
            </a:solidFill>
            <a:round/>
          </a:ln>
          <a:effectLst/>
        </p:spPr>
        <p:txBody>
          <a:bodyPr/>
          <a:p>
            <a:endParaRPr lang="zh-CN" altLang="en-US"/>
          </a:p>
        </p:txBody>
      </p:sp>
      <p:sp>
        <p:nvSpPr>
          <p:cNvPr id="20487" name="Rectangle 7"/>
          <p:cNvSpPr>
            <a:spLocks noChangeArrowheads="1"/>
          </p:cNvSpPr>
          <p:nvPr/>
        </p:nvSpPr>
        <p:spPr bwMode="auto">
          <a:xfrm>
            <a:off x="1508760" y="621030"/>
            <a:ext cx="2721610" cy="702310"/>
          </a:xfrm>
          <a:prstGeom prst="rect">
            <a:avLst/>
          </a:prstGeom>
          <a:solidFill>
            <a:schemeClr val="tx1"/>
          </a:solidFill>
          <a:ln w="9525">
            <a:noFill/>
            <a:miter lim="800000"/>
          </a:ln>
          <a:effectLst/>
        </p:spPr>
        <p:txBody>
          <a:bodyPr/>
          <a:p>
            <a:pPr marL="342900" indent="-342900">
              <a:spcBef>
                <a:spcPct val="20000"/>
              </a:spcBef>
            </a:pPr>
            <a:r>
              <a:rPr lang="en-US" altLang="zh-CN" sz="3200" b="1" dirty="0" smtClean="0">
                <a:solidFill>
                  <a:schemeClr val="bg1"/>
                </a:solidFill>
                <a:latin typeface="黑体" panose="02010609060101010101" pitchFamily="49" charset="-122"/>
                <a:ea typeface="黑体" panose="02010609060101010101" pitchFamily="49" charset="-122"/>
              </a:rPr>
              <a:t>1.</a:t>
            </a:r>
            <a:r>
              <a:rPr lang="zh-CN" altLang="en-US" sz="3200" b="1" dirty="0" smtClean="0">
                <a:solidFill>
                  <a:schemeClr val="bg1"/>
                </a:solidFill>
                <a:latin typeface="黑体" panose="02010609060101010101" pitchFamily="49" charset="-122"/>
                <a:ea typeface="黑体" panose="02010609060101010101" pitchFamily="49" charset="-122"/>
              </a:rPr>
              <a:t>定都天京</a:t>
            </a:r>
            <a:endParaRPr lang="zh-CN" altLang="en-US" sz="3200" b="1" i="1" dirty="0" smtClean="0">
              <a:solidFill>
                <a:schemeClr val="bg1"/>
              </a:solidFill>
              <a:latin typeface="黑体" panose="02010609060101010101" pitchFamily="49" charset="-122"/>
              <a:ea typeface="黑体" panose="02010609060101010101" pitchFamily="49" charset="-122"/>
            </a:endParaRPr>
          </a:p>
        </p:txBody>
      </p:sp>
      <p:pic>
        <p:nvPicPr>
          <p:cNvPr id="11" name="Picture 6" descr="182"/>
          <p:cNvPicPr>
            <a:picLocks noChangeAspect="1" noChangeArrowheads="1"/>
          </p:cNvPicPr>
          <p:nvPr/>
        </p:nvPicPr>
        <p:blipFill>
          <a:blip r:embed="rId1" cstate="print"/>
          <a:srcRect/>
          <a:stretch>
            <a:fillRect/>
          </a:stretch>
        </p:blipFill>
        <p:spPr bwMode="auto">
          <a:xfrm>
            <a:off x="1259632" y="6000452"/>
            <a:ext cx="7372350" cy="596900"/>
          </a:xfrm>
          <a:prstGeom prst="rect">
            <a:avLst/>
          </a:prstGeom>
          <a:noFill/>
        </p:spPr>
      </p:pic>
      <p:pic>
        <p:nvPicPr>
          <p:cNvPr id="9" name="Picture 2"/>
          <p:cNvPicPr>
            <a:picLocks noChangeAspect="1" noChangeArrowheads="1"/>
          </p:cNvPicPr>
          <p:nvPr/>
        </p:nvPicPr>
        <p:blipFill>
          <a:blip r:embed="rId2"/>
          <a:srcRect/>
          <a:stretch>
            <a:fillRect/>
          </a:stretch>
        </p:blipFill>
        <p:spPr bwMode="auto">
          <a:xfrm>
            <a:off x="7380357" y="366361"/>
            <a:ext cx="704910" cy="781199"/>
          </a:xfrm>
          <a:prstGeom prst="rect">
            <a:avLst/>
          </a:prstGeom>
          <a:noFill/>
          <a:ln w="9525">
            <a:noFill/>
            <a:miter lim="800000"/>
            <a:headEnd/>
            <a:tailEnd/>
          </a:ln>
          <a:effectLst/>
        </p:spPr>
      </p:pic>
    </p:spTree>
    <p:controls>
      <mc:AlternateContent xmlns:mc="http://schemas.openxmlformats.org/markup-compatibility/2006">
        <mc:Choice xmlns:v="urn:schemas-microsoft-com:vml" Requires="v">
          <p:control spid="2" name="ShockwaveFlash1" r:id="rId3" imgW="5742305" imgH="4335145"/>
        </mc:Choice>
        <mc:Fallback>
          <p:control name="ShockwaveFlash1" r:id="rId3" imgW="5742305" imgH="4335145">
            <p:pic>
              <p:nvPicPr>
                <p:cNvPr id="0" name="ShockwaveFlash1"/>
                <p:cNvPicPr/>
                <p:nvPr/>
              </p:nvPicPr>
              <p:blipFill>
                <a:blip r:embed="rId4"/>
                <a:stretch>
                  <a:fillRect/>
                </a:stretch>
              </p:blipFill>
              <p:spPr>
                <a:xfrm>
                  <a:off x="1638300" y="1665605"/>
                  <a:ext cx="5742305" cy="4335145"/>
                </a:xfrm>
                <a:prstGeom prst="rect">
                  <a:avLst/>
                </a:prstGeom>
              </p:spPr>
            </p:pic>
          </p:control>
        </mc:Fallback>
      </mc:AlternateContent>
    </p:controls>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 name="Line 3"/>
          <p:cNvSpPr>
            <a:spLocks noChangeShapeType="1"/>
          </p:cNvSpPr>
          <p:nvPr/>
        </p:nvSpPr>
        <p:spPr bwMode="auto">
          <a:xfrm>
            <a:off x="1187624" y="605408"/>
            <a:ext cx="0" cy="5775920"/>
          </a:xfrm>
          <a:prstGeom prst="line">
            <a:avLst/>
          </a:prstGeom>
          <a:noFill/>
          <a:ln w="38100">
            <a:solidFill>
              <a:srgbClr val="000000"/>
            </a:solidFill>
            <a:round/>
          </a:ln>
          <a:effectLst/>
        </p:spPr>
        <p:txBody>
          <a:bodyPr/>
          <a:p>
            <a:endParaRPr lang="zh-CN" altLang="en-US"/>
          </a:p>
        </p:txBody>
      </p:sp>
      <p:sp>
        <p:nvSpPr>
          <p:cNvPr id="20487" name="Rectangle 7"/>
          <p:cNvSpPr>
            <a:spLocks noChangeArrowheads="1"/>
          </p:cNvSpPr>
          <p:nvPr/>
        </p:nvSpPr>
        <p:spPr bwMode="auto">
          <a:xfrm>
            <a:off x="1490980" y="621030"/>
            <a:ext cx="3930650" cy="702310"/>
          </a:xfrm>
          <a:prstGeom prst="rect">
            <a:avLst/>
          </a:prstGeom>
          <a:solidFill>
            <a:schemeClr val="tx1"/>
          </a:solidFill>
          <a:ln w="9525">
            <a:noFill/>
            <a:miter lim="800000"/>
          </a:ln>
          <a:effectLst/>
        </p:spPr>
        <p:txBody>
          <a:bodyPr/>
          <a:p>
            <a:pPr marL="342900" indent="-342900">
              <a:spcBef>
                <a:spcPct val="20000"/>
              </a:spcBef>
            </a:pPr>
            <a:r>
              <a:rPr lang="en-US" altLang="zh-CN" sz="3200" b="1" dirty="0" smtClean="0">
                <a:solidFill>
                  <a:schemeClr val="bg1"/>
                </a:solidFill>
                <a:latin typeface="黑体" panose="02010609060101010101" pitchFamily="49" charset="-122"/>
                <a:ea typeface="黑体" panose="02010609060101010101" pitchFamily="49" charset="-122"/>
              </a:rPr>
              <a:t>2.</a:t>
            </a:r>
            <a:r>
              <a:rPr lang="zh-CN" altLang="en-US" sz="3200" b="1" dirty="0" smtClean="0">
                <a:solidFill>
                  <a:schemeClr val="bg1"/>
                </a:solidFill>
                <a:latin typeface="黑体" panose="02010609060101010101" pitchFamily="49" charset="-122"/>
                <a:ea typeface="黑体" panose="02010609060101010101" pitchFamily="49" charset="-122"/>
              </a:rPr>
              <a:t>《天朝田亩制度》</a:t>
            </a:r>
            <a:endParaRPr lang="zh-CN" altLang="en-US" sz="3200" b="1" i="1" dirty="0" smtClean="0">
              <a:solidFill>
                <a:schemeClr val="bg1"/>
              </a:solidFill>
              <a:latin typeface="黑体" panose="02010609060101010101" pitchFamily="49" charset="-122"/>
              <a:ea typeface="黑体" panose="02010609060101010101" pitchFamily="49" charset="-122"/>
            </a:endParaRPr>
          </a:p>
        </p:txBody>
      </p:sp>
      <p:pic>
        <p:nvPicPr>
          <p:cNvPr id="11" name="Picture 6" descr="182"/>
          <p:cNvPicPr>
            <a:picLocks noChangeAspect="1" noChangeArrowheads="1"/>
          </p:cNvPicPr>
          <p:nvPr/>
        </p:nvPicPr>
        <p:blipFill>
          <a:blip r:embed="rId1" cstate="print"/>
          <a:srcRect/>
          <a:stretch>
            <a:fillRect/>
          </a:stretch>
        </p:blipFill>
        <p:spPr bwMode="auto">
          <a:xfrm>
            <a:off x="1259632" y="6000452"/>
            <a:ext cx="7372350" cy="596900"/>
          </a:xfrm>
          <a:prstGeom prst="rect">
            <a:avLst/>
          </a:prstGeom>
          <a:noFill/>
        </p:spPr>
      </p:pic>
      <p:pic>
        <p:nvPicPr>
          <p:cNvPr id="13315" name="图片 13314"/>
          <p:cNvPicPr>
            <a:picLocks noChangeAspect="1"/>
          </p:cNvPicPr>
          <p:nvPr/>
        </p:nvPicPr>
        <p:blipFill>
          <a:blip r:embed="rId2"/>
          <a:stretch>
            <a:fillRect/>
          </a:stretch>
        </p:blipFill>
        <p:spPr>
          <a:xfrm>
            <a:off x="1383030" y="1622425"/>
            <a:ext cx="7249160" cy="4004945"/>
          </a:xfrm>
          <a:prstGeom prst="rect">
            <a:avLst/>
          </a:prstGeom>
          <a:noFill/>
          <a:ln w="9525">
            <a:noFill/>
          </a:ln>
        </p:spPr>
      </p:pic>
      <p:sp>
        <p:nvSpPr>
          <p:cNvPr id="2" name="Text Box 2"/>
          <p:cNvSpPr txBox="1">
            <a:spLocks noChangeArrowheads="1"/>
          </p:cNvSpPr>
          <p:nvPr/>
        </p:nvSpPr>
        <p:spPr bwMode="auto">
          <a:xfrm>
            <a:off x="325755" y="1411605"/>
            <a:ext cx="736600" cy="4403090"/>
          </a:xfrm>
          <a:prstGeom prst="rect">
            <a:avLst/>
          </a:prstGeom>
          <a:solidFill>
            <a:schemeClr val="tx1"/>
          </a:solidFill>
          <a:ln w="9525">
            <a:noFill/>
            <a:miter lim="800000"/>
          </a:ln>
          <a:effectLst/>
        </p:spPr>
        <p:txBody>
          <a:bodyPr vert="eaVert" wrap="square">
            <a:spAutoFit/>
          </a:bodyPr>
          <a:p>
            <a:pPr algn="ctr">
              <a:spcBef>
                <a:spcPct val="50000"/>
              </a:spcBef>
            </a:pPr>
            <a:r>
              <a:rPr kumimoji="1" lang="zh-CN" altLang="en-US" sz="3600" b="1" dirty="0" smtClean="0">
                <a:solidFill>
                  <a:schemeClr val="bg1"/>
                </a:solidFill>
                <a:latin typeface="Times New Roman" panose="02020603050405020304" pitchFamily="18" charset="0"/>
                <a:ea typeface="华文彩云" panose="02010800040101010101" pitchFamily="2" charset="-122"/>
              </a:rPr>
              <a:t>二、定都天京</a:t>
            </a:r>
            <a:endParaRPr kumimoji="1" lang="zh-CN" altLang="en-US" sz="3600" b="1" dirty="0">
              <a:solidFill>
                <a:schemeClr val="bg1"/>
              </a:solidFill>
              <a:latin typeface="Times New Roman" panose="02020603050405020304" pitchFamily="18" charset="0"/>
              <a:ea typeface="华文彩云" panose="02010800040101010101" pitchFamily="2" charset="-122"/>
            </a:endParaRPr>
          </a:p>
        </p:txBody>
      </p:sp>
      <p:pic>
        <p:nvPicPr>
          <p:cNvPr id="9" name="Picture 2"/>
          <p:cNvPicPr>
            <a:picLocks noChangeAspect="1" noChangeArrowheads="1"/>
          </p:cNvPicPr>
          <p:nvPr/>
        </p:nvPicPr>
        <p:blipFill>
          <a:blip r:embed="rId3"/>
          <a:srcRect/>
          <a:stretch>
            <a:fillRect/>
          </a:stretch>
        </p:blipFill>
        <p:spPr bwMode="auto">
          <a:xfrm>
            <a:off x="7380357" y="366361"/>
            <a:ext cx="704910" cy="781199"/>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a:stretch>
        </a:blipFill>
        <a:effectLst/>
      </p:bgPr>
    </p:bg>
    <p:spTree>
      <p:nvGrpSpPr>
        <p:cNvPr id="1" name=""/>
        <p:cNvGrpSpPr/>
        <p:nvPr/>
      </p:nvGrpSpPr>
      <p:grpSpPr/>
      <p:pic>
        <p:nvPicPr>
          <p:cNvPr id="2" name="图片 1"/>
          <p:cNvPicPr>
            <a:picLocks noChangeAspect="1"/>
          </p:cNvPicPr>
          <p:nvPr/>
        </p:nvPicPr>
        <p:blipFill>
          <a:blip r:embed="rId2">
            <a:clrChange>
              <a:clrFrom>
                <a:srgbClr val="E2E2E2"/>
              </a:clrFrom>
              <a:clrTo>
                <a:srgbClr val="E2E2E2">
                  <a:alpha val="0"/>
                </a:srgbClr>
              </a:clrTo>
            </a:clrChange>
          </a:blip>
          <a:stretch>
            <a:fillRect/>
          </a:stretch>
        </p:blipFill>
        <p:spPr>
          <a:xfrm>
            <a:off x="643890" y="142240"/>
            <a:ext cx="8133080" cy="6414770"/>
          </a:xfrm>
          <a:prstGeom prst="rect">
            <a:avLst/>
          </a:prstGeom>
          <a:noFill/>
          <a:ln w="9525">
            <a:noFill/>
          </a:ln>
        </p:spPr>
      </p:pic>
      <p:sp>
        <p:nvSpPr>
          <p:cNvPr id="3" name="文本框 2"/>
          <p:cNvSpPr txBox="1"/>
          <p:nvPr/>
        </p:nvSpPr>
        <p:spPr>
          <a:xfrm>
            <a:off x="390525" y="670560"/>
            <a:ext cx="1832610" cy="2453640"/>
          </a:xfrm>
          <a:prstGeom prst="rect">
            <a:avLst/>
          </a:prstGeom>
          <a:solidFill>
            <a:schemeClr val="tx1"/>
          </a:solidFill>
        </p:spPr>
        <p:txBody>
          <a:bodyPr wrap="square" rtlCol="0">
            <a:spAutoFit/>
          </a:bodyPr>
          <a:p>
            <a:pPr>
              <a:lnSpc>
                <a:spcPct val="160000"/>
              </a:lnSpc>
            </a:pPr>
            <a:r>
              <a:rPr lang="zh-CN" altLang="en-US" sz="3200" b="1">
                <a:solidFill>
                  <a:srgbClr val="FFFF00"/>
                </a:solidFill>
                <a:latin typeface="微软雅黑" panose="020B0503020204020204" charset="-122"/>
                <a:ea typeface="微软雅黑" panose="020B0503020204020204" charset="-122"/>
              </a:rPr>
              <a:t>太平天国发给农民的田凭</a:t>
            </a:r>
            <a:endParaRPr lang="zh-CN" altLang="en-US" sz="3200" b="1">
              <a:solidFill>
                <a:srgbClr val="FFFF00"/>
              </a:solidFill>
              <a:latin typeface="微软雅黑" panose="020B0503020204020204" charset="-122"/>
              <a:ea typeface="微软雅黑" panose="020B0503020204020204" charset="-122"/>
            </a:endParaRPr>
          </a:p>
        </p:txBody>
      </p:sp>
      <p:pic>
        <p:nvPicPr>
          <p:cNvPr id="9" name="Picture 2"/>
          <p:cNvPicPr>
            <a:picLocks noChangeAspect="1" noChangeArrowheads="1"/>
          </p:cNvPicPr>
          <p:nvPr/>
        </p:nvPicPr>
        <p:blipFill>
          <a:blip r:embed="rId3"/>
          <a:srcRect/>
          <a:stretch>
            <a:fillRect/>
          </a:stretch>
        </p:blipFill>
        <p:spPr bwMode="auto">
          <a:xfrm>
            <a:off x="7380357" y="366361"/>
            <a:ext cx="704910" cy="781199"/>
          </a:xfrm>
          <a:prstGeom prst="rect">
            <a:avLst/>
          </a:prstGeom>
          <a:noFill/>
          <a:ln w="9525">
            <a:noFill/>
            <a:miter lim="800000"/>
            <a:headEnd/>
            <a:tailEnd/>
          </a:ln>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43011" name="文本占位符 43010"/>
          <p:cNvSpPr>
            <a:spLocks noGrp="1"/>
          </p:cNvSpPr>
          <p:nvPr>
            <p:ph type="body" idx="1"/>
          </p:nvPr>
        </p:nvSpPr>
        <p:spPr>
          <a:xfrm>
            <a:off x="521970" y="1292225"/>
            <a:ext cx="7886700" cy="2751455"/>
          </a:xfrm>
        </p:spPr>
        <p:txBody>
          <a:bodyPr/>
          <a:p>
            <a:pPr marL="0" indent="0">
              <a:lnSpc>
                <a:spcPct val="160000"/>
              </a:lnSpc>
              <a:buNone/>
            </a:pPr>
            <a:r>
              <a:rPr lang="zh-CN" altLang="en-US" sz="2800" b="1" dirty="0"/>
              <a:t>　　</a:t>
            </a:r>
            <a:r>
              <a:rPr lang="zh-CN" altLang="en-US" sz="2800" b="1" dirty="0">
                <a:solidFill>
                  <a:srgbClr val="FFFF00"/>
                </a:solidFill>
              </a:rPr>
              <a:t>通过这些详尽而细致的规定，太平天国是想使每一个农民都能永保一份平均财产，建立</a:t>
            </a:r>
            <a:r>
              <a:rPr lang="zh-CN" altLang="en-US" sz="2800" b="1" dirty="0">
                <a:solidFill>
                  <a:srgbClr val="C00000"/>
                </a:solidFill>
              </a:rPr>
              <a:t>“四有二无”的理想社会</a:t>
            </a:r>
            <a:r>
              <a:rPr lang="zh-CN" altLang="en-US" sz="2800" b="1" dirty="0">
                <a:solidFill>
                  <a:srgbClr val="FFFF00"/>
                </a:solidFill>
              </a:rPr>
              <a:t>。这是太平天国设计的理想蓝图，这一美好社会能否实现呢？</a:t>
            </a:r>
            <a:r>
              <a:rPr lang="zh-CN" altLang="en-US" sz="2800" b="1" dirty="0"/>
              <a:t> </a:t>
            </a:r>
            <a:endParaRPr lang="zh-CN" altLang="en-US" b="1" dirty="0"/>
          </a:p>
        </p:txBody>
      </p:sp>
      <p:sp>
        <p:nvSpPr>
          <p:cNvPr id="3" name="文本占位符 43010"/>
          <p:cNvSpPr>
            <a:spLocks noGrp="1"/>
          </p:cNvSpPr>
          <p:nvPr/>
        </p:nvSpPr>
        <p:spPr>
          <a:xfrm>
            <a:off x="521970" y="4309110"/>
            <a:ext cx="7886700" cy="2047875"/>
          </a:xfrm>
          <a:prstGeom prst="rect">
            <a:avLst/>
          </a:prstGeom>
          <a:noFill/>
          <a:ln w="9525">
            <a:noFill/>
            <a:miter lim="800000"/>
          </a:ln>
        </p:spPr>
        <p:txBody>
          <a:bodyPr vert="horz" wrap="square" lIns="91440" tIns="45720" rIns="91440" bIns="45720" numCol="1" anchor="t" anchorCtr="0" compatLnSpc="1"/>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ct val="50000"/>
              </a:spcBef>
              <a:buClr>
                <a:schemeClr val="bg1"/>
              </a:buClr>
              <a:buNone/>
            </a:pPr>
            <a:r>
              <a:rPr lang="zh-CN" altLang="en-US" sz="2800" b="1" dirty="0">
                <a:solidFill>
                  <a:srgbClr val="FFFF00"/>
                </a:solidFill>
                <a:latin typeface="黑体" panose="02010609060101010101" pitchFamily="49" charset="-122"/>
                <a:ea typeface="黑体" panose="02010609060101010101" pitchFamily="49" charset="-122"/>
              </a:rPr>
              <a:t>　　</a:t>
            </a:r>
            <a:r>
              <a:rPr lang="zh-CN" altLang="en-US" sz="2800" b="1" dirty="0">
                <a:solidFill>
                  <a:schemeClr val="bg1"/>
                </a:solidFill>
                <a:latin typeface="黑体" panose="02010609060101010101" pitchFamily="49" charset="-122"/>
                <a:ea typeface="黑体" panose="02010609060101010101" pitchFamily="49" charset="-122"/>
              </a:rPr>
              <a:t>不能。</a:t>
            </a:r>
            <a:endParaRPr lang="zh-CN" altLang="en-US" sz="2800" b="1" dirty="0">
              <a:solidFill>
                <a:schemeClr val="bg1"/>
              </a:solidFill>
              <a:latin typeface="黑体" panose="02010609060101010101" pitchFamily="49" charset="-122"/>
              <a:ea typeface="黑体" panose="02010609060101010101" pitchFamily="49" charset="-122"/>
            </a:endParaRPr>
          </a:p>
          <a:p>
            <a:pPr>
              <a:lnSpc>
                <a:spcPct val="100000"/>
              </a:lnSpc>
              <a:spcBef>
                <a:spcPct val="50000"/>
              </a:spcBef>
              <a:buClr>
                <a:schemeClr val="bg1"/>
              </a:buClr>
              <a:buNone/>
            </a:pPr>
            <a:r>
              <a:rPr lang="zh-CN" altLang="en-US" sz="2800" b="1" dirty="0">
                <a:solidFill>
                  <a:schemeClr val="bg1"/>
                </a:solidFill>
                <a:latin typeface="黑体" panose="02010609060101010101" pitchFamily="49" charset="-122"/>
                <a:ea typeface="黑体" panose="02010609060101010101" pitchFamily="49" charset="-122"/>
              </a:rPr>
              <a:t>客观上，</a:t>
            </a:r>
            <a:r>
              <a:rPr lang="zh-CN" altLang="en-US" sz="2800" b="1" dirty="0">
                <a:solidFill>
                  <a:srgbClr val="FF0000"/>
                </a:solidFill>
                <a:latin typeface="黑体" panose="02010609060101010101" pitchFamily="49" charset="-122"/>
                <a:ea typeface="黑体" panose="02010609060101010101" pitchFamily="49" charset="-122"/>
              </a:rPr>
              <a:t>没有一个安定的环境保证实施；</a:t>
            </a:r>
            <a:endParaRPr lang="zh-CN" altLang="en-US" sz="2800" b="1" dirty="0">
              <a:solidFill>
                <a:srgbClr val="FF0000"/>
              </a:solidFill>
              <a:latin typeface="黑体" panose="02010609060101010101" pitchFamily="49" charset="-122"/>
              <a:ea typeface="黑体" panose="02010609060101010101" pitchFamily="49" charset="-122"/>
            </a:endParaRPr>
          </a:p>
          <a:p>
            <a:pPr>
              <a:lnSpc>
                <a:spcPct val="100000"/>
              </a:lnSpc>
              <a:spcBef>
                <a:spcPct val="50000"/>
              </a:spcBef>
              <a:buClr>
                <a:schemeClr val="bg1"/>
              </a:buClr>
              <a:buNone/>
            </a:pPr>
            <a:r>
              <a:rPr lang="zh-CN" altLang="en-US" sz="2800" b="1" dirty="0">
                <a:solidFill>
                  <a:schemeClr val="bg1"/>
                </a:solidFill>
                <a:latin typeface="黑体" panose="02010609060101010101" pitchFamily="49" charset="-122"/>
                <a:ea typeface="黑体" panose="02010609060101010101" pitchFamily="49" charset="-122"/>
              </a:rPr>
              <a:t>主观上，</a:t>
            </a:r>
            <a:r>
              <a:rPr lang="zh-CN" altLang="en-US" sz="2800" b="1" dirty="0">
                <a:solidFill>
                  <a:srgbClr val="FF0000"/>
                </a:solidFill>
                <a:latin typeface="黑体" panose="02010609060101010101" pitchFamily="49" charset="-122"/>
                <a:ea typeface="黑体" panose="02010609060101010101" pitchFamily="49" charset="-122"/>
              </a:rPr>
              <a:t>该纲领具有空想性，根本无法实施。</a:t>
            </a:r>
            <a:endParaRPr lang="zh-CN" altLang="en-US" b="1" dirty="0">
              <a:latin typeface="黑体" panose="02010609060101010101" pitchFamily="49" charset="-122"/>
              <a:ea typeface="黑体" panose="02010609060101010101" pitchFamily="49" charset="-122"/>
            </a:endParaRPr>
          </a:p>
        </p:txBody>
      </p:sp>
      <p:sp>
        <p:nvSpPr>
          <p:cNvPr id="15368" name="矩形 15367"/>
          <p:cNvSpPr/>
          <p:nvPr/>
        </p:nvSpPr>
        <p:spPr>
          <a:xfrm>
            <a:off x="90488" y="432891"/>
            <a:ext cx="3241675" cy="587305"/>
          </a:xfrm>
          <a:prstGeom prst="rect">
            <a:avLst/>
          </a:prstGeom>
        </p:spPr>
        <p:txBody>
          <a:bodyPr wrap="none" fromWordArt="1">
            <a:prstTxWarp prst="textCascadeUp">
              <a:avLst>
                <a:gd name="adj" fmla="val 100000"/>
              </a:avLst>
            </a:prstTxWarp>
            <a:normAutofit lnSpcReduction="20000"/>
            <a:scene3d>
              <a:camera prst="legacyPerspectiveFront">
                <a:rot lat="20520000" lon="1080000" rev="0"/>
              </a:camera>
              <a:lightRig rig="legacyHarsh2" dir="b"/>
            </a:scene3d>
            <a:sp3d extrusionH="430200" prstMaterial="legacyMatte">
              <a:extrusionClr>
                <a:srgbClr val="FF6600"/>
              </a:extrusionClr>
            </a:sp3d>
          </a:bodyPr>
          <a:p>
            <a:pPr algn="ctr"/>
            <a:r>
              <a:rPr lang="zh-CN" altLang="en-US" sz="3600">
                <a:gradFill rotWithShape="0">
                  <a:gsLst>
                    <a:gs pos="0">
                      <a:srgbClr val="FFE701"/>
                    </a:gs>
                    <a:gs pos="100000">
                      <a:srgbClr val="FE3E02"/>
                    </a:gs>
                  </a:gsLst>
                  <a:lin ang="5400000" scaled="1"/>
                  <a:tileRect/>
                </a:gradFill>
                <a:latin typeface="宋体" panose="02010600030101010101" pitchFamily="2" charset="-122"/>
                <a:ea typeface="宋体" panose="02010600030101010101" pitchFamily="2" charset="-122"/>
              </a:rPr>
              <a:t> 想一想 </a:t>
            </a:r>
            <a:endParaRPr lang="zh-CN" altLang="en-US" sz="3600">
              <a:gradFill rotWithShape="0">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 name="Line 3"/>
          <p:cNvSpPr>
            <a:spLocks noChangeShapeType="1"/>
          </p:cNvSpPr>
          <p:nvPr/>
        </p:nvSpPr>
        <p:spPr bwMode="auto">
          <a:xfrm>
            <a:off x="1187624" y="605408"/>
            <a:ext cx="0" cy="5775920"/>
          </a:xfrm>
          <a:prstGeom prst="line">
            <a:avLst/>
          </a:prstGeom>
          <a:noFill/>
          <a:ln w="38100">
            <a:solidFill>
              <a:srgbClr val="000000"/>
            </a:solidFill>
            <a:round/>
          </a:ln>
          <a:effectLst/>
        </p:spPr>
        <p:txBody>
          <a:bodyPr/>
          <a:p>
            <a:endParaRPr lang="zh-CN" altLang="en-US"/>
          </a:p>
        </p:txBody>
      </p:sp>
      <p:sp>
        <p:nvSpPr>
          <p:cNvPr id="20487" name="Rectangle 7"/>
          <p:cNvSpPr>
            <a:spLocks noChangeArrowheads="1"/>
          </p:cNvSpPr>
          <p:nvPr/>
        </p:nvSpPr>
        <p:spPr bwMode="auto">
          <a:xfrm>
            <a:off x="1508760" y="621030"/>
            <a:ext cx="3112135" cy="702310"/>
          </a:xfrm>
          <a:prstGeom prst="rect">
            <a:avLst/>
          </a:prstGeom>
          <a:solidFill>
            <a:schemeClr val="tx1"/>
          </a:solidFill>
          <a:ln w="9525">
            <a:noFill/>
            <a:miter lim="800000"/>
          </a:ln>
          <a:effectLst/>
        </p:spPr>
        <p:txBody>
          <a:bodyPr/>
          <a:p>
            <a:pPr marL="342900" indent="-342900">
              <a:spcBef>
                <a:spcPct val="20000"/>
              </a:spcBef>
            </a:pPr>
            <a:r>
              <a:rPr lang="en-US" altLang="zh-CN" sz="3200" b="1" dirty="0" smtClean="0">
                <a:solidFill>
                  <a:schemeClr val="bg1"/>
                </a:solidFill>
                <a:latin typeface="黑体" panose="02010609060101010101" pitchFamily="49" charset="-122"/>
                <a:ea typeface="黑体" panose="02010609060101010101" pitchFamily="49" charset="-122"/>
              </a:rPr>
              <a:t>3.</a:t>
            </a:r>
            <a:r>
              <a:rPr lang="zh-CN" altLang="en-US" sz="3200" b="1" dirty="0" smtClean="0">
                <a:solidFill>
                  <a:schemeClr val="bg1"/>
                </a:solidFill>
                <a:latin typeface="黑体" panose="02010609060101010101" pitchFamily="49" charset="-122"/>
                <a:ea typeface="黑体" panose="02010609060101010101" pitchFamily="49" charset="-122"/>
              </a:rPr>
              <a:t>北伐和西征</a:t>
            </a:r>
            <a:endParaRPr lang="zh-CN" altLang="en-US" sz="3200" b="1" i="1" dirty="0" smtClean="0">
              <a:solidFill>
                <a:schemeClr val="bg1"/>
              </a:solidFill>
              <a:latin typeface="黑体" panose="02010609060101010101" pitchFamily="49" charset="-122"/>
              <a:ea typeface="黑体" panose="02010609060101010101" pitchFamily="49" charset="-122"/>
            </a:endParaRPr>
          </a:p>
        </p:txBody>
      </p:sp>
      <p:pic>
        <p:nvPicPr>
          <p:cNvPr id="11" name="Picture 6" descr="182"/>
          <p:cNvPicPr>
            <a:picLocks noChangeAspect="1" noChangeArrowheads="1"/>
          </p:cNvPicPr>
          <p:nvPr/>
        </p:nvPicPr>
        <p:blipFill>
          <a:blip r:embed="rId1" cstate="print"/>
          <a:srcRect/>
          <a:stretch>
            <a:fillRect/>
          </a:stretch>
        </p:blipFill>
        <p:spPr bwMode="auto">
          <a:xfrm>
            <a:off x="1259632" y="6000452"/>
            <a:ext cx="7372350" cy="596900"/>
          </a:xfrm>
          <a:prstGeom prst="rect">
            <a:avLst/>
          </a:prstGeom>
          <a:noFill/>
        </p:spPr>
      </p:pic>
      <p:graphicFrame>
        <p:nvGraphicFramePr>
          <p:cNvPr id="38956" name="表格 38955"/>
          <p:cNvGraphicFramePr/>
          <p:nvPr/>
        </p:nvGraphicFramePr>
        <p:xfrm>
          <a:off x="1478280" y="1842135"/>
          <a:ext cx="6934835" cy="3665220"/>
        </p:xfrm>
        <a:graphic>
          <a:graphicData uri="http://schemas.openxmlformats.org/drawingml/2006/table">
            <a:tbl>
              <a:tblPr/>
              <a:tblGrid>
                <a:gridCol w="967740"/>
                <a:gridCol w="1249045"/>
                <a:gridCol w="869315"/>
                <a:gridCol w="1247140"/>
                <a:gridCol w="2601595"/>
              </a:tblGrid>
              <a:tr h="556260">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a:buNone/>
                      </a:pPr>
                      <a:r>
                        <a:rPr lang="zh-CN" altLang="en-US" sz="2400" b="1" dirty="0"/>
                        <a:t>措 施 </a:t>
                      </a:r>
                      <a:endParaRPr lang="zh-CN" altLang="en-US" sz="2400" b="1" dirty="0"/>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a:buNone/>
                      </a:pPr>
                      <a:r>
                        <a:rPr lang="zh-CN" altLang="en-US" sz="2400" b="1" dirty="0"/>
                        <a:t>目  的 </a:t>
                      </a:r>
                      <a:endParaRPr lang="zh-CN" altLang="en-US" sz="2400" b="1"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a:buNone/>
                      </a:pPr>
                      <a:r>
                        <a:rPr lang="zh-CN" altLang="en-US" sz="2400" b="1" dirty="0"/>
                        <a:t>时间</a:t>
                      </a:r>
                      <a:endParaRPr lang="zh-CN" altLang="en-US" sz="2400" b="1"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a:buNone/>
                      </a:pPr>
                      <a:r>
                        <a:rPr lang="zh-CN" altLang="en-US" sz="2400" b="1" dirty="0"/>
                        <a:t>将  领 </a:t>
                      </a:r>
                      <a:endParaRPr lang="zh-CN" altLang="en-US" sz="2400" b="1"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2400" b="1" dirty="0"/>
                        <a:t>意         义 </a:t>
                      </a:r>
                      <a:endParaRPr lang="zh-CN" altLang="en-US" sz="2400" b="1" dirty="0"/>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527175">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a:buNone/>
                      </a:pPr>
                      <a:endParaRPr lang="zh-CN" altLang="en-US" sz="2400" b="1" dirty="0">
                        <a:latin typeface="楷体" panose="02010609060101010101" charset="-122"/>
                        <a:ea typeface="楷体" panose="02010609060101010101" charset="-122"/>
                      </a:endParaRPr>
                    </a:p>
                    <a:p>
                      <a:pPr marL="0" lvl="0" indent="0" algn="l">
                        <a:buNone/>
                      </a:pPr>
                      <a:r>
                        <a:rPr lang="zh-CN" altLang="en-US" sz="2400" b="1" dirty="0">
                          <a:latin typeface="楷体" panose="02010609060101010101" charset="-122"/>
                          <a:ea typeface="楷体" panose="02010609060101010101" charset="-122"/>
                        </a:rPr>
                        <a:t>北 伐 </a:t>
                      </a:r>
                      <a:endParaRPr lang="zh-CN" altLang="en-US" sz="2400" b="1" dirty="0">
                        <a:latin typeface="楷体" panose="02010609060101010101" charset="-122"/>
                        <a:ea typeface="楷体" panose="02010609060101010101"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a:buNone/>
                      </a:pPr>
                      <a:r>
                        <a:rPr lang="zh-CN" altLang="en-US" sz="2400" b="1" dirty="0">
                          <a:latin typeface="楷体" panose="02010609060101010101" charset="-122"/>
                          <a:ea typeface="楷体" panose="02010609060101010101" charset="-122"/>
                        </a:rPr>
                        <a:t>为了推翻清政府 </a:t>
                      </a:r>
                      <a:endParaRPr lang="zh-CN" altLang="en-US" sz="2400" b="1" dirty="0">
                        <a:latin typeface="楷体" panose="02010609060101010101" charset="-122"/>
                        <a:ea typeface="楷体" panose="02010609060101010101"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a:buNone/>
                      </a:pPr>
                      <a:endParaRPr lang="en-US" altLang="zh-CN" sz="2400" b="1">
                        <a:latin typeface="楷体" panose="02010609060101010101" charset="-122"/>
                        <a:ea typeface="楷体" panose="02010609060101010101" charset="-122"/>
                      </a:endParaRPr>
                    </a:p>
                    <a:p>
                      <a:pPr marL="0" lvl="0" indent="0" algn="l">
                        <a:buNone/>
                      </a:pPr>
                      <a:r>
                        <a:rPr lang="en-US" altLang="zh-CN" sz="2400" b="1">
                          <a:latin typeface="楷体" panose="02010609060101010101" charset="-122"/>
                          <a:ea typeface="楷体" panose="02010609060101010101" charset="-122"/>
                        </a:rPr>
                        <a:t>1853 </a:t>
                      </a:r>
                      <a:endParaRPr lang="en-US" altLang="zh-CN" sz="2400" b="1">
                        <a:latin typeface="楷体" panose="02010609060101010101" charset="-122"/>
                        <a:ea typeface="楷体" panose="02010609060101010101"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a:buNone/>
                      </a:pPr>
                      <a:endParaRPr lang="zh-CN" altLang="en-US" sz="2400" b="1" dirty="0">
                        <a:latin typeface="楷体" panose="02010609060101010101" charset="-122"/>
                        <a:ea typeface="楷体" panose="02010609060101010101" charset="-122"/>
                      </a:endParaRPr>
                    </a:p>
                    <a:p>
                      <a:pPr marL="0" lvl="0" indent="0" algn="l">
                        <a:buNone/>
                      </a:pPr>
                      <a:r>
                        <a:rPr lang="zh-CN" altLang="en-US" sz="2400" b="1" dirty="0">
                          <a:latin typeface="楷体" panose="02010609060101010101" charset="-122"/>
                          <a:ea typeface="楷体" panose="02010609060101010101" charset="-122"/>
                        </a:rPr>
                        <a:t>林凤祥 李开芳 </a:t>
                      </a:r>
                      <a:endParaRPr lang="zh-CN" altLang="en-US" sz="2400" b="1" dirty="0">
                        <a:latin typeface="楷体" panose="02010609060101010101" charset="-122"/>
                        <a:ea typeface="楷体" panose="02010609060101010101"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2400" b="1" dirty="0">
                          <a:latin typeface="楷体" panose="02010609060101010101" charset="-122"/>
                          <a:ea typeface="楷体" panose="02010609060101010101" charset="-122"/>
                        </a:rPr>
                        <a:t>深入清朝腹地，牵制了清军大量兵力，为西征创造了条件 。</a:t>
                      </a:r>
                      <a:endParaRPr lang="zh-CN" altLang="en-US" sz="2400" b="1" dirty="0">
                        <a:latin typeface="楷体" panose="02010609060101010101" charset="-122"/>
                        <a:ea typeface="楷体" panose="02010609060101010101"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544320">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a:buNone/>
                      </a:pPr>
                      <a:endParaRPr lang="zh-CN" altLang="en-US" sz="2400" b="1" dirty="0">
                        <a:latin typeface="楷体" panose="02010609060101010101" charset="-122"/>
                        <a:ea typeface="楷体" panose="02010609060101010101" charset="-122"/>
                      </a:endParaRPr>
                    </a:p>
                    <a:p>
                      <a:pPr marL="0" lvl="0" indent="0" algn="l">
                        <a:buNone/>
                      </a:pPr>
                      <a:r>
                        <a:rPr lang="zh-CN" altLang="en-US" sz="2400" b="1" dirty="0">
                          <a:latin typeface="楷体" panose="02010609060101010101" charset="-122"/>
                          <a:ea typeface="楷体" panose="02010609060101010101" charset="-122"/>
                        </a:rPr>
                        <a:t>西 征</a:t>
                      </a:r>
                      <a:endParaRPr lang="zh-CN" altLang="en-US" sz="2400" b="1" dirty="0">
                        <a:latin typeface="楷体" panose="02010609060101010101" charset="-122"/>
                        <a:ea typeface="楷体" panose="02010609060101010101"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a:buNone/>
                      </a:pPr>
                      <a:r>
                        <a:rPr lang="zh-CN" altLang="en-US" sz="2400" b="1" dirty="0">
                          <a:latin typeface="楷体" panose="02010609060101010101" charset="-122"/>
                          <a:ea typeface="楷体" panose="02010609060101010101" charset="-122"/>
                        </a:rPr>
                        <a:t>为巩固天京大本营</a:t>
                      </a:r>
                      <a:endParaRPr lang="zh-CN" altLang="en-US" sz="2400" b="1" dirty="0">
                        <a:latin typeface="楷体" panose="02010609060101010101" charset="-122"/>
                        <a:ea typeface="楷体" panose="02010609060101010101"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a:buNone/>
                      </a:pPr>
                      <a:endParaRPr lang="en-US" altLang="zh-CN" sz="2400" b="1">
                        <a:latin typeface="楷体" panose="02010609060101010101" charset="-122"/>
                        <a:ea typeface="楷体" panose="02010609060101010101" charset="-122"/>
                      </a:endParaRPr>
                    </a:p>
                    <a:p>
                      <a:pPr marL="0" lvl="0" indent="0" algn="l">
                        <a:buNone/>
                      </a:pPr>
                      <a:r>
                        <a:rPr lang="en-US" altLang="zh-CN" sz="2400" b="1">
                          <a:latin typeface="楷体" panose="02010609060101010101" charset="-122"/>
                          <a:ea typeface="楷体" panose="02010609060101010101" charset="-122"/>
                        </a:rPr>
                        <a:t>1853 </a:t>
                      </a:r>
                      <a:endParaRPr lang="en-US" altLang="zh-CN" sz="2400" b="1">
                        <a:latin typeface="楷体" panose="02010609060101010101" charset="-122"/>
                        <a:ea typeface="楷体" panose="02010609060101010101"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a:buNone/>
                      </a:pPr>
                      <a:endParaRPr lang="zh-CN" altLang="en-US" sz="2400" b="1" dirty="0">
                        <a:latin typeface="楷体" panose="02010609060101010101" charset="-122"/>
                        <a:ea typeface="楷体" panose="02010609060101010101" charset="-122"/>
                      </a:endParaRPr>
                    </a:p>
                    <a:p>
                      <a:pPr marL="0" lvl="0" indent="0" algn="l">
                        <a:buNone/>
                      </a:pPr>
                      <a:r>
                        <a:rPr lang="zh-CN" altLang="en-US" sz="2400" b="1" dirty="0">
                          <a:latin typeface="楷体" panose="02010609060101010101" charset="-122"/>
                          <a:ea typeface="楷体" panose="02010609060101010101" charset="-122"/>
                        </a:rPr>
                        <a:t>赖汉英 石达开 </a:t>
                      </a:r>
                      <a:endParaRPr lang="zh-CN" altLang="en-US" sz="2400" b="1" dirty="0">
                        <a:latin typeface="楷体" panose="02010609060101010101" charset="-122"/>
                        <a:ea typeface="楷体" panose="02010609060101010101"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2400" b="1" dirty="0">
                          <a:latin typeface="楷体" panose="02010609060101010101" charset="-122"/>
                          <a:ea typeface="楷体" panose="02010609060101010101" charset="-122"/>
                        </a:rPr>
                        <a:t>巩固了天京大本营，夺取清朝半壁江山，</a:t>
                      </a:r>
                      <a:r>
                        <a:rPr lang="zh-CN" altLang="en-US" sz="2400" b="1" dirty="0">
                          <a:solidFill>
                            <a:srgbClr val="FF0000"/>
                          </a:solidFill>
                          <a:latin typeface="楷体" panose="02010609060101010101" charset="-122"/>
                          <a:ea typeface="楷体" panose="02010609060101010101" charset="-122"/>
                        </a:rPr>
                        <a:t>太平天国进入全盛时期</a:t>
                      </a:r>
                      <a:r>
                        <a:rPr lang="zh-CN" altLang="en-US" sz="2400" b="1" dirty="0">
                          <a:latin typeface="楷体" panose="02010609060101010101" charset="-122"/>
                          <a:ea typeface="楷体" panose="02010609060101010101" charset="-122"/>
                        </a:rPr>
                        <a:t>。</a:t>
                      </a:r>
                      <a:r>
                        <a:rPr lang="zh-CN" altLang="en-US" sz="2400" dirty="0">
                          <a:latin typeface="楷体" panose="02010609060101010101" charset="-122"/>
                          <a:ea typeface="楷体" panose="02010609060101010101" charset="-122"/>
                        </a:rPr>
                        <a:t> </a:t>
                      </a:r>
                      <a:endParaRPr lang="zh-CN" altLang="en-US" sz="2400" dirty="0">
                        <a:latin typeface="楷体" panose="02010609060101010101" charset="-122"/>
                        <a:ea typeface="楷体" panose="02010609060101010101"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2" name="Text Box 2"/>
          <p:cNvSpPr txBox="1">
            <a:spLocks noChangeArrowheads="1"/>
          </p:cNvSpPr>
          <p:nvPr/>
        </p:nvSpPr>
        <p:spPr bwMode="auto">
          <a:xfrm>
            <a:off x="325755" y="1411605"/>
            <a:ext cx="736600" cy="4403090"/>
          </a:xfrm>
          <a:prstGeom prst="rect">
            <a:avLst/>
          </a:prstGeom>
          <a:solidFill>
            <a:schemeClr val="tx1"/>
          </a:solidFill>
          <a:ln w="9525">
            <a:noFill/>
            <a:miter lim="800000"/>
          </a:ln>
          <a:effectLst/>
        </p:spPr>
        <p:txBody>
          <a:bodyPr vert="eaVert" wrap="square">
            <a:spAutoFit/>
          </a:bodyPr>
          <a:p>
            <a:pPr algn="ctr">
              <a:spcBef>
                <a:spcPct val="50000"/>
              </a:spcBef>
            </a:pPr>
            <a:r>
              <a:rPr kumimoji="1" lang="zh-CN" altLang="en-US" sz="3600" b="1" dirty="0" smtClean="0">
                <a:solidFill>
                  <a:schemeClr val="bg1"/>
                </a:solidFill>
                <a:latin typeface="Times New Roman" panose="02020603050405020304" pitchFamily="18" charset="0"/>
                <a:ea typeface="华文彩云" panose="02010800040101010101" pitchFamily="2" charset="-122"/>
              </a:rPr>
              <a:t>二、定都天京</a:t>
            </a:r>
            <a:endParaRPr kumimoji="1" lang="zh-CN" altLang="en-US" sz="3600" b="1" dirty="0">
              <a:solidFill>
                <a:schemeClr val="bg1"/>
              </a:solidFill>
              <a:latin typeface="Times New Roman" panose="02020603050405020304" pitchFamily="18" charset="0"/>
              <a:ea typeface="华文彩云" panose="02010800040101010101" pitchFamily="2" charset="-122"/>
            </a:endParaRPr>
          </a:p>
        </p:txBody>
      </p:sp>
      <p:pic>
        <p:nvPicPr>
          <p:cNvPr id="9" name="Picture 2"/>
          <p:cNvPicPr>
            <a:picLocks noChangeAspect="1" noChangeArrowheads="1"/>
          </p:cNvPicPr>
          <p:nvPr/>
        </p:nvPicPr>
        <p:blipFill>
          <a:blip r:embed="rId2"/>
          <a:srcRect/>
          <a:stretch>
            <a:fillRect/>
          </a:stretch>
        </p:blipFill>
        <p:spPr bwMode="auto">
          <a:xfrm>
            <a:off x="7380357" y="366361"/>
            <a:ext cx="704910" cy="781199"/>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8956"/>
                                        </p:tgtEl>
                                        <p:attrNameLst>
                                          <p:attrName>style.visibility</p:attrName>
                                        </p:attrNameLst>
                                      </p:cBhvr>
                                      <p:to>
                                        <p:strVal val="visible"/>
                                      </p:to>
                                    </p:set>
                                    <p:anim calcmode="lin" valueType="num">
                                      <p:cBhvr additive="base">
                                        <p:cTn id="7" dur="500" fill="hold"/>
                                        <p:tgtEl>
                                          <p:spTgt spid="38956"/>
                                        </p:tgtEl>
                                        <p:attrNameLst>
                                          <p:attrName>ppt_x</p:attrName>
                                        </p:attrNameLst>
                                      </p:cBhvr>
                                      <p:tavLst>
                                        <p:tav tm="0">
                                          <p:val>
                                            <p:strVal val="#ppt_x"/>
                                          </p:val>
                                        </p:tav>
                                        <p:tav tm="100000">
                                          <p:val>
                                            <p:strVal val="#ppt_x"/>
                                          </p:val>
                                        </p:tav>
                                      </p:tavLst>
                                    </p:anim>
                                    <p:anim calcmode="lin" valueType="num">
                                      <p:cBhvr additive="base">
                                        <p:cTn id="8" dur="500" fill="hold"/>
                                        <p:tgtEl>
                                          <p:spTgt spid="389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graphicFrame>
        <p:nvGraphicFramePr>
          <p:cNvPr id="21506" name="对象 21505"/>
          <p:cNvGraphicFramePr/>
          <p:nvPr/>
        </p:nvGraphicFramePr>
        <p:xfrm>
          <a:off x="0" y="0"/>
          <a:ext cx="9144000" cy="5638800"/>
        </p:xfrm>
        <a:graphic>
          <a:graphicData uri="http://schemas.openxmlformats.org/presentationml/2006/ole">
            <mc:AlternateContent xmlns:mc="http://schemas.openxmlformats.org/markup-compatibility/2006">
              <mc:Choice xmlns:v="urn:schemas-microsoft-com:vml" Requires="v">
                <p:oleObj spid="_x0000_s3079" name="" r:id="rId1" imgW="4803140" imgH="2966720" progId="Paint.Picture">
                  <p:embed/>
                </p:oleObj>
              </mc:Choice>
              <mc:Fallback>
                <p:oleObj name="" r:id="rId1" imgW="4803140" imgH="2966720" progId="Paint.Picture">
                  <p:embed/>
                  <p:pic>
                    <p:nvPicPr>
                      <p:cNvPr id="0" name="图片 3078"/>
                      <p:cNvPicPr/>
                      <p:nvPr/>
                    </p:nvPicPr>
                    <p:blipFill>
                      <a:blip r:embed="rId2"/>
                      <a:stretch>
                        <a:fillRect/>
                      </a:stretch>
                    </p:blipFill>
                    <p:spPr>
                      <a:xfrm>
                        <a:off x="0" y="0"/>
                        <a:ext cx="9144000" cy="5638800"/>
                      </a:xfrm>
                      <a:prstGeom prst="rect">
                        <a:avLst/>
                      </a:prstGeom>
                      <a:noFill/>
                      <a:ln w="38100">
                        <a:noFill/>
                        <a:miter/>
                      </a:ln>
                    </p:spPr>
                  </p:pic>
                </p:oleObj>
              </mc:Fallback>
            </mc:AlternateContent>
          </a:graphicData>
        </a:graphic>
      </p:graphicFrame>
      <p:sp>
        <p:nvSpPr>
          <p:cNvPr id="21509" name="文本框 21508"/>
          <p:cNvSpPr txBox="1"/>
          <p:nvPr/>
        </p:nvSpPr>
        <p:spPr>
          <a:xfrm>
            <a:off x="0" y="5562600"/>
            <a:ext cx="9144000" cy="1190625"/>
          </a:xfrm>
          <a:prstGeom prst="rect">
            <a:avLst/>
          </a:prstGeom>
          <a:noFill/>
          <a:ln w="9525">
            <a:noFill/>
          </a:ln>
        </p:spPr>
        <p:txBody>
          <a:bodyPr>
            <a:spAutoFit/>
          </a:bodyPr>
          <a:p>
            <a:pPr eaLnBrk="1" hangingPunct="1">
              <a:spcBef>
                <a:spcPct val="50000"/>
              </a:spcBef>
            </a:pPr>
            <a:r>
              <a:rPr lang="en-US" altLang="zh-CN" sz="3600" b="1" dirty="0">
                <a:solidFill>
                  <a:srgbClr val="FFFF00"/>
                </a:solidFill>
                <a:latin typeface="Times New Roman" panose="02020603050405020304" pitchFamily="18" charset="0"/>
              </a:rPr>
              <a:t>1853</a:t>
            </a:r>
            <a:r>
              <a:rPr lang="zh-CN" altLang="en-US" sz="3600" b="1" dirty="0">
                <a:solidFill>
                  <a:srgbClr val="FFFF00"/>
                </a:solidFill>
                <a:latin typeface="Times New Roman" panose="02020603050405020304" pitchFamily="18" charset="0"/>
              </a:rPr>
              <a:t>年</a:t>
            </a:r>
            <a:r>
              <a:rPr lang="en-US" altLang="zh-CN" sz="3600" b="1" dirty="0">
                <a:solidFill>
                  <a:srgbClr val="FFFF00"/>
                </a:solidFill>
                <a:latin typeface="Times New Roman" panose="02020603050405020304" pitchFamily="18" charset="0"/>
              </a:rPr>
              <a:t>5</a:t>
            </a:r>
            <a:r>
              <a:rPr lang="zh-CN" altLang="en-US" sz="3600" b="1" dirty="0">
                <a:solidFill>
                  <a:srgbClr val="FFFF00"/>
                </a:solidFill>
                <a:latin typeface="Times New Roman" panose="02020603050405020304" pitchFamily="18" charset="0"/>
              </a:rPr>
              <a:t>月</a:t>
            </a:r>
            <a:r>
              <a:rPr lang="en-US" altLang="zh-CN" sz="3600" b="1" dirty="0">
                <a:solidFill>
                  <a:srgbClr val="FFFF00"/>
                </a:solidFill>
                <a:latin typeface="Times New Roman" panose="02020603050405020304" pitchFamily="18" charset="0"/>
              </a:rPr>
              <a:t>8</a:t>
            </a:r>
            <a:r>
              <a:rPr lang="zh-CN" altLang="en-US" sz="3600" b="1" dirty="0">
                <a:solidFill>
                  <a:srgbClr val="FFFF00"/>
                </a:solidFill>
                <a:latin typeface="Times New Roman" panose="02020603050405020304" pitchFamily="18" charset="0"/>
              </a:rPr>
              <a:t>日，太平军云集浦口，在林凤祥、李开芳、吉文元等率领下出师北伐。（画）</a:t>
            </a:r>
            <a:endParaRPr lang="zh-CN" altLang="en-US" sz="3600" b="1" dirty="0">
              <a:solidFill>
                <a:srgbClr val="FFFF00"/>
              </a:solidFill>
              <a:latin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graphicFrame>
        <p:nvGraphicFramePr>
          <p:cNvPr id="15362" name="对象 15361"/>
          <p:cNvGraphicFramePr/>
          <p:nvPr/>
        </p:nvGraphicFramePr>
        <p:xfrm>
          <a:off x="0" y="0"/>
          <a:ext cx="9144000" cy="5243830"/>
        </p:xfrm>
        <a:graphic>
          <a:graphicData uri="http://schemas.openxmlformats.org/presentationml/2006/ole">
            <mc:AlternateContent xmlns:mc="http://schemas.openxmlformats.org/markup-compatibility/2006">
              <mc:Choice xmlns:v="urn:schemas-microsoft-com:vml" Requires="v">
                <p:oleObj spid="_x0000_s3077" name="" r:id="rId1" imgW="4783455" imgH="2045335" progId="Paint.Picture">
                  <p:embed/>
                </p:oleObj>
              </mc:Choice>
              <mc:Fallback>
                <p:oleObj name="" r:id="rId1" imgW="4783455" imgH="2045335" progId="Paint.Picture">
                  <p:embed/>
                  <p:pic>
                    <p:nvPicPr>
                      <p:cNvPr id="0" name="图片 3076"/>
                      <p:cNvPicPr/>
                      <p:nvPr/>
                    </p:nvPicPr>
                    <p:blipFill>
                      <a:blip r:embed="rId2"/>
                      <a:stretch>
                        <a:fillRect/>
                      </a:stretch>
                    </p:blipFill>
                    <p:spPr>
                      <a:xfrm>
                        <a:off x="0" y="0"/>
                        <a:ext cx="9144000" cy="5243830"/>
                      </a:xfrm>
                      <a:prstGeom prst="rect">
                        <a:avLst/>
                      </a:prstGeom>
                      <a:noFill/>
                      <a:ln w="38100">
                        <a:noFill/>
                        <a:miter/>
                      </a:ln>
                    </p:spPr>
                  </p:pic>
                </p:oleObj>
              </mc:Fallback>
            </mc:AlternateContent>
          </a:graphicData>
        </a:graphic>
      </p:graphicFrame>
      <p:sp>
        <p:nvSpPr>
          <p:cNvPr id="15363" name="文本框 15362"/>
          <p:cNvSpPr txBox="1"/>
          <p:nvPr/>
        </p:nvSpPr>
        <p:spPr>
          <a:xfrm>
            <a:off x="1276350" y="5563870"/>
            <a:ext cx="6591300" cy="1143000"/>
          </a:xfrm>
          <a:prstGeom prst="rect">
            <a:avLst/>
          </a:prstGeom>
          <a:noFill/>
          <a:ln w="9525">
            <a:noFill/>
          </a:ln>
        </p:spPr>
        <p:txBody>
          <a:bodyPr wrap="square">
            <a:spAutoFit/>
          </a:bodyPr>
          <a:p>
            <a:pPr eaLnBrk="1" hangingPunct="1">
              <a:lnSpc>
                <a:spcPct val="70000"/>
              </a:lnSpc>
              <a:spcBef>
                <a:spcPct val="50000"/>
              </a:spcBef>
            </a:pPr>
            <a:r>
              <a:rPr lang="zh-CN" altLang="en-US" sz="3600" b="1" dirty="0">
                <a:solidFill>
                  <a:srgbClr val="FFFF00"/>
                </a:solidFill>
                <a:latin typeface="Times New Roman" panose="02020603050405020304" pitchFamily="18" charset="0"/>
                <a:ea typeface="楷体_GB2312" panose="02010609030101010101" pitchFamily="49" charset="-122"/>
              </a:rPr>
              <a:t>太平军在江西湖口大败清骑兵。</a:t>
            </a:r>
            <a:endParaRPr lang="zh-CN" altLang="en-US" sz="3600" b="1" dirty="0">
              <a:solidFill>
                <a:srgbClr val="FFFF00"/>
              </a:solidFill>
              <a:latin typeface="Times New Roman" panose="02020603050405020304" pitchFamily="18" charset="0"/>
              <a:ea typeface="楷体_GB2312" panose="02010609030101010101" pitchFamily="49" charset="-122"/>
            </a:endParaRPr>
          </a:p>
          <a:p>
            <a:pPr eaLnBrk="1" hangingPunct="1">
              <a:lnSpc>
                <a:spcPct val="70000"/>
              </a:lnSpc>
              <a:spcBef>
                <a:spcPct val="50000"/>
              </a:spcBef>
            </a:pPr>
            <a:r>
              <a:rPr lang="zh-CN" altLang="en-US" sz="3600" b="1" dirty="0">
                <a:solidFill>
                  <a:srgbClr val="FFFF00"/>
                </a:solidFill>
                <a:latin typeface="Times New Roman" panose="02020603050405020304" pitchFamily="18" charset="0"/>
                <a:ea typeface="楷体_GB2312" panose="02010609030101010101" pitchFamily="49" charset="-122"/>
              </a:rPr>
              <a:t>原载</a:t>
            </a:r>
            <a:r>
              <a:rPr lang="en-US" altLang="zh-CN" sz="3600" b="1" dirty="0">
                <a:solidFill>
                  <a:srgbClr val="FFFF00"/>
                </a:solidFill>
                <a:latin typeface="Times New Roman" panose="02020603050405020304" pitchFamily="18" charset="0"/>
                <a:ea typeface="楷体_GB2312" panose="02010609030101010101" pitchFamily="49" charset="-122"/>
              </a:rPr>
              <a:t>《</a:t>
            </a:r>
            <a:r>
              <a:rPr lang="zh-CN" altLang="en-US" sz="3600" b="1" dirty="0">
                <a:solidFill>
                  <a:srgbClr val="FFFF00"/>
                </a:solidFill>
                <a:latin typeface="Times New Roman" panose="02020603050405020304" pitchFamily="18" charset="0"/>
                <a:ea typeface="楷体_GB2312" panose="02010609030101010101" pitchFamily="49" charset="-122"/>
              </a:rPr>
              <a:t>太平天国革命亲历记</a:t>
            </a:r>
            <a:r>
              <a:rPr lang="en-US" altLang="zh-CN" sz="3600" b="1" dirty="0">
                <a:solidFill>
                  <a:srgbClr val="FFFF00"/>
                </a:solidFill>
                <a:latin typeface="Times New Roman" panose="02020603050405020304" pitchFamily="18" charset="0"/>
                <a:ea typeface="楷体_GB2312" panose="02010609030101010101" pitchFamily="49" charset="-122"/>
              </a:rPr>
              <a:t>》</a:t>
            </a:r>
            <a:r>
              <a:rPr lang="zh-CN" altLang="en-US" sz="3600" b="1" dirty="0">
                <a:solidFill>
                  <a:srgbClr val="FFFF00"/>
                </a:solidFill>
                <a:latin typeface="Times New Roman" panose="02020603050405020304" pitchFamily="18" charset="0"/>
                <a:ea typeface="楷体_GB2312" panose="02010609030101010101" pitchFamily="49" charset="-122"/>
              </a:rPr>
              <a:t>。</a:t>
            </a:r>
            <a:endParaRPr lang="zh-CN" altLang="en-US" sz="3600" b="1" dirty="0">
              <a:solidFill>
                <a:srgbClr val="FFFF00"/>
              </a:solidFill>
              <a:latin typeface="Times New Roman" panose="02020603050405020304" pitchFamily="18" charset="0"/>
              <a:ea typeface="楷体_GB2312" panose="02010609030101010101" pitchFamily="49" charset="-122"/>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pic>
        <p:nvPicPr>
          <p:cNvPr id="57346" name="图片 57345" descr="太平天国北伐地图"/>
          <p:cNvPicPr>
            <a:picLocks noChangeAspect="1"/>
          </p:cNvPicPr>
          <p:nvPr/>
        </p:nvPicPr>
        <p:blipFill>
          <a:blip r:embed="rId1"/>
          <a:stretch>
            <a:fillRect/>
          </a:stretch>
        </p:blipFill>
        <p:spPr>
          <a:xfrm>
            <a:off x="457200" y="0"/>
            <a:ext cx="7391400" cy="6854825"/>
          </a:xfrm>
          <a:prstGeom prst="rect">
            <a:avLst/>
          </a:prstGeom>
          <a:noFill/>
          <a:ln w="76200" cap="flat" cmpd="sng">
            <a:solidFill>
              <a:srgbClr val="000000"/>
            </a:solidFill>
            <a:prstDash val="solid"/>
            <a:miter/>
            <a:headEnd type="none" w="med" len="med"/>
            <a:tailEnd type="none" w="med" len="med"/>
          </a:ln>
        </p:spPr>
      </p:pic>
      <p:sp>
        <p:nvSpPr>
          <p:cNvPr id="57347" name="文本框 57346"/>
          <p:cNvSpPr txBox="1"/>
          <p:nvPr/>
        </p:nvSpPr>
        <p:spPr>
          <a:xfrm>
            <a:off x="7921625" y="1752600"/>
            <a:ext cx="736600" cy="2844165"/>
          </a:xfrm>
          <a:prstGeom prst="rect">
            <a:avLst/>
          </a:prstGeom>
          <a:noFill/>
          <a:ln w="9525">
            <a:noFill/>
          </a:ln>
        </p:spPr>
        <p:txBody>
          <a:bodyPr vert="eaVert" wrap="none" anchor="t">
            <a:spAutoFit/>
          </a:bodyPr>
          <a:p>
            <a:pPr>
              <a:buClr>
                <a:schemeClr val="bg1"/>
              </a:buClr>
            </a:pPr>
            <a:r>
              <a:rPr lang="zh-CN" altLang="en-US" sz="3600" b="1" dirty="0">
                <a:solidFill>
                  <a:srgbClr val="FFFF00"/>
                </a:solidFill>
                <a:latin typeface="Times New Roman" panose="02020603050405020304" pitchFamily="18" charset="0"/>
                <a:ea typeface="华文新魏" panose="02010800040101010101" pitchFamily="2" charset="-122"/>
              </a:rPr>
              <a:t>北 伐 形 势 图</a:t>
            </a:r>
            <a:endParaRPr lang="zh-CN" altLang="en-US" sz="3600" b="1" dirty="0">
              <a:solidFill>
                <a:srgbClr val="FFFF00"/>
              </a:solidFill>
              <a:latin typeface="Times New Roman" panose="02020603050405020304" pitchFamily="18" charset="0"/>
              <a:ea typeface="华文新魏" panose="02010800040101010101" pitchFamily="2" charset="-122"/>
            </a:endParaRPr>
          </a:p>
        </p:txBody>
      </p:sp>
      <p:sp>
        <p:nvSpPr>
          <p:cNvPr id="57348" name="任意多边形 57347"/>
          <p:cNvSpPr/>
          <p:nvPr/>
        </p:nvSpPr>
        <p:spPr>
          <a:xfrm>
            <a:off x="5699125" y="5778500"/>
            <a:ext cx="265113" cy="92075"/>
          </a:xfrm>
          <a:custGeom>
            <a:avLst/>
            <a:gdLst/>
            <a:ahLst/>
            <a:cxnLst/>
            <a:pathLst>
              <a:path w="167" h="58">
                <a:moveTo>
                  <a:pt x="167" y="0"/>
                </a:moveTo>
                <a:cubicBezTo>
                  <a:pt x="105" y="12"/>
                  <a:pt x="56" y="30"/>
                  <a:pt x="0" y="58"/>
                </a:cubicBezTo>
              </a:path>
            </a:pathLst>
          </a:custGeom>
          <a:noFill/>
          <a:ln w="76200" cap="flat" cmpd="sng">
            <a:solidFill>
              <a:srgbClr val="FF3300"/>
            </a:solidFill>
            <a:prstDash val="solid"/>
            <a:headEnd type="none" w="med" len="med"/>
            <a:tailEnd type="none" w="med" len="med"/>
          </a:ln>
        </p:spPr>
        <p:txBody>
          <a:bodyPr/>
          <a:p>
            <a:endParaRPr lang="zh-CN" altLang="en-US"/>
          </a:p>
        </p:txBody>
      </p:sp>
      <p:sp>
        <p:nvSpPr>
          <p:cNvPr id="57349" name="任意多边形 57348"/>
          <p:cNvSpPr/>
          <p:nvPr/>
        </p:nvSpPr>
        <p:spPr>
          <a:xfrm>
            <a:off x="5273675" y="5751513"/>
            <a:ext cx="517525" cy="115887"/>
          </a:xfrm>
          <a:custGeom>
            <a:avLst/>
            <a:gdLst/>
            <a:ahLst/>
            <a:cxnLst/>
            <a:pathLst>
              <a:path w="268" h="83">
                <a:moveTo>
                  <a:pt x="268" y="83"/>
                </a:moveTo>
                <a:cubicBezTo>
                  <a:pt x="226" y="80"/>
                  <a:pt x="184" y="79"/>
                  <a:pt x="142" y="75"/>
                </a:cubicBezTo>
                <a:cubicBezTo>
                  <a:pt x="115" y="72"/>
                  <a:pt x="93" y="50"/>
                  <a:pt x="67" y="42"/>
                </a:cubicBezTo>
                <a:cubicBezTo>
                  <a:pt x="12" y="4"/>
                  <a:pt x="35" y="17"/>
                  <a:pt x="0" y="0"/>
                </a:cubicBezTo>
              </a:path>
            </a:pathLst>
          </a:custGeom>
          <a:noFill/>
          <a:ln w="76200" cap="flat" cmpd="sng">
            <a:solidFill>
              <a:srgbClr val="FF3300"/>
            </a:solidFill>
            <a:prstDash val="solid"/>
            <a:headEnd type="none" w="med" len="med"/>
            <a:tailEnd type="none" w="med" len="med"/>
          </a:ln>
        </p:spPr>
        <p:txBody>
          <a:bodyPr/>
          <a:p>
            <a:endParaRPr lang="zh-CN" altLang="en-US"/>
          </a:p>
        </p:txBody>
      </p:sp>
      <p:sp>
        <p:nvSpPr>
          <p:cNvPr id="57350" name="任意多边形 57349"/>
          <p:cNvSpPr/>
          <p:nvPr/>
        </p:nvSpPr>
        <p:spPr>
          <a:xfrm>
            <a:off x="4648200" y="5334000"/>
            <a:ext cx="665163" cy="417513"/>
          </a:xfrm>
          <a:custGeom>
            <a:avLst/>
            <a:gdLst/>
            <a:ahLst/>
            <a:cxnLst/>
            <a:pathLst>
              <a:path w="419" h="263">
                <a:moveTo>
                  <a:pt x="419" y="263"/>
                </a:moveTo>
                <a:cubicBezTo>
                  <a:pt x="409" y="261"/>
                  <a:pt x="365" y="226"/>
                  <a:pt x="353" y="220"/>
                </a:cubicBezTo>
                <a:cubicBezTo>
                  <a:pt x="236" y="160"/>
                  <a:pt x="328" y="190"/>
                  <a:pt x="251" y="168"/>
                </a:cubicBezTo>
                <a:cubicBezTo>
                  <a:pt x="206" y="139"/>
                  <a:pt x="158" y="113"/>
                  <a:pt x="113" y="84"/>
                </a:cubicBezTo>
                <a:cubicBezTo>
                  <a:pt x="84" y="44"/>
                  <a:pt x="45" y="23"/>
                  <a:pt x="0" y="0"/>
                </a:cubicBezTo>
              </a:path>
            </a:pathLst>
          </a:custGeom>
          <a:noFill/>
          <a:ln w="76200" cap="flat" cmpd="sng">
            <a:solidFill>
              <a:srgbClr val="FF3300"/>
            </a:solidFill>
            <a:prstDash val="solid"/>
            <a:headEnd type="none" w="med" len="med"/>
            <a:tailEnd type="none" w="med" len="med"/>
          </a:ln>
        </p:spPr>
        <p:txBody>
          <a:bodyPr/>
          <a:p>
            <a:endParaRPr lang="zh-CN" altLang="en-US"/>
          </a:p>
        </p:txBody>
      </p:sp>
      <p:sp>
        <p:nvSpPr>
          <p:cNvPr id="57351" name="任意多边形 57350"/>
          <p:cNvSpPr/>
          <p:nvPr/>
        </p:nvSpPr>
        <p:spPr>
          <a:xfrm>
            <a:off x="4114800" y="4953000"/>
            <a:ext cx="615950" cy="427038"/>
          </a:xfrm>
          <a:custGeom>
            <a:avLst/>
            <a:gdLst/>
            <a:ahLst/>
            <a:cxnLst/>
            <a:pathLst>
              <a:path w="388" h="269">
                <a:moveTo>
                  <a:pt x="388" y="269"/>
                </a:moveTo>
                <a:cubicBezTo>
                  <a:pt x="380" y="267"/>
                  <a:pt x="325" y="226"/>
                  <a:pt x="314" y="220"/>
                </a:cubicBezTo>
                <a:cubicBezTo>
                  <a:pt x="210" y="160"/>
                  <a:pt x="292" y="190"/>
                  <a:pt x="223" y="168"/>
                </a:cubicBezTo>
                <a:cubicBezTo>
                  <a:pt x="183" y="139"/>
                  <a:pt x="141" y="113"/>
                  <a:pt x="101" y="84"/>
                </a:cubicBezTo>
                <a:cubicBezTo>
                  <a:pt x="75" y="44"/>
                  <a:pt x="40" y="23"/>
                  <a:pt x="0" y="0"/>
                </a:cubicBezTo>
              </a:path>
            </a:pathLst>
          </a:custGeom>
          <a:noFill/>
          <a:ln w="76200" cap="flat" cmpd="sng">
            <a:solidFill>
              <a:srgbClr val="FF3300"/>
            </a:solidFill>
            <a:prstDash val="solid"/>
            <a:headEnd type="none" w="med" len="med"/>
            <a:tailEnd type="none" w="med" len="med"/>
          </a:ln>
        </p:spPr>
        <p:txBody>
          <a:bodyPr/>
          <a:p>
            <a:endParaRPr lang="zh-CN" altLang="en-US"/>
          </a:p>
        </p:txBody>
      </p:sp>
      <p:sp>
        <p:nvSpPr>
          <p:cNvPr id="57352" name="任意多边形 57351"/>
          <p:cNvSpPr/>
          <p:nvPr/>
        </p:nvSpPr>
        <p:spPr>
          <a:xfrm>
            <a:off x="3405188" y="4346575"/>
            <a:ext cx="730250" cy="609600"/>
          </a:xfrm>
          <a:custGeom>
            <a:avLst/>
            <a:gdLst/>
            <a:ahLst/>
            <a:cxnLst/>
            <a:pathLst>
              <a:path w="460" h="384">
                <a:moveTo>
                  <a:pt x="460" y="384"/>
                </a:moveTo>
                <a:cubicBezTo>
                  <a:pt x="400" y="366"/>
                  <a:pt x="398" y="324"/>
                  <a:pt x="351" y="292"/>
                </a:cubicBezTo>
                <a:cubicBezTo>
                  <a:pt x="330" y="227"/>
                  <a:pt x="361" y="301"/>
                  <a:pt x="318" y="259"/>
                </a:cubicBezTo>
                <a:cubicBezTo>
                  <a:pt x="312" y="253"/>
                  <a:pt x="315" y="241"/>
                  <a:pt x="309" y="234"/>
                </a:cubicBezTo>
                <a:cubicBezTo>
                  <a:pt x="303" y="226"/>
                  <a:pt x="292" y="223"/>
                  <a:pt x="284" y="217"/>
                </a:cubicBezTo>
                <a:cubicBezTo>
                  <a:pt x="273" y="200"/>
                  <a:pt x="262" y="184"/>
                  <a:pt x="251" y="167"/>
                </a:cubicBezTo>
                <a:cubicBezTo>
                  <a:pt x="246" y="160"/>
                  <a:pt x="248" y="148"/>
                  <a:pt x="242" y="142"/>
                </a:cubicBezTo>
                <a:cubicBezTo>
                  <a:pt x="228" y="128"/>
                  <a:pt x="209" y="120"/>
                  <a:pt x="192" y="109"/>
                </a:cubicBezTo>
                <a:cubicBezTo>
                  <a:pt x="129" y="67"/>
                  <a:pt x="68" y="32"/>
                  <a:pt x="0" y="0"/>
                </a:cubicBezTo>
              </a:path>
            </a:pathLst>
          </a:custGeom>
          <a:noFill/>
          <a:ln w="76200" cap="flat" cmpd="sng">
            <a:solidFill>
              <a:srgbClr val="FF3300"/>
            </a:solidFill>
            <a:prstDash val="solid"/>
            <a:headEnd type="none" w="med" len="med"/>
            <a:tailEnd type="none" w="med" len="med"/>
          </a:ln>
        </p:spPr>
        <p:txBody>
          <a:bodyPr/>
          <a:p>
            <a:endParaRPr lang="zh-CN" altLang="en-US"/>
          </a:p>
        </p:txBody>
      </p:sp>
      <p:sp>
        <p:nvSpPr>
          <p:cNvPr id="57353" name="任意多边形 57352"/>
          <p:cNvSpPr/>
          <p:nvPr/>
        </p:nvSpPr>
        <p:spPr>
          <a:xfrm>
            <a:off x="2411413" y="4054475"/>
            <a:ext cx="1093787" cy="365125"/>
          </a:xfrm>
          <a:custGeom>
            <a:avLst/>
            <a:gdLst/>
            <a:ahLst/>
            <a:cxnLst/>
            <a:pathLst>
              <a:path w="610" h="201">
                <a:moveTo>
                  <a:pt x="610" y="201"/>
                </a:moveTo>
                <a:cubicBezTo>
                  <a:pt x="574" y="188"/>
                  <a:pt x="547" y="163"/>
                  <a:pt x="510" y="151"/>
                </a:cubicBezTo>
                <a:cubicBezTo>
                  <a:pt x="450" y="112"/>
                  <a:pt x="378" y="109"/>
                  <a:pt x="309" y="92"/>
                </a:cubicBezTo>
                <a:cubicBezTo>
                  <a:pt x="259" y="79"/>
                  <a:pt x="209" y="63"/>
                  <a:pt x="159" y="51"/>
                </a:cubicBezTo>
                <a:cubicBezTo>
                  <a:pt x="120" y="24"/>
                  <a:pt x="48" y="0"/>
                  <a:pt x="0" y="0"/>
                </a:cubicBezTo>
              </a:path>
            </a:pathLst>
          </a:custGeom>
          <a:noFill/>
          <a:ln w="76200" cap="flat" cmpd="sng">
            <a:solidFill>
              <a:srgbClr val="FF3300"/>
            </a:solidFill>
            <a:prstDash val="solid"/>
            <a:headEnd type="none" w="med" len="med"/>
            <a:tailEnd type="none" w="med" len="med"/>
          </a:ln>
        </p:spPr>
        <p:txBody>
          <a:bodyPr/>
          <a:p>
            <a:endParaRPr lang="zh-CN" altLang="en-US"/>
          </a:p>
        </p:txBody>
      </p:sp>
      <p:sp>
        <p:nvSpPr>
          <p:cNvPr id="57354" name="任意多边形 57353"/>
          <p:cNvSpPr/>
          <p:nvPr/>
        </p:nvSpPr>
        <p:spPr>
          <a:xfrm>
            <a:off x="1550988" y="3273425"/>
            <a:ext cx="887412" cy="795338"/>
          </a:xfrm>
          <a:custGeom>
            <a:avLst/>
            <a:gdLst/>
            <a:ahLst/>
            <a:cxnLst/>
            <a:pathLst>
              <a:path w="559" h="501">
                <a:moveTo>
                  <a:pt x="559" y="501"/>
                </a:moveTo>
                <a:cubicBezTo>
                  <a:pt x="523" y="488"/>
                  <a:pt x="496" y="463"/>
                  <a:pt x="459" y="451"/>
                </a:cubicBezTo>
                <a:cubicBezTo>
                  <a:pt x="451" y="445"/>
                  <a:pt x="440" y="442"/>
                  <a:pt x="434" y="434"/>
                </a:cubicBezTo>
                <a:cubicBezTo>
                  <a:pt x="428" y="427"/>
                  <a:pt x="431" y="415"/>
                  <a:pt x="425" y="409"/>
                </a:cubicBezTo>
                <a:cubicBezTo>
                  <a:pt x="395" y="380"/>
                  <a:pt x="358" y="372"/>
                  <a:pt x="325" y="351"/>
                </a:cubicBezTo>
                <a:cubicBezTo>
                  <a:pt x="282" y="281"/>
                  <a:pt x="338" y="359"/>
                  <a:pt x="284" y="317"/>
                </a:cubicBezTo>
                <a:cubicBezTo>
                  <a:pt x="230" y="274"/>
                  <a:pt x="305" y="304"/>
                  <a:pt x="242" y="284"/>
                </a:cubicBezTo>
                <a:cubicBezTo>
                  <a:pt x="222" y="254"/>
                  <a:pt x="205" y="253"/>
                  <a:pt x="175" y="234"/>
                </a:cubicBezTo>
                <a:cubicBezTo>
                  <a:pt x="147" y="193"/>
                  <a:pt x="165" y="213"/>
                  <a:pt x="108" y="175"/>
                </a:cubicBezTo>
                <a:cubicBezTo>
                  <a:pt x="100" y="170"/>
                  <a:pt x="83" y="159"/>
                  <a:pt x="83" y="159"/>
                </a:cubicBezTo>
                <a:cubicBezTo>
                  <a:pt x="74" y="131"/>
                  <a:pt x="41" y="83"/>
                  <a:pt x="41" y="83"/>
                </a:cubicBezTo>
                <a:cubicBezTo>
                  <a:pt x="31" y="53"/>
                  <a:pt x="0" y="30"/>
                  <a:pt x="0" y="0"/>
                </a:cubicBezTo>
              </a:path>
            </a:pathLst>
          </a:custGeom>
          <a:noFill/>
          <a:ln w="76200" cap="flat" cmpd="sng">
            <a:solidFill>
              <a:srgbClr val="FF3300"/>
            </a:solidFill>
            <a:prstDash val="solid"/>
            <a:headEnd type="none" w="med" len="med"/>
            <a:tailEnd type="none" w="med" len="med"/>
          </a:ln>
        </p:spPr>
        <p:txBody>
          <a:bodyPr/>
          <a:p>
            <a:endParaRPr lang="zh-CN" altLang="en-US"/>
          </a:p>
        </p:txBody>
      </p:sp>
      <p:sp>
        <p:nvSpPr>
          <p:cNvPr id="57355" name="任意多边形 57354"/>
          <p:cNvSpPr/>
          <p:nvPr/>
        </p:nvSpPr>
        <p:spPr>
          <a:xfrm>
            <a:off x="1535113" y="3060700"/>
            <a:ext cx="161925" cy="225425"/>
          </a:xfrm>
          <a:custGeom>
            <a:avLst/>
            <a:gdLst/>
            <a:ahLst/>
            <a:cxnLst/>
            <a:pathLst>
              <a:path w="102" h="142">
                <a:moveTo>
                  <a:pt x="1" y="142"/>
                </a:moveTo>
                <a:cubicBezTo>
                  <a:pt x="8" y="96"/>
                  <a:pt x="0" y="66"/>
                  <a:pt x="43" y="50"/>
                </a:cubicBezTo>
                <a:cubicBezTo>
                  <a:pt x="66" y="17"/>
                  <a:pt x="76" y="26"/>
                  <a:pt x="102" y="0"/>
                </a:cubicBezTo>
              </a:path>
            </a:pathLst>
          </a:custGeom>
          <a:noFill/>
          <a:ln w="57150" cap="flat" cmpd="sng">
            <a:solidFill>
              <a:srgbClr val="FF3300"/>
            </a:solidFill>
            <a:prstDash val="solid"/>
            <a:headEnd type="none" w="med" len="med"/>
            <a:tailEnd type="none" w="med" len="med"/>
          </a:ln>
        </p:spPr>
        <p:txBody>
          <a:bodyPr/>
          <a:p>
            <a:endParaRPr lang="zh-CN" altLang="en-US"/>
          </a:p>
        </p:txBody>
      </p:sp>
      <p:sp>
        <p:nvSpPr>
          <p:cNvPr id="57356" name="任意多边形 57355"/>
          <p:cNvSpPr/>
          <p:nvPr/>
        </p:nvSpPr>
        <p:spPr>
          <a:xfrm>
            <a:off x="1697038" y="2770188"/>
            <a:ext cx="1033462" cy="290512"/>
          </a:xfrm>
          <a:custGeom>
            <a:avLst/>
            <a:gdLst/>
            <a:ahLst/>
            <a:cxnLst/>
            <a:pathLst>
              <a:path w="651" h="183">
                <a:moveTo>
                  <a:pt x="0" y="183"/>
                </a:moveTo>
                <a:cubicBezTo>
                  <a:pt x="108" y="149"/>
                  <a:pt x="169" y="140"/>
                  <a:pt x="292" y="133"/>
                </a:cubicBezTo>
                <a:cubicBezTo>
                  <a:pt x="353" y="114"/>
                  <a:pt x="325" y="122"/>
                  <a:pt x="375" y="108"/>
                </a:cubicBezTo>
                <a:cubicBezTo>
                  <a:pt x="406" y="88"/>
                  <a:pt x="440" y="78"/>
                  <a:pt x="475" y="66"/>
                </a:cubicBezTo>
                <a:cubicBezTo>
                  <a:pt x="492" y="60"/>
                  <a:pt x="525" y="50"/>
                  <a:pt x="525" y="50"/>
                </a:cubicBezTo>
                <a:cubicBezTo>
                  <a:pt x="554" y="31"/>
                  <a:pt x="631" y="22"/>
                  <a:pt x="651" y="0"/>
                </a:cubicBezTo>
              </a:path>
            </a:pathLst>
          </a:custGeom>
          <a:noFill/>
          <a:ln w="76200" cap="flat" cmpd="sng">
            <a:solidFill>
              <a:srgbClr val="FF3300"/>
            </a:solidFill>
            <a:prstDash val="solid"/>
            <a:headEnd type="none" w="med" len="med"/>
            <a:tailEnd type="none" w="med" len="med"/>
          </a:ln>
        </p:spPr>
        <p:txBody>
          <a:bodyPr/>
          <a:p>
            <a:endParaRPr lang="zh-CN" altLang="en-US"/>
          </a:p>
        </p:txBody>
      </p:sp>
      <p:sp>
        <p:nvSpPr>
          <p:cNvPr id="57357" name="任意多边形 57356"/>
          <p:cNvSpPr/>
          <p:nvPr/>
        </p:nvSpPr>
        <p:spPr>
          <a:xfrm>
            <a:off x="2673350" y="2465388"/>
            <a:ext cx="579438" cy="330200"/>
          </a:xfrm>
          <a:custGeom>
            <a:avLst/>
            <a:gdLst/>
            <a:ahLst/>
            <a:cxnLst/>
            <a:pathLst>
              <a:path w="365" h="208">
                <a:moveTo>
                  <a:pt x="27" y="208"/>
                </a:moveTo>
                <a:cubicBezTo>
                  <a:pt x="91" y="185"/>
                  <a:pt x="0" y="192"/>
                  <a:pt x="136" y="192"/>
                </a:cubicBezTo>
                <a:cubicBezTo>
                  <a:pt x="172" y="192"/>
                  <a:pt x="173" y="181"/>
                  <a:pt x="203" y="175"/>
                </a:cubicBezTo>
                <a:cubicBezTo>
                  <a:pt x="244" y="167"/>
                  <a:pt x="279" y="163"/>
                  <a:pt x="319" y="150"/>
                </a:cubicBezTo>
                <a:cubicBezTo>
                  <a:pt x="343" y="84"/>
                  <a:pt x="308" y="165"/>
                  <a:pt x="353" y="108"/>
                </a:cubicBezTo>
                <a:cubicBezTo>
                  <a:pt x="365" y="93"/>
                  <a:pt x="341" y="20"/>
                  <a:pt x="361" y="0"/>
                </a:cubicBezTo>
              </a:path>
            </a:pathLst>
          </a:custGeom>
          <a:noFill/>
          <a:ln w="76200" cap="flat" cmpd="sng">
            <a:solidFill>
              <a:srgbClr val="FF3300"/>
            </a:solidFill>
            <a:prstDash val="solid"/>
            <a:headEnd type="none" w="med" len="med"/>
            <a:tailEnd type="none" w="med" len="med"/>
          </a:ln>
        </p:spPr>
        <p:txBody>
          <a:bodyPr/>
          <a:p>
            <a:endParaRPr lang="zh-CN" altLang="en-US"/>
          </a:p>
        </p:txBody>
      </p:sp>
      <p:sp>
        <p:nvSpPr>
          <p:cNvPr id="57358" name="任意多边形 57357"/>
          <p:cNvSpPr/>
          <p:nvPr/>
        </p:nvSpPr>
        <p:spPr>
          <a:xfrm>
            <a:off x="3233738" y="1603375"/>
            <a:ext cx="211137" cy="914400"/>
          </a:xfrm>
          <a:custGeom>
            <a:avLst/>
            <a:gdLst/>
            <a:ahLst/>
            <a:cxnLst/>
            <a:pathLst>
              <a:path w="133" h="576">
                <a:moveTo>
                  <a:pt x="0" y="576"/>
                </a:moveTo>
                <a:cubicBezTo>
                  <a:pt x="10" y="544"/>
                  <a:pt x="19" y="549"/>
                  <a:pt x="8" y="518"/>
                </a:cubicBezTo>
                <a:cubicBezTo>
                  <a:pt x="28" y="440"/>
                  <a:pt x="25" y="362"/>
                  <a:pt x="42" y="284"/>
                </a:cubicBezTo>
                <a:cubicBezTo>
                  <a:pt x="48" y="209"/>
                  <a:pt x="49" y="138"/>
                  <a:pt x="92" y="75"/>
                </a:cubicBezTo>
                <a:cubicBezTo>
                  <a:pt x="96" y="62"/>
                  <a:pt x="107" y="0"/>
                  <a:pt x="133" y="0"/>
                </a:cubicBezTo>
              </a:path>
            </a:pathLst>
          </a:custGeom>
          <a:noFill/>
          <a:ln w="76200" cap="flat" cmpd="sng">
            <a:solidFill>
              <a:srgbClr val="FF3300"/>
            </a:solidFill>
            <a:prstDash val="solid"/>
            <a:headEnd type="none" w="med" len="med"/>
            <a:tailEnd type="none" w="med" len="med"/>
          </a:ln>
        </p:spPr>
        <p:txBody>
          <a:bodyPr/>
          <a:p>
            <a:endParaRPr lang="zh-CN" altLang="en-US"/>
          </a:p>
        </p:txBody>
      </p:sp>
      <p:sp>
        <p:nvSpPr>
          <p:cNvPr id="57359" name="任意多边形 57358"/>
          <p:cNvSpPr/>
          <p:nvPr/>
        </p:nvSpPr>
        <p:spPr>
          <a:xfrm>
            <a:off x="3419475" y="1485900"/>
            <a:ext cx="1046163" cy="157163"/>
          </a:xfrm>
          <a:custGeom>
            <a:avLst/>
            <a:gdLst/>
            <a:ahLst/>
            <a:cxnLst/>
            <a:pathLst>
              <a:path w="659" h="99">
                <a:moveTo>
                  <a:pt x="0" y="66"/>
                </a:moveTo>
                <a:cubicBezTo>
                  <a:pt x="57" y="27"/>
                  <a:pt x="125" y="24"/>
                  <a:pt x="192" y="16"/>
                </a:cubicBezTo>
                <a:cubicBezTo>
                  <a:pt x="252" y="0"/>
                  <a:pt x="329" y="25"/>
                  <a:pt x="392" y="32"/>
                </a:cubicBezTo>
                <a:cubicBezTo>
                  <a:pt x="452" y="54"/>
                  <a:pt x="521" y="61"/>
                  <a:pt x="584" y="74"/>
                </a:cubicBezTo>
                <a:cubicBezTo>
                  <a:pt x="594" y="76"/>
                  <a:pt x="624" y="88"/>
                  <a:pt x="634" y="91"/>
                </a:cubicBezTo>
                <a:cubicBezTo>
                  <a:pt x="642" y="94"/>
                  <a:pt x="659" y="99"/>
                  <a:pt x="659" y="99"/>
                </a:cubicBezTo>
              </a:path>
            </a:pathLst>
          </a:custGeom>
          <a:noFill/>
          <a:ln w="76200" cap="flat" cmpd="sng">
            <a:solidFill>
              <a:srgbClr val="FF3300"/>
            </a:solidFill>
            <a:prstDash val="solid"/>
            <a:headEnd type="none" w="med" len="med"/>
            <a:tailEnd type="none" w="med" len="med"/>
          </a:ln>
        </p:spPr>
        <p:txBody>
          <a:bodyPr/>
          <a:p>
            <a:endParaRPr lang="zh-CN" altLang="en-US"/>
          </a:p>
        </p:txBody>
      </p:sp>
      <p:sp>
        <p:nvSpPr>
          <p:cNvPr id="57360" name="任意多边形 57359"/>
          <p:cNvSpPr/>
          <p:nvPr/>
        </p:nvSpPr>
        <p:spPr>
          <a:xfrm>
            <a:off x="4465638" y="1192213"/>
            <a:ext cx="265112" cy="450850"/>
          </a:xfrm>
          <a:custGeom>
            <a:avLst/>
            <a:gdLst/>
            <a:ahLst/>
            <a:cxnLst/>
            <a:pathLst>
              <a:path w="167" h="284">
                <a:moveTo>
                  <a:pt x="0" y="284"/>
                </a:moveTo>
                <a:cubicBezTo>
                  <a:pt x="31" y="263"/>
                  <a:pt x="65" y="255"/>
                  <a:pt x="100" y="242"/>
                </a:cubicBezTo>
                <a:cubicBezTo>
                  <a:pt x="112" y="209"/>
                  <a:pt x="118" y="173"/>
                  <a:pt x="134" y="142"/>
                </a:cubicBezTo>
                <a:cubicBezTo>
                  <a:pt x="147" y="116"/>
                  <a:pt x="158" y="95"/>
                  <a:pt x="167" y="67"/>
                </a:cubicBezTo>
                <a:cubicBezTo>
                  <a:pt x="164" y="53"/>
                  <a:pt x="167" y="37"/>
                  <a:pt x="159" y="25"/>
                </a:cubicBezTo>
                <a:cubicBezTo>
                  <a:pt x="154" y="18"/>
                  <a:pt x="141" y="22"/>
                  <a:pt x="134" y="17"/>
                </a:cubicBezTo>
                <a:cubicBezTo>
                  <a:pt x="129" y="13"/>
                  <a:pt x="128" y="6"/>
                  <a:pt x="125" y="0"/>
                </a:cubicBezTo>
              </a:path>
            </a:pathLst>
          </a:custGeom>
          <a:noFill/>
          <a:ln w="76200" cap="flat" cmpd="sng">
            <a:solidFill>
              <a:srgbClr val="FF3300"/>
            </a:solidFill>
            <a:prstDash val="solid"/>
            <a:headEnd type="none" w="med" len="med"/>
            <a:tailEnd type="none" w="med" len="med"/>
          </a:ln>
        </p:spPr>
        <p:txBody>
          <a:bodyPr/>
          <a:p>
            <a:endParaRPr lang="zh-CN" altLang="en-US"/>
          </a:p>
        </p:txBody>
      </p:sp>
      <p:sp>
        <p:nvSpPr>
          <p:cNvPr id="57361" name="任意多边形 57360"/>
          <p:cNvSpPr/>
          <p:nvPr/>
        </p:nvSpPr>
        <p:spPr>
          <a:xfrm>
            <a:off x="4452938" y="1192213"/>
            <a:ext cx="211137" cy="292100"/>
          </a:xfrm>
          <a:custGeom>
            <a:avLst/>
            <a:gdLst/>
            <a:ahLst/>
            <a:cxnLst/>
            <a:pathLst>
              <a:path w="133" h="184">
                <a:moveTo>
                  <a:pt x="133" y="0"/>
                </a:moveTo>
                <a:cubicBezTo>
                  <a:pt x="108" y="17"/>
                  <a:pt x="58" y="42"/>
                  <a:pt x="33" y="59"/>
                </a:cubicBezTo>
                <a:cubicBezTo>
                  <a:pt x="17" y="84"/>
                  <a:pt x="24" y="101"/>
                  <a:pt x="8" y="126"/>
                </a:cubicBezTo>
                <a:cubicBezTo>
                  <a:pt x="16" y="171"/>
                  <a:pt x="0" y="162"/>
                  <a:pt x="0" y="184"/>
                </a:cubicBezTo>
              </a:path>
            </a:pathLst>
          </a:custGeom>
          <a:noFill/>
          <a:ln w="76200" cap="flat" cmpd="sng">
            <a:solidFill>
              <a:srgbClr val="FF3300"/>
            </a:solidFill>
            <a:prstDash val="solid"/>
            <a:headEnd type="none" w="med" len="med"/>
            <a:tailEnd type="none" w="med" len="med"/>
          </a:ln>
        </p:spPr>
        <p:txBody>
          <a:bodyPr/>
          <a:p>
            <a:endParaRPr lang="zh-CN" altLang="en-US"/>
          </a:p>
        </p:txBody>
      </p:sp>
      <p:sp>
        <p:nvSpPr>
          <p:cNvPr id="57362" name="任意多边形 57361"/>
          <p:cNvSpPr/>
          <p:nvPr/>
        </p:nvSpPr>
        <p:spPr>
          <a:xfrm>
            <a:off x="4398963" y="1392238"/>
            <a:ext cx="66675" cy="542925"/>
          </a:xfrm>
          <a:custGeom>
            <a:avLst/>
            <a:gdLst/>
            <a:ahLst/>
            <a:cxnLst/>
            <a:pathLst>
              <a:path w="42" h="342">
                <a:moveTo>
                  <a:pt x="42" y="0"/>
                </a:moveTo>
                <a:lnTo>
                  <a:pt x="0" y="342"/>
                </a:lnTo>
              </a:path>
            </a:pathLst>
          </a:custGeom>
          <a:noFill/>
          <a:ln w="57150" cap="flat" cmpd="sng">
            <a:solidFill>
              <a:srgbClr val="FF3300"/>
            </a:solidFill>
            <a:prstDash val="solid"/>
            <a:headEnd type="none" w="med" len="med"/>
            <a:tailEnd type="triangle" w="med" len="med"/>
          </a:ln>
        </p:spPr>
        <p:txBody>
          <a:bodyPr/>
          <a:p>
            <a:endParaRPr lang="zh-CN" altLang="en-US"/>
          </a:p>
        </p:txBody>
      </p:sp>
      <p:sp>
        <p:nvSpPr>
          <p:cNvPr id="57363" name="直接连接符 57362"/>
          <p:cNvSpPr/>
          <p:nvPr/>
        </p:nvSpPr>
        <p:spPr>
          <a:xfrm flipH="1">
            <a:off x="4267200" y="1981200"/>
            <a:ext cx="76200" cy="609600"/>
          </a:xfrm>
          <a:prstGeom prst="line">
            <a:avLst/>
          </a:prstGeom>
          <a:ln w="76200" cap="flat" cmpd="sng">
            <a:solidFill>
              <a:srgbClr val="FF3300"/>
            </a:solidFill>
            <a:prstDash val="solid"/>
            <a:headEnd type="none" w="med" len="med"/>
            <a:tailEnd type="triangle" w="med" len="med"/>
          </a:ln>
        </p:spPr>
      </p:sp>
      <p:sp>
        <p:nvSpPr>
          <p:cNvPr id="57364" name="任意多边形 57363"/>
          <p:cNvSpPr/>
          <p:nvPr/>
        </p:nvSpPr>
        <p:spPr>
          <a:xfrm>
            <a:off x="5527675" y="5659438"/>
            <a:ext cx="688975" cy="661987"/>
          </a:xfrm>
          <a:custGeom>
            <a:avLst/>
            <a:gdLst/>
            <a:ahLst/>
            <a:cxnLst/>
            <a:pathLst>
              <a:path w="434" h="417">
                <a:moveTo>
                  <a:pt x="291" y="16"/>
                </a:moveTo>
                <a:cubicBezTo>
                  <a:pt x="313" y="24"/>
                  <a:pt x="338" y="22"/>
                  <a:pt x="358" y="33"/>
                </a:cubicBezTo>
                <a:cubicBezTo>
                  <a:pt x="367" y="38"/>
                  <a:pt x="368" y="51"/>
                  <a:pt x="375" y="58"/>
                </a:cubicBezTo>
                <a:cubicBezTo>
                  <a:pt x="382" y="65"/>
                  <a:pt x="392" y="69"/>
                  <a:pt x="400" y="75"/>
                </a:cubicBezTo>
                <a:cubicBezTo>
                  <a:pt x="419" y="134"/>
                  <a:pt x="434" y="220"/>
                  <a:pt x="375" y="258"/>
                </a:cubicBezTo>
                <a:cubicBezTo>
                  <a:pt x="369" y="266"/>
                  <a:pt x="366" y="277"/>
                  <a:pt x="358" y="283"/>
                </a:cubicBezTo>
                <a:cubicBezTo>
                  <a:pt x="351" y="289"/>
                  <a:pt x="339" y="286"/>
                  <a:pt x="333" y="292"/>
                </a:cubicBezTo>
                <a:cubicBezTo>
                  <a:pt x="319" y="306"/>
                  <a:pt x="311" y="325"/>
                  <a:pt x="300" y="342"/>
                </a:cubicBezTo>
                <a:cubicBezTo>
                  <a:pt x="289" y="359"/>
                  <a:pt x="266" y="364"/>
                  <a:pt x="249" y="375"/>
                </a:cubicBezTo>
                <a:cubicBezTo>
                  <a:pt x="223" y="392"/>
                  <a:pt x="204" y="407"/>
                  <a:pt x="174" y="417"/>
                </a:cubicBezTo>
                <a:cubicBezTo>
                  <a:pt x="127" y="410"/>
                  <a:pt x="96" y="413"/>
                  <a:pt x="66" y="375"/>
                </a:cubicBezTo>
                <a:cubicBezTo>
                  <a:pt x="54" y="359"/>
                  <a:pt x="32" y="325"/>
                  <a:pt x="32" y="325"/>
                </a:cubicBezTo>
                <a:cubicBezTo>
                  <a:pt x="9" y="254"/>
                  <a:pt x="14" y="292"/>
                  <a:pt x="24" y="208"/>
                </a:cubicBezTo>
                <a:cubicBezTo>
                  <a:pt x="27" y="152"/>
                  <a:pt x="0" y="54"/>
                  <a:pt x="66" y="33"/>
                </a:cubicBezTo>
                <a:cubicBezTo>
                  <a:pt x="74" y="27"/>
                  <a:pt x="82" y="20"/>
                  <a:pt x="91" y="16"/>
                </a:cubicBezTo>
                <a:cubicBezTo>
                  <a:pt x="107" y="9"/>
                  <a:pt x="141" y="0"/>
                  <a:pt x="141" y="0"/>
                </a:cubicBezTo>
                <a:cubicBezTo>
                  <a:pt x="188" y="3"/>
                  <a:pt x="236" y="1"/>
                  <a:pt x="283" y="8"/>
                </a:cubicBezTo>
                <a:cubicBezTo>
                  <a:pt x="293" y="9"/>
                  <a:pt x="301" y="18"/>
                  <a:pt x="308" y="25"/>
                </a:cubicBezTo>
                <a:cubicBezTo>
                  <a:pt x="313" y="30"/>
                  <a:pt x="297" y="19"/>
                  <a:pt x="291" y="16"/>
                </a:cubicBezTo>
                <a:close/>
              </a:path>
            </a:pathLst>
          </a:custGeom>
          <a:solidFill>
            <a:srgbClr val="FF3300"/>
          </a:solidFill>
          <a:ln w="9525" cap="flat" cmpd="sng">
            <a:solidFill>
              <a:srgbClr val="FF3300"/>
            </a:solidFill>
            <a:prstDash val="solid"/>
            <a:headEnd type="none" w="med" len="med"/>
            <a:tailEnd type="none" w="med" len="med"/>
          </a:ln>
        </p:spPr>
        <p:txBody>
          <a:bodyPr/>
          <a:p>
            <a:endParaRPr lang="zh-CN" altLang="en-US"/>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57364"/>
                                        </p:tgtEl>
                                        <p:attrNameLst>
                                          <p:attrName>style.visibility</p:attrName>
                                        </p:attrNameLst>
                                      </p:cBhvr>
                                      <p:to>
                                        <p:strVal val="visible"/>
                                      </p:to>
                                    </p:set>
                                    <p:animEffect transition="in" filter="dissolve">
                                      <p:cBhvr>
                                        <p:cTn id="7" dur="500"/>
                                        <p:tgtEl>
                                          <p:spTgt spid="57364"/>
                                        </p:tgtEl>
                                      </p:cBhvr>
                                    </p:animEffect>
                                  </p:childTnLst>
                                </p:cTn>
                              </p:par>
                            </p:childTnLst>
                          </p:cTn>
                        </p:par>
                        <p:par>
                          <p:cTn id="8" fill="hold">
                            <p:stCondLst>
                              <p:cond delay="500"/>
                            </p:stCondLst>
                            <p:childTnLst>
                              <p:par>
                                <p:cTn id="9" presetID="22" presetClass="entr" presetSubtype="2" fill="hold" nodeType="afterEffect">
                                  <p:stCondLst>
                                    <p:cond delay="1000"/>
                                  </p:stCondLst>
                                  <p:childTnLst>
                                    <p:set>
                                      <p:cBhvr>
                                        <p:cTn id="10" dur="1" fill="hold">
                                          <p:stCondLst>
                                            <p:cond delay="0"/>
                                          </p:stCondLst>
                                        </p:cTn>
                                        <p:tgtEl>
                                          <p:spTgt spid="57348"/>
                                        </p:tgtEl>
                                        <p:attrNameLst>
                                          <p:attrName>style.visibility</p:attrName>
                                        </p:attrNameLst>
                                      </p:cBhvr>
                                      <p:to>
                                        <p:strVal val="visible"/>
                                      </p:to>
                                    </p:set>
                                    <p:animEffect transition="in" filter="wipe(right)">
                                      <p:cBhvr>
                                        <p:cTn id="11" dur="500"/>
                                        <p:tgtEl>
                                          <p:spTgt spid="57348"/>
                                        </p:tgtEl>
                                      </p:cBhvr>
                                    </p:animEffect>
                                  </p:childTnLst>
                                </p:cTn>
                              </p:par>
                            </p:childTnLst>
                          </p:cTn>
                        </p:par>
                        <p:par>
                          <p:cTn id="12" fill="hold">
                            <p:stCondLst>
                              <p:cond delay="2000"/>
                            </p:stCondLst>
                            <p:childTnLst>
                              <p:par>
                                <p:cTn id="13" presetID="22" presetClass="entr" presetSubtype="2" fill="hold" nodeType="afterEffect">
                                  <p:stCondLst>
                                    <p:cond delay="0"/>
                                  </p:stCondLst>
                                  <p:childTnLst>
                                    <p:set>
                                      <p:cBhvr>
                                        <p:cTn id="14" dur="1" fill="hold">
                                          <p:stCondLst>
                                            <p:cond delay="0"/>
                                          </p:stCondLst>
                                        </p:cTn>
                                        <p:tgtEl>
                                          <p:spTgt spid="57349"/>
                                        </p:tgtEl>
                                        <p:attrNameLst>
                                          <p:attrName>style.visibility</p:attrName>
                                        </p:attrNameLst>
                                      </p:cBhvr>
                                      <p:to>
                                        <p:strVal val="visible"/>
                                      </p:to>
                                    </p:set>
                                    <p:animEffect transition="in" filter="wipe(right)">
                                      <p:cBhvr>
                                        <p:cTn id="15" dur="500"/>
                                        <p:tgtEl>
                                          <p:spTgt spid="57349"/>
                                        </p:tgtEl>
                                      </p:cBhvr>
                                    </p:animEffect>
                                  </p:childTnLst>
                                </p:cTn>
                              </p:par>
                            </p:childTnLst>
                          </p:cTn>
                        </p:par>
                        <p:par>
                          <p:cTn id="16" fill="hold">
                            <p:stCondLst>
                              <p:cond delay="2500"/>
                            </p:stCondLst>
                            <p:childTnLst>
                              <p:par>
                                <p:cTn id="17" presetID="22" presetClass="entr" presetSubtype="4" fill="hold" nodeType="afterEffect">
                                  <p:stCondLst>
                                    <p:cond delay="0"/>
                                  </p:stCondLst>
                                  <p:childTnLst>
                                    <p:set>
                                      <p:cBhvr>
                                        <p:cTn id="18" dur="1" fill="hold">
                                          <p:stCondLst>
                                            <p:cond delay="0"/>
                                          </p:stCondLst>
                                        </p:cTn>
                                        <p:tgtEl>
                                          <p:spTgt spid="57350"/>
                                        </p:tgtEl>
                                        <p:attrNameLst>
                                          <p:attrName>style.visibility</p:attrName>
                                        </p:attrNameLst>
                                      </p:cBhvr>
                                      <p:to>
                                        <p:strVal val="visible"/>
                                      </p:to>
                                    </p:set>
                                    <p:animEffect transition="in" filter="wipe(down)">
                                      <p:cBhvr>
                                        <p:cTn id="19" dur="500"/>
                                        <p:tgtEl>
                                          <p:spTgt spid="57350"/>
                                        </p:tgtEl>
                                      </p:cBhvr>
                                    </p:animEffect>
                                  </p:childTnLst>
                                </p:cTn>
                              </p:par>
                            </p:childTnLst>
                          </p:cTn>
                        </p:par>
                        <p:par>
                          <p:cTn id="20" fill="hold">
                            <p:stCondLst>
                              <p:cond delay="3000"/>
                            </p:stCondLst>
                            <p:childTnLst>
                              <p:par>
                                <p:cTn id="21" presetID="22" presetClass="entr" presetSubtype="4" fill="hold" nodeType="afterEffect">
                                  <p:stCondLst>
                                    <p:cond delay="0"/>
                                  </p:stCondLst>
                                  <p:childTnLst>
                                    <p:set>
                                      <p:cBhvr>
                                        <p:cTn id="22" dur="1" fill="hold">
                                          <p:stCondLst>
                                            <p:cond delay="0"/>
                                          </p:stCondLst>
                                        </p:cTn>
                                        <p:tgtEl>
                                          <p:spTgt spid="57351"/>
                                        </p:tgtEl>
                                        <p:attrNameLst>
                                          <p:attrName>style.visibility</p:attrName>
                                        </p:attrNameLst>
                                      </p:cBhvr>
                                      <p:to>
                                        <p:strVal val="visible"/>
                                      </p:to>
                                    </p:set>
                                    <p:animEffect transition="in" filter="wipe(down)">
                                      <p:cBhvr>
                                        <p:cTn id="23" dur="500"/>
                                        <p:tgtEl>
                                          <p:spTgt spid="57351"/>
                                        </p:tgtEl>
                                      </p:cBhvr>
                                    </p:animEffect>
                                  </p:childTnLst>
                                </p:cTn>
                              </p:par>
                            </p:childTnLst>
                          </p:cTn>
                        </p:par>
                        <p:par>
                          <p:cTn id="24" fill="hold">
                            <p:stCondLst>
                              <p:cond delay="3500"/>
                            </p:stCondLst>
                            <p:childTnLst>
                              <p:par>
                                <p:cTn id="25" presetID="22" presetClass="entr" presetSubtype="4" fill="hold" nodeType="afterEffect">
                                  <p:stCondLst>
                                    <p:cond delay="0"/>
                                  </p:stCondLst>
                                  <p:childTnLst>
                                    <p:set>
                                      <p:cBhvr>
                                        <p:cTn id="26" dur="1" fill="hold">
                                          <p:stCondLst>
                                            <p:cond delay="0"/>
                                          </p:stCondLst>
                                        </p:cTn>
                                        <p:tgtEl>
                                          <p:spTgt spid="57352"/>
                                        </p:tgtEl>
                                        <p:attrNameLst>
                                          <p:attrName>style.visibility</p:attrName>
                                        </p:attrNameLst>
                                      </p:cBhvr>
                                      <p:to>
                                        <p:strVal val="visible"/>
                                      </p:to>
                                    </p:set>
                                    <p:animEffect transition="in" filter="wipe(down)">
                                      <p:cBhvr>
                                        <p:cTn id="27" dur="500"/>
                                        <p:tgtEl>
                                          <p:spTgt spid="57352"/>
                                        </p:tgtEl>
                                      </p:cBhvr>
                                    </p:animEffect>
                                  </p:childTnLst>
                                </p:cTn>
                              </p:par>
                            </p:childTnLst>
                          </p:cTn>
                        </p:par>
                        <p:par>
                          <p:cTn id="28" fill="hold">
                            <p:stCondLst>
                              <p:cond delay="4000"/>
                            </p:stCondLst>
                            <p:childTnLst>
                              <p:par>
                                <p:cTn id="29" presetID="22" presetClass="entr" presetSubtype="2" fill="hold" nodeType="afterEffect">
                                  <p:stCondLst>
                                    <p:cond delay="0"/>
                                  </p:stCondLst>
                                  <p:childTnLst>
                                    <p:set>
                                      <p:cBhvr>
                                        <p:cTn id="30" dur="1" fill="hold">
                                          <p:stCondLst>
                                            <p:cond delay="0"/>
                                          </p:stCondLst>
                                        </p:cTn>
                                        <p:tgtEl>
                                          <p:spTgt spid="57353"/>
                                        </p:tgtEl>
                                        <p:attrNameLst>
                                          <p:attrName>style.visibility</p:attrName>
                                        </p:attrNameLst>
                                      </p:cBhvr>
                                      <p:to>
                                        <p:strVal val="visible"/>
                                      </p:to>
                                    </p:set>
                                    <p:animEffect transition="in" filter="wipe(right)">
                                      <p:cBhvr>
                                        <p:cTn id="31" dur="500"/>
                                        <p:tgtEl>
                                          <p:spTgt spid="57353"/>
                                        </p:tgtEl>
                                      </p:cBhvr>
                                    </p:animEffect>
                                  </p:childTnLst>
                                </p:cTn>
                              </p:par>
                            </p:childTnLst>
                          </p:cTn>
                        </p:par>
                        <p:par>
                          <p:cTn id="32" fill="hold">
                            <p:stCondLst>
                              <p:cond delay="4500"/>
                            </p:stCondLst>
                            <p:childTnLst>
                              <p:par>
                                <p:cTn id="33" presetID="22" presetClass="entr" presetSubtype="2" fill="hold" nodeType="afterEffect">
                                  <p:stCondLst>
                                    <p:cond delay="0"/>
                                  </p:stCondLst>
                                  <p:childTnLst>
                                    <p:set>
                                      <p:cBhvr>
                                        <p:cTn id="34" dur="1" fill="hold">
                                          <p:stCondLst>
                                            <p:cond delay="0"/>
                                          </p:stCondLst>
                                        </p:cTn>
                                        <p:tgtEl>
                                          <p:spTgt spid="57354"/>
                                        </p:tgtEl>
                                        <p:attrNameLst>
                                          <p:attrName>style.visibility</p:attrName>
                                        </p:attrNameLst>
                                      </p:cBhvr>
                                      <p:to>
                                        <p:strVal val="visible"/>
                                      </p:to>
                                    </p:set>
                                    <p:animEffect transition="in" filter="wipe(right)">
                                      <p:cBhvr>
                                        <p:cTn id="35" dur="500"/>
                                        <p:tgtEl>
                                          <p:spTgt spid="57354"/>
                                        </p:tgtEl>
                                      </p:cBhvr>
                                    </p:animEffect>
                                  </p:childTnLst>
                                </p:cTn>
                              </p:par>
                            </p:childTnLst>
                          </p:cTn>
                        </p:par>
                        <p:par>
                          <p:cTn id="36" fill="hold">
                            <p:stCondLst>
                              <p:cond delay="5000"/>
                            </p:stCondLst>
                            <p:childTnLst>
                              <p:par>
                                <p:cTn id="37" presetID="22" presetClass="entr" presetSubtype="4" fill="hold" nodeType="afterEffect">
                                  <p:stCondLst>
                                    <p:cond delay="0"/>
                                  </p:stCondLst>
                                  <p:childTnLst>
                                    <p:set>
                                      <p:cBhvr>
                                        <p:cTn id="38" dur="1" fill="hold">
                                          <p:stCondLst>
                                            <p:cond delay="0"/>
                                          </p:stCondLst>
                                        </p:cTn>
                                        <p:tgtEl>
                                          <p:spTgt spid="57355"/>
                                        </p:tgtEl>
                                        <p:attrNameLst>
                                          <p:attrName>style.visibility</p:attrName>
                                        </p:attrNameLst>
                                      </p:cBhvr>
                                      <p:to>
                                        <p:strVal val="visible"/>
                                      </p:to>
                                    </p:set>
                                    <p:animEffect transition="in" filter="wipe(down)">
                                      <p:cBhvr>
                                        <p:cTn id="39" dur="500"/>
                                        <p:tgtEl>
                                          <p:spTgt spid="57355"/>
                                        </p:tgtEl>
                                      </p:cBhvr>
                                    </p:animEffect>
                                  </p:childTnLst>
                                </p:cTn>
                              </p:par>
                            </p:childTnLst>
                          </p:cTn>
                        </p:par>
                        <p:par>
                          <p:cTn id="40" fill="hold">
                            <p:stCondLst>
                              <p:cond delay="5500"/>
                            </p:stCondLst>
                            <p:childTnLst>
                              <p:par>
                                <p:cTn id="41" presetID="22" presetClass="entr" presetSubtype="8" fill="hold" nodeType="afterEffect">
                                  <p:stCondLst>
                                    <p:cond delay="0"/>
                                  </p:stCondLst>
                                  <p:childTnLst>
                                    <p:set>
                                      <p:cBhvr>
                                        <p:cTn id="42" dur="1" fill="hold">
                                          <p:stCondLst>
                                            <p:cond delay="0"/>
                                          </p:stCondLst>
                                        </p:cTn>
                                        <p:tgtEl>
                                          <p:spTgt spid="57356"/>
                                        </p:tgtEl>
                                        <p:attrNameLst>
                                          <p:attrName>style.visibility</p:attrName>
                                        </p:attrNameLst>
                                      </p:cBhvr>
                                      <p:to>
                                        <p:strVal val="visible"/>
                                      </p:to>
                                    </p:set>
                                    <p:animEffect transition="in" filter="wipe(left)">
                                      <p:cBhvr>
                                        <p:cTn id="43" dur="500"/>
                                        <p:tgtEl>
                                          <p:spTgt spid="57356"/>
                                        </p:tgtEl>
                                      </p:cBhvr>
                                    </p:animEffect>
                                  </p:childTnLst>
                                </p:cTn>
                              </p:par>
                            </p:childTnLst>
                          </p:cTn>
                        </p:par>
                        <p:par>
                          <p:cTn id="44" fill="hold">
                            <p:stCondLst>
                              <p:cond delay="6000"/>
                            </p:stCondLst>
                            <p:childTnLst>
                              <p:par>
                                <p:cTn id="45" presetID="22" presetClass="entr" presetSubtype="8" fill="hold" nodeType="afterEffect">
                                  <p:stCondLst>
                                    <p:cond delay="0"/>
                                  </p:stCondLst>
                                  <p:childTnLst>
                                    <p:set>
                                      <p:cBhvr>
                                        <p:cTn id="46" dur="1" fill="hold">
                                          <p:stCondLst>
                                            <p:cond delay="0"/>
                                          </p:stCondLst>
                                        </p:cTn>
                                        <p:tgtEl>
                                          <p:spTgt spid="57357"/>
                                        </p:tgtEl>
                                        <p:attrNameLst>
                                          <p:attrName>style.visibility</p:attrName>
                                        </p:attrNameLst>
                                      </p:cBhvr>
                                      <p:to>
                                        <p:strVal val="visible"/>
                                      </p:to>
                                    </p:set>
                                    <p:animEffect transition="in" filter="wipe(left)">
                                      <p:cBhvr>
                                        <p:cTn id="47" dur="500"/>
                                        <p:tgtEl>
                                          <p:spTgt spid="57357"/>
                                        </p:tgtEl>
                                      </p:cBhvr>
                                    </p:animEffect>
                                  </p:childTnLst>
                                </p:cTn>
                              </p:par>
                            </p:childTnLst>
                          </p:cTn>
                        </p:par>
                        <p:par>
                          <p:cTn id="48" fill="hold">
                            <p:stCondLst>
                              <p:cond delay="6500"/>
                            </p:stCondLst>
                            <p:childTnLst>
                              <p:par>
                                <p:cTn id="49" presetID="22" presetClass="entr" presetSubtype="4" fill="hold" nodeType="afterEffect">
                                  <p:stCondLst>
                                    <p:cond delay="0"/>
                                  </p:stCondLst>
                                  <p:childTnLst>
                                    <p:set>
                                      <p:cBhvr>
                                        <p:cTn id="50" dur="1" fill="hold">
                                          <p:stCondLst>
                                            <p:cond delay="0"/>
                                          </p:stCondLst>
                                        </p:cTn>
                                        <p:tgtEl>
                                          <p:spTgt spid="57358"/>
                                        </p:tgtEl>
                                        <p:attrNameLst>
                                          <p:attrName>style.visibility</p:attrName>
                                        </p:attrNameLst>
                                      </p:cBhvr>
                                      <p:to>
                                        <p:strVal val="visible"/>
                                      </p:to>
                                    </p:set>
                                    <p:animEffect transition="in" filter="wipe(down)">
                                      <p:cBhvr>
                                        <p:cTn id="51" dur="500"/>
                                        <p:tgtEl>
                                          <p:spTgt spid="57358"/>
                                        </p:tgtEl>
                                      </p:cBhvr>
                                    </p:animEffect>
                                  </p:childTnLst>
                                </p:cTn>
                              </p:par>
                            </p:childTnLst>
                          </p:cTn>
                        </p:par>
                        <p:par>
                          <p:cTn id="52" fill="hold">
                            <p:stCondLst>
                              <p:cond delay="7000"/>
                            </p:stCondLst>
                            <p:childTnLst>
                              <p:par>
                                <p:cTn id="53" presetID="22" presetClass="entr" presetSubtype="8" fill="hold" nodeType="afterEffect">
                                  <p:stCondLst>
                                    <p:cond delay="0"/>
                                  </p:stCondLst>
                                  <p:childTnLst>
                                    <p:set>
                                      <p:cBhvr>
                                        <p:cTn id="54" dur="1" fill="hold">
                                          <p:stCondLst>
                                            <p:cond delay="0"/>
                                          </p:stCondLst>
                                        </p:cTn>
                                        <p:tgtEl>
                                          <p:spTgt spid="57359"/>
                                        </p:tgtEl>
                                        <p:attrNameLst>
                                          <p:attrName>style.visibility</p:attrName>
                                        </p:attrNameLst>
                                      </p:cBhvr>
                                      <p:to>
                                        <p:strVal val="visible"/>
                                      </p:to>
                                    </p:set>
                                    <p:animEffect transition="in" filter="wipe(left)">
                                      <p:cBhvr>
                                        <p:cTn id="55" dur="500"/>
                                        <p:tgtEl>
                                          <p:spTgt spid="57359"/>
                                        </p:tgtEl>
                                      </p:cBhvr>
                                    </p:animEffect>
                                  </p:childTnLst>
                                </p:cTn>
                              </p:par>
                            </p:childTnLst>
                          </p:cTn>
                        </p:par>
                        <p:par>
                          <p:cTn id="56" fill="hold">
                            <p:stCondLst>
                              <p:cond delay="7500"/>
                            </p:stCondLst>
                            <p:childTnLst>
                              <p:par>
                                <p:cTn id="57" presetID="22" presetClass="entr" presetSubtype="4" fill="hold" nodeType="afterEffect">
                                  <p:stCondLst>
                                    <p:cond delay="0"/>
                                  </p:stCondLst>
                                  <p:childTnLst>
                                    <p:set>
                                      <p:cBhvr>
                                        <p:cTn id="58" dur="1" fill="hold">
                                          <p:stCondLst>
                                            <p:cond delay="0"/>
                                          </p:stCondLst>
                                        </p:cTn>
                                        <p:tgtEl>
                                          <p:spTgt spid="57360"/>
                                        </p:tgtEl>
                                        <p:attrNameLst>
                                          <p:attrName>style.visibility</p:attrName>
                                        </p:attrNameLst>
                                      </p:cBhvr>
                                      <p:to>
                                        <p:strVal val="visible"/>
                                      </p:to>
                                    </p:set>
                                    <p:animEffect transition="in" filter="wipe(down)">
                                      <p:cBhvr>
                                        <p:cTn id="59" dur="500"/>
                                        <p:tgtEl>
                                          <p:spTgt spid="57360"/>
                                        </p:tgtEl>
                                      </p:cBhvr>
                                    </p:animEffect>
                                  </p:childTnLst>
                                </p:cTn>
                              </p:par>
                            </p:childTnLst>
                          </p:cTn>
                        </p:par>
                        <p:par>
                          <p:cTn id="60" fill="hold">
                            <p:stCondLst>
                              <p:cond delay="8000"/>
                            </p:stCondLst>
                            <p:childTnLst>
                              <p:par>
                                <p:cTn id="61" presetID="22" presetClass="entr" presetSubtype="1" fill="hold" nodeType="afterEffect">
                                  <p:stCondLst>
                                    <p:cond delay="0"/>
                                  </p:stCondLst>
                                  <p:childTnLst>
                                    <p:set>
                                      <p:cBhvr>
                                        <p:cTn id="62" dur="1" fill="hold">
                                          <p:stCondLst>
                                            <p:cond delay="0"/>
                                          </p:stCondLst>
                                        </p:cTn>
                                        <p:tgtEl>
                                          <p:spTgt spid="57361"/>
                                        </p:tgtEl>
                                        <p:attrNameLst>
                                          <p:attrName>style.visibility</p:attrName>
                                        </p:attrNameLst>
                                      </p:cBhvr>
                                      <p:to>
                                        <p:strVal val="visible"/>
                                      </p:to>
                                    </p:set>
                                    <p:animEffect transition="in" filter="wipe(up)">
                                      <p:cBhvr>
                                        <p:cTn id="63" dur="500"/>
                                        <p:tgtEl>
                                          <p:spTgt spid="57361"/>
                                        </p:tgtEl>
                                      </p:cBhvr>
                                    </p:animEffect>
                                  </p:childTnLst>
                                </p:cTn>
                              </p:par>
                            </p:childTnLst>
                          </p:cTn>
                        </p:par>
                        <p:par>
                          <p:cTn id="64" fill="hold">
                            <p:stCondLst>
                              <p:cond delay="8500"/>
                            </p:stCondLst>
                            <p:childTnLst>
                              <p:par>
                                <p:cTn id="65" presetID="22" presetClass="entr" presetSubtype="1" fill="hold" nodeType="afterEffect">
                                  <p:stCondLst>
                                    <p:cond delay="0"/>
                                  </p:stCondLst>
                                  <p:childTnLst>
                                    <p:set>
                                      <p:cBhvr>
                                        <p:cTn id="66" dur="1" fill="hold">
                                          <p:stCondLst>
                                            <p:cond delay="0"/>
                                          </p:stCondLst>
                                        </p:cTn>
                                        <p:tgtEl>
                                          <p:spTgt spid="57362"/>
                                        </p:tgtEl>
                                        <p:attrNameLst>
                                          <p:attrName>style.visibility</p:attrName>
                                        </p:attrNameLst>
                                      </p:cBhvr>
                                      <p:to>
                                        <p:strVal val="visible"/>
                                      </p:to>
                                    </p:set>
                                    <p:animEffect transition="in" filter="wipe(up)">
                                      <p:cBhvr>
                                        <p:cTn id="67" dur="500"/>
                                        <p:tgtEl>
                                          <p:spTgt spid="57362"/>
                                        </p:tgtEl>
                                      </p:cBhvr>
                                    </p:animEffect>
                                  </p:childTnLst>
                                </p:cTn>
                              </p:par>
                            </p:childTnLst>
                          </p:cTn>
                        </p:par>
                        <p:par>
                          <p:cTn id="68" fill="hold">
                            <p:stCondLst>
                              <p:cond delay="9000"/>
                            </p:stCondLst>
                            <p:childTnLst>
                              <p:par>
                                <p:cTn id="69" presetID="22" presetClass="entr" presetSubtype="1" fill="hold" nodeType="afterEffect">
                                  <p:stCondLst>
                                    <p:cond delay="0"/>
                                  </p:stCondLst>
                                  <p:childTnLst>
                                    <p:set>
                                      <p:cBhvr>
                                        <p:cTn id="70" dur="1" fill="hold">
                                          <p:stCondLst>
                                            <p:cond delay="0"/>
                                          </p:stCondLst>
                                        </p:cTn>
                                        <p:tgtEl>
                                          <p:spTgt spid="57363"/>
                                        </p:tgtEl>
                                        <p:attrNameLst>
                                          <p:attrName>style.visibility</p:attrName>
                                        </p:attrNameLst>
                                      </p:cBhvr>
                                      <p:to>
                                        <p:strVal val="visible"/>
                                      </p:to>
                                    </p:set>
                                    <p:animEffect transition="in" filter="wipe(up)">
                                      <p:cBhvr>
                                        <p:cTn id="71" dur="500"/>
                                        <p:tgtEl>
                                          <p:spTgt spid="573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pic>
        <p:nvPicPr>
          <p:cNvPr id="58370" name="图片 58369" descr="太平天国西征地图"/>
          <p:cNvPicPr>
            <a:picLocks noChangeAspect="1"/>
          </p:cNvPicPr>
          <p:nvPr/>
        </p:nvPicPr>
        <p:blipFill>
          <a:blip r:embed="rId1"/>
          <a:stretch>
            <a:fillRect/>
          </a:stretch>
        </p:blipFill>
        <p:spPr>
          <a:xfrm>
            <a:off x="381000" y="106363"/>
            <a:ext cx="8458200" cy="6142037"/>
          </a:xfrm>
          <a:prstGeom prst="rect">
            <a:avLst/>
          </a:prstGeom>
          <a:noFill/>
          <a:ln w="9525">
            <a:noFill/>
          </a:ln>
        </p:spPr>
      </p:pic>
      <p:sp>
        <p:nvSpPr>
          <p:cNvPr id="58371" name="文本框 58370"/>
          <p:cNvSpPr txBox="1"/>
          <p:nvPr/>
        </p:nvSpPr>
        <p:spPr>
          <a:xfrm>
            <a:off x="2635250" y="6172200"/>
            <a:ext cx="3855720" cy="645160"/>
          </a:xfrm>
          <a:prstGeom prst="rect">
            <a:avLst/>
          </a:prstGeom>
          <a:noFill/>
          <a:ln w="9525">
            <a:noFill/>
          </a:ln>
        </p:spPr>
        <p:txBody>
          <a:bodyPr wrap="none" anchor="t">
            <a:spAutoFit/>
          </a:bodyPr>
          <a:p>
            <a:pPr>
              <a:buClr>
                <a:schemeClr val="bg1"/>
              </a:buClr>
            </a:pPr>
            <a:r>
              <a:rPr lang="zh-CN" altLang="en-US" sz="3600" b="1" dirty="0">
                <a:solidFill>
                  <a:srgbClr val="FFFF00"/>
                </a:solidFill>
                <a:latin typeface="Times New Roman" panose="02020603050405020304" pitchFamily="18" charset="0"/>
                <a:ea typeface="华文新魏" panose="02010800040101010101" pitchFamily="2" charset="-122"/>
              </a:rPr>
              <a:t>太平军西征形势图</a:t>
            </a:r>
            <a:endParaRPr lang="zh-CN" altLang="en-US" sz="3600" b="1" dirty="0">
              <a:solidFill>
                <a:srgbClr val="FFFF00"/>
              </a:solidFill>
              <a:latin typeface="Times New Roman" panose="02020603050405020304" pitchFamily="18" charset="0"/>
              <a:ea typeface="华文新魏" panose="02010800040101010101" pitchFamily="2" charset="-122"/>
            </a:endParaRPr>
          </a:p>
        </p:txBody>
      </p:sp>
      <p:sp>
        <p:nvSpPr>
          <p:cNvPr id="58372" name="任意多边形 58371"/>
          <p:cNvSpPr/>
          <p:nvPr/>
        </p:nvSpPr>
        <p:spPr>
          <a:xfrm>
            <a:off x="4800600" y="3581400"/>
            <a:ext cx="1219200" cy="838200"/>
          </a:xfrm>
          <a:custGeom>
            <a:avLst/>
            <a:gdLst/>
            <a:ahLst/>
            <a:cxnLst/>
            <a:pathLst>
              <a:path w="720" h="480">
                <a:moveTo>
                  <a:pt x="720" y="0"/>
                </a:moveTo>
                <a:cubicBezTo>
                  <a:pt x="688" y="56"/>
                  <a:pt x="656" y="112"/>
                  <a:pt x="624" y="144"/>
                </a:cubicBezTo>
                <a:cubicBezTo>
                  <a:pt x="592" y="176"/>
                  <a:pt x="560" y="168"/>
                  <a:pt x="528" y="192"/>
                </a:cubicBezTo>
                <a:cubicBezTo>
                  <a:pt x="496" y="216"/>
                  <a:pt x="472" y="256"/>
                  <a:pt x="432" y="288"/>
                </a:cubicBezTo>
                <a:cubicBezTo>
                  <a:pt x="392" y="320"/>
                  <a:pt x="360" y="352"/>
                  <a:pt x="288" y="384"/>
                </a:cubicBezTo>
                <a:cubicBezTo>
                  <a:pt x="216" y="416"/>
                  <a:pt x="48" y="464"/>
                  <a:pt x="0" y="480"/>
                </a:cubicBezTo>
              </a:path>
            </a:pathLst>
          </a:custGeom>
          <a:noFill/>
          <a:ln w="76200" cap="flat" cmpd="sng">
            <a:solidFill>
              <a:srgbClr val="FF3300"/>
            </a:solidFill>
            <a:prstDash val="solid"/>
            <a:headEnd type="none" w="med" len="med"/>
            <a:tailEnd type="none" w="med" len="med"/>
          </a:ln>
        </p:spPr>
        <p:txBody>
          <a:bodyPr/>
          <a:p>
            <a:endParaRPr lang="zh-CN" altLang="en-US"/>
          </a:p>
        </p:txBody>
      </p:sp>
      <p:sp>
        <p:nvSpPr>
          <p:cNvPr id="58373" name="直接连接符 58372"/>
          <p:cNvSpPr/>
          <p:nvPr/>
        </p:nvSpPr>
        <p:spPr>
          <a:xfrm flipH="1">
            <a:off x="4648200" y="4343400"/>
            <a:ext cx="381000" cy="152400"/>
          </a:xfrm>
          <a:prstGeom prst="line">
            <a:avLst/>
          </a:prstGeom>
          <a:ln w="76200" cap="flat" cmpd="sng">
            <a:solidFill>
              <a:srgbClr val="FF3300"/>
            </a:solidFill>
            <a:prstDash val="solid"/>
            <a:headEnd type="none" w="med" len="med"/>
            <a:tailEnd type="triangle" w="sm" len="lg"/>
          </a:ln>
        </p:spPr>
      </p:sp>
      <p:sp>
        <p:nvSpPr>
          <p:cNvPr id="58374" name="任意多边形 58373"/>
          <p:cNvSpPr/>
          <p:nvPr/>
        </p:nvSpPr>
        <p:spPr>
          <a:xfrm>
            <a:off x="4572000" y="4584700"/>
            <a:ext cx="185738" cy="517525"/>
          </a:xfrm>
          <a:custGeom>
            <a:avLst/>
            <a:gdLst/>
            <a:ahLst/>
            <a:cxnLst/>
            <a:pathLst>
              <a:path w="117" h="326">
                <a:moveTo>
                  <a:pt x="117" y="0"/>
                </a:moveTo>
                <a:cubicBezTo>
                  <a:pt x="111" y="56"/>
                  <a:pt x="101" y="100"/>
                  <a:pt x="83" y="151"/>
                </a:cubicBezTo>
                <a:cubicBezTo>
                  <a:pt x="75" y="211"/>
                  <a:pt x="70" y="265"/>
                  <a:pt x="17" y="301"/>
                </a:cubicBezTo>
                <a:cubicBezTo>
                  <a:pt x="11" y="309"/>
                  <a:pt x="0" y="326"/>
                  <a:pt x="0" y="326"/>
                </a:cubicBezTo>
              </a:path>
            </a:pathLst>
          </a:custGeom>
          <a:noFill/>
          <a:ln w="76200" cap="flat" cmpd="sng">
            <a:solidFill>
              <a:srgbClr val="FF3300"/>
            </a:solidFill>
            <a:prstDash val="solid"/>
            <a:headEnd type="none" w="med" len="med"/>
            <a:tailEnd type="none" w="med" len="med"/>
          </a:ln>
        </p:spPr>
        <p:txBody>
          <a:bodyPr/>
          <a:p>
            <a:endParaRPr lang="zh-CN" altLang="en-US"/>
          </a:p>
        </p:txBody>
      </p:sp>
      <p:sp>
        <p:nvSpPr>
          <p:cNvPr id="58375" name="任意多边形 58374"/>
          <p:cNvSpPr/>
          <p:nvPr/>
        </p:nvSpPr>
        <p:spPr>
          <a:xfrm>
            <a:off x="4121150" y="5102225"/>
            <a:ext cx="450850" cy="533400"/>
          </a:xfrm>
          <a:custGeom>
            <a:avLst/>
            <a:gdLst/>
            <a:ahLst/>
            <a:cxnLst/>
            <a:pathLst>
              <a:path w="284" h="336">
                <a:moveTo>
                  <a:pt x="284" y="0"/>
                </a:moveTo>
                <a:cubicBezTo>
                  <a:pt x="241" y="14"/>
                  <a:pt x="228" y="51"/>
                  <a:pt x="192" y="75"/>
                </a:cubicBezTo>
                <a:cubicBezTo>
                  <a:pt x="166" y="114"/>
                  <a:pt x="154" y="142"/>
                  <a:pt x="117" y="167"/>
                </a:cubicBezTo>
                <a:cubicBezTo>
                  <a:pt x="111" y="175"/>
                  <a:pt x="107" y="185"/>
                  <a:pt x="100" y="192"/>
                </a:cubicBezTo>
                <a:cubicBezTo>
                  <a:pt x="93" y="199"/>
                  <a:pt x="82" y="201"/>
                  <a:pt x="75" y="209"/>
                </a:cubicBezTo>
                <a:cubicBezTo>
                  <a:pt x="62" y="224"/>
                  <a:pt x="42" y="259"/>
                  <a:pt x="42" y="259"/>
                </a:cubicBezTo>
                <a:cubicBezTo>
                  <a:pt x="22" y="322"/>
                  <a:pt x="49" y="245"/>
                  <a:pt x="17" y="309"/>
                </a:cubicBezTo>
                <a:cubicBezTo>
                  <a:pt x="13" y="317"/>
                  <a:pt x="14" y="327"/>
                  <a:pt x="9" y="334"/>
                </a:cubicBezTo>
                <a:cubicBezTo>
                  <a:pt x="7" y="336"/>
                  <a:pt x="3" y="334"/>
                  <a:pt x="0" y="334"/>
                </a:cubicBezTo>
              </a:path>
            </a:pathLst>
          </a:custGeom>
          <a:noFill/>
          <a:ln w="38100" cap="flat" cmpd="sng">
            <a:solidFill>
              <a:srgbClr val="FF3300"/>
            </a:solidFill>
            <a:prstDash val="solid"/>
            <a:headEnd type="none" w="med" len="med"/>
            <a:tailEnd type="none" w="med" len="med"/>
          </a:ln>
        </p:spPr>
        <p:txBody>
          <a:bodyPr/>
          <a:p>
            <a:endParaRPr lang="zh-CN" altLang="en-US"/>
          </a:p>
        </p:txBody>
      </p:sp>
      <p:sp>
        <p:nvSpPr>
          <p:cNvPr id="58376" name="直接连接符 58375"/>
          <p:cNvSpPr/>
          <p:nvPr/>
        </p:nvSpPr>
        <p:spPr>
          <a:xfrm flipH="1">
            <a:off x="4114800" y="5486400"/>
            <a:ext cx="76200" cy="152400"/>
          </a:xfrm>
          <a:prstGeom prst="line">
            <a:avLst/>
          </a:prstGeom>
          <a:ln w="28575" cap="flat" cmpd="sng">
            <a:solidFill>
              <a:srgbClr val="FF3300"/>
            </a:solidFill>
            <a:prstDash val="solid"/>
            <a:headEnd type="none" w="med" len="med"/>
            <a:tailEnd type="triangle" w="sm" len="lg"/>
          </a:ln>
        </p:spPr>
      </p:sp>
      <p:sp>
        <p:nvSpPr>
          <p:cNvPr id="58377" name="直接连接符 58376"/>
          <p:cNvSpPr/>
          <p:nvPr/>
        </p:nvSpPr>
        <p:spPr>
          <a:xfrm flipH="1" flipV="1">
            <a:off x="3810000" y="5105400"/>
            <a:ext cx="76200" cy="457200"/>
          </a:xfrm>
          <a:prstGeom prst="line">
            <a:avLst/>
          </a:prstGeom>
          <a:ln w="76200" cap="flat" cmpd="sng">
            <a:solidFill>
              <a:srgbClr val="FF3300"/>
            </a:solidFill>
            <a:prstDash val="solid"/>
            <a:headEnd type="none" w="med" len="med"/>
            <a:tailEnd type="triangle" w="sm" len="lg"/>
          </a:ln>
        </p:spPr>
      </p:sp>
      <p:sp>
        <p:nvSpPr>
          <p:cNvPr id="58378" name="直接连接符 58377"/>
          <p:cNvSpPr/>
          <p:nvPr/>
        </p:nvSpPr>
        <p:spPr>
          <a:xfrm flipV="1">
            <a:off x="4038600" y="4419600"/>
            <a:ext cx="457200" cy="533400"/>
          </a:xfrm>
          <a:prstGeom prst="line">
            <a:avLst/>
          </a:prstGeom>
          <a:ln w="57150" cap="flat" cmpd="sng">
            <a:solidFill>
              <a:srgbClr val="FF3300"/>
            </a:solidFill>
            <a:prstDash val="solid"/>
            <a:headEnd type="none" w="med" len="med"/>
            <a:tailEnd type="triangle" w="sm" len="lg"/>
          </a:ln>
        </p:spPr>
      </p:sp>
      <p:sp>
        <p:nvSpPr>
          <p:cNvPr id="58379" name="直接连接符 58378"/>
          <p:cNvSpPr/>
          <p:nvPr/>
        </p:nvSpPr>
        <p:spPr>
          <a:xfrm flipV="1">
            <a:off x="4572000" y="3733800"/>
            <a:ext cx="304800" cy="609600"/>
          </a:xfrm>
          <a:prstGeom prst="line">
            <a:avLst/>
          </a:prstGeom>
          <a:ln w="57150" cap="flat" cmpd="sng">
            <a:solidFill>
              <a:srgbClr val="FF3300"/>
            </a:solidFill>
            <a:prstDash val="solid"/>
            <a:headEnd type="none" w="med" len="med"/>
            <a:tailEnd type="triangle" w="med" len="med"/>
          </a:ln>
        </p:spPr>
      </p:sp>
      <p:sp>
        <p:nvSpPr>
          <p:cNvPr id="58380" name="任意多边形 58379"/>
          <p:cNvSpPr/>
          <p:nvPr/>
        </p:nvSpPr>
        <p:spPr>
          <a:xfrm>
            <a:off x="2936875" y="4240213"/>
            <a:ext cx="985838" cy="584200"/>
          </a:xfrm>
          <a:custGeom>
            <a:avLst/>
            <a:gdLst/>
            <a:ahLst/>
            <a:cxnLst/>
            <a:pathLst>
              <a:path w="621" h="368">
                <a:moveTo>
                  <a:pt x="621" y="368"/>
                </a:moveTo>
                <a:cubicBezTo>
                  <a:pt x="618" y="357"/>
                  <a:pt x="621" y="343"/>
                  <a:pt x="613" y="334"/>
                </a:cubicBezTo>
                <a:cubicBezTo>
                  <a:pt x="592" y="310"/>
                  <a:pt x="540" y="286"/>
                  <a:pt x="512" y="267"/>
                </a:cubicBezTo>
                <a:cubicBezTo>
                  <a:pt x="498" y="257"/>
                  <a:pt x="462" y="251"/>
                  <a:pt x="462" y="251"/>
                </a:cubicBezTo>
                <a:cubicBezTo>
                  <a:pt x="445" y="240"/>
                  <a:pt x="429" y="228"/>
                  <a:pt x="412" y="217"/>
                </a:cubicBezTo>
                <a:cubicBezTo>
                  <a:pt x="404" y="212"/>
                  <a:pt x="387" y="201"/>
                  <a:pt x="387" y="201"/>
                </a:cubicBezTo>
                <a:cubicBezTo>
                  <a:pt x="370" y="148"/>
                  <a:pt x="394" y="199"/>
                  <a:pt x="354" y="167"/>
                </a:cubicBezTo>
                <a:cubicBezTo>
                  <a:pt x="302" y="125"/>
                  <a:pt x="372" y="153"/>
                  <a:pt x="312" y="134"/>
                </a:cubicBezTo>
                <a:cubicBezTo>
                  <a:pt x="304" y="128"/>
                  <a:pt x="296" y="121"/>
                  <a:pt x="287" y="117"/>
                </a:cubicBezTo>
                <a:cubicBezTo>
                  <a:pt x="277" y="113"/>
                  <a:pt x="264" y="114"/>
                  <a:pt x="254" y="109"/>
                </a:cubicBezTo>
                <a:cubicBezTo>
                  <a:pt x="236" y="100"/>
                  <a:pt x="204" y="75"/>
                  <a:pt x="204" y="75"/>
                </a:cubicBezTo>
                <a:cubicBezTo>
                  <a:pt x="170" y="25"/>
                  <a:pt x="85" y="34"/>
                  <a:pt x="28" y="25"/>
                </a:cubicBezTo>
                <a:cubicBezTo>
                  <a:pt x="0" y="15"/>
                  <a:pt x="46" y="0"/>
                  <a:pt x="28" y="0"/>
                </a:cubicBezTo>
              </a:path>
            </a:pathLst>
          </a:custGeom>
          <a:noFill/>
          <a:ln w="76200" cap="flat" cmpd="sng">
            <a:solidFill>
              <a:srgbClr val="FF3300"/>
            </a:solidFill>
            <a:prstDash val="solid"/>
            <a:headEnd type="none" w="med" len="med"/>
            <a:tailEnd type="none" w="med" len="med"/>
          </a:ln>
        </p:spPr>
        <p:txBody>
          <a:bodyPr/>
          <a:p>
            <a:endParaRPr lang="zh-CN" altLang="en-US"/>
          </a:p>
        </p:txBody>
      </p:sp>
      <p:sp>
        <p:nvSpPr>
          <p:cNvPr id="58381" name="直接连接符 58380"/>
          <p:cNvSpPr/>
          <p:nvPr/>
        </p:nvSpPr>
        <p:spPr>
          <a:xfrm flipH="1">
            <a:off x="2590800" y="4267200"/>
            <a:ext cx="381000" cy="76200"/>
          </a:xfrm>
          <a:prstGeom prst="line">
            <a:avLst/>
          </a:prstGeom>
          <a:ln w="57150" cap="flat" cmpd="sng">
            <a:solidFill>
              <a:srgbClr val="FF3300"/>
            </a:solidFill>
            <a:prstDash val="solid"/>
            <a:headEnd type="none" w="med" len="med"/>
            <a:tailEnd type="triangle" w="sm" len="lg"/>
          </a:ln>
        </p:spPr>
      </p:sp>
      <p:sp>
        <p:nvSpPr>
          <p:cNvPr id="58382" name="任意多边形 58381"/>
          <p:cNvSpPr/>
          <p:nvPr/>
        </p:nvSpPr>
        <p:spPr>
          <a:xfrm>
            <a:off x="1828800" y="4359275"/>
            <a:ext cx="676275" cy="742950"/>
          </a:xfrm>
          <a:custGeom>
            <a:avLst/>
            <a:gdLst/>
            <a:ahLst/>
            <a:cxnLst/>
            <a:pathLst>
              <a:path w="426" h="468">
                <a:moveTo>
                  <a:pt x="426" y="0"/>
                </a:moveTo>
                <a:cubicBezTo>
                  <a:pt x="408" y="8"/>
                  <a:pt x="348" y="37"/>
                  <a:pt x="317" y="51"/>
                </a:cubicBezTo>
                <a:cubicBezTo>
                  <a:pt x="286" y="65"/>
                  <a:pt x="261" y="72"/>
                  <a:pt x="240" y="86"/>
                </a:cubicBezTo>
                <a:cubicBezTo>
                  <a:pt x="219" y="100"/>
                  <a:pt x="208" y="118"/>
                  <a:pt x="192" y="134"/>
                </a:cubicBezTo>
                <a:cubicBezTo>
                  <a:pt x="176" y="150"/>
                  <a:pt x="160" y="166"/>
                  <a:pt x="144" y="182"/>
                </a:cubicBezTo>
                <a:cubicBezTo>
                  <a:pt x="128" y="198"/>
                  <a:pt x="112" y="206"/>
                  <a:pt x="96" y="230"/>
                </a:cubicBezTo>
                <a:cubicBezTo>
                  <a:pt x="80" y="254"/>
                  <a:pt x="64" y="286"/>
                  <a:pt x="48" y="326"/>
                </a:cubicBezTo>
                <a:cubicBezTo>
                  <a:pt x="32" y="366"/>
                  <a:pt x="10" y="439"/>
                  <a:pt x="0" y="468"/>
                </a:cubicBezTo>
              </a:path>
            </a:pathLst>
          </a:custGeom>
          <a:noFill/>
          <a:ln w="57150" cap="flat" cmpd="sng">
            <a:solidFill>
              <a:srgbClr val="FF3300"/>
            </a:solidFill>
            <a:prstDash val="solid"/>
            <a:headEnd type="none" w="med" len="med"/>
            <a:tailEnd type="none" w="med" len="med"/>
          </a:ln>
        </p:spPr>
        <p:txBody>
          <a:bodyPr/>
          <a:p>
            <a:endParaRPr lang="zh-CN" altLang="en-US"/>
          </a:p>
        </p:txBody>
      </p:sp>
      <p:sp>
        <p:nvSpPr>
          <p:cNvPr id="58383" name="直接连接符 58382"/>
          <p:cNvSpPr/>
          <p:nvPr/>
        </p:nvSpPr>
        <p:spPr>
          <a:xfrm flipH="1">
            <a:off x="1828800" y="4800600"/>
            <a:ext cx="152400" cy="228600"/>
          </a:xfrm>
          <a:prstGeom prst="line">
            <a:avLst/>
          </a:prstGeom>
          <a:ln w="38100" cap="flat" cmpd="sng">
            <a:solidFill>
              <a:srgbClr val="FF3300"/>
            </a:solidFill>
            <a:prstDash val="solid"/>
            <a:headEnd type="none" w="med" len="med"/>
            <a:tailEnd type="triangle" w="sm" len="lg"/>
          </a:ln>
        </p:spPr>
      </p:sp>
      <p:sp>
        <p:nvSpPr>
          <p:cNvPr id="58384" name="任意多边形 58383"/>
          <p:cNvSpPr/>
          <p:nvPr/>
        </p:nvSpPr>
        <p:spPr>
          <a:xfrm>
            <a:off x="1335088" y="5367338"/>
            <a:ext cx="666750" cy="569912"/>
          </a:xfrm>
          <a:custGeom>
            <a:avLst/>
            <a:gdLst/>
            <a:ahLst/>
            <a:cxnLst/>
            <a:pathLst>
              <a:path w="420" h="359">
                <a:moveTo>
                  <a:pt x="420" y="0"/>
                </a:moveTo>
                <a:cubicBezTo>
                  <a:pt x="407" y="47"/>
                  <a:pt x="411" y="81"/>
                  <a:pt x="369" y="108"/>
                </a:cubicBezTo>
                <a:cubicBezTo>
                  <a:pt x="316" y="190"/>
                  <a:pt x="216" y="207"/>
                  <a:pt x="127" y="217"/>
                </a:cubicBezTo>
                <a:cubicBezTo>
                  <a:pt x="102" y="225"/>
                  <a:pt x="44" y="234"/>
                  <a:pt x="19" y="242"/>
                </a:cubicBezTo>
                <a:cubicBezTo>
                  <a:pt x="0" y="255"/>
                  <a:pt x="19" y="257"/>
                  <a:pt x="19" y="284"/>
                </a:cubicBezTo>
                <a:cubicBezTo>
                  <a:pt x="19" y="306"/>
                  <a:pt x="111" y="359"/>
                  <a:pt x="111" y="359"/>
                </a:cubicBezTo>
              </a:path>
            </a:pathLst>
          </a:custGeom>
          <a:noFill/>
          <a:ln w="76200" cap="flat" cmpd="sng">
            <a:solidFill>
              <a:srgbClr val="FF3300"/>
            </a:solidFill>
            <a:prstDash val="solid"/>
            <a:headEnd type="none" w="med" len="med"/>
            <a:tailEnd type="none" w="med" len="med"/>
          </a:ln>
        </p:spPr>
        <p:txBody>
          <a:bodyPr/>
          <a:p>
            <a:endParaRPr lang="zh-CN" altLang="en-US"/>
          </a:p>
        </p:txBody>
      </p:sp>
      <p:sp>
        <p:nvSpPr>
          <p:cNvPr id="58385" name="直接连接符 58384"/>
          <p:cNvSpPr/>
          <p:nvPr/>
        </p:nvSpPr>
        <p:spPr>
          <a:xfrm>
            <a:off x="1371600" y="5867400"/>
            <a:ext cx="381000" cy="228600"/>
          </a:xfrm>
          <a:prstGeom prst="line">
            <a:avLst/>
          </a:prstGeom>
          <a:ln w="57150" cap="flat" cmpd="sng">
            <a:solidFill>
              <a:srgbClr val="FF3300"/>
            </a:solidFill>
            <a:prstDash val="solid"/>
            <a:headEnd type="none" w="med" len="med"/>
            <a:tailEnd type="triangle" w="sm" len="lg"/>
          </a:ln>
        </p:spPr>
      </p:sp>
      <p:sp>
        <p:nvSpPr>
          <p:cNvPr id="58386" name="任意多边形 58385"/>
          <p:cNvSpPr/>
          <p:nvPr/>
        </p:nvSpPr>
        <p:spPr>
          <a:xfrm>
            <a:off x="5610225" y="3049588"/>
            <a:ext cx="1042988" cy="820737"/>
          </a:xfrm>
          <a:custGeom>
            <a:avLst/>
            <a:gdLst/>
            <a:ahLst/>
            <a:cxnLst/>
            <a:pathLst>
              <a:path w="657" h="517">
                <a:moveTo>
                  <a:pt x="348" y="16"/>
                </a:moveTo>
                <a:cubicBezTo>
                  <a:pt x="245" y="6"/>
                  <a:pt x="238" y="0"/>
                  <a:pt x="122" y="16"/>
                </a:cubicBezTo>
                <a:cubicBezTo>
                  <a:pt x="105" y="18"/>
                  <a:pt x="72" y="32"/>
                  <a:pt x="72" y="32"/>
                </a:cubicBezTo>
                <a:cubicBezTo>
                  <a:pt x="47" y="70"/>
                  <a:pt x="59" y="83"/>
                  <a:pt x="72" y="124"/>
                </a:cubicBezTo>
                <a:cubicBezTo>
                  <a:pt x="69" y="155"/>
                  <a:pt x="77" y="188"/>
                  <a:pt x="64" y="216"/>
                </a:cubicBezTo>
                <a:cubicBezTo>
                  <a:pt x="56" y="234"/>
                  <a:pt x="14" y="249"/>
                  <a:pt x="14" y="249"/>
                </a:cubicBezTo>
                <a:cubicBezTo>
                  <a:pt x="0" y="289"/>
                  <a:pt x="10" y="304"/>
                  <a:pt x="39" y="333"/>
                </a:cubicBezTo>
                <a:cubicBezTo>
                  <a:pt x="52" y="375"/>
                  <a:pt x="68" y="361"/>
                  <a:pt x="106" y="375"/>
                </a:cubicBezTo>
                <a:cubicBezTo>
                  <a:pt x="144" y="435"/>
                  <a:pt x="89" y="363"/>
                  <a:pt x="172" y="408"/>
                </a:cubicBezTo>
                <a:cubicBezTo>
                  <a:pt x="184" y="415"/>
                  <a:pt x="187" y="431"/>
                  <a:pt x="197" y="441"/>
                </a:cubicBezTo>
                <a:cubicBezTo>
                  <a:pt x="225" y="469"/>
                  <a:pt x="250" y="484"/>
                  <a:pt x="273" y="517"/>
                </a:cubicBezTo>
                <a:cubicBezTo>
                  <a:pt x="312" y="456"/>
                  <a:pt x="281" y="515"/>
                  <a:pt x="281" y="375"/>
                </a:cubicBezTo>
                <a:cubicBezTo>
                  <a:pt x="281" y="366"/>
                  <a:pt x="281" y="354"/>
                  <a:pt x="289" y="350"/>
                </a:cubicBezTo>
                <a:cubicBezTo>
                  <a:pt x="307" y="341"/>
                  <a:pt x="328" y="344"/>
                  <a:pt x="348" y="341"/>
                </a:cubicBezTo>
                <a:cubicBezTo>
                  <a:pt x="387" y="344"/>
                  <a:pt x="426" y="343"/>
                  <a:pt x="465" y="350"/>
                </a:cubicBezTo>
                <a:cubicBezTo>
                  <a:pt x="475" y="352"/>
                  <a:pt x="480" y="365"/>
                  <a:pt x="490" y="366"/>
                </a:cubicBezTo>
                <a:cubicBezTo>
                  <a:pt x="509" y="368"/>
                  <a:pt x="529" y="361"/>
                  <a:pt x="548" y="358"/>
                </a:cubicBezTo>
                <a:cubicBezTo>
                  <a:pt x="551" y="357"/>
                  <a:pt x="596" y="343"/>
                  <a:pt x="598" y="341"/>
                </a:cubicBezTo>
                <a:cubicBezTo>
                  <a:pt x="624" y="315"/>
                  <a:pt x="644" y="276"/>
                  <a:pt x="657" y="241"/>
                </a:cubicBezTo>
                <a:cubicBezTo>
                  <a:pt x="636" y="164"/>
                  <a:pt x="583" y="205"/>
                  <a:pt x="523" y="224"/>
                </a:cubicBezTo>
                <a:cubicBezTo>
                  <a:pt x="510" y="184"/>
                  <a:pt x="516" y="89"/>
                  <a:pt x="498" y="66"/>
                </a:cubicBezTo>
                <a:cubicBezTo>
                  <a:pt x="465" y="23"/>
                  <a:pt x="396" y="16"/>
                  <a:pt x="348" y="16"/>
                </a:cubicBezTo>
                <a:close/>
              </a:path>
            </a:pathLst>
          </a:custGeom>
          <a:solidFill>
            <a:srgbClr val="FF3300"/>
          </a:solidFill>
          <a:ln w="9525" cap="flat" cmpd="sng">
            <a:solidFill>
              <a:srgbClr val="FF3300"/>
            </a:solidFill>
            <a:prstDash val="solid"/>
            <a:headEnd type="none" w="med" len="med"/>
            <a:tailEnd type="none" w="med" len="med"/>
          </a:ln>
        </p:spPr>
        <p:txBody>
          <a:bodyPr/>
          <a:p>
            <a:endParaRPr lang="zh-CN" altLang="en-US"/>
          </a:p>
        </p:txBody>
      </p:sp>
      <p:sp>
        <p:nvSpPr>
          <p:cNvPr id="58387" name="任意多边形 58386"/>
          <p:cNvSpPr/>
          <p:nvPr/>
        </p:nvSpPr>
        <p:spPr>
          <a:xfrm>
            <a:off x="4651375" y="3379788"/>
            <a:ext cx="3697288" cy="2847975"/>
          </a:xfrm>
          <a:custGeom>
            <a:avLst/>
            <a:gdLst/>
            <a:ahLst/>
            <a:cxnLst/>
            <a:pathLst>
              <a:path w="2329" h="1794">
                <a:moveTo>
                  <a:pt x="67" y="684"/>
                </a:moveTo>
                <a:cubicBezTo>
                  <a:pt x="208" y="714"/>
                  <a:pt x="53" y="846"/>
                  <a:pt x="159" y="918"/>
                </a:cubicBezTo>
                <a:cubicBezTo>
                  <a:pt x="181" y="952"/>
                  <a:pt x="216" y="980"/>
                  <a:pt x="251" y="1001"/>
                </a:cubicBezTo>
                <a:cubicBezTo>
                  <a:pt x="290" y="1062"/>
                  <a:pt x="279" y="1032"/>
                  <a:pt x="292" y="1085"/>
                </a:cubicBezTo>
                <a:cubicBezTo>
                  <a:pt x="302" y="1200"/>
                  <a:pt x="279" y="1176"/>
                  <a:pt x="351" y="1202"/>
                </a:cubicBezTo>
                <a:cubicBezTo>
                  <a:pt x="394" y="1194"/>
                  <a:pt x="413" y="1182"/>
                  <a:pt x="451" y="1168"/>
                </a:cubicBezTo>
                <a:cubicBezTo>
                  <a:pt x="497" y="1174"/>
                  <a:pt x="540" y="1179"/>
                  <a:pt x="584" y="1193"/>
                </a:cubicBezTo>
                <a:cubicBezTo>
                  <a:pt x="590" y="1210"/>
                  <a:pt x="592" y="1228"/>
                  <a:pt x="601" y="1244"/>
                </a:cubicBezTo>
                <a:cubicBezTo>
                  <a:pt x="611" y="1262"/>
                  <a:pt x="635" y="1294"/>
                  <a:pt x="635" y="1294"/>
                </a:cubicBezTo>
                <a:cubicBezTo>
                  <a:pt x="664" y="1385"/>
                  <a:pt x="617" y="1247"/>
                  <a:pt x="660" y="1344"/>
                </a:cubicBezTo>
                <a:cubicBezTo>
                  <a:pt x="677" y="1382"/>
                  <a:pt x="679" y="1438"/>
                  <a:pt x="710" y="1469"/>
                </a:cubicBezTo>
                <a:cubicBezTo>
                  <a:pt x="729" y="1488"/>
                  <a:pt x="785" y="1502"/>
                  <a:pt x="785" y="1502"/>
                </a:cubicBezTo>
                <a:cubicBezTo>
                  <a:pt x="802" y="1513"/>
                  <a:pt x="818" y="1525"/>
                  <a:pt x="835" y="1536"/>
                </a:cubicBezTo>
                <a:cubicBezTo>
                  <a:pt x="842" y="1541"/>
                  <a:pt x="839" y="1553"/>
                  <a:pt x="843" y="1561"/>
                </a:cubicBezTo>
                <a:cubicBezTo>
                  <a:pt x="865" y="1600"/>
                  <a:pt x="907" y="1680"/>
                  <a:pt x="952" y="1694"/>
                </a:cubicBezTo>
                <a:cubicBezTo>
                  <a:pt x="994" y="1688"/>
                  <a:pt x="1022" y="1683"/>
                  <a:pt x="1060" y="1669"/>
                </a:cubicBezTo>
                <a:cubicBezTo>
                  <a:pt x="1052" y="1694"/>
                  <a:pt x="1035" y="1733"/>
                  <a:pt x="1019" y="1753"/>
                </a:cubicBezTo>
                <a:cubicBezTo>
                  <a:pt x="1005" y="1770"/>
                  <a:pt x="983" y="1779"/>
                  <a:pt x="968" y="1794"/>
                </a:cubicBezTo>
                <a:cubicBezTo>
                  <a:pt x="963" y="1777"/>
                  <a:pt x="948" y="1744"/>
                  <a:pt x="968" y="1728"/>
                </a:cubicBezTo>
                <a:cubicBezTo>
                  <a:pt x="977" y="1721"/>
                  <a:pt x="991" y="1733"/>
                  <a:pt x="1002" y="1736"/>
                </a:cubicBezTo>
                <a:cubicBezTo>
                  <a:pt x="1051" y="1724"/>
                  <a:pt x="1103" y="1704"/>
                  <a:pt x="1152" y="1694"/>
                </a:cubicBezTo>
                <a:cubicBezTo>
                  <a:pt x="1194" y="1686"/>
                  <a:pt x="1229" y="1683"/>
                  <a:pt x="1269" y="1669"/>
                </a:cubicBezTo>
                <a:cubicBezTo>
                  <a:pt x="1325" y="1672"/>
                  <a:pt x="1380" y="1673"/>
                  <a:pt x="1436" y="1678"/>
                </a:cubicBezTo>
                <a:cubicBezTo>
                  <a:pt x="1494" y="1683"/>
                  <a:pt x="1552" y="1704"/>
                  <a:pt x="1611" y="1711"/>
                </a:cubicBezTo>
                <a:cubicBezTo>
                  <a:pt x="1636" y="1719"/>
                  <a:pt x="1661" y="1728"/>
                  <a:pt x="1686" y="1736"/>
                </a:cubicBezTo>
                <a:cubicBezTo>
                  <a:pt x="1692" y="1744"/>
                  <a:pt x="1707" y="1752"/>
                  <a:pt x="1703" y="1761"/>
                </a:cubicBezTo>
                <a:cubicBezTo>
                  <a:pt x="1699" y="1769"/>
                  <a:pt x="1686" y="1756"/>
                  <a:pt x="1678" y="1753"/>
                </a:cubicBezTo>
                <a:cubicBezTo>
                  <a:pt x="1612" y="1730"/>
                  <a:pt x="1694" y="1757"/>
                  <a:pt x="1628" y="1736"/>
                </a:cubicBezTo>
                <a:cubicBezTo>
                  <a:pt x="1669" y="1763"/>
                  <a:pt x="1684" y="1772"/>
                  <a:pt x="1728" y="1786"/>
                </a:cubicBezTo>
                <a:cubicBezTo>
                  <a:pt x="1767" y="1774"/>
                  <a:pt x="1757" y="1764"/>
                  <a:pt x="1770" y="1728"/>
                </a:cubicBezTo>
                <a:cubicBezTo>
                  <a:pt x="1750" y="1671"/>
                  <a:pt x="1740" y="1606"/>
                  <a:pt x="1795" y="1569"/>
                </a:cubicBezTo>
                <a:cubicBezTo>
                  <a:pt x="1821" y="1530"/>
                  <a:pt x="1837" y="1542"/>
                  <a:pt x="1878" y="1527"/>
                </a:cubicBezTo>
                <a:cubicBezTo>
                  <a:pt x="1919" y="1486"/>
                  <a:pt x="1973" y="1447"/>
                  <a:pt x="2029" y="1427"/>
                </a:cubicBezTo>
                <a:cubicBezTo>
                  <a:pt x="2040" y="1430"/>
                  <a:pt x="2051" y="1433"/>
                  <a:pt x="2062" y="1436"/>
                </a:cubicBezTo>
                <a:cubicBezTo>
                  <a:pt x="2079" y="1441"/>
                  <a:pt x="2112" y="1452"/>
                  <a:pt x="2112" y="1452"/>
                </a:cubicBezTo>
                <a:cubicBezTo>
                  <a:pt x="2137" y="1449"/>
                  <a:pt x="2167" y="1459"/>
                  <a:pt x="2187" y="1444"/>
                </a:cubicBezTo>
                <a:cubicBezTo>
                  <a:pt x="2214" y="1424"/>
                  <a:pt x="2145" y="1352"/>
                  <a:pt x="2145" y="1352"/>
                </a:cubicBezTo>
                <a:cubicBezTo>
                  <a:pt x="2157" y="1295"/>
                  <a:pt x="2157" y="1300"/>
                  <a:pt x="2212" y="1285"/>
                </a:cubicBezTo>
                <a:cubicBezTo>
                  <a:pt x="2201" y="1252"/>
                  <a:pt x="2196" y="1238"/>
                  <a:pt x="2162" y="1227"/>
                </a:cubicBezTo>
                <a:cubicBezTo>
                  <a:pt x="2166" y="1216"/>
                  <a:pt x="2205" y="1161"/>
                  <a:pt x="2179" y="1152"/>
                </a:cubicBezTo>
                <a:cubicBezTo>
                  <a:pt x="2150" y="1142"/>
                  <a:pt x="2118" y="1146"/>
                  <a:pt x="2087" y="1143"/>
                </a:cubicBezTo>
                <a:cubicBezTo>
                  <a:pt x="2087" y="1141"/>
                  <a:pt x="2096" y="1085"/>
                  <a:pt x="2104" y="1077"/>
                </a:cubicBezTo>
                <a:cubicBezTo>
                  <a:pt x="2120" y="1061"/>
                  <a:pt x="2166" y="1059"/>
                  <a:pt x="2187" y="1052"/>
                </a:cubicBezTo>
                <a:cubicBezTo>
                  <a:pt x="2244" y="1060"/>
                  <a:pt x="2265" y="1069"/>
                  <a:pt x="2321" y="1060"/>
                </a:cubicBezTo>
                <a:cubicBezTo>
                  <a:pt x="2324" y="1043"/>
                  <a:pt x="2329" y="1027"/>
                  <a:pt x="2329" y="1010"/>
                </a:cubicBezTo>
                <a:cubicBezTo>
                  <a:pt x="2329" y="903"/>
                  <a:pt x="2306" y="952"/>
                  <a:pt x="2179" y="960"/>
                </a:cubicBezTo>
                <a:cubicBezTo>
                  <a:pt x="2144" y="971"/>
                  <a:pt x="2133" y="970"/>
                  <a:pt x="2120" y="935"/>
                </a:cubicBezTo>
                <a:cubicBezTo>
                  <a:pt x="2169" y="930"/>
                  <a:pt x="2223" y="936"/>
                  <a:pt x="2262" y="901"/>
                </a:cubicBezTo>
                <a:cubicBezTo>
                  <a:pt x="2280" y="885"/>
                  <a:pt x="2312" y="851"/>
                  <a:pt x="2312" y="851"/>
                </a:cubicBezTo>
                <a:cubicBezTo>
                  <a:pt x="2309" y="834"/>
                  <a:pt x="2312" y="816"/>
                  <a:pt x="2304" y="801"/>
                </a:cubicBezTo>
                <a:cubicBezTo>
                  <a:pt x="2301" y="796"/>
                  <a:pt x="2247" y="787"/>
                  <a:pt x="2237" y="784"/>
                </a:cubicBezTo>
                <a:cubicBezTo>
                  <a:pt x="2192" y="772"/>
                  <a:pt x="2145" y="755"/>
                  <a:pt x="2104" y="734"/>
                </a:cubicBezTo>
                <a:cubicBezTo>
                  <a:pt x="2095" y="730"/>
                  <a:pt x="2088" y="721"/>
                  <a:pt x="2079" y="718"/>
                </a:cubicBezTo>
                <a:cubicBezTo>
                  <a:pt x="2055" y="710"/>
                  <a:pt x="2028" y="709"/>
                  <a:pt x="2004" y="701"/>
                </a:cubicBezTo>
                <a:cubicBezTo>
                  <a:pt x="1947" y="708"/>
                  <a:pt x="1892" y="716"/>
                  <a:pt x="1837" y="734"/>
                </a:cubicBezTo>
                <a:cubicBezTo>
                  <a:pt x="1779" y="773"/>
                  <a:pt x="1764" y="757"/>
                  <a:pt x="1678" y="751"/>
                </a:cubicBezTo>
                <a:cubicBezTo>
                  <a:pt x="1633" y="737"/>
                  <a:pt x="1662" y="749"/>
                  <a:pt x="1603" y="709"/>
                </a:cubicBezTo>
                <a:cubicBezTo>
                  <a:pt x="1595" y="704"/>
                  <a:pt x="1578" y="693"/>
                  <a:pt x="1578" y="693"/>
                </a:cubicBezTo>
                <a:cubicBezTo>
                  <a:pt x="1598" y="607"/>
                  <a:pt x="1703" y="646"/>
                  <a:pt x="1787" y="642"/>
                </a:cubicBezTo>
                <a:cubicBezTo>
                  <a:pt x="1868" y="616"/>
                  <a:pt x="1820" y="646"/>
                  <a:pt x="1845" y="601"/>
                </a:cubicBezTo>
                <a:cubicBezTo>
                  <a:pt x="1855" y="583"/>
                  <a:pt x="1867" y="568"/>
                  <a:pt x="1878" y="551"/>
                </a:cubicBezTo>
                <a:cubicBezTo>
                  <a:pt x="1889" y="534"/>
                  <a:pt x="1918" y="540"/>
                  <a:pt x="1937" y="534"/>
                </a:cubicBezTo>
                <a:cubicBezTo>
                  <a:pt x="1945" y="528"/>
                  <a:pt x="1955" y="524"/>
                  <a:pt x="1962" y="517"/>
                </a:cubicBezTo>
                <a:cubicBezTo>
                  <a:pt x="1969" y="510"/>
                  <a:pt x="1971" y="499"/>
                  <a:pt x="1979" y="492"/>
                </a:cubicBezTo>
                <a:cubicBezTo>
                  <a:pt x="2062" y="420"/>
                  <a:pt x="1999" y="481"/>
                  <a:pt x="2054" y="450"/>
                </a:cubicBezTo>
                <a:cubicBezTo>
                  <a:pt x="2071" y="440"/>
                  <a:pt x="2104" y="417"/>
                  <a:pt x="2104" y="417"/>
                </a:cubicBezTo>
                <a:cubicBezTo>
                  <a:pt x="2109" y="409"/>
                  <a:pt x="2112" y="398"/>
                  <a:pt x="2120" y="392"/>
                </a:cubicBezTo>
                <a:cubicBezTo>
                  <a:pt x="2127" y="387"/>
                  <a:pt x="2139" y="390"/>
                  <a:pt x="2145" y="384"/>
                </a:cubicBezTo>
                <a:cubicBezTo>
                  <a:pt x="2147" y="382"/>
                  <a:pt x="2161" y="336"/>
                  <a:pt x="2162" y="334"/>
                </a:cubicBezTo>
                <a:cubicBezTo>
                  <a:pt x="2127" y="299"/>
                  <a:pt x="2107" y="306"/>
                  <a:pt x="2062" y="292"/>
                </a:cubicBezTo>
                <a:cubicBezTo>
                  <a:pt x="1988" y="241"/>
                  <a:pt x="1932" y="222"/>
                  <a:pt x="1853" y="183"/>
                </a:cubicBezTo>
                <a:cubicBezTo>
                  <a:pt x="1758" y="135"/>
                  <a:pt x="1659" y="95"/>
                  <a:pt x="1553" y="75"/>
                </a:cubicBezTo>
                <a:cubicBezTo>
                  <a:pt x="1538" y="60"/>
                  <a:pt x="1528" y="39"/>
                  <a:pt x="1511" y="25"/>
                </a:cubicBezTo>
                <a:cubicBezTo>
                  <a:pt x="1492" y="9"/>
                  <a:pt x="1452" y="8"/>
                  <a:pt x="1428" y="0"/>
                </a:cubicBezTo>
                <a:cubicBezTo>
                  <a:pt x="1386" y="6"/>
                  <a:pt x="1358" y="11"/>
                  <a:pt x="1319" y="25"/>
                </a:cubicBezTo>
                <a:cubicBezTo>
                  <a:pt x="1281" y="82"/>
                  <a:pt x="1305" y="69"/>
                  <a:pt x="1261" y="83"/>
                </a:cubicBezTo>
                <a:cubicBezTo>
                  <a:pt x="1250" y="100"/>
                  <a:pt x="1209" y="124"/>
                  <a:pt x="1227" y="133"/>
                </a:cubicBezTo>
                <a:cubicBezTo>
                  <a:pt x="1306" y="172"/>
                  <a:pt x="1400" y="170"/>
                  <a:pt x="1486" y="175"/>
                </a:cubicBezTo>
                <a:cubicBezTo>
                  <a:pt x="1495" y="202"/>
                  <a:pt x="1510" y="223"/>
                  <a:pt x="1519" y="250"/>
                </a:cubicBezTo>
                <a:cubicBezTo>
                  <a:pt x="1486" y="302"/>
                  <a:pt x="1511" y="251"/>
                  <a:pt x="1511" y="350"/>
                </a:cubicBezTo>
                <a:cubicBezTo>
                  <a:pt x="1511" y="372"/>
                  <a:pt x="1506" y="395"/>
                  <a:pt x="1503" y="417"/>
                </a:cubicBezTo>
                <a:cubicBezTo>
                  <a:pt x="1426" y="405"/>
                  <a:pt x="1347" y="420"/>
                  <a:pt x="1269" y="425"/>
                </a:cubicBezTo>
                <a:cubicBezTo>
                  <a:pt x="1138" y="421"/>
                  <a:pt x="1006" y="428"/>
                  <a:pt x="877" y="400"/>
                </a:cubicBezTo>
                <a:cubicBezTo>
                  <a:pt x="854" y="336"/>
                  <a:pt x="854" y="256"/>
                  <a:pt x="793" y="217"/>
                </a:cubicBezTo>
                <a:cubicBezTo>
                  <a:pt x="765" y="176"/>
                  <a:pt x="738" y="172"/>
                  <a:pt x="693" y="158"/>
                </a:cubicBezTo>
                <a:cubicBezTo>
                  <a:pt x="676" y="153"/>
                  <a:pt x="643" y="142"/>
                  <a:pt x="643" y="142"/>
                </a:cubicBezTo>
                <a:cubicBezTo>
                  <a:pt x="596" y="172"/>
                  <a:pt x="608" y="214"/>
                  <a:pt x="584" y="258"/>
                </a:cubicBezTo>
                <a:cubicBezTo>
                  <a:pt x="574" y="276"/>
                  <a:pt x="551" y="309"/>
                  <a:pt x="551" y="309"/>
                </a:cubicBezTo>
                <a:cubicBezTo>
                  <a:pt x="533" y="366"/>
                  <a:pt x="461" y="380"/>
                  <a:pt x="409" y="392"/>
                </a:cubicBezTo>
                <a:cubicBezTo>
                  <a:pt x="374" y="415"/>
                  <a:pt x="347" y="438"/>
                  <a:pt x="309" y="450"/>
                </a:cubicBezTo>
                <a:cubicBezTo>
                  <a:pt x="292" y="506"/>
                  <a:pt x="316" y="453"/>
                  <a:pt x="276" y="484"/>
                </a:cubicBezTo>
                <a:cubicBezTo>
                  <a:pt x="222" y="527"/>
                  <a:pt x="297" y="497"/>
                  <a:pt x="234" y="517"/>
                </a:cubicBezTo>
                <a:cubicBezTo>
                  <a:pt x="214" y="546"/>
                  <a:pt x="200" y="556"/>
                  <a:pt x="167" y="567"/>
                </a:cubicBezTo>
                <a:cubicBezTo>
                  <a:pt x="118" y="600"/>
                  <a:pt x="73" y="616"/>
                  <a:pt x="17" y="634"/>
                </a:cubicBezTo>
                <a:cubicBezTo>
                  <a:pt x="0" y="681"/>
                  <a:pt x="0" y="688"/>
                  <a:pt x="8" y="743"/>
                </a:cubicBezTo>
                <a:cubicBezTo>
                  <a:pt x="37" y="701"/>
                  <a:pt x="62" y="709"/>
                  <a:pt x="109" y="709"/>
                </a:cubicBezTo>
              </a:path>
            </a:pathLst>
          </a:custGeom>
          <a:solidFill>
            <a:srgbClr val="FF3300">
              <a:alpha val="50000"/>
            </a:srgbClr>
          </a:solidFill>
          <a:ln w="9525" cap="flat" cmpd="sng">
            <a:solidFill>
              <a:srgbClr val="FF3300"/>
            </a:solidFill>
            <a:prstDash val="solid"/>
            <a:headEnd type="none" w="med" len="med"/>
            <a:tailEnd type="none" w="med" len="med"/>
          </a:ln>
        </p:spPr>
        <p:txBody>
          <a:bodyPr/>
          <a:p>
            <a:endParaRPr lang="zh-CN" altLang="en-US"/>
          </a:p>
        </p:txBody>
      </p:sp>
      <p:sp>
        <p:nvSpPr>
          <p:cNvPr id="58388" name="任意多边形 58387"/>
          <p:cNvSpPr/>
          <p:nvPr/>
        </p:nvSpPr>
        <p:spPr>
          <a:xfrm>
            <a:off x="3330575" y="4419600"/>
            <a:ext cx="3290888" cy="1849438"/>
          </a:xfrm>
          <a:custGeom>
            <a:avLst/>
            <a:gdLst/>
            <a:ahLst/>
            <a:cxnLst/>
            <a:pathLst>
              <a:path w="2073" h="1165">
                <a:moveTo>
                  <a:pt x="974" y="44"/>
                </a:moveTo>
                <a:cubicBezTo>
                  <a:pt x="982" y="91"/>
                  <a:pt x="978" y="121"/>
                  <a:pt x="1018" y="149"/>
                </a:cubicBezTo>
                <a:cubicBezTo>
                  <a:pt x="1033" y="198"/>
                  <a:pt x="1014" y="154"/>
                  <a:pt x="1052" y="201"/>
                </a:cubicBezTo>
                <a:cubicBezTo>
                  <a:pt x="1065" y="218"/>
                  <a:pt x="1088" y="253"/>
                  <a:pt x="1088" y="253"/>
                </a:cubicBezTo>
                <a:cubicBezTo>
                  <a:pt x="1107" y="316"/>
                  <a:pt x="1078" y="243"/>
                  <a:pt x="1122" y="297"/>
                </a:cubicBezTo>
                <a:cubicBezTo>
                  <a:pt x="1140" y="318"/>
                  <a:pt x="1150" y="380"/>
                  <a:pt x="1166" y="411"/>
                </a:cubicBezTo>
                <a:cubicBezTo>
                  <a:pt x="1175" y="457"/>
                  <a:pt x="1178" y="497"/>
                  <a:pt x="1218" y="524"/>
                </a:cubicBezTo>
                <a:cubicBezTo>
                  <a:pt x="1293" y="521"/>
                  <a:pt x="1370" y="516"/>
                  <a:pt x="1445" y="516"/>
                </a:cubicBezTo>
                <a:cubicBezTo>
                  <a:pt x="1505" y="516"/>
                  <a:pt x="1323" y="531"/>
                  <a:pt x="1262" y="524"/>
                </a:cubicBezTo>
                <a:cubicBezTo>
                  <a:pt x="1253" y="523"/>
                  <a:pt x="1263" y="503"/>
                  <a:pt x="1270" y="498"/>
                </a:cubicBezTo>
                <a:cubicBezTo>
                  <a:pt x="1299" y="475"/>
                  <a:pt x="1385" y="469"/>
                  <a:pt x="1419" y="464"/>
                </a:cubicBezTo>
                <a:cubicBezTo>
                  <a:pt x="1495" y="424"/>
                  <a:pt x="1538" y="485"/>
                  <a:pt x="1593" y="533"/>
                </a:cubicBezTo>
                <a:cubicBezTo>
                  <a:pt x="1638" y="571"/>
                  <a:pt x="1686" y="605"/>
                  <a:pt x="1733" y="638"/>
                </a:cubicBezTo>
                <a:cubicBezTo>
                  <a:pt x="1793" y="681"/>
                  <a:pt x="1832" y="734"/>
                  <a:pt x="1907" y="751"/>
                </a:cubicBezTo>
                <a:cubicBezTo>
                  <a:pt x="1941" y="773"/>
                  <a:pt x="1961" y="797"/>
                  <a:pt x="1986" y="830"/>
                </a:cubicBezTo>
                <a:cubicBezTo>
                  <a:pt x="2009" y="929"/>
                  <a:pt x="1977" y="809"/>
                  <a:pt x="2012" y="892"/>
                </a:cubicBezTo>
                <a:cubicBezTo>
                  <a:pt x="2030" y="933"/>
                  <a:pt x="2021" y="975"/>
                  <a:pt x="2047" y="1014"/>
                </a:cubicBezTo>
                <a:cubicBezTo>
                  <a:pt x="2061" y="1108"/>
                  <a:pt x="2049" y="1026"/>
                  <a:pt x="2064" y="1145"/>
                </a:cubicBezTo>
                <a:cubicBezTo>
                  <a:pt x="2067" y="1165"/>
                  <a:pt x="2073" y="1111"/>
                  <a:pt x="2068" y="1131"/>
                </a:cubicBezTo>
                <a:cubicBezTo>
                  <a:pt x="2065" y="1141"/>
                  <a:pt x="2068" y="1154"/>
                  <a:pt x="2059" y="1148"/>
                </a:cubicBezTo>
                <a:cubicBezTo>
                  <a:pt x="2043" y="1139"/>
                  <a:pt x="2017" y="1139"/>
                  <a:pt x="2017" y="1139"/>
                </a:cubicBezTo>
                <a:cubicBezTo>
                  <a:pt x="2025" y="1106"/>
                  <a:pt x="2008" y="1097"/>
                  <a:pt x="2064" y="1135"/>
                </a:cubicBezTo>
                <a:cubicBezTo>
                  <a:pt x="2072" y="1141"/>
                  <a:pt x="2047" y="1142"/>
                  <a:pt x="2038" y="1145"/>
                </a:cubicBezTo>
                <a:cubicBezTo>
                  <a:pt x="2030" y="1148"/>
                  <a:pt x="2021" y="1150"/>
                  <a:pt x="2012" y="1153"/>
                </a:cubicBezTo>
                <a:cubicBezTo>
                  <a:pt x="1702" y="1139"/>
                  <a:pt x="1390" y="1138"/>
                  <a:pt x="1078" y="1127"/>
                </a:cubicBezTo>
                <a:cubicBezTo>
                  <a:pt x="1000" y="1130"/>
                  <a:pt x="921" y="1129"/>
                  <a:pt x="843" y="1135"/>
                </a:cubicBezTo>
                <a:cubicBezTo>
                  <a:pt x="834" y="1136"/>
                  <a:pt x="869" y="1135"/>
                  <a:pt x="869" y="1145"/>
                </a:cubicBezTo>
                <a:cubicBezTo>
                  <a:pt x="869" y="1155"/>
                  <a:pt x="848" y="1141"/>
                  <a:pt x="840" y="1148"/>
                </a:cubicBezTo>
                <a:cubicBezTo>
                  <a:pt x="695" y="1132"/>
                  <a:pt x="570" y="1161"/>
                  <a:pt x="423" y="1148"/>
                </a:cubicBezTo>
                <a:cubicBezTo>
                  <a:pt x="293" y="1151"/>
                  <a:pt x="144" y="1101"/>
                  <a:pt x="15" y="1119"/>
                </a:cubicBezTo>
                <a:cubicBezTo>
                  <a:pt x="0" y="1121"/>
                  <a:pt x="10" y="1121"/>
                  <a:pt x="22" y="1131"/>
                </a:cubicBezTo>
                <a:cubicBezTo>
                  <a:pt x="30" y="1137"/>
                  <a:pt x="40" y="1149"/>
                  <a:pt x="49" y="1145"/>
                </a:cubicBezTo>
                <a:cubicBezTo>
                  <a:pt x="61" y="1140"/>
                  <a:pt x="73" y="1139"/>
                  <a:pt x="85" y="1135"/>
                </a:cubicBezTo>
                <a:cubicBezTo>
                  <a:pt x="102" y="1124"/>
                  <a:pt x="119" y="1112"/>
                  <a:pt x="137" y="1101"/>
                </a:cubicBezTo>
                <a:cubicBezTo>
                  <a:pt x="144" y="1096"/>
                  <a:pt x="140" y="1082"/>
                  <a:pt x="145" y="1075"/>
                </a:cubicBezTo>
                <a:cubicBezTo>
                  <a:pt x="151" y="1066"/>
                  <a:pt x="163" y="1063"/>
                  <a:pt x="171" y="1057"/>
                </a:cubicBezTo>
                <a:cubicBezTo>
                  <a:pt x="185" y="1020"/>
                  <a:pt x="204" y="1012"/>
                  <a:pt x="233" y="988"/>
                </a:cubicBezTo>
                <a:cubicBezTo>
                  <a:pt x="261" y="964"/>
                  <a:pt x="271" y="938"/>
                  <a:pt x="302" y="918"/>
                </a:cubicBezTo>
                <a:cubicBezTo>
                  <a:pt x="316" y="880"/>
                  <a:pt x="331" y="843"/>
                  <a:pt x="364" y="821"/>
                </a:cubicBezTo>
                <a:cubicBezTo>
                  <a:pt x="377" y="780"/>
                  <a:pt x="386" y="729"/>
                  <a:pt x="407" y="691"/>
                </a:cubicBezTo>
                <a:cubicBezTo>
                  <a:pt x="418" y="673"/>
                  <a:pt x="442" y="638"/>
                  <a:pt x="442" y="638"/>
                </a:cubicBezTo>
                <a:cubicBezTo>
                  <a:pt x="445" y="630"/>
                  <a:pt x="447" y="621"/>
                  <a:pt x="450" y="612"/>
                </a:cubicBezTo>
                <a:cubicBezTo>
                  <a:pt x="453" y="604"/>
                  <a:pt x="457" y="594"/>
                  <a:pt x="460" y="586"/>
                </a:cubicBezTo>
                <a:cubicBezTo>
                  <a:pt x="466" y="568"/>
                  <a:pt x="476" y="533"/>
                  <a:pt x="476" y="533"/>
                </a:cubicBezTo>
                <a:cubicBezTo>
                  <a:pt x="464" y="482"/>
                  <a:pt x="458" y="399"/>
                  <a:pt x="503" y="359"/>
                </a:cubicBezTo>
                <a:cubicBezTo>
                  <a:pt x="518" y="344"/>
                  <a:pt x="538" y="335"/>
                  <a:pt x="556" y="323"/>
                </a:cubicBezTo>
                <a:cubicBezTo>
                  <a:pt x="564" y="317"/>
                  <a:pt x="582" y="306"/>
                  <a:pt x="582" y="306"/>
                </a:cubicBezTo>
                <a:cubicBezTo>
                  <a:pt x="615" y="253"/>
                  <a:pt x="679" y="242"/>
                  <a:pt x="730" y="210"/>
                </a:cubicBezTo>
                <a:cubicBezTo>
                  <a:pt x="776" y="139"/>
                  <a:pt x="716" y="221"/>
                  <a:pt x="773" y="175"/>
                </a:cubicBezTo>
                <a:cubicBezTo>
                  <a:pt x="791" y="160"/>
                  <a:pt x="803" y="140"/>
                  <a:pt x="817" y="122"/>
                </a:cubicBezTo>
                <a:cubicBezTo>
                  <a:pt x="849" y="80"/>
                  <a:pt x="859" y="30"/>
                  <a:pt x="904" y="0"/>
                </a:cubicBezTo>
                <a:cubicBezTo>
                  <a:pt x="939" y="9"/>
                  <a:pt x="966" y="17"/>
                  <a:pt x="983" y="52"/>
                </a:cubicBezTo>
                <a:cubicBezTo>
                  <a:pt x="985" y="57"/>
                  <a:pt x="977" y="47"/>
                  <a:pt x="974" y="44"/>
                </a:cubicBezTo>
                <a:close/>
              </a:path>
            </a:pathLst>
          </a:custGeom>
          <a:solidFill>
            <a:srgbClr val="FF3300">
              <a:alpha val="50000"/>
            </a:srgbClr>
          </a:solidFill>
          <a:ln w="9525" cap="flat" cmpd="sng">
            <a:solidFill>
              <a:srgbClr val="FF3300"/>
            </a:solidFill>
            <a:prstDash val="solid"/>
            <a:headEnd type="none" w="med" len="med"/>
            <a:tailEnd type="none" w="med" len="med"/>
          </a:ln>
        </p:spPr>
        <p:txBody>
          <a:bodyPr/>
          <a:p>
            <a:endParaRPr lang="zh-CN" altLang="en-US"/>
          </a:p>
        </p:txBody>
      </p:sp>
      <p:sp>
        <p:nvSpPr>
          <p:cNvPr id="58389" name="任意多边形 58388"/>
          <p:cNvSpPr/>
          <p:nvPr/>
        </p:nvSpPr>
        <p:spPr>
          <a:xfrm>
            <a:off x="3316288" y="4889500"/>
            <a:ext cx="919162" cy="1025525"/>
          </a:xfrm>
          <a:custGeom>
            <a:avLst/>
            <a:gdLst/>
            <a:ahLst/>
            <a:cxnLst/>
            <a:pathLst>
              <a:path w="579" h="646">
                <a:moveTo>
                  <a:pt x="265" y="643"/>
                </a:moveTo>
                <a:cubicBezTo>
                  <a:pt x="240" y="640"/>
                  <a:pt x="214" y="641"/>
                  <a:pt x="190" y="635"/>
                </a:cubicBezTo>
                <a:cubicBezTo>
                  <a:pt x="169" y="630"/>
                  <a:pt x="125" y="567"/>
                  <a:pt x="106" y="543"/>
                </a:cubicBezTo>
                <a:cubicBezTo>
                  <a:pt x="94" y="527"/>
                  <a:pt x="84" y="510"/>
                  <a:pt x="73" y="493"/>
                </a:cubicBezTo>
                <a:cubicBezTo>
                  <a:pt x="67" y="485"/>
                  <a:pt x="56" y="468"/>
                  <a:pt x="56" y="468"/>
                </a:cubicBezTo>
                <a:cubicBezTo>
                  <a:pt x="43" y="426"/>
                  <a:pt x="42" y="401"/>
                  <a:pt x="6" y="376"/>
                </a:cubicBezTo>
                <a:cubicBezTo>
                  <a:pt x="9" y="359"/>
                  <a:pt x="0" y="334"/>
                  <a:pt x="15" y="326"/>
                </a:cubicBezTo>
                <a:cubicBezTo>
                  <a:pt x="34" y="315"/>
                  <a:pt x="59" y="334"/>
                  <a:pt x="81" y="334"/>
                </a:cubicBezTo>
                <a:cubicBezTo>
                  <a:pt x="153" y="334"/>
                  <a:pt x="226" y="329"/>
                  <a:pt x="298" y="326"/>
                </a:cubicBezTo>
                <a:cubicBezTo>
                  <a:pt x="312" y="262"/>
                  <a:pt x="317" y="197"/>
                  <a:pt x="332" y="134"/>
                </a:cubicBezTo>
                <a:cubicBezTo>
                  <a:pt x="294" y="14"/>
                  <a:pt x="295" y="51"/>
                  <a:pt x="132" y="42"/>
                </a:cubicBezTo>
                <a:cubicBezTo>
                  <a:pt x="167" y="18"/>
                  <a:pt x="208" y="11"/>
                  <a:pt x="248" y="0"/>
                </a:cubicBezTo>
                <a:cubicBezTo>
                  <a:pt x="263" y="1"/>
                  <a:pt x="335" y="2"/>
                  <a:pt x="365" y="17"/>
                </a:cubicBezTo>
                <a:cubicBezTo>
                  <a:pt x="374" y="22"/>
                  <a:pt x="381" y="30"/>
                  <a:pt x="390" y="34"/>
                </a:cubicBezTo>
                <a:cubicBezTo>
                  <a:pt x="406" y="41"/>
                  <a:pt x="440" y="50"/>
                  <a:pt x="440" y="50"/>
                </a:cubicBezTo>
                <a:cubicBezTo>
                  <a:pt x="476" y="47"/>
                  <a:pt x="513" y="42"/>
                  <a:pt x="549" y="42"/>
                </a:cubicBezTo>
                <a:cubicBezTo>
                  <a:pt x="558" y="42"/>
                  <a:pt x="572" y="41"/>
                  <a:pt x="574" y="50"/>
                </a:cubicBezTo>
                <a:cubicBezTo>
                  <a:pt x="579" y="71"/>
                  <a:pt x="519" y="93"/>
                  <a:pt x="507" y="101"/>
                </a:cubicBezTo>
                <a:cubicBezTo>
                  <a:pt x="501" y="119"/>
                  <a:pt x="483" y="132"/>
                  <a:pt x="482" y="151"/>
                </a:cubicBezTo>
                <a:cubicBezTo>
                  <a:pt x="471" y="306"/>
                  <a:pt x="540" y="575"/>
                  <a:pt x="332" y="635"/>
                </a:cubicBezTo>
                <a:cubicBezTo>
                  <a:pt x="295" y="646"/>
                  <a:pt x="302" y="643"/>
                  <a:pt x="265" y="643"/>
                </a:cubicBezTo>
                <a:close/>
              </a:path>
            </a:pathLst>
          </a:custGeom>
          <a:solidFill>
            <a:srgbClr val="FF3300">
              <a:alpha val="50000"/>
            </a:srgbClr>
          </a:solidFill>
          <a:ln w="9525" cap="flat" cmpd="sng">
            <a:solidFill>
              <a:srgbClr val="FF3300"/>
            </a:solidFill>
            <a:prstDash val="solid"/>
            <a:headEnd type="none" w="med" len="med"/>
            <a:tailEnd type="none" w="med" len="med"/>
          </a:ln>
        </p:spPr>
        <p:txBody>
          <a:bodyPr/>
          <a:p>
            <a:endParaRPr lang="zh-CN" altLang="en-US"/>
          </a:p>
        </p:txBody>
      </p:sp>
      <p:sp>
        <p:nvSpPr>
          <p:cNvPr id="58390" name="任意多边形 58389"/>
          <p:cNvSpPr/>
          <p:nvPr/>
        </p:nvSpPr>
        <p:spPr>
          <a:xfrm>
            <a:off x="2941638" y="2306638"/>
            <a:ext cx="3287712" cy="2760662"/>
          </a:xfrm>
          <a:custGeom>
            <a:avLst/>
            <a:gdLst/>
            <a:ahLst/>
            <a:cxnLst/>
            <a:pathLst>
              <a:path w="2071" h="1739">
                <a:moveTo>
                  <a:pt x="760" y="1661"/>
                </a:moveTo>
                <a:cubicBezTo>
                  <a:pt x="813" y="1647"/>
                  <a:pt x="865" y="1632"/>
                  <a:pt x="918" y="1619"/>
                </a:cubicBezTo>
                <a:cubicBezTo>
                  <a:pt x="943" y="1613"/>
                  <a:pt x="994" y="1602"/>
                  <a:pt x="994" y="1602"/>
                </a:cubicBezTo>
                <a:cubicBezTo>
                  <a:pt x="1034" y="1582"/>
                  <a:pt x="1076" y="1563"/>
                  <a:pt x="1119" y="1552"/>
                </a:cubicBezTo>
                <a:cubicBezTo>
                  <a:pt x="1154" y="1530"/>
                  <a:pt x="1197" y="1515"/>
                  <a:pt x="1236" y="1502"/>
                </a:cubicBezTo>
                <a:cubicBezTo>
                  <a:pt x="1253" y="1485"/>
                  <a:pt x="1269" y="1469"/>
                  <a:pt x="1286" y="1452"/>
                </a:cubicBezTo>
                <a:cubicBezTo>
                  <a:pt x="1300" y="1438"/>
                  <a:pt x="1302" y="1413"/>
                  <a:pt x="1319" y="1402"/>
                </a:cubicBezTo>
                <a:cubicBezTo>
                  <a:pt x="1343" y="1385"/>
                  <a:pt x="1349" y="1384"/>
                  <a:pt x="1369" y="1360"/>
                </a:cubicBezTo>
                <a:cubicBezTo>
                  <a:pt x="1417" y="1303"/>
                  <a:pt x="1462" y="1226"/>
                  <a:pt x="1528" y="1193"/>
                </a:cubicBezTo>
                <a:cubicBezTo>
                  <a:pt x="1575" y="1131"/>
                  <a:pt x="1620" y="1069"/>
                  <a:pt x="1670" y="1010"/>
                </a:cubicBezTo>
                <a:cubicBezTo>
                  <a:pt x="1688" y="989"/>
                  <a:pt x="1720" y="943"/>
                  <a:pt x="1720" y="943"/>
                </a:cubicBezTo>
                <a:cubicBezTo>
                  <a:pt x="1733" y="876"/>
                  <a:pt x="1779" y="819"/>
                  <a:pt x="1812" y="759"/>
                </a:cubicBezTo>
                <a:cubicBezTo>
                  <a:pt x="1836" y="716"/>
                  <a:pt x="1850" y="676"/>
                  <a:pt x="1878" y="634"/>
                </a:cubicBezTo>
                <a:cubicBezTo>
                  <a:pt x="1883" y="627"/>
                  <a:pt x="1881" y="616"/>
                  <a:pt x="1887" y="609"/>
                </a:cubicBezTo>
                <a:cubicBezTo>
                  <a:pt x="1896" y="598"/>
                  <a:pt x="1910" y="594"/>
                  <a:pt x="1920" y="584"/>
                </a:cubicBezTo>
                <a:cubicBezTo>
                  <a:pt x="1965" y="539"/>
                  <a:pt x="1974" y="523"/>
                  <a:pt x="2037" y="500"/>
                </a:cubicBezTo>
                <a:cubicBezTo>
                  <a:pt x="2062" y="463"/>
                  <a:pt x="2071" y="463"/>
                  <a:pt x="2045" y="425"/>
                </a:cubicBezTo>
                <a:cubicBezTo>
                  <a:pt x="2026" y="366"/>
                  <a:pt x="2053" y="437"/>
                  <a:pt x="2012" y="375"/>
                </a:cubicBezTo>
                <a:cubicBezTo>
                  <a:pt x="2007" y="368"/>
                  <a:pt x="2009" y="357"/>
                  <a:pt x="2004" y="350"/>
                </a:cubicBezTo>
                <a:cubicBezTo>
                  <a:pt x="1976" y="314"/>
                  <a:pt x="1848" y="304"/>
                  <a:pt x="1812" y="300"/>
                </a:cubicBezTo>
                <a:cubicBezTo>
                  <a:pt x="1809" y="299"/>
                  <a:pt x="1759" y="289"/>
                  <a:pt x="1753" y="283"/>
                </a:cubicBezTo>
                <a:cubicBezTo>
                  <a:pt x="1688" y="217"/>
                  <a:pt x="1751" y="243"/>
                  <a:pt x="1695" y="225"/>
                </a:cubicBezTo>
                <a:cubicBezTo>
                  <a:pt x="1664" y="179"/>
                  <a:pt x="1620" y="174"/>
                  <a:pt x="1570" y="158"/>
                </a:cubicBezTo>
                <a:cubicBezTo>
                  <a:pt x="1562" y="152"/>
                  <a:pt x="1551" y="149"/>
                  <a:pt x="1545" y="141"/>
                </a:cubicBezTo>
                <a:cubicBezTo>
                  <a:pt x="1539" y="134"/>
                  <a:pt x="1542" y="122"/>
                  <a:pt x="1536" y="116"/>
                </a:cubicBezTo>
                <a:cubicBezTo>
                  <a:pt x="1522" y="102"/>
                  <a:pt x="1503" y="94"/>
                  <a:pt x="1486" y="83"/>
                </a:cubicBezTo>
                <a:cubicBezTo>
                  <a:pt x="1478" y="77"/>
                  <a:pt x="1461" y="66"/>
                  <a:pt x="1461" y="66"/>
                </a:cubicBezTo>
                <a:cubicBezTo>
                  <a:pt x="1430" y="69"/>
                  <a:pt x="1400" y="75"/>
                  <a:pt x="1369" y="75"/>
                </a:cubicBezTo>
                <a:cubicBezTo>
                  <a:pt x="1351" y="75"/>
                  <a:pt x="1292" y="15"/>
                  <a:pt x="1277" y="0"/>
                </a:cubicBezTo>
                <a:cubicBezTo>
                  <a:pt x="1172" y="6"/>
                  <a:pt x="1125" y="12"/>
                  <a:pt x="1035" y="33"/>
                </a:cubicBezTo>
                <a:cubicBezTo>
                  <a:pt x="1021" y="36"/>
                  <a:pt x="999" y="45"/>
                  <a:pt x="985" y="50"/>
                </a:cubicBezTo>
                <a:cubicBezTo>
                  <a:pt x="968" y="56"/>
                  <a:pt x="935" y="66"/>
                  <a:pt x="935" y="66"/>
                </a:cubicBezTo>
                <a:cubicBezTo>
                  <a:pt x="904" y="87"/>
                  <a:pt x="871" y="97"/>
                  <a:pt x="835" y="108"/>
                </a:cubicBezTo>
                <a:cubicBezTo>
                  <a:pt x="760" y="103"/>
                  <a:pt x="723" y="103"/>
                  <a:pt x="660" y="83"/>
                </a:cubicBezTo>
                <a:cubicBezTo>
                  <a:pt x="604" y="45"/>
                  <a:pt x="525" y="28"/>
                  <a:pt x="459" y="16"/>
                </a:cubicBezTo>
                <a:cubicBezTo>
                  <a:pt x="401" y="21"/>
                  <a:pt x="347" y="22"/>
                  <a:pt x="292" y="41"/>
                </a:cubicBezTo>
                <a:cubicBezTo>
                  <a:pt x="265" y="50"/>
                  <a:pt x="217" y="83"/>
                  <a:pt x="217" y="83"/>
                </a:cubicBezTo>
                <a:cubicBezTo>
                  <a:pt x="185" y="133"/>
                  <a:pt x="178" y="189"/>
                  <a:pt x="125" y="225"/>
                </a:cubicBezTo>
                <a:cubicBezTo>
                  <a:pt x="120" y="233"/>
                  <a:pt x="115" y="242"/>
                  <a:pt x="109" y="250"/>
                </a:cubicBezTo>
                <a:cubicBezTo>
                  <a:pt x="102" y="259"/>
                  <a:pt x="91" y="265"/>
                  <a:pt x="84" y="275"/>
                </a:cubicBezTo>
                <a:cubicBezTo>
                  <a:pt x="47" y="329"/>
                  <a:pt x="42" y="396"/>
                  <a:pt x="34" y="459"/>
                </a:cubicBezTo>
                <a:cubicBezTo>
                  <a:pt x="28" y="676"/>
                  <a:pt x="40" y="719"/>
                  <a:pt x="0" y="868"/>
                </a:cubicBezTo>
                <a:cubicBezTo>
                  <a:pt x="3" y="885"/>
                  <a:pt x="1" y="903"/>
                  <a:pt x="9" y="918"/>
                </a:cubicBezTo>
                <a:cubicBezTo>
                  <a:pt x="15" y="929"/>
                  <a:pt x="49" y="940"/>
                  <a:pt x="59" y="943"/>
                </a:cubicBezTo>
                <a:cubicBezTo>
                  <a:pt x="111" y="961"/>
                  <a:pt x="150" y="963"/>
                  <a:pt x="209" y="968"/>
                </a:cubicBezTo>
                <a:cubicBezTo>
                  <a:pt x="259" y="1002"/>
                  <a:pt x="312" y="1015"/>
                  <a:pt x="368" y="1035"/>
                </a:cubicBezTo>
                <a:cubicBezTo>
                  <a:pt x="426" y="1093"/>
                  <a:pt x="381" y="1140"/>
                  <a:pt x="368" y="1210"/>
                </a:cubicBezTo>
                <a:cubicBezTo>
                  <a:pt x="379" y="1309"/>
                  <a:pt x="365" y="1297"/>
                  <a:pt x="459" y="1310"/>
                </a:cubicBezTo>
                <a:cubicBezTo>
                  <a:pt x="498" y="1322"/>
                  <a:pt x="537" y="1330"/>
                  <a:pt x="576" y="1344"/>
                </a:cubicBezTo>
                <a:cubicBezTo>
                  <a:pt x="593" y="1369"/>
                  <a:pt x="600" y="1391"/>
                  <a:pt x="610" y="1419"/>
                </a:cubicBezTo>
                <a:cubicBezTo>
                  <a:pt x="580" y="1463"/>
                  <a:pt x="560" y="1523"/>
                  <a:pt x="626" y="1544"/>
                </a:cubicBezTo>
                <a:cubicBezTo>
                  <a:pt x="642" y="1588"/>
                  <a:pt x="612" y="1642"/>
                  <a:pt x="601" y="1686"/>
                </a:cubicBezTo>
                <a:cubicBezTo>
                  <a:pt x="598" y="1700"/>
                  <a:pt x="581" y="1720"/>
                  <a:pt x="593" y="1728"/>
                </a:cubicBezTo>
                <a:cubicBezTo>
                  <a:pt x="609" y="1739"/>
                  <a:pt x="632" y="1722"/>
                  <a:pt x="651" y="1719"/>
                </a:cubicBezTo>
                <a:cubicBezTo>
                  <a:pt x="687" y="1707"/>
                  <a:pt x="724" y="1698"/>
                  <a:pt x="760" y="1686"/>
                </a:cubicBezTo>
                <a:cubicBezTo>
                  <a:pt x="790" y="1645"/>
                  <a:pt x="798" y="1647"/>
                  <a:pt x="760" y="1661"/>
                </a:cubicBezTo>
                <a:close/>
              </a:path>
            </a:pathLst>
          </a:custGeom>
          <a:solidFill>
            <a:srgbClr val="FF3300">
              <a:alpha val="50000"/>
            </a:srgbClr>
          </a:solidFill>
          <a:ln w="9525" cap="flat" cmpd="sng">
            <a:solidFill>
              <a:srgbClr val="FF3300"/>
            </a:solidFill>
            <a:prstDash val="solid"/>
            <a:headEnd type="none" w="med" len="med"/>
            <a:tailEnd type="none" w="med" len="med"/>
          </a:ln>
        </p:spPr>
        <p:txBody>
          <a:bodyPr/>
          <a:p>
            <a:endParaRPr lang="zh-CN" altLang="en-US"/>
          </a:p>
        </p:txBody>
      </p:sp>
      <p:sp>
        <p:nvSpPr>
          <p:cNvPr id="58391" name="任意多边形 58390"/>
          <p:cNvSpPr/>
          <p:nvPr/>
        </p:nvSpPr>
        <p:spPr>
          <a:xfrm>
            <a:off x="2514600" y="3733800"/>
            <a:ext cx="1514475" cy="1287463"/>
          </a:xfrm>
          <a:custGeom>
            <a:avLst/>
            <a:gdLst/>
            <a:ahLst/>
            <a:cxnLst/>
            <a:pathLst>
              <a:path w="954" h="811">
                <a:moveTo>
                  <a:pt x="598" y="802"/>
                </a:moveTo>
                <a:cubicBezTo>
                  <a:pt x="455" y="756"/>
                  <a:pt x="565" y="786"/>
                  <a:pt x="256" y="794"/>
                </a:cubicBezTo>
                <a:cubicBezTo>
                  <a:pt x="242" y="791"/>
                  <a:pt x="223" y="797"/>
                  <a:pt x="214" y="786"/>
                </a:cubicBezTo>
                <a:cubicBezTo>
                  <a:pt x="202" y="770"/>
                  <a:pt x="209" y="746"/>
                  <a:pt x="205" y="727"/>
                </a:cubicBezTo>
                <a:cubicBezTo>
                  <a:pt x="195" y="685"/>
                  <a:pt x="188" y="657"/>
                  <a:pt x="147" y="644"/>
                </a:cubicBezTo>
                <a:cubicBezTo>
                  <a:pt x="141" y="636"/>
                  <a:pt x="138" y="625"/>
                  <a:pt x="130" y="619"/>
                </a:cubicBezTo>
                <a:cubicBezTo>
                  <a:pt x="123" y="613"/>
                  <a:pt x="111" y="616"/>
                  <a:pt x="105" y="610"/>
                </a:cubicBezTo>
                <a:cubicBezTo>
                  <a:pt x="91" y="596"/>
                  <a:pt x="72" y="560"/>
                  <a:pt x="72" y="560"/>
                </a:cubicBezTo>
                <a:cubicBezTo>
                  <a:pt x="63" y="532"/>
                  <a:pt x="47" y="512"/>
                  <a:pt x="38" y="485"/>
                </a:cubicBezTo>
                <a:cubicBezTo>
                  <a:pt x="32" y="468"/>
                  <a:pt x="22" y="435"/>
                  <a:pt x="22" y="435"/>
                </a:cubicBezTo>
                <a:cubicBezTo>
                  <a:pt x="7" y="324"/>
                  <a:pt x="5" y="324"/>
                  <a:pt x="5" y="168"/>
                </a:cubicBezTo>
                <a:cubicBezTo>
                  <a:pt x="5" y="146"/>
                  <a:pt x="0" y="119"/>
                  <a:pt x="13" y="101"/>
                </a:cubicBezTo>
                <a:cubicBezTo>
                  <a:pt x="26" y="83"/>
                  <a:pt x="141" y="78"/>
                  <a:pt x="164" y="76"/>
                </a:cubicBezTo>
                <a:cubicBezTo>
                  <a:pt x="181" y="65"/>
                  <a:pt x="197" y="54"/>
                  <a:pt x="214" y="43"/>
                </a:cubicBezTo>
                <a:cubicBezTo>
                  <a:pt x="222" y="37"/>
                  <a:pt x="239" y="26"/>
                  <a:pt x="239" y="26"/>
                </a:cubicBezTo>
                <a:cubicBezTo>
                  <a:pt x="245" y="18"/>
                  <a:pt x="247" y="5"/>
                  <a:pt x="256" y="1"/>
                </a:cubicBezTo>
                <a:cubicBezTo>
                  <a:pt x="258" y="0"/>
                  <a:pt x="304" y="18"/>
                  <a:pt x="306" y="18"/>
                </a:cubicBezTo>
                <a:cubicBezTo>
                  <a:pt x="347" y="23"/>
                  <a:pt x="389" y="23"/>
                  <a:pt x="431" y="26"/>
                </a:cubicBezTo>
                <a:cubicBezTo>
                  <a:pt x="481" y="42"/>
                  <a:pt x="537" y="60"/>
                  <a:pt x="589" y="68"/>
                </a:cubicBezTo>
                <a:cubicBezTo>
                  <a:pt x="619" y="89"/>
                  <a:pt x="650" y="97"/>
                  <a:pt x="681" y="118"/>
                </a:cubicBezTo>
                <a:cubicBezTo>
                  <a:pt x="727" y="148"/>
                  <a:pt x="768" y="182"/>
                  <a:pt x="815" y="210"/>
                </a:cubicBezTo>
                <a:cubicBezTo>
                  <a:pt x="821" y="218"/>
                  <a:pt x="825" y="228"/>
                  <a:pt x="832" y="235"/>
                </a:cubicBezTo>
                <a:cubicBezTo>
                  <a:pt x="839" y="242"/>
                  <a:pt x="851" y="244"/>
                  <a:pt x="857" y="252"/>
                </a:cubicBezTo>
                <a:cubicBezTo>
                  <a:pt x="862" y="259"/>
                  <a:pt x="861" y="269"/>
                  <a:pt x="865" y="277"/>
                </a:cubicBezTo>
                <a:cubicBezTo>
                  <a:pt x="892" y="327"/>
                  <a:pt x="911" y="344"/>
                  <a:pt x="923" y="402"/>
                </a:cubicBezTo>
                <a:cubicBezTo>
                  <a:pt x="926" y="416"/>
                  <a:pt x="928" y="430"/>
                  <a:pt x="932" y="444"/>
                </a:cubicBezTo>
                <a:cubicBezTo>
                  <a:pt x="937" y="461"/>
                  <a:pt x="948" y="494"/>
                  <a:pt x="948" y="494"/>
                </a:cubicBezTo>
                <a:cubicBezTo>
                  <a:pt x="942" y="633"/>
                  <a:pt x="954" y="650"/>
                  <a:pt x="907" y="744"/>
                </a:cubicBezTo>
                <a:cubicBezTo>
                  <a:pt x="898" y="761"/>
                  <a:pt x="899" y="781"/>
                  <a:pt x="882" y="794"/>
                </a:cubicBezTo>
                <a:cubicBezTo>
                  <a:pt x="868" y="805"/>
                  <a:pt x="849" y="805"/>
                  <a:pt x="832" y="811"/>
                </a:cubicBezTo>
                <a:cubicBezTo>
                  <a:pt x="704" y="796"/>
                  <a:pt x="782" y="802"/>
                  <a:pt x="598" y="802"/>
                </a:cubicBezTo>
                <a:close/>
              </a:path>
            </a:pathLst>
          </a:custGeom>
          <a:solidFill>
            <a:srgbClr val="FF3300">
              <a:alpha val="50000"/>
            </a:srgbClr>
          </a:solidFill>
          <a:ln w="9525" cap="flat" cmpd="sng">
            <a:solidFill>
              <a:srgbClr val="FF3300"/>
            </a:solidFill>
            <a:prstDash val="solid"/>
            <a:headEnd type="none" w="med" len="med"/>
            <a:tailEnd type="none" w="med" len="med"/>
          </a:ln>
        </p:spPr>
        <p:txBody>
          <a:bodyPr/>
          <a:p>
            <a:endParaRPr lang="zh-CN" altLang="en-US"/>
          </a:p>
        </p:txBody>
      </p:sp>
      <p:sp>
        <p:nvSpPr>
          <p:cNvPr id="58392" name="任意多边形 58391"/>
          <p:cNvSpPr/>
          <p:nvPr/>
        </p:nvSpPr>
        <p:spPr>
          <a:xfrm>
            <a:off x="381000" y="3429000"/>
            <a:ext cx="2587625" cy="1712913"/>
          </a:xfrm>
          <a:custGeom>
            <a:avLst/>
            <a:gdLst/>
            <a:ahLst/>
            <a:cxnLst/>
            <a:pathLst>
              <a:path w="1630" h="1079">
                <a:moveTo>
                  <a:pt x="1361" y="240"/>
                </a:moveTo>
                <a:cubicBezTo>
                  <a:pt x="1362" y="250"/>
                  <a:pt x="1372" y="266"/>
                  <a:pt x="1363" y="269"/>
                </a:cubicBezTo>
                <a:cubicBezTo>
                  <a:pt x="1336" y="276"/>
                  <a:pt x="1275" y="232"/>
                  <a:pt x="1255" y="219"/>
                </a:cubicBezTo>
                <a:cubicBezTo>
                  <a:pt x="1228" y="179"/>
                  <a:pt x="1207" y="135"/>
                  <a:pt x="1179" y="94"/>
                </a:cubicBezTo>
                <a:cubicBezTo>
                  <a:pt x="1168" y="77"/>
                  <a:pt x="1146" y="72"/>
                  <a:pt x="1129" y="61"/>
                </a:cubicBezTo>
                <a:cubicBezTo>
                  <a:pt x="1088" y="34"/>
                  <a:pt x="1044" y="14"/>
                  <a:pt x="996" y="2"/>
                </a:cubicBezTo>
                <a:cubicBezTo>
                  <a:pt x="885" y="13"/>
                  <a:pt x="944" y="0"/>
                  <a:pt x="887" y="19"/>
                </a:cubicBezTo>
                <a:cubicBezTo>
                  <a:pt x="870" y="25"/>
                  <a:pt x="837" y="35"/>
                  <a:pt x="837" y="35"/>
                </a:cubicBezTo>
                <a:cubicBezTo>
                  <a:pt x="801" y="59"/>
                  <a:pt x="772" y="87"/>
                  <a:pt x="737" y="111"/>
                </a:cubicBezTo>
                <a:cubicBezTo>
                  <a:pt x="731" y="119"/>
                  <a:pt x="729" y="131"/>
                  <a:pt x="720" y="136"/>
                </a:cubicBezTo>
                <a:cubicBezTo>
                  <a:pt x="705" y="145"/>
                  <a:pt x="670" y="152"/>
                  <a:pt x="670" y="152"/>
                </a:cubicBezTo>
                <a:cubicBezTo>
                  <a:pt x="606" y="195"/>
                  <a:pt x="512" y="217"/>
                  <a:pt x="436" y="227"/>
                </a:cubicBezTo>
                <a:cubicBezTo>
                  <a:pt x="364" y="253"/>
                  <a:pt x="287" y="263"/>
                  <a:pt x="211" y="269"/>
                </a:cubicBezTo>
                <a:cubicBezTo>
                  <a:pt x="211" y="269"/>
                  <a:pt x="114" y="269"/>
                  <a:pt x="86" y="253"/>
                </a:cubicBezTo>
                <a:cubicBezTo>
                  <a:pt x="0" y="205"/>
                  <a:pt x="68" y="229"/>
                  <a:pt x="11" y="211"/>
                </a:cubicBezTo>
                <a:cubicBezTo>
                  <a:pt x="8" y="219"/>
                  <a:pt x="2" y="227"/>
                  <a:pt x="2" y="236"/>
                </a:cubicBezTo>
                <a:cubicBezTo>
                  <a:pt x="2" y="322"/>
                  <a:pt x="9" y="409"/>
                  <a:pt x="11" y="495"/>
                </a:cubicBezTo>
                <a:cubicBezTo>
                  <a:pt x="14" y="615"/>
                  <a:pt x="1" y="736"/>
                  <a:pt x="19" y="854"/>
                </a:cubicBezTo>
                <a:cubicBezTo>
                  <a:pt x="22" y="871"/>
                  <a:pt x="69" y="870"/>
                  <a:pt x="69" y="870"/>
                </a:cubicBezTo>
                <a:cubicBezTo>
                  <a:pt x="165" y="935"/>
                  <a:pt x="145" y="927"/>
                  <a:pt x="278" y="937"/>
                </a:cubicBezTo>
                <a:cubicBezTo>
                  <a:pt x="300" y="952"/>
                  <a:pt x="329" y="968"/>
                  <a:pt x="353" y="979"/>
                </a:cubicBezTo>
                <a:cubicBezTo>
                  <a:pt x="379" y="990"/>
                  <a:pt x="410" y="990"/>
                  <a:pt x="436" y="1004"/>
                </a:cubicBezTo>
                <a:cubicBezTo>
                  <a:pt x="454" y="1014"/>
                  <a:pt x="470" y="1026"/>
                  <a:pt x="487" y="1037"/>
                </a:cubicBezTo>
                <a:cubicBezTo>
                  <a:pt x="495" y="1043"/>
                  <a:pt x="512" y="1054"/>
                  <a:pt x="512" y="1054"/>
                </a:cubicBezTo>
                <a:cubicBezTo>
                  <a:pt x="653" y="1046"/>
                  <a:pt x="631" y="1062"/>
                  <a:pt x="712" y="1021"/>
                </a:cubicBezTo>
                <a:cubicBezTo>
                  <a:pt x="729" y="1013"/>
                  <a:pt x="745" y="1003"/>
                  <a:pt x="762" y="995"/>
                </a:cubicBezTo>
                <a:cubicBezTo>
                  <a:pt x="778" y="988"/>
                  <a:pt x="812" y="979"/>
                  <a:pt x="812" y="979"/>
                </a:cubicBezTo>
                <a:cubicBezTo>
                  <a:pt x="823" y="982"/>
                  <a:pt x="836" y="981"/>
                  <a:pt x="846" y="987"/>
                </a:cubicBezTo>
                <a:cubicBezTo>
                  <a:pt x="861" y="997"/>
                  <a:pt x="864" y="1023"/>
                  <a:pt x="871" y="1037"/>
                </a:cubicBezTo>
                <a:cubicBezTo>
                  <a:pt x="885" y="1066"/>
                  <a:pt x="886" y="1061"/>
                  <a:pt x="912" y="1079"/>
                </a:cubicBezTo>
                <a:cubicBezTo>
                  <a:pt x="943" y="1076"/>
                  <a:pt x="974" y="1077"/>
                  <a:pt x="1004" y="1071"/>
                </a:cubicBezTo>
                <a:cubicBezTo>
                  <a:pt x="1014" y="1069"/>
                  <a:pt x="1020" y="1059"/>
                  <a:pt x="1029" y="1054"/>
                </a:cubicBezTo>
                <a:cubicBezTo>
                  <a:pt x="1051" y="1043"/>
                  <a:pt x="1080" y="1037"/>
                  <a:pt x="1104" y="1029"/>
                </a:cubicBezTo>
                <a:cubicBezTo>
                  <a:pt x="1112" y="1023"/>
                  <a:pt x="1120" y="1017"/>
                  <a:pt x="1129" y="1012"/>
                </a:cubicBezTo>
                <a:cubicBezTo>
                  <a:pt x="1137" y="1008"/>
                  <a:pt x="1146" y="1008"/>
                  <a:pt x="1154" y="1004"/>
                </a:cubicBezTo>
                <a:cubicBezTo>
                  <a:pt x="1172" y="994"/>
                  <a:pt x="1204" y="970"/>
                  <a:pt x="1204" y="970"/>
                </a:cubicBezTo>
                <a:cubicBezTo>
                  <a:pt x="1221" y="922"/>
                  <a:pt x="1274" y="898"/>
                  <a:pt x="1321" y="887"/>
                </a:cubicBezTo>
                <a:cubicBezTo>
                  <a:pt x="1345" y="863"/>
                  <a:pt x="1369" y="848"/>
                  <a:pt x="1388" y="820"/>
                </a:cubicBezTo>
                <a:cubicBezTo>
                  <a:pt x="1401" y="779"/>
                  <a:pt x="1415" y="750"/>
                  <a:pt x="1455" y="737"/>
                </a:cubicBezTo>
                <a:cubicBezTo>
                  <a:pt x="1482" y="697"/>
                  <a:pt x="1516" y="655"/>
                  <a:pt x="1538" y="611"/>
                </a:cubicBezTo>
                <a:cubicBezTo>
                  <a:pt x="1559" y="567"/>
                  <a:pt x="1570" y="518"/>
                  <a:pt x="1597" y="478"/>
                </a:cubicBezTo>
                <a:cubicBezTo>
                  <a:pt x="1605" y="445"/>
                  <a:pt x="1620" y="418"/>
                  <a:pt x="1630" y="386"/>
                </a:cubicBezTo>
                <a:cubicBezTo>
                  <a:pt x="1618" y="312"/>
                  <a:pt x="1606" y="297"/>
                  <a:pt x="1530" y="278"/>
                </a:cubicBezTo>
                <a:cubicBezTo>
                  <a:pt x="1478" y="238"/>
                  <a:pt x="1476" y="243"/>
                  <a:pt x="1405" y="253"/>
                </a:cubicBezTo>
                <a:cubicBezTo>
                  <a:pt x="1346" y="272"/>
                  <a:pt x="1351" y="286"/>
                  <a:pt x="1361" y="240"/>
                </a:cubicBezTo>
                <a:close/>
              </a:path>
            </a:pathLst>
          </a:custGeom>
          <a:solidFill>
            <a:srgbClr val="FF3300">
              <a:alpha val="50000"/>
            </a:srgbClr>
          </a:solidFill>
          <a:ln w="9525" cap="flat" cmpd="sng">
            <a:solidFill>
              <a:srgbClr val="FF3300"/>
            </a:solidFill>
            <a:prstDash val="solid"/>
            <a:headEnd type="none" w="med" len="med"/>
            <a:tailEnd type="none" w="med" len="med"/>
          </a:ln>
        </p:spPr>
        <p:txBody>
          <a:bodyPr/>
          <a:p>
            <a:endParaRPr lang="zh-CN" altLang="en-US"/>
          </a:p>
        </p:txBody>
      </p:sp>
      <p:sp>
        <p:nvSpPr>
          <p:cNvPr id="58393" name="任意多边形 58392"/>
          <p:cNvSpPr/>
          <p:nvPr/>
        </p:nvSpPr>
        <p:spPr>
          <a:xfrm>
            <a:off x="320675" y="4356100"/>
            <a:ext cx="3641725" cy="1892300"/>
          </a:xfrm>
          <a:custGeom>
            <a:avLst/>
            <a:gdLst/>
            <a:ahLst/>
            <a:cxnLst/>
            <a:pathLst>
              <a:path w="2294" h="1192">
                <a:moveTo>
                  <a:pt x="30" y="276"/>
                </a:moveTo>
                <a:cubicBezTo>
                  <a:pt x="72" y="308"/>
                  <a:pt x="36" y="270"/>
                  <a:pt x="32" y="316"/>
                </a:cubicBezTo>
                <a:cubicBezTo>
                  <a:pt x="24" y="405"/>
                  <a:pt x="28" y="496"/>
                  <a:pt x="24" y="587"/>
                </a:cubicBezTo>
                <a:cubicBezTo>
                  <a:pt x="23" y="614"/>
                  <a:pt x="18" y="642"/>
                  <a:pt x="15" y="669"/>
                </a:cubicBezTo>
                <a:cubicBezTo>
                  <a:pt x="33" y="957"/>
                  <a:pt x="17" y="851"/>
                  <a:pt x="40" y="990"/>
                </a:cubicBezTo>
                <a:cubicBezTo>
                  <a:pt x="118" y="965"/>
                  <a:pt x="33" y="990"/>
                  <a:pt x="218" y="973"/>
                </a:cubicBezTo>
                <a:cubicBezTo>
                  <a:pt x="278" y="967"/>
                  <a:pt x="313" y="954"/>
                  <a:pt x="386" y="948"/>
                </a:cubicBezTo>
                <a:cubicBezTo>
                  <a:pt x="474" y="921"/>
                  <a:pt x="565" y="914"/>
                  <a:pt x="656" y="908"/>
                </a:cubicBezTo>
                <a:cubicBezTo>
                  <a:pt x="743" y="877"/>
                  <a:pt x="854" y="895"/>
                  <a:pt x="942" y="899"/>
                </a:cubicBezTo>
                <a:cubicBezTo>
                  <a:pt x="961" y="902"/>
                  <a:pt x="983" y="899"/>
                  <a:pt x="1000" y="908"/>
                </a:cubicBezTo>
                <a:cubicBezTo>
                  <a:pt x="1009" y="912"/>
                  <a:pt x="1008" y="924"/>
                  <a:pt x="1009" y="933"/>
                </a:cubicBezTo>
                <a:cubicBezTo>
                  <a:pt x="1014" y="990"/>
                  <a:pt x="1015" y="1048"/>
                  <a:pt x="1018" y="1105"/>
                </a:cubicBezTo>
                <a:cubicBezTo>
                  <a:pt x="1040" y="1037"/>
                  <a:pt x="1036" y="1073"/>
                  <a:pt x="1026" y="999"/>
                </a:cubicBezTo>
                <a:cubicBezTo>
                  <a:pt x="1029" y="963"/>
                  <a:pt x="1014" y="921"/>
                  <a:pt x="1034" y="891"/>
                </a:cubicBezTo>
                <a:cubicBezTo>
                  <a:pt x="1045" y="875"/>
                  <a:pt x="1073" y="897"/>
                  <a:pt x="1093" y="899"/>
                </a:cubicBezTo>
                <a:cubicBezTo>
                  <a:pt x="1159" y="906"/>
                  <a:pt x="1221" y="915"/>
                  <a:pt x="1287" y="924"/>
                </a:cubicBezTo>
                <a:cubicBezTo>
                  <a:pt x="1396" y="921"/>
                  <a:pt x="1506" y="926"/>
                  <a:pt x="1615" y="916"/>
                </a:cubicBezTo>
                <a:cubicBezTo>
                  <a:pt x="1647" y="913"/>
                  <a:pt x="1619" y="857"/>
                  <a:pt x="1641" y="916"/>
                </a:cubicBezTo>
                <a:cubicBezTo>
                  <a:pt x="1626" y="956"/>
                  <a:pt x="1648" y="1119"/>
                  <a:pt x="1589" y="1122"/>
                </a:cubicBezTo>
                <a:cubicBezTo>
                  <a:pt x="1438" y="1130"/>
                  <a:pt x="1287" y="1127"/>
                  <a:pt x="1136" y="1130"/>
                </a:cubicBezTo>
                <a:cubicBezTo>
                  <a:pt x="1128" y="1133"/>
                  <a:pt x="1118" y="1134"/>
                  <a:pt x="1110" y="1138"/>
                </a:cubicBezTo>
                <a:cubicBezTo>
                  <a:pt x="1101" y="1143"/>
                  <a:pt x="1085" y="1145"/>
                  <a:pt x="1085" y="1155"/>
                </a:cubicBezTo>
                <a:cubicBezTo>
                  <a:pt x="1085" y="1164"/>
                  <a:pt x="1100" y="1169"/>
                  <a:pt x="1110" y="1171"/>
                </a:cubicBezTo>
                <a:cubicBezTo>
                  <a:pt x="1149" y="1178"/>
                  <a:pt x="1188" y="1176"/>
                  <a:pt x="1227" y="1179"/>
                </a:cubicBezTo>
                <a:cubicBezTo>
                  <a:pt x="1277" y="1192"/>
                  <a:pt x="1322" y="1186"/>
                  <a:pt x="1371" y="1171"/>
                </a:cubicBezTo>
                <a:cubicBezTo>
                  <a:pt x="1578" y="1183"/>
                  <a:pt x="1764" y="1185"/>
                  <a:pt x="1977" y="1179"/>
                </a:cubicBezTo>
                <a:cubicBezTo>
                  <a:pt x="2015" y="1166"/>
                  <a:pt x="2030" y="1181"/>
                  <a:pt x="2069" y="1171"/>
                </a:cubicBezTo>
                <a:cubicBezTo>
                  <a:pt x="2098" y="1152"/>
                  <a:pt x="2138" y="1189"/>
                  <a:pt x="2169" y="1179"/>
                </a:cubicBezTo>
                <a:cubicBezTo>
                  <a:pt x="2186" y="1173"/>
                  <a:pt x="2244" y="1163"/>
                  <a:pt x="2244" y="1163"/>
                </a:cubicBezTo>
                <a:cubicBezTo>
                  <a:pt x="2294" y="1130"/>
                  <a:pt x="2231" y="1048"/>
                  <a:pt x="2238" y="982"/>
                </a:cubicBezTo>
                <a:cubicBezTo>
                  <a:pt x="2231" y="891"/>
                  <a:pt x="2229" y="820"/>
                  <a:pt x="2145" y="768"/>
                </a:cubicBezTo>
                <a:cubicBezTo>
                  <a:pt x="2105" y="707"/>
                  <a:pt x="2156" y="778"/>
                  <a:pt x="2104" y="727"/>
                </a:cubicBezTo>
                <a:cubicBezTo>
                  <a:pt x="2097" y="720"/>
                  <a:pt x="2095" y="708"/>
                  <a:pt x="2087" y="702"/>
                </a:cubicBezTo>
                <a:cubicBezTo>
                  <a:pt x="2069" y="690"/>
                  <a:pt x="2023" y="684"/>
                  <a:pt x="2002" y="677"/>
                </a:cubicBezTo>
                <a:cubicBezTo>
                  <a:pt x="1925" y="602"/>
                  <a:pt x="1853" y="648"/>
                  <a:pt x="1725" y="653"/>
                </a:cubicBezTo>
                <a:cubicBezTo>
                  <a:pt x="1685" y="650"/>
                  <a:pt x="1645" y="655"/>
                  <a:pt x="1607" y="645"/>
                </a:cubicBezTo>
                <a:cubicBezTo>
                  <a:pt x="1599" y="643"/>
                  <a:pt x="1599" y="629"/>
                  <a:pt x="1599" y="620"/>
                </a:cubicBezTo>
                <a:cubicBezTo>
                  <a:pt x="1599" y="576"/>
                  <a:pt x="1604" y="532"/>
                  <a:pt x="1607" y="488"/>
                </a:cubicBezTo>
                <a:cubicBezTo>
                  <a:pt x="1615" y="365"/>
                  <a:pt x="1625" y="365"/>
                  <a:pt x="1657" y="266"/>
                </a:cubicBezTo>
                <a:cubicBezTo>
                  <a:pt x="1654" y="222"/>
                  <a:pt x="1658" y="177"/>
                  <a:pt x="1649" y="134"/>
                </a:cubicBezTo>
                <a:cubicBezTo>
                  <a:pt x="1639" y="88"/>
                  <a:pt x="1533" y="87"/>
                  <a:pt x="1498" y="77"/>
                </a:cubicBezTo>
                <a:cubicBezTo>
                  <a:pt x="1336" y="32"/>
                  <a:pt x="1159" y="21"/>
                  <a:pt x="992" y="11"/>
                </a:cubicBezTo>
                <a:cubicBezTo>
                  <a:pt x="942" y="12"/>
                  <a:pt x="579" y="0"/>
                  <a:pt x="402" y="27"/>
                </a:cubicBezTo>
                <a:cubicBezTo>
                  <a:pt x="340" y="36"/>
                  <a:pt x="267" y="52"/>
                  <a:pt x="209" y="77"/>
                </a:cubicBezTo>
                <a:cubicBezTo>
                  <a:pt x="179" y="90"/>
                  <a:pt x="125" y="126"/>
                  <a:pt x="125" y="126"/>
                </a:cubicBezTo>
                <a:cubicBezTo>
                  <a:pt x="101" y="161"/>
                  <a:pt x="65" y="172"/>
                  <a:pt x="49" y="216"/>
                </a:cubicBezTo>
                <a:cubicBezTo>
                  <a:pt x="43" y="233"/>
                  <a:pt x="32" y="266"/>
                  <a:pt x="32" y="266"/>
                </a:cubicBezTo>
                <a:cubicBezTo>
                  <a:pt x="29" y="376"/>
                  <a:pt x="29" y="485"/>
                  <a:pt x="24" y="595"/>
                </a:cubicBezTo>
                <a:cubicBezTo>
                  <a:pt x="22" y="636"/>
                  <a:pt x="0" y="606"/>
                  <a:pt x="32" y="636"/>
                </a:cubicBezTo>
              </a:path>
            </a:pathLst>
          </a:custGeom>
          <a:solidFill>
            <a:srgbClr val="FF3300">
              <a:alpha val="50000"/>
            </a:srgbClr>
          </a:solidFill>
          <a:ln w="9525" cap="flat" cmpd="sng">
            <a:solidFill>
              <a:srgbClr val="FF3300"/>
            </a:solidFill>
            <a:prstDash val="solid"/>
            <a:headEnd type="none" w="med" len="med"/>
            <a:tailEnd type="none" w="med" len="med"/>
          </a:ln>
        </p:spPr>
        <p:txBody>
          <a:bodyPr/>
          <a:p>
            <a:endParaRPr lang="zh-CN" altLang="en-US"/>
          </a:p>
        </p:txBody>
      </p:sp>
      <p:sp>
        <p:nvSpPr>
          <p:cNvPr id="2" name="文本框 1"/>
          <p:cNvSpPr txBox="1"/>
          <p:nvPr/>
        </p:nvSpPr>
        <p:spPr>
          <a:xfrm>
            <a:off x="1371600" y="1169670"/>
            <a:ext cx="6408420" cy="3415030"/>
          </a:xfrm>
          <a:prstGeom prst="rect">
            <a:avLst/>
          </a:prstGeom>
          <a:solidFill>
            <a:schemeClr val="tx1"/>
          </a:solidFill>
          <a:ln w="9525">
            <a:noFill/>
          </a:ln>
        </p:spPr>
        <p:txBody>
          <a:bodyPr wrap="square" anchor="t">
            <a:spAutoFit/>
          </a:bodyPr>
          <a:p>
            <a:pPr>
              <a:lnSpc>
                <a:spcPct val="150000"/>
              </a:lnSpc>
              <a:buClr>
                <a:schemeClr val="bg1"/>
              </a:buClr>
            </a:pPr>
            <a:r>
              <a:rPr lang="zh-CN" altLang="zh-CN" sz="3600" b="1" dirty="0">
                <a:solidFill>
                  <a:srgbClr val="FFFF00"/>
                </a:solidFill>
                <a:latin typeface="Times New Roman" panose="02020603050405020304" pitchFamily="18" charset="0"/>
                <a:ea typeface="华文新魏" panose="02010800040101010101" pitchFamily="2" charset="-122"/>
              </a:rPr>
              <a:t>　　经过</a:t>
            </a:r>
            <a:r>
              <a:rPr lang="en-US" altLang="zh-CN" sz="3600" b="1" dirty="0">
                <a:solidFill>
                  <a:srgbClr val="FFFF00"/>
                </a:solidFill>
                <a:latin typeface="Times New Roman" panose="02020603050405020304" pitchFamily="18" charset="0"/>
                <a:ea typeface="华文新魏" panose="02010800040101010101" pitchFamily="2" charset="-122"/>
              </a:rPr>
              <a:t>3</a:t>
            </a:r>
            <a:r>
              <a:rPr lang="zh-CN" altLang="en-US" sz="3600" b="1" dirty="0">
                <a:solidFill>
                  <a:srgbClr val="FFFF00"/>
                </a:solidFill>
                <a:latin typeface="Times New Roman" panose="02020603050405020304" pitchFamily="18" charset="0"/>
                <a:ea typeface="华文新魏" panose="02010800040101010101" pitchFamily="2" charset="-122"/>
              </a:rPr>
              <a:t>年多的西征，太平天国掌握了安徽、江西、湖北东部和江苏部分，占领中国半壁江山，军事上进入全盛时期。</a:t>
            </a:r>
            <a:endParaRPr lang="zh-CN" altLang="en-US" sz="3600" b="1" dirty="0">
              <a:solidFill>
                <a:srgbClr val="FFFF00"/>
              </a:solidFill>
              <a:latin typeface="Times New Roman" panose="02020603050405020304" pitchFamily="18" charset="0"/>
              <a:ea typeface="华文新魏" panose="02010800040101010101" pitchFamily="2"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1000"/>
                                  </p:stCondLst>
                                  <p:childTnLst>
                                    <p:set>
                                      <p:cBhvr>
                                        <p:cTn id="6" dur="1" fill="hold">
                                          <p:stCondLst>
                                            <p:cond delay="0"/>
                                          </p:stCondLst>
                                        </p:cTn>
                                        <p:tgtEl>
                                          <p:spTgt spid="58386"/>
                                        </p:tgtEl>
                                        <p:attrNameLst>
                                          <p:attrName>style.visibility</p:attrName>
                                        </p:attrNameLst>
                                      </p:cBhvr>
                                      <p:to>
                                        <p:strVal val="visible"/>
                                      </p:to>
                                    </p:set>
                                    <p:animEffect transition="in" filter="dissolve">
                                      <p:cBhvr>
                                        <p:cTn id="7" dur="500"/>
                                        <p:tgtEl>
                                          <p:spTgt spid="58386"/>
                                        </p:tgtEl>
                                      </p:cBhvr>
                                    </p:animEffect>
                                  </p:childTnLst>
                                </p:cTn>
                              </p:par>
                            </p:childTnLst>
                          </p:cTn>
                        </p:par>
                        <p:par>
                          <p:cTn id="8" fill="hold">
                            <p:stCondLst>
                              <p:cond delay="1500"/>
                            </p:stCondLst>
                            <p:childTnLst>
                              <p:par>
                                <p:cTn id="9" presetID="22" presetClass="entr" presetSubtype="2" fill="hold" nodeType="afterEffect">
                                  <p:stCondLst>
                                    <p:cond delay="1000"/>
                                  </p:stCondLst>
                                  <p:childTnLst>
                                    <p:set>
                                      <p:cBhvr>
                                        <p:cTn id="10" dur="1" fill="hold">
                                          <p:stCondLst>
                                            <p:cond delay="0"/>
                                          </p:stCondLst>
                                        </p:cTn>
                                        <p:tgtEl>
                                          <p:spTgt spid="58372"/>
                                        </p:tgtEl>
                                        <p:attrNameLst>
                                          <p:attrName>style.visibility</p:attrName>
                                        </p:attrNameLst>
                                      </p:cBhvr>
                                      <p:to>
                                        <p:strVal val="visible"/>
                                      </p:to>
                                    </p:set>
                                    <p:animEffect transition="in" filter="wipe(right)">
                                      <p:cBhvr>
                                        <p:cTn id="11" dur="500"/>
                                        <p:tgtEl>
                                          <p:spTgt spid="58372"/>
                                        </p:tgtEl>
                                      </p:cBhvr>
                                    </p:animEffect>
                                  </p:childTnLst>
                                </p:cTn>
                              </p:par>
                            </p:childTnLst>
                          </p:cTn>
                        </p:par>
                        <p:par>
                          <p:cTn id="12" fill="hold">
                            <p:stCondLst>
                              <p:cond delay="3000"/>
                            </p:stCondLst>
                            <p:childTnLst>
                              <p:par>
                                <p:cTn id="13" presetID="22" presetClass="entr" presetSubtype="2" fill="hold" nodeType="afterEffect">
                                  <p:stCondLst>
                                    <p:cond delay="0"/>
                                  </p:stCondLst>
                                  <p:childTnLst>
                                    <p:set>
                                      <p:cBhvr>
                                        <p:cTn id="14" dur="1" fill="hold">
                                          <p:stCondLst>
                                            <p:cond delay="0"/>
                                          </p:stCondLst>
                                        </p:cTn>
                                        <p:tgtEl>
                                          <p:spTgt spid="58373"/>
                                        </p:tgtEl>
                                        <p:attrNameLst>
                                          <p:attrName>style.visibility</p:attrName>
                                        </p:attrNameLst>
                                      </p:cBhvr>
                                      <p:to>
                                        <p:strVal val="visible"/>
                                      </p:to>
                                    </p:set>
                                    <p:animEffect transition="in" filter="wipe(right)">
                                      <p:cBhvr>
                                        <p:cTn id="15" dur="500"/>
                                        <p:tgtEl>
                                          <p:spTgt spid="58373"/>
                                        </p:tgtEl>
                                      </p:cBhvr>
                                    </p:animEffect>
                                  </p:childTnLst>
                                </p:cTn>
                              </p:par>
                            </p:childTnLst>
                          </p:cTn>
                        </p:par>
                        <p:par>
                          <p:cTn id="16" fill="hold">
                            <p:stCondLst>
                              <p:cond delay="3500"/>
                            </p:stCondLst>
                            <p:childTnLst>
                              <p:par>
                                <p:cTn id="17" presetID="9" presetClass="entr" presetSubtype="0" fill="hold" nodeType="afterEffect">
                                  <p:stCondLst>
                                    <p:cond delay="1000"/>
                                  </p:stCondLst>
                                  <p:childTnLst>
                                    <p:set>
                                      <p:cBhvr>
                                        <p:cTn id="18" dur="1" fill="hold">
                                          <p:stCondLst>
                                            <p:cond delay="0"/>
                                          </p:stCondLst>
                                        </p:cTn>
                                        <p:tgtEl>
                                          <p:spTgt spid="58387"/>
                                        </p:tgtEl>
                                        <p:attrNameLst>
                                          <p:attrName>style.visibility</p:attrName>
                                        </p:attrNameLst>
                                      </p:cBhvr>
                                      <p:to>
                                        <p:strVal val="visible"/>
                                      </p:to>
                                    </p:set>
                                    <p:animEffect transition="in" filter="dissolve">
                                      <p:cBhvr>
                                        <p:cTn id="19" dur="500"/>
                                        <p:tgtEl>
                                          <p:spTgt spid="58387"/>
                                        </p:tgtEl>
                                      </p:cBhvr>
                                    </p:animEffect>
                                  </p:childTnLst>
                                </p:cTn>
                              </p:par>
                            </p:childTnLst>
                          </p:cTn>
                        </p:par>
                        <p:par>
                          <p:cTn id="20" fill="hold">
                            <p:stCondLst>
                              <p:cond delay="5000"/>
                            </p:stCondLst>
                            <p:childTnLst>
                              <p:par>
                                <p:cTn id="21" presetID="22" presetClass="entr" presetSubtype="1" fill="hold" nodeType="afterEffect">
                                  <p:stCondLst>
                                    <p:cond delay="0"/>
                                  </p:stCondLst>
                                  <p:childTnLst>
                                    <p:set>
                                      <p:cBhvr>
                                        <p:cTn id="22" dur="1" fill="hold">
                                          <p:stCondLst>
                                            <p:cond delay="0"/>
                                          </p:stCondLst>
                                        </p:cTn>
                                        <p:tgtEl>
                                          <p:spTgt spid="58374"/>
                                        </p:tgtEl>
                                        <p:attrNameLst>
                                          <p:attrName>style.visibility</p:attrName>
                                        </p:attrNameLst>
                                      </p:cBhvr>
                                      <p:to>
                                        <p:strVal val="visible"/>
                                      </p:to>
                                    </p:set>
                                    <p:animEffect transition="in" filter="wipe(up)">
                                      <p:cBhvr>
                                        <p:cTn id="23" dur="500"/>
                                        <p:tgtEl>
                                          <p:spTgt spid="58374"/>
                                        </p:tgtEl>
                                      </p:cBhvr>
                                    </p:animEffect>
                                  </p:childTnLst>
                                </p:cTn>
                              </p:par>
                            </p:childTnLst>
                          </p:cTn>
                        </p:par>
                        <p:par>
                          <p:cTn id="24" fill="hold">
                            <p:stCondLst>
                              <p:cond delay="5500"/>
                            </p:stCondLst>
                            <p:childTnLst>
                              <p:par>
                                <p:cTn id="25" presetID="22" presetClass="entr" presetSubtype="1" fill="hold" nodeType="afterEffect">
                                  <p:stCondLst>
                                    <p:cond delay="0"/>
                                  </p:stCondLst>
                                  <p:childTnLst>
                                    <p:set>
                                      <p:cBhvr>
                                        <p:cTn id="26" dur="1" fill="hold">
                                          <p:stCondLst>
                                            <p:cond delay="0"/>
                                          </p:stCondLst>
                                        </p:cTn>
                                        <p:tgtEl>
                                          <p:spTgt spid="58375"/>
                                        </p:tgtEl>
                                        <p:attrNameLst>
                                          <p:attrName>style.visibility</p:attrName>
                                        </p:attrNameLst>
                                      </p:cBhvr>
                                      <p:to>
                                        <p:strVal val="visible"/>
                                      </p:to>
                                    </p:set>
                                    <p:animEffect transition="in" filter="wipe(up)">
                                      <p:cBhvr>
                                        <p:cTn id="27" dur="500"/>
                                        <p:tgtEl>
                                          <p:spTgt spid="58375"/>
                                        </p:tgtEl>
                                      </p:cBhvr>
                                    </p:animEffect>
                                  </p:childTnLst>
                                </p:cTn>
                              </p:par>
                            </p:childTnLst>
                          </p:cTn>
                        </p:par>
                        <p:par>
                          <p:cTn id="28" fill="hold">
                            <p:stCondLst>
                              <p:cond delay="6000"/>
                            </p:stCondLst>
                            <p:childTnLst>
                              <p:par>
                                <p:cTn id="29" presetID="22" presetClass="entr" presetSubtype="1" fill="hold" nodeType="afterEffect">
                                  <p:stCondLst>
                                    <p:cond delay="0"/>
                                  </p:stCondLst>
                                  <p:childTnLst>
                                    <p:set>
                                      <p:cBhvr>
                                        <p:cTn id="30" dur="1" fill="hold">
                                          <p:stCondLst>
                                            <p:cond delay="0"/>
                                          </p:stCondLst>
                                        </p:cTn>
                                        <p:tgtEl>
                                          <p:spTgt spid="58376"/>
                                        </p:tgtEl>
                                        <p:attrNameLst>
                                          <p:attrName>style.visibility</p:attrName>
                                        </p:attrNameLst>
                                      </p:cBhvr>
                                      <p:to>
                                        <p:strVal val="visible"/>
                                      </p:to>
                                    </p:set>
                                    <p:animEffect transition="in" filter="wipe(up)">
                                      <p:cBhvr>
                                        <p:cTn id="31" dur="500"/>
                                        <p:tgtEl>
                                          <p:spTgt spid="58376"/>
                                        </p:tgtEl>
                                      </p:cBhvr>
                                    </p:animEffect>
                                  </p:childTnLst>
                                </p:cTn>
                              </p:par>
                            </p:childTnLst>
                          </p:cTn>
                        </p:par>
                        <p:par>
                          <p:cTn id="32" fill="hold">
                            <p:stCondLst>
                              <p:cond delay="6500"/>
                            </p:stCondLst>
                            <p:childTnLst>
                              <p:par>
                                <p:cTn id="33" presetID="9" presetClass="entr" presetSubtype="0" fill="hold" nodeType="afterEffect">
                                  <p:stCondLst>
                                    <p:cond delay="1000"/>
                                  </p:stCondLst>
                                  <p:childTnLst>
                                    <p:set>
                                      <p:cBhvr>
                                        <p:cTn id="34" dur="1" fill="hold">
                                          <p:stCondLst>
                                            <p:cond delay="0"/>
                                          </p:stCondLst>
                                        </p:cTn>
                                        <p:tgtEl>
                                          <p:spTgt spid="58388"/>
                                        </p:tgtEl>
                                        <p:attrNameLst>
                                          <p:attrName>style.visibility</p:attrName>
                                        </p:attrNameLst>
                                      </p:cBhvr>
                                      <p:to>
                                        <p:strVal val="visible"/>
                                      </p:to>
                                    </p:set>
                                    <p:animEffect transition="in" filter="dissolve">
                                      <p:cBhvr>
                                        <p:cTn id="35" dur="500"/>
                                        <p:tgtEl>
                                          <p:spTgt spid="58388"/>
                                        </p:tgtEl>
                                      </p:cBhvr>
                                    </p:animEffect>
                                  </p:childTnLst>
                                </p:cTn>
                              </p:par>
                            </p:childTnLst>
                          </p:cTn>
                        </p:par>
                        <p:par>
                          <p:cTn id="36" fill="hold">
                            <p:stCondLst>
                              <p:cond delay="8000"/>
                            </p:stCondLst>
                            <p:childTnLst>
                              <p:par>
                                <p:cTn id="37" presetID="22" presetClass="entr" presetSubtype="4" fill="hold" nodeType="afterEffect">
                                  <p:stCondLst>
                                    <p:cond delay="0"/>
                                  </p:stCondLst>
                                  <p:childTnLst>
                                    <p:set>
                                      <p:cBhvr>
                                        <p:cTn id="38" dur="1" fill="hold">
                                          <p:stCondLst>
                                            <p:cond delay="0"/>
                                          </p:stCondLst>
                                        </p:cTn>
                                        <p:tgtEl>
                                          <p:spTgt spid="58377"/>
                                        </p:tgtEl>
                                        <p:attrNameLst>
                                          <p:attrName>style.visibility</p:attrName>
                                        </p:attrNameLst>
                                      </p:cBhvr>
                                      <p:to>
                                        <p:strVal val="visible"/>
                                      </p:to>
                                    </p:set>
                                    <p:animEffect transition="in" filter="wipe(down)">
                                      <p:cBhvr>
                                        <p:cTn id="39" dur="500"/>
                                        <p:tgtEl>
                                          <p:spTgt spid="58377"/>
                                        </p:tgtEl>
                                      </p:cBhvr>
                                    </p:animEffect>
                                  </p:childTnLst>
                                </p:cTn>
                              </p:par>
                            </p:childTnLst>
                          </p:cTn>
                        </p:par>
                        <p:par>
                          <p:cTn id="40" fill="hold">
                            <p:stCondLst>
                              <p:cond delay="8500"/>
                            </p:stCondLst>
                            <p:childTnLst>
                              <p:par>
                                <p:cTn id="41" presetID="9" presetClass="entr" presetSubtype="0" fill="hold" nodeType="afterEffect">
                                  <p:stCondLst>
                                    <p:cond delay="1000"/>
                                  </p:stCondLst>
                                  <p:childTnLst>
                                    <p:set>
                                      <p:cBhvr>
                                        <p:cTn id="42" dur="1" fill="hold">
                                          <p:stCondLst>
                                            <p:cond delay="0"/>
                                          </p:stCondLst>
                                        </p:cTn>
                                        <p:tgtEl>
                                          <p:spTgt spid="58389"/>
                                        </p:tgtEl>
                                        <p:attrNameLst>
                                          <p:attrName>style.visibility</p:attrName>
                                        </p:attrNameLst>
                                      </p:cBhvr>
                                      <p:to>
                                        <p:strVal val="visible"/>
                                      </p:to>
                                    </p:set>
                                    <p:animEffect transition="in" filter="dissolve">
                                      <p:cBhvr>
                                        <p:cTn id="43" dur="500"/>
                                        <p:tgtEl>
                                          <p:spTgt spid="58389"/>
                                        </p:tgtEl>
                                      </p:cBhvr>
                                    </p:animEffect>
                                  </p:childTnLst>
                                </p:cTn>
                              </p:par>
                            </p:childTnLst>
                          </p:cTn>
                        </p:par>
                        <p:par>
                          <p:cTn id="44" fill="hold">
                            <p:stCondLst>
                              <p:cond delay="10000"/>
                            </p:stCondLst>
                            <p:childTnLst>
                              <p:par>
                                <p:cTn id="45" presetID="22" presetClass="entr" presetSubtype="4" fill="hold" nodeType="afterEffect">
                                  <p:stCondLst>
                                    <p:cond delay="0"/>
                                  </p:stCondLst>
                                  <p:childTnLst>
                                    <p:set>
                                      <p:cBhvr>
                                        <p:cTn id="46" dur="1" fill="hold">
                                          <p:stCondLst>
                                            <p:cond delay="0"/>
                                          </p:stCondLst>
                                        </p:cTn>
                                        <p:tgtEl>
                                          <p:spTgt spid="58378"/>
                                        </p:tgtEl>
                                        <p:attrNameLst>
                                          <p:attrName>style.visibility</p:attrName>
                                        </p:attrNameLst>
                                      </p:cBhvr>
                                      <p:to>
                                        <p:strVal val="visible"/>
                                      </p:to>
                                    </p:set>
                                    <p:animEffect transition="in" filter="wipe(down)">
                                      <p:cBhvr>
                                        <p:cTn id="47" dur="500"/>
                                        <p:tgtEl>
                                          <p:spTgt spid="58378"/>
                                        </p:tgtEl>
                                      </p:cBhvr>
                                    </p:animEffect>
                                  </p:childTnLst>
                                </p:cTn>
                              </p:par>
                            </p:childTnLst>
                          </p:cTn>
                        </p:par>
                        <p:par>
                          <p:cTn id="48" fill="hold">
                            <p:stCondLst>
                              <p:cond delay="10500"/>
                            </p:stCondLst>
                            <p:childTnLst>
                              <p:par>
                                <p:cTn id="49" presetID="22" presetClass="entr" presetSubtype="4" fill="hold" nodeType="afterEffect">
                                  <p:stCondLst>
                                    <p:cond delay="0"/>
                                  </p:stCondLst>
                                  <p:childTnLst>
                                    <p:set>
                                      <p:cBhvr>
                                        <p:cTn id="50" dur="1" fill="hold">
                                          <p:stCondLst>
                                            <p:cond delay="0"/>
                                          </p:stCondLst>
                                        </p:cTn>
                                        <p:tgtEl>
                                          <p:spTgt spid="58379"/>
                                        </p:tgtEl>
                                        <p:attrNameLst>
                                          <p:attrName>style.visibility</p:attrName>
                                        </p:attrNameLst>
                                      </p:cBhvr>
                                      <p:to>
                                        <p:strVal val="visible"/>
                                      </p:to>
                                    </p:set>
                                    <p:animEffect transition="in" filter="wipe(down)">
                                      <p:cBhvr>
                                        <p:cTn id="51" dur="500"/>
                                        <p:tgtEl>
                                          <p:spTgt spid="58379"/>
                                        </p:tgtEl>
                                      </p:cBhvr>
                                    </p:animEffect>
                                  </p:childTnLst>
                                </p:cTn>
                              </p:par>
                            </p:childTnLst>
                          </p:cTn>
                        </p:par>
                        <p:par>
                          <p:cTn id="52" fill="hold">
                            <p:stCondLst>
                              <p:cond delay="11000"/>
                            </p:stCondLst>
                            <p:childTnLst>
                              <p:par>
                                <p:cTn id="53" presetID="9" presetClass="entr" presetSubtype="0" fill="hold" nodeType="afterEffect">
                                  <p:stCondLst>
                                    <p:cond delay="1000"/>
                                  </p:stCondLst>
                                  <p:childTnLst>
                                    <p:set>
                                      <p:cBhvr>
                                        <p:cTn id="54" dur="1" fill="hold">
                                          <p:stCondLst>
                                            <p:cond delay="0"/>
                                          </p:stCondLst>
                                        </p:cTn>
                                        <p:tgtEl>
                                          <p:spTgt spid="58390"/>
                                        </p:tgtEl>
                                        <p:attrNameLst>
                                          <p:attrName>style.visibility</p:attrName>
                                        </p:attrNameLst>
                                      </p:cBhvr>
                                      <p:to>
                                        <p:strVal val="visible"/>
                                      </p:to>
                                    </p:set>
                                    <p:animEffect transition="in" filter="dissolve">
                                      <p:cBhvr>
                                        <p:cTn id="55" dur="500"/>
                                        <p:tgtEl>
                                          <p:spTgt spid="58390"/>
                                        </p:tgtEl>
                                      </p:cBhvr>
                                    </p:animEffect>
                                  </p:childTnLst>
                                </p:cTn>
                              </p:par>
                            </p:childTnLst>
                          </p:cTn>
                        </p:par>
                        <p:par>
                          <p:cTn id="56" fill="hold">
                            <p:stCondLst>
                              <p:cond delay="12500"/>
                            </p:stCondLst>
                            <p:childTnLst>
                              <p:par>
                                <p:cTn id="57" presetID="22" presetClass="entr" presetSubtype="2" fill="hold" nodeType="afterEffect">
                                  <p:stCondLst>
                                    <p:cond delay="0"/>
                                  </p:stCondLst>
                                  <p:childTnLst>
                                    <p:set>
                                      <p:cBhvr>
                                        <p:cTn id="58" dur="1" fill="hold">
                                          <p:stCondLst>
                                            <p:cond delay="0"/>
                                          </p:stCondLst>
                                        </p:cTn>
                                        <p:tgtEl>
                                          <p:spTgt spid="58380"/>
                                        </p:tgtEl>
                                        <p:attrNameLst>
                                          <p:attrName>style.visibility</p:attrName>
                                        </p:attrNameLst>
                                      </p:cBhvr>
                                      <p:to>
                                        <p:strVal val="visible"/>
                                      </p:to>
                                    </p:set>
                                    <p:animEffect transition="in" filter="wipe(right)">
                                      <p:cBhvr>
                                        <p:cTn id="59" dur="500"/>
                                        <p:tgtEl>
                                          <p:spTgt spid="58380"/>
                                        </p:tgtEl>
                                      </p:cBhvr>
                                    </p:animEffect>
                                  </p:childTnLst>
                                </p:cTn>
                              </p:par>
                            </p:childTnLst>
                          </p:cTn>
                        </p:par>
                        <p:par>
                          <p:cTn id="60" fill="hold">
                            <p:stCondLst>
                              <p:cond delay="13000"/>
                            </p:stCondLst>
                            <p:childTnLst>
                              <p:par>
                                <p:cTn id="61" presetID="22" presetClass="entr" presetSubtype="2" fill="hold" nodeType="afterEffect">
                                  <p:stCondLst>
                                    <p:cond delay="0"/>
                                  </p:stCondLst>
                                  <p:childTnLst>
                                    <p:set>
                                      <p:cBhvr>
                                        <p:cTn id="62" dur="1" fill="hold">
                                          <p:stCondLst>
                                            <p:cond delay="0"/>
                                          </p:stCondLst>
                                        </p:cTn>
                                        <p:tgtEl>
                                          <p:spTgt spid="58381"/>
                                        </p:tgtEl>
                                        <p:attrNameLst>
                                          <p:attrName>style.visibility</p:attrName>
                                        </p:attrNameLst>
                                      </p:cBhvr>
                                      <p:to>
                                        <p:strVal val="visible"/>
                                      </p:to>
                                    </p:set>
                                    <p:animEffect transition="in" filter="wipe(right)">
                                      <p:cBhvr>
                                        <p:cTn id="63" dur="500"/>
                                        <p:tgtEl>
                                          <p:spTgt spid="58381"/>
                                        </p:tgtEl>
                                      </p:cBhvr>
                                    </p:animEffect>
                                  </p:childTnLst>
                                </p:cTn>
                              </p:par>
                            </p:childTnLst>
                          </p:cTn>
                        </p:par>
                        <p:par>
                          <p:cTn id="64" fill="hold">
                            <p:stCondLst>
                              <p:cond delay="13500"/>
                            </p:stCondLst>
                            <p:childTnLst>
                              <p:par>
                                <p:cTn id="65" presetID="9" presetClass="entr" presetSubtype="0" fill="hold" nodeType="afterEffect">
                                  <p:stCondLst>
                                    <p:cond delay="1000"/>
                                  </p:stCondLst>
                                  <p:childTnLst>
                                    <p:set>
                                      <p:cBhvr>
                                        <p:cTn id="66" dur="1" fill="hold">
                                          <p:stCondLst>
                                            <p:cond delay="0"/>
                                          </p:stCondLst>
                                        </p:cTn>
                                        <p:tgtEl>
                                          <p:spTgt spid="58391"/>
                                        </p:tgtEl>
                                        <p:attrNameLst>
                                          <p:attrName>style.visibility</p:attrName>
                                        </p:attrNameLst>
                                      </p:cBhvr>
                                      <p:to>
                                        <p:strVal val="visible"/>
                                      </p:to>
                                    </p:set>
                                    <p:animEffect transition="in" filter="dissolve">
                                      <p:cBhvr>
                                        <p:cTn id="67" dur="500"/>
                                        <p:tgtEl>
                                          <p:spTgt spid="58391"/>
                                        </p:tgtEl>
                                      </p:cBhvr>
                                    </p:animEffect>
                                  </p:childTnLst>
                                </p:cTn>
                              </p:par>
                            </p:childTnLst>
                          </p:cTn>
                        </p:par>
                        <p:par>
                          <p:cTn id="68" fill="hold">
                            <p:stCondLst>
                              <p:cond delay="15000"/>
                            </p:stCondLst>
                            <p:childTnLst>
                              <p:par>
                                <p:cTn id="69" presetID="22" presetClass="entr" presetSubtype="1" fill="hold" nodeType="afterEffect">
                                  <p:stCondLst>
                                    <p:cond delay="0"/>
                                  </p:stCondLst>
                                  <p:childTnLst>
                                    <p:set>
                                      <p:cBhvr>
                                        <p:cTn id="70" dur="1" fill="hold">
                                          <p:stCondLst>
                                            <p:cond delay="0"/>
                                          </p:stCondLst>
                                        </p:cTn>
                                        <p:tgtEl>
                                          <p:spTgt spid="58382"/>
                                        </p:tgtEl>
                                        <p:attrNameLst>
                                          <p:attrName>style.visibility</p:attrName>
                                        </p:attrNameLst>
                                      </p:cBhvr>
                                      <p:to>
                                        <p:strVal val="visible"/>
                                      </p:to>
                                    </p:set>
                                    <p:animEffect transition="in" filter="wipe(up)">
                                      <p:cBhvr>
                                        <p:cTn id="71" dur="500"/>
                                        <p:tgtEl>
                                          <p:spTgt spid="58382"/>
                                        </p:tgtEl>
                                      </p:cBhvr>
                                    </p:animEffect>
                                  </p:childTnLst>
                                </p:cTn>
                              </p:par>
                            </p:childTnLst>
                          </p:cTn>
                        </p:par>
                        <p:par>
                          <p:cTn id="72" fill="hold">
                            <p:stCondLst>
                              <p:cond delay="15500"/>
                            </p:stCondLst>
                            <p:childTnLst>
                              <p:par>
                                <p:cTn id="73" presetID="22" presetClass="entr" presetSubtype="1" fill="hold" nodeType="afterEffect">
                                  <p:stCondLst>
                                    <p:cond delay="0"/>
                                  </p:stCondLst>
                                  <p:childTnLst>
                                    <p:set>
                                      <p:cBhvr>
                                        <p:cTn id="74" dur="1" fill="hold">
                                          <p:stCondLst>
                                            <p:cond delay="0"/>
                                          </p:stCondLst>
                                        </p:cTn>
                                        <p:tgtEl>
                                          <p:spTgt spid="58383"/>
                                        </p:tgtEl>
                                        <p:attrNameLst>
                                          <p:attrName>style.visibility</p:attrName>
                                        </p:attrNameLst>
                                      </p:cBhvr>
                                      <p:to>
                                        <p:strVal val="visible"/>
                                      </p:to>
                                    </p:set>
                                    <p:animEffect transition="in" filter="wipe(up)">
                                      <p:cBhvr>
                                        <p:cTn id="75" dur="500"/>
                                        <p:tgtEl>
                                          <p:spTgt spid="58383"/>
                                        </p:tgtEl>
                                      </p:cBhvr>
                                    </p:animEffect>
                                  </p:childTnLst>
                                </p:cTn>
                              </p:par>
                            </p:childTnLst>
                          </p:cTn>
                        </p:par>
                        <p:par>
                          <p:cTn id="76" fill="hold">
                            <p:stCondLst>
                              <p:cond delay="16000"/>
                            </p:stCondLst>
                            <p:childTnLst>
                              <p:par>
                                <p:cTn id="77" presetID="9" presetClass="entr" presetSubtype="0" fill="hold" nodeType="afterEffect">
                                  <p:stCondLst>
                                    <p:cond delay="1000"/>
                                  </p:stCondLst>
                                  <p:childTnLst>
                                    <p:set>
                                      <p:cBhvr>
                                        <p:cTn id="78" dur="1" fill="hold">
                                          <p:stCondLst>
                                            <p:cond delay="0"/>
                                          </p:stCondLst>
                                        </p:cTn>
                                        <p:tgtEl>
                                          <p:spTgt spid="58392"/>
                                        </p:tgtEl>
                                        <p:attrNameLst>
                                          <p:attrName>style.visibility</p:attrName>
                                        </p:attrNameLst>
                                      </p:cBhvr>
                                      <p:to>
                                        <p:strVal val="visible"/>
                                      </p:to>
                                    </p:set>
                                    <p:animEffect transition="in" filter="dissolve">
                                      <p:cBhvr>
                                        <p:cTn id="79" dur="500"/>
                                        <p:tgtEl>
                                          <p:spTgt spid="58392"/>
                                        </p:tgtEl>
                                      </p:cBhvr>
                                    </p:animEffect>
                                  </p:childTnLst>
                                </p:cTn>
                              </p:par>
                            </p:childTnLst>
                          </p:cTn>
                        </p:par>
                        <p:par>
                          <p:cTn id="80" fill="hold">
                            <p:stCondLst>
                              <p:cond delay="17500"/>
                            </p:stCondLst>
                            <p:childTnLst>
                              <p:par>
                                <p:cTn id="81" presetID="22" presetClass="entr" presetSubtype="1" fill="hold" nodeType="afterEffect">
                                  <p:stCondLst>
                                    <p:cond delay="0"/>
                                  </p:stCondLst>
                                  <p:childTnLst>
                                    <p:set>
                                      <p:cBhvr>
                                        <p:cTn id="82" dur="1" fill="hold">
                                          <p:stCondLst>
                                            <p:cond delay="0"/>
                                          </p:stCondLst>
                                        </p:cTn>
                                        <p:tgtEl>
                                          <p:spTgt spid="58384"/>
                                        </p:tgtEl>
                                        <p:attrNameLst>
                                          <p:attrName>style.visibility</p:attrName>
                                        </p:attrNameLst>
                                      </p:cBhvr>
                                      <p:to>
                                        <p:strVal val="visible"/>
                                      </p:to>
                                    </p:set>
                                    <p:animEffect transition="in" filter="wipe(up)">
                                      <p:cBhvr>
                                        <p:cTn id="83" dur="500"/>
                                        <p:tgtEl>
                                          <p:spTgt spid="58384"/>
                                        </p:tgtEl>
                                      </p:cBhvr>
                                    </p:animEffect>
                                  </p:childTnLst>
                                </p:cTn>
                              </p:par>
                            </p:childTnLst>
                          </p:cTn>
                        </p:par>
                        <p:par>
                          <p:cTn id="84" fill="hold">
                            <p:stCondLst>
                              <p:cond delay="18000"/>
                            </p:stCondLst>
                            <p:childTnLst>
                              <p:par>
                                <p:cTn id="85" presetID="22" presetClass="entr" presetSubtype="8" fill="hold" nodeType="afterEffect">
                                  <p:stCondLst>
                                    <p:cond delay="0"/>
                                  </p:stCondLst>
                                  <p:childTnLst>
                                    <p:set>
                                      <p:cBhvr>
                                        <p:cTn id="86" dur="1" fill="hold">
                                          <p:stCondLst>
                                            <p:cond delay="0"/>
                                          </p:stCondLst>
                                        </p:cTn>
                                        <p:tgtEl>
                                          <p:spTgt spid="58385"/>
                                        </p:tgtEl>
                                        <p:attrNameLst>
                                          <p:attrName>style.visibility</p:attrName>
                                        </p:attrNameLst>
                                      </p:cBhvr>
                                      <p:to>
                                        <p:strVal val="visible"/>
                                      </p:to>
                                    </p:set>
                                    <p:animEffect transition="in" filter="wipe(left)">
                                      <p:cBhvr>
                                        <p:cTn id="87" dur="500"/>
                                        <p:tgtEl>
                                          <p:spTgt spid="58385"/>
                                        </p:tgtEl>
                                      </p:cBhvr>
                                    </p:animEffect>
                                  </p:childTnLst>
                                </p:cTn>
                              </p:par>
                            </p:childTnLst>
                          </p:cTn>
                        </p:par>
                        <p:par>
                          <p:cTn id="88" fill="hold">
                            <p:stCondLst>
                              <p:cond delay="18500"/>
                            </p:stCondLst>
                            <p:childTnLst>
                              <p:par>
                                <p:cTn id="89" presetID="9" presetClass="entr" presetSubtype="0" fill="hold" nodeType="afterEffect">
                                  <p:stCondLst>
                                    <p:cond delay="1000"/>
                                  </p:stCondLst>
                                  <p:childTnLst>
                                    <p:set>
                                      <p:cBhvr>
                                        <p:cTn id="90" dur="1" fill="hold">
                                          <p:stCondLst>
                                            <p:cond delay="0"/>
                                          </p:stCondLst>
                                        </p:cTn>
                                        <p:tgtEl>
                                          <p:spTgt spid="58393"/>
                                        </p:tgtEl>
                                        <p:attrNameLst>
                                          <p:attrName>style.visibility</p:attrName>
                                        </p:attrNameLst>
                                      </p:cBhvr>
                                      <p:to>
                                        <p:strVal val="visible"/>
                                      </p:to>
                                    </p:set>
                                    <p:animEffect transition="in" filter="dissolve">
                                      <p:cBhvr>
                                        <p:cTn id="91" dur="500"/>
                                        <p:tgtEl>
                                          <p:spTgt spid="58393"/>
                                        </p:tgtEl>
                                      </p:cBhvr>
                                    </p:animEffect>
                                  </p:childTnLst>
                                </p:cTn>
                              </p:par>
                            </p:childTnLst>
                          </p:cTn>
                        </p:par>
                      </p:childTnLst>
                    </p:cTn>
                  </p:par>
                  <p:par>
                    <p:cTn id="92" fill="hold">
                      <p:stCondLst>
                        <p:cond delay="indefinite"/>
                      </p:stCondLst>
                      <p:childTnLst>
                        <p:par>
                          <p:cTn id="93" fill="hold">
                            <p:stCondLst>
                              <p:cond delay="0"/>
                            </p:stCondLst>
                            <p:childTnLst>
                              <p:par>
                                <p:cTn id="94" presetID="3" presetClass="entr" presetSubtype="10" fill="hold" grpId="0" nodeType="clickEffect">
                                  <p:stCondLst>
                                    <p:cond delay="0"/>
                                  </p:stCondLst>
                                  <p:childTnLst>
                                    <p:set>
                                      <p:cBhvr>
                                        <p:cTn id="95" dur="1" fill="hold">
                                          <p:stCondLst>
                                            <p:cond delay="0"/>
                                          </p:stCondLst>
                                        </p:cTn>
                                        <p:tgtEl>
                                          <p:spTgt spid="2"/>
                                        </p:tgtEl>
                                        <p:attrNameLst>
                                          <p:attrName>style.visibility</p:attrName>
                                        </p:attrNameLst>
                                      </p:cBhvr>
                                      <p:to>
                                        <p:strVal val="visible"/>
                                      </p:to>
                                    </p:set>
                                    <p:animEffect transition="in" filter="blinds(horizontal)">
                                      <p:cBhvr>
                                        <p:cTn id="9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2" name="标题 25601"/>
          <p:cNvSpPr>
            <a:spLocks noGrp="1"/>
          </p:cNvSpPr>
          <p:nvPr>
            <p:ph type="title"/>
          </p:nvPr>
        </p:nvSpPr>
        <p:spPr>
          <a:xfrm>
            <a:off x="516255" y="564515"/>
            <a:ext cx="3278505" cy="803275"/>
          </a:xfrm>
        </p:spPr>
        <p:txBody>
          <a:bodyPr anchor="ctr"/>
          <a:p>
            <a:r>
              <a:rPr lang="zh-CN" altLang="en-US" b="1" dirty="0"/>
              <a:t>资料延伸：</a:t>
            </a:r>
            <a:endParaRPr lang="zh-CN" altLang="en-US" b="1" dirty="0"/>
          </a:p>
        </p:txBody>
      </p:sp>
      <p:pic>
        <p:nvPicPr>
          <p:cNvPr id="25603" name="内容占位符 25602" descr="图片3"/>
          <p:cNvPicPr>
            <a:picLocks noChangeAspect="1"/>
          </p:cNvPicPr>
          <p:nvPr>
            <p:ph sz="half" idx="2"/>
          </p:nvPr>
        </p:nvPicPr>
        <p:blipFill>
          <a:blip r:embed="rId1"/>
          <a:stretch>
            <a:fillRect/>
          </a:stretch>
        </p:blipFill>
        <p:spPr>
          <a:xfrm>
            <a:off x="4953000" y="1367790"/>
            <a:ext cx="3467735" cy="4575810"/>
          </a:xfrm>
        </p:spPr>
      </p:pic>
      <p:sp>
        <p:nvSpPr>
          <p:cNvPr id="25604" name="文本框 25603"/>
          <p:cNvSpPr txBox="1"/>
          <p:nvPr/>
        </p:nvSpPr>
        <p:spPr>
          <a:xfrm>
            <a:off x="5315585" y="1905000"/>
            <a:ext cx="551815" cy="1009650"/>
          </a:xfrm>
          <a:prstGeom prst="rect">
            <a:avLst/>
          </a:prstGeom>
          <a:noFill/>
          <a:ln w="9525">
            <a:noFill/>
          </a:ln>
        </p:spPr>
        <p:txBody>
          <a:bodyPr vert="eaVert" wrap="none">
            <a:spAutoFit/>
          </a:bodyPr>
          <a:p>
            <a:r>
              <a:rPr lang="zh-CN" altLang="en-US" sz="2400" b="1" dirty="0">
                <a:solidFill>
                  <a:srgbClr val="FF0000"/>
                </a:solidFill>
                <a:latin typeface="Arial" panose="020B0604020202020204" pitchFamily="34" charset="0"/>
                <a:ea typeface="宋体" panose="02010600030101010101" pitchFamily="2" charset="-122"/>
              </a:rPr>
              <a:t>曾国藩</a:t>
            </a:r>
            <a:endParaRPr lang="zh-CN" altLang="en-US" sz="2400" b="1" dirty="0">
              <a:solidFill>
                <a:srgbClr val="FF0000"/>
              </a:solidFill>
              <a:latin typeface="Arial" panose="020B0604020202020204" pitchFamily="34" charset="0"/>
              <a:ea typeface="宋体" panose="02010600030101010101" pitchFamily="2" charset="-122"/>
            </a:endParaRPr>
          </a:p>
        </p:txBody>
      </p:sp>
      <p:sp>
        <p:nvSpPr>
          <p:cNvPr id="25605" name="文本框 25604"/>
          <p:cNvSpPr txBox="1"/>
          <p:nvPr/>
        </p:nvSpPr>
        <p:spPr>
          <a:xfrm>
            <a:off x="516255" y="1701165"/>
            <a:ext cx="4267200" cy="4407535"/>
          </a:xfrm>
          <a:prstGeom prst="rect">
            <a:avLst/>
          </a:prstGeom>
          <a:noFill/>
          <a:ln w="9525">
            <a:noFill/>
          </a:ln>
        </p:spPr>
        <p:txBody>
          <a:bodyPr>
            <a:spAutoFit/>
          </a:bodyPr>
          <a:p>
            <a:pPr>
              <a:lnSpc>
                <a:spcPct val="130000"/>
              </a:lnSpc>
            </a:pPr>
            <a:r>
              <a:rPr lang="zh-CN" altLang="en-US" dirty="0">
                <a:latin typeface="Arial" panose="020B0604020202020204" pitchFamily="34" charset="0"/>
                <a:ea typeface="宋体" panose="02010600030101010101" pitchFamily="2" charset="-122"/>
              </a:rPr>
              <a:t>   </a:t>
            </a:r>
            <a:r>
              <a:rPr lang="zh-CN" altLang="en-US" sz="2400" dirty="0">
                <a:solidFill>
                  <a:srgbClr val="FF0000"/>
                </a:solidFill>
                <a:latin typeface="楷体" panose="02010609060101010101" charset="-122"/>
                <a:ea typeface="楷体" panose="02010609060101010101" charset="-122"/>
              </a:rPr>
              <a:t>  </a:t>
            </a:r>
            <a:r>
              <a:rPr lang="zh-CN" altLang="en-US" sz="2400" dirty="0">
                <a:solidFill>
                  <a:srgbClr val="7030A0"/>
                </a:solidFill>
                <a:latin typeface="楷体" panose="02010609060101010101" charset="-122"/>
                <a:ea typeface="楷体" panose="02010609060101010101" charset="-122"/>
              </a:rPr>
              <a:t>满清政府</a:t>
            </a:r>
            <a:r>
              <a:rPr lang="zh-CN" altLang="en-US" sz="2400" dirty="0">
                <a:solidFill>
                  <a:srgbClr val="FF0000"/>
                </a:solidFill>
                <a:latin typeface="楷体" panose="02010609060101010101" charset="-122"/>
                <a:ea typeface="楷体" panose="02010609060101010101" charset="-122"/>
              </a:rPr>
              <a:t>依靠八旗、绿营这些正规军镇压太平军</a:t>
            </a:r>
            <a:r>
              <a:rPr lang="zh-CN" altLang="en-US" sz="2400" dirty="0">
                <a:solidFill>
                  <a:srgbClr val="7030A0"/>
                </a:solidFill>
                <a:latin typeface="楷体" panose="02010609060101010101" charset="-122"/>
                <a:ea typeface="楷体" panose="02010609060101010101" charset="-122"/>
              </a:rPr>
              <a:t>力不从心</a:t>
            </a:r>
            <a:r>
              <a:rPr lang="zh-CN" altLang="en-US" sz="2400" dirty="0">
                <a:solidFill>
                  <a:srgbClr val="FF0000"/>
                </a:solidFill>
                <a:latin typeface="楷体" panose="02010609060101010101" charset="-122"/>
                <a:ea typeface="楷体" panose="02010609060101010101" charset="-122"/>
              </a:rPr>
              <a:t>，于是</a:t>
            </a:r>
            <a:r>
              <a:rPr lang="zh-CN" altLang="en-US" sz="2400" dirty="0">
                <a:solidFill>
                  <a:srgbClr val="7030A0"/>
                </a:solidFill>
                <a:latin typeface="楷体" panose="02010609060101010101" charset="-122"/>
                <a:ea typeface="楷体" panose="02010609060101010101" charset="-122"/>
              </a:rPr>
              <a:t>允许地方办团练</a:t>
            </a:r>
            <a:r>
              <a:rPr lang="zh-CN" altLang="en-US" sz="2400" dirty="0">
                <a:solidFill>
                  <a:srgbClr val="FF0000"/>
                </a:solidFill>
                <a:latin typeface="楷体" panose="02010609060101010101" charset="-122"/>
                <a:ea typeface="楷体" panose="02010609060101010101" charset="-122"/>
              </a:rPr>
              <a:t>。汉族士大夫</a:t>
            </a:r>
            <a:r>
              <a:rPr lang="zh-CN" altLang="en-US" sz="2400" dirty="0">
                <a:solidFill>
                  <a:srgbClr val="7030A0"/>
                </a:solidFill>
                <a:latin typeface="楷体" panose="02010609060101010101" charset="-122"/>
                <a:ea typeface="楷体" panose="02010609060101010101" charset="-122"/>
              </a:rPr>
              <a:t>曾国藩、左宗棠、胡林翼、李鸿章</a:t>
            </a:r>
            <a:r>
              <a:rPr lang="zh-CN" altLang="en-US" sz="2400" dirty="0">
                <a:solidFill>
                  <a:srgbClr val="FF0000"/>
                </a:solidFill>
                <a:latin typeface="楷体" panose="02010609060101010101" charset="-122"/>
                <a:ea typeface="楷体" panose="02010609060101010101" charset="-122"/>
              </a:rPr>
              <a:t>等人镇压了太平天国，成为“中兴名臣”。而这些人拥有了忠于私人的武装力量，为近代中国的</a:t>
            </a:r>
            <a:r>
              <a:rPr lang="zh-CN" altLang="en-US" sz="2400" b="1" dirty="0">
                <a:solidFill>
                  <a:srgbClr val="7030A0"/>
                </a:solidFill>
                <a:latin typeface="楷体" panose="02010609060101010101" charset="-122"/>
                <a:ea typeface="楷体" panose="02010609060101010101" charset="-122"/>
              </a:rPr>
              <a:t>军阀割据</a:t>
            </a:r>
            <a:r>
              <a:rPr lang="zh-CN" altLang="en-US" sz="2400" dirty="0">
                <a:solidFill>
                  <a:srgbClr val="FF0000"/>
                </a:solidFill>
                <a:latin typeface="楷体" panose="02010609060101010101" charset="-122"/>
                <a:ea typeface="楷体" panose="02010609060101010101" charset="-122"/>
              </a:rPr>
              <a:t>埋下了祸根。</a:t>
            </a:r>
            <a:endParaRPr lang="zh-CN" altLang="en-US" dirty="0">
              <a:latin typeface="Arial" panose="020B0604020202020204" pitchFamily="34" charset="0"/>
            </a:endParaRPr>
          </a:p>
        </p:txBody>
      </p:sp>
      <p:pic>
        <p:nvPicPr>
          <p:cNvPr id="9" name="Picture 2"/>
          <p:cNvPicPr>
            <a:picLocks noChangeAspect="1" noChangeArrowheads="1"/>
          </p:cNvPicPr>
          <p:nvPr/>
        </p:nvPicPr>
        <p:blipFill>
          <a:blip r:embed="rId2"/>
          <a:srcRect/>
          <a:stretch>
            <a:fillRect/>
          </a:stretch>
        </p:blipFill>
        <p:spPr bwMode="auto">
          <a:xfrm>
            <a:off x="7380357" y="366361"/>
            <a:ext cx="704910" cy="781199"/>
          </a:xfrm>
          <a:prstGeom prst="rect">
            <a:avLst/>
          </a:prstGeom>
          <a:noFill/>
          <a:ln w="9525">
            <a:noFill/>
            <a:miter lim="800000"/>
            <a:headEnd/>
            <a:tailEnd/>
          </a:ln>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pic>
        <p:nvPicPr>
          <p:cNvPr id="55300" name="图片 55299" descr="曾国藩兵败要跳水自杀"/>
          <p:cNvPicPr>
            <a:picLocks noChangeAspect="1"/>
          </p:cNvPicPr>
          <p:nvPr/>
        </p:nvPicPr>
        <p:blipFill>
          <a:blip r:embed="rId1"/>
          <a:srcRect b="10498"/>
          <a:stretch>
            <a:fillRect/>
          </a:stretch>
        </p:blipFill>
        <p:spPr>
          <a:xfrm>
            <a:off x="5410200" y="990600"/>
            <a:ext cx="3632200" cy="5257800"/>
          </a:xfrm>
          <a:prstGeom prst="rect">
            <a:avLst/>
          </a:prstGeom>
          <a:noFill/>
          <a:ln w="12700" cap="flat" cmpd="sng">
            <a:solidFill>
              <a:srgbClr val="000000"/>
            </a:solidFill>
            <a:prstDash val="solid"/>
            <a:miter/>
            <a:headEnd type="none" w="med" len="med"/>
            <a:tailEnd type="none" w="med" len="med"/>
          </a:ln>
        </p:spPr>
      </p:pic>
      <p:sp>
        <p:nvSpPr>
          <p:cNvPr id="55301" name="矩形 55300"/>
          <p:cNvSpPr/>
          <p:nvPr/>
        </p:nvSpPr>
        <p:spPr>
          <a:xfrm>
            <a:off x="5334000" y="6262688"/>
            <a:ext cx="4975225" cy="519112"/>
          </a:xfrm>
          <a:prstGeom prst="rect">
            <a:avLst/>
          </a:prstGeom>
          <a:noFill/>
          <a:ln w="9525">
            <a:noFill/>
          </a:ln>
        </p:spPr>
        <p:txBody>
          <a:bodyPr>
            <a:spAutoFit/>
          </a:bodyPr>
          <a:p>
            <a:pPr>
              <a:buClr>
                <a:schemeClr val="bg1"/>
              </a:buClr>
            </a:pPr>
            <a:r>
              <a:rPr lang="zh-CN" altLang="en-US" sz="2800" b="1" dirty="0">
                <a:solidFill>
                  <a:srgbClr val="FFFF00"/>
                </a:solidFill>
                <a:latin typeface="Times New Roman" panose="02020603050405020304" pitchFamily="18" charset="0"/>
                <a:ea typeface="黑体" panose="02010609060101010101" pitchFamily="49" charset="-122"/>
              </a:rPr>
              <a:t>曾国藩兵败要跳水自杀</a:t>
            </a:r>
            <a:endParaRPr lang="zh-CN" altLang="en-US" sz="2800" b="1" dirty="0">
              <a:solidFill>
                <a:srgbClr val="FFFF00"/>
              </a:solidFill>
              <a:latin typeface="Times New Roman" panose="02020603050405020304" pitchFamily="18" charset="0"/>
              <a:ea typeface="黑体" panose="02010609060101010101" pitchFamily="49" charset="-122"/>
            </a:endParaRPr>
          </a:p>
        </p:txBody>
      </p:sp>
      <p:pic>
        <p:nvPicPr>
          <p:cNvPr id="55304" name="图片 55303" descr="背洋枪的湘军"/>
          <p:cNvPicPr>
            <a:picLocks noChangeAspect="1"/>
          </p:cNvPicPr>
          <p:nvPr/>
        </p:nvPicPr>
        <p:blipFill>
          <a:blip r:embed="rId2"/>
          <a:stretch>
            <a:fillRect/>
          </a:stretch>
        </p:blipFill>
        <p:spPr>
          <a:xfrm>
            <a:off x="2895600" y="533400"/>
            <a:ext cx="2297113" cy="4267200"/>
          </a:xfrm>
          <a:prstGeom prst="rect">
            <a:avLst/>
          </a:prstGeom>
          <a:noFill/>
          <a:ln w="12700" cap="flat" cmpd="sng">
            <a:solidFill>
              <a:srgbClr val="000000"/>
            </a:solidFill>
            <a:prstDash val="solid"/>
            <a:miter/>
            <a:headEnd type="none" w="med" len="med"/>
            <a:tailEnd type="none" w="med" len="med"/>
          </a:ln>
        </p:spPr>
      </p:pic>
      <p:sp>
        <p:nvSpPr>
          <p:cNvPr id="55305" name="矩形 55304"/>
          <p:cNvSpPr/>
          <p:nvPr/>
        </p:nvSpPr>
        <p:spPr>
          <a:xfrm>
            <a:off x="2895600" y="4800600"/>
            <a:ext cx="2895600" cy="519113"/>
          </a:xfrm>
          <a:prstGeom prst="rect">
            <a:avLst/>
          </a:prstGeom>
          <a:noFill/>
          <a:ln w="9525">
            <a:noFill/>
          </a:ln>
        </p:spPr>
        <p:txBody>
          <a:bodyPr>
            <a:spAutoFit/>
          </a:bodyPr>
          <a:p>
            <a:pPr>
              <a:buClr>
                <a:schemeClr val="bg1"/>
              </a:buClr>
            </a:pPr>
            <a:r>
              <a:rPr lang="zh-CN" altLang="en-US" sz="2800" b="1" dirty="0">
                <a:solidFill>
                  <a:srgbClr val="FFFF00"/>
                </a:solidFill>
                <a:latin typeface="Times New Roman" panose="02020603050405020304" pitchFamily="18" charset="0"/>
                <a:ea typeface="黑体" panose="02010609060101010101" pitchFamily="49" charset="-122"/>
              </a:rPr>
              <a:t>背洋枪的湘军</a:t>
            </a:r>
            <a:endParaRPr lang="zh-CN" altLang="en-US" sz="2800" b="1" dirty="0">
              <a:solidFill>
                <a:srgbClr val="FFFF00"/>
              </a:solidFill>
              <a:latin typeface="Times New Roman" panose="02020603050405020304" pitchFamily="18" charset="0"/>
              <a:ea typeface="黑体" panose="02010609060101010101" pitchFamily="49" charset="-122"/>
            </a:endParaRPr>
          </a:p>
        </p:txBody>
      </p:sp>
      <p:pic>
        <p:nvPicPr>
          <p:cNvPr id="55306" name="图片 55305" descr="3">
            <a:hlinkClick r:id="rId3" action="ppaction://hlinksldjump"/>
          </p:cNvPr>
          <p:cNvPicPr>
            <a:picLocks noChangeAspect="1"/>
          </p:cNvPicPr>
          <p:nvPr/>
        </p:nvPicPr>
        <p:blipFill>
          <a:blip r:embed="rId4"/>
          <a:srcRect l="2760" t="10625" r="61823" b="12187"/>
          <a:stretch>
            <a:fillRect/>
          </a:stretch>
        </p:blipFill>
        <p:spPr>
          <a:xfrm>
            <a:off x="76200" y="152400"/>
            <a:ext cx="2651125" cy="4648200"/>
          </a:xfrm>
          <a:prstGeom prst="rect">
            <a:avLst/>
          </a:prstGeom>
          <a:noFill/>
          <a:ln w="12700" cap="flat" cmpd="sng">
            <a:solidFill>
              <a:srgbClr val="000000"/>
            </a:solidFill>
            <a:prstDash val="solid"/>
            <a:miter/>
            <a:headEnd type="none" w="med" len="med"/>
            <a:tailEnd type="none" w="med" len="med"/>
          </a:ln>
        </p:spPr>
      </p:pic>
      <p:pic>
        <p:nvPicPr>
          <p:cNvPr id="55307" name="图片 55306" descr="7445">
            <a:hlinkClick r:id="rId5" action="ppaction://hlinksldjump"/>
          </p:cNvPr>
          <p:cNvPicPr>
            <a:picLocks noChangeAspect="1"/>
          </p:cNvPicPr>
          <p:nvPr/>
        </p:nvPicPr>
        <p:blipFill>
          <a:blip r:embed="rId6">
            <a:clrChange>
              <a:clrFrom>
                <a:srgbClr val="FFFFFF"/>
              </a:clrFrom>
              <a:clrTo>
                <a:srgbClr val="FFFFFF">
                  <a:alpha val="0"/>
                </a:srgbClr>
              </a:clrTo>
            </a:clrChange>
          </a:blip>
          <a:srcRect r="3448" b="3812"/>
          <a:stretch>
            <a:fillRect/>
          </a:stretch>
        </p:blipFill>
        <p:spPr>
          <a:xfrm>
            <a:off x="4114800" y="5638800"/>
            <a:ext cx="914400" cy="89217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55300"/>
                                        </p:tgtEl>
                                        <p:attrNameLst>
                                          <p:attrName>style.visibility</p:attrName>
                                        </p:attrNameLst>
                                      </p:cBhvr>
                                      <p:to>
                                        <p:strVal val="visible"/>
                                      </p:to>
                                    </p:set>
                                    <p:anim calcmode="lin" valueType="num">
                                      <p:cBhvr>
                                        <p:cTn id="7" dur="500" fill="hold"/>
                                        <p:tgtEl>
                                          <p:spTgt spid="55300"/>
                                        </p:tgtEl>
                                        <p:attrNameLst>
                                          <p:attrName>ppt_w</p:attrName>
                                        </p:attrNameLst>
                                      </p:cBhvr>
                                      <p:tavLst>
                                        <p:tav tm="0">
                                          <p:val>
                                            <p:fltVal val="0.000000"/>
                                          </p:val>
                                        </p:tav>
                                        <p:tav tm="100000">
                                          <p:val>
                                            <p:strVal val="#ppt_w"/>
                                          </p:val>
                                        </p:tav>
                                      </p:tavLst>
                                    </p:anim>
                                    <p:anim calcmode="lin" valueType="num">
                                      <p:cBhvr>
                                        <p:cTn id="8" dur="500" fill="hold"/>
                                        <p:tgtEl>
                                          <p:spTgt spid="55300"/>
                                        </p:tgtEl>
                                        <p:attrNameLst>
                                          <p:attrName>ppt_h</p:attrName>
                                        </p:attrNameLst>
                                      </p:cBhvr>
                                      <p:tavLst>
                                        <p:tav tm="0">
                                          <p:val>
                                            <p:fltVal val="0.00000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55301"/>
                                        </p:tgtEl>
                                        <p:attrNameLst>
                                          <p:attrName>style.visibility</p:attrName>
                                        </p:attrNameLst>
                                      </p:cBhvr>
                                      <p:to>
                                        <p:strVal val="visible"/>
                                      </p:to>
                                    </p:set>
                                    <p:anim calcmode="lin" valueType="num">
                                      <p:cBhvr>
                                        <p:cTn id="11" dur="500" fill="hold"/>
                                        <p:tgtEl>
                                          <p:spTgt spid="55301"/>
                                        </p:tgtEl>
                                        <p:attrNameLst>
                                          <p:attrName>ppt_w</p:attrName>
                                        </p:attrNameLst>
                                      </p:cBhvr>
                                      <p:tavLst>
                                        <p:tav tm="0">
                                          <p:val>
                                            <p:fltVal val="0.000000"/>
                                          </p:val>
                                        </p:tav>
                                        <p:tav tm="100000">
                                          <p:val>
                                            <p:strVal val="#ppt_w"/>
                                          </p:val>
                                        </p:tav>
                                      </p:tavLst>
                                    </p:anim>
                                    <p:anim calcmode="lin" valueType="num">
                                      <p:cBhvr>
                                        <p:cTn id="12" dur="500" fill="hold"/>
                                        <p:tgtEl>
                                          <p:spTgt spid="55301"/>
                                        </p:tgtEl>
                                        <p:attrNameLst>
                                          <p:attrName>ppt_h</p:attrName>
                                        </p:attrNameLst>
                                      </p:cBhvr>
                                      <p:tavLst>
                                        <p:tav tm="0">
                                          <p:val>
                                            <p:fltVal val="0.000000"/>
                                          </p:val>
                                        </p:tav>
                                        <p:tav tm="100000">
                                          <p:val>
                                            <p:strVal val="#ppt_h"/>
                                          </p:val>
                                        </p:tav>
                                      </p:tavLst>
                                    </p:anim>
                                  </p:childTnLst>
                                </p:cTn>
                              </p:par>
                            </p:childTnLst>
                          </p:cTn>
                        </p:par>
                        <p:par>
                          <p:cTn id="13" fill="hold">
                            <p:stCondLst>
                              <p:cond delay="500"/>
                            </p:stCondLst>
                            <p:childTnLst>
                              <p:par>
                                <p:cTn id="14" presetID="12" presetClass="entr" presetSubtype="4" fill="hold" nodeType="afterEffect">
                                  <p:stCondLst>
                                    <p:cond delay="0"/>
                                  </p:stCondLst>
                                  <p:childTnLst>
                                    <p:set>
                                      <p:cBhvr>
                                        <p:cTn id="15" dur="1" fill="hold">
                                          <p:stCondLst>
                                            <p:cond delay="0"/>
                                          </p:stCondLst>
                                        </p:cTn>
                                        <p:tgtEl>
                                          <p:spTgt spid="55307"/>
                                        </p:tgtEl>
                                        <p:attrNameLst>
                                          <p:attrName>style.visibility</p:attrName>
                                        </p:attrNameLst>
                                      </p:cBhvr>
                                      <p:to>
                                        <p:strVal val="visible"/>
                                      </p:to>
                                    </p:set>
                                    <p:animEffect transition="in" filter="slide(fromBottom)">
                                      <p:cBhvr>
                                        <p:cTn id="16" dur="500"/>
                                        <p:tgtEl>
                                          <p:spTgt spid="553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1"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108548" name="矩形 108547"/>
          <p:cNvSpPr/>
          <p:nvPr/>
        </p:nvSpPr>
        <p:spPr>
          <a:xfrm>
            <a:off x="324168" y="539433"/>
            <a:ext cx="8208962" cy="5259070"/>
          </a:xfrm>
          <a:prstGeom prst="rect">
            <a:avLst/>
          </a:prstGeom>
          <a:noFill/>
          <a:ln w="9525">
            <a:noFill/>
          </a:ln>
        </p:spPr>
        <p:txBody>
          <a:bodyPr wrap="square">
            <a:spAutoFit/>
          </a:bodyPr>
          <a:p>
            <a:pPr>
              <a:lnSpc>
                <a:spcPct val="210000"/>
              </a:lnSpc>
            </a:pPr>
            <a:r>
              <a:rPr lang="zh-CN" altLang="en-US" sz="3200" b="1" dirty="0">
                <a:solidFill>
                  <a:srgbClr val="FFFF00"/>
                </a:solidFill>
                <a:latin typeface="Arial" panose="020B0604020202020204" pitchFamily="34" charset="0"/>
              </a:rPr>
              <a:t>　　</a:t>
            </a:r>
            <a:r>
              <a:rPr lang="en-US" altLang="zh-CN" sz="3200" b="1" dirty="0">
                <a:solidFill>
                  <a:srgbClr val="FFFF00"/>
                </a:solidFill>
                <a:latin typeface="Arial" panose="020B0604020202020204" pitchFamily="34" charset="0"/>
              </a:rPr>
              <a:t>1856</a:t>
            </a:r>
            <a:r>
              <a:rPr lang="zh-CN" altLang="en-US" sz="3200" b="1" dirty="0">
                <a:solidFill>
                  <a:srgbClr val="FFFF00"/>
                </a:solidFill>
                <a:latin typeface="Arial" panose="020B0604020202020204" pitchFamily="34" charset="0"/>
              </a:rPr>
              <a:t>年，当太平军西征与东征胜利，军事形势一片大好之际，天国领导集团内部享乐之风盛行，由于争权夺利，矛盾却日渐尖锐化，导致</a:t>
            </a:r>
            <a:r>
              <a:rPr lang="zh-CN" altLang="en-US" sz="3200" b="1" dirty="0">
                <a:solidFill>
                  <a:srgbClr val="FF0000"/>
                </a:solidFill>
                <a:latin typeface="Arial" panose="020B0604020202020204" pitchFamily="34" charset="0"/>
              </a:rPr>
              <a:t>天京事变</a:t>
            </a:r>
            <a:r>
              <a:rPr lang="zh-CN" altLang="en-US" sz="3200" b="1" dirty="0">
                <a:solidFill>
                  <a:srgbClr val="FFFF00"/>
                </a:solidFill>
                <a:latin typeface="Arial" panose="020B0604020202020204" pitchFamily="34" charset="0"/>
              </a:rPr>
              <a:t>发生，天国的事业开始由盛而衰，最终导致太平天国灭亡。</a:t>
            </a:r>
            <a:endParaRPr lang="zh-CN" altLang="en-US" sz="3200" b="1" dirty="0">
              <a:solidFill>
                <a:srgbClr val="FFFF00"/>
              </a:solidFill>
              <a:latin typeface="Arial" panose="020B0604020202020204"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34818" name="矩形 34817"/>
          <p:cNvSpPr/>
          <p:nvPr/>
        </p:nvSpPr>
        <p:spPr>
          <a:xfrm>
            <a:off x="0" y="211613"/>
            <a:ext cx="9144000" cy="1863725"/>
          </a:xfrm>
          <a:prstGeom prst="rect">
            <a:avLst/>
          </a:prstGeom>
          <a:noFill/>
          <a:ln w="9525">
            <a:noFill/>
          </a:ln>
        </p:spPr>
        <p:txBody>
          <a:bodyPr anchor="ctr">
            <a:spAutoFit/>
          </a:bodyPr>
          <a:p>
            <a:pPr defTabSz="0">
              <a:lnSpc>
                <a:spcPct val="120000"/>
              </a:lnSpc>
              <a:tabLst>
                <a:tab pos="561975" algn="l"/>
              </a:tabLst>
            </a:pPr>
            <a:r>
              <a:rPr lang="zh-CN" altLang="en-US" sz="2400" b="1">
                <a:solidFill>
                  <a:srgbClr val="C00000"/>
                </a:solidFill>
                <a:latin typeface="Arial" panose="020B0604020202020204" pitchFamily="34" charset="0"/>
                <a:ea typeface="宋体" panose="02010600030101010101" pitchFamily="2" charset="-122"/>
              </a:rPr>
              <a:t>材料：</a:t>
            </a:r>
            <a:r>
              <a:rPr lang="en-US" altLang="zh-CN" sz="2400" b="1">
                <a:solidFill>
                  <a:srgbClr val="FFFF00"/>
                </a:solidFill>
                <a:latin typeface="Arial" panose="020B0604020202020204" pitchFamily="34" charset="0"/>
                <a:ea typeface="宋体" panose="02010600030101010101" pitchFamily="2" charset="-122"/>
              </a:rPr>
              <a:t>1851</a:t>
            </a:r>
            <a:r>
              <a:rPr lang="zh-CN" altLang="en-US" sz="2400" b="1">
                <a:solidFill>
                  <a:srgbClr val="FFFF00"/>
                </a:solidFill>
                <a:latin typeface="Arial" panose="020B0604020202020204" pitchFamily="34" charset="0"/>
                <a:ea typeface="宋体" panose="02010600030101010101" pitchFamily="2" charset="-122"/>
              </a:rPr>
              <a:t>年金田起义时，洪秀全已有姬妾十五六人，突围永安时“娘娘”增至</a:t>
            </a:r>
            <a:r>
              <a:rPr lang="en-US" altLang="zh-CN" sz="2400" b="1">
                <a:solidFill>
                  <a:srgbClr val="FFFF00"/>
                </a:solidFill>
                <a:latin typeface="Arial" panose="020B0604020202020204" pitchFamily="34" charset="0"/>
                <a:ea typeface="宋体" panose="02010600030101010101" pitchFamily="2" charset="-122"/>
              </a:rPr>
              <a:t>36</a:t>
            </a:r>
            <a:r>
              <a:rPr lang="zh-CN" altLang="en-US" sz="2400" b="1">
                <a:solidFill>
                  <a:srgbClr val="FFFF00"/>
                </a:solidFill>
                <a:latin typeface="Arial" panose="020B0604020202020204" pitchFamily="34" charset="0"/>
                <a:ea typeface="宋体" panose="02010600030101010101" pitchFamily="2" charset="-122"/>
              </a:rPr>
              <a:t>位。当上天王时设立三宫六院，老婆有</a:t>
            </a:r>
            <a:r>
              <a:rPr lang="en-US" altLang="zh-CN" sz="2400" b="1">
                <a:solidFill>
                  <a:srgbClr val="FFFF00"/>
                </a:solidFill>
                <a:latin typeface="Arial" panose="020B0604020202020204" pitchFamily="34" charset="0"/>
                <a:ea typeface="宋体" panose="02010600030101010101" pitchFamily="2" charset="-122"/>
              </a:rPr>
              <a:t>88</a:t>
            </a:r>
            <a:r>
              <a:rPr lang="zh-CN" altLang="en-US" sz="2400" b="1">
                <a:solidFill>
                  <a:srgbClr val="FFFF00"/>
                </a:solidFill>
                <a:latin typeface="Arial" panose="020B0604020202020204" pitchFamily="34" charset="0"/>
                <a:ea typeface="宋体" panose="02010600030101010101" pitchFamily="2" charset="-122"/>
              </a:rPr>
              <a:t>个。在穿戴装饰上，洪秀全追求华丽奢侈之风，其衣服的金纽扣和斤把重的黄冠堪称无价之宝。</a:t>
            </a:r>
            <a:endParaRPr lang="zh-CN" altLang="en-US" sz="2400" b="1">
              <a:solidFill>
                <a:srgbClr val="FFFF00"/>
              </a:solidFill>
              <a:latin typeface="Arial" panose="020B0604020202020204" pitchFamily="34" charset="0"/>
              <a:ea typeface="宋体" panose="02010600030101010101" pitchFamily="2" charset="-122"/>
            </a:endParaRPr>
          </a:p>
        </p:txBody>
      </p:sp>
      <p:grpSp>
        <p:nvGrpSpPr>
          <p:cNvPr id="34819" name="组合 34818"/>
          <p:cNvGrpSpPr/>
          <p:nvPr/>
        </p:nvGrpSpPr>
        <p:grpSpPr>
          <a:xfrm>
            <a:off x="4648200" y="2263140"/>
            <a:ext cx="4410075" cy="3895768"/>
            <a:chOff x="0" y="0"/>
            <a:chExt cx="2778" cy="2599"/>
          </a:xfrm>
        </p:grpSpPr>
        <p:pic>
          <p:nvPicPr>
            <p:cNvPr id="34820" name="图片 34819" descr="太平天国天王宝座"/>
            <p:cNvPicPr preferRelativeResize="0"/>
            <p:nvPr/>
          </p:nvPicPr>
          <p:blipFill>
            <a:blip r:embed="rId1"/>
            <a:stretch>
              <a:fillRect/>
            </a:stretch>
          </p:blipFill>
          <p:spPr>
            <a:xfrm>
              <a:off x="0" y="0"/>
              <a:ext cx="2778" cy="2112"/>
            </a:xfrm>
            <a:prstGeom prst="rect">
              <a:avLst/>
            </a:prstGeom>
            <a:noFill/>
            <a:ln w="9525">
              <a:noFill/>
            </a:ln>
          </p:spPr>
        </p:pic>
        <p:sp>
          <p:nvSpPr>
            <p:cNvPr id="34821" name="文本框 34820"/>
            <p:cNvSpPr txBox="1"/>
            <p:nvPr/>
          </p:nvSpPr>
          <p:spPr>
            <a:xfrm>
              <a:off x="144" y="2251"/>
              <a:ext cx="2544" cy="348"/>
            </a:xfrm>
            <a:prstGeom prst="rect">
              <a:avLst/>
            </a:prstGeom>
            <a:noFill/>
            <a:ln w="9525">
              <a:noFill/>
            </a:ln>
          </p:spPr>
          <p:txBody>
            <a:bodyPr>
              <a:spAutoFit/>
            </a:bodyPr>
            <a:p>
              <a:pPr algn="ctr"/>
              <a:r>
                <a:rPr lang="zh-CN" altLang="en-US" sz="2800" b="1">
                  <a:solidFill>
                    <a:srgbClr val="0000FF"/>
                  </a:solidFill>
                  <a:latin typeface="Times New Roman" panose="02020603050405020304" pitchFamily="18" charset="0"/>
                  <a:ea typeface="黑体" panose="02010609060101010101" pitchFamily="49" charset="-122"/>
                </a:rPr>
                <a:t>天王的宝座</a:t>
              </a:r>
              <a:endParaRPr lang="zh-CN" altLang="en-US" sz="2800" b="1">
                <a:solidFill>
                  <a:srgbClr val="0000FF"/>
                </a:solidFill>
                <a:latin typeface="Times New Roman" panose="02020603050405020304" pitchFamily="18" charset="0"/>
                <a:ea typeface="黑体" panose="02010609060101010101" pitchFamily="49" charset="-122"/>
              </a:endParaRPr>
            </a:p>
          </p:txBody>
        </p:sp>
      </p:grpSp>
      <p:grpSp>
        <p:nvGrpSpPr>
          <p:cNvPr id="34822" name="组合 34821"/>
          <p:cNvGrpSpPr/>
          <p:nvPr/>
        </p:nvGrpSpPr>
        <p:grpSpPr>
          <a:xfrm>
            <a:off x="0" y="2263140"/>
            <a:ext cx="4573905" cy="3912851"/>
            <a:chOff x="0" y="0"/>
            <a:chExt cx="2881" cy="2604"/>
          </a:xfrm>
        </p:grpSpPr>
        <p:pic>
          <p:nvPicPr>
            <p:cNvPr id="34823" name="图片 34822" descr="天王府全景"/>
            <p:cNvPicPr>
              <a:picLocks noChangeAspect="1"/>
            </p:cNvPicPr>
            <p:nvPr/>
          </p:nvPicPr>
          <p:blipFill>
            <a:blip r:embed="rId2"/>
            <a:stretch>
              <a:fillRect/>
            </a:stretch>
          </p:blipFill>
          <p:spPr>
            <a:xfrm>
              <a:off x="96" y="0"/>
              <a:ext cx="2784" cy="2088"/>
            </a:xfrm>
            <a:prstGeom prst="rect">
              <a:avLst/>
            </a:prstGeom>
            <a:noFill/>
            <a:ln w="9525">
              <a:noFill/>
            </a:ln>
          </p:spPr>
        </p:pic>
        <p:sp>
          <p:nvSpPr>
            <p:cNvPr id="34824" name="矩形 34823"/>
            <p:cNvSpPr/>
            <p:nvPr/>
          </p:nvSpPr>
          <p:spPr>
            <a:xfrm>
              <a:off x="0" y="2257"/>
              <a:ext cx="2881" cy="347"/>
            </a:xfrm>
            <a:prstGeom prst="rect">
              <a:avLst/>
            </a:prstGeom>
            <a:noFill/>
            <a:ln w="9525">
              <a:noFill/>
            </a:ln>
          </p:spPr>
          <p:txBody>
            <a:bodyPr>
              <a:spAutoFit/>
            </a:bodyPr>
            <a:p>
              <a:pPr algn="ctr"/>
              <a:r>
                <a:rPr lang="zh-CN" altLang="en-US" sz="2800" b="1">
                  <a:solidFill>
                    <a:srgbClr val="0000FF"/>
                  </a:solidFill>
                  <a:latin typeface="Times New Roman" panose="02020603050405020304" pitchFamily="18" charset="0"/>
                  <a:ea typeface="黑体" panose="02010609060101010101" pitchFamily="49" charset="-122"/>
                </a:rPr>
                <a:t>天王府模型</a:t>
              </a:r>
              <a:endParaRPr lang="zh-CN" altLang="en-US" sz="2800" b="1">
                <a:solidFill>
                  <a:srgbClr val="0000FF"/>
                </a:solidFill>
                <a:latin typeface="Times New Roman" panose="02020603050405020304" pitchFamily="18" charset="0"/>
                <a:ea typeface="黑体" panose="02010609060101010101" pitchFamily="49" charset="-122"/>
              </a:endParaRPr>
            </a:p>
          </p:txBody>
        </p:sp>
      </p:gr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pic>
        <p:nvPicPr>
          <p:cNvPr id="110594" name="图片 110593" descr="太平天国玉玺"/>
          <p:cNvPicPr>
            <a:picLocks noChangeAspect="1"/>
          </p:cNvPicPr>
          <p:nvPr/>
        </p:nvPicPr>
        <p:blipFill>
          <a:blip r:embed="rId1"/>
          <a:stretch>
            <a:fillRect/>
          </a:stretch>
        </p:blipFill>
        <p:spPr>
          <a:xfrm>
            <a:off x="154305" y="622935"/>
            <a:ext cx="5715000" cy="5611813"/>
          </a:xfrm>
          <a:prstGeom prst="rect">
            <a:avLst/>
          </a:prstGeom>
          <a:noFill/>
          <a:ln w="9525">
            <a:noFill/>
          </a:ln>
        </p:spPr>
      </p:pic>
      <p:pic>
        <p:nvPicPr>
          <p:cNvPr id="110595" name="图片 110594" descr="太平天国玉玺"/>
          <p:cNvPicPr>
            <a:picLocks noChangeAspect="1"/>
          </p:cNvPicPr>
          <p:nvPr/>
        </p:nvPicPr>
        <p:blipFill>
          <a:blip r:embed="rId2"/>
          <a:stretch>
            <a:fillRect/>
          </a:stretch>
        </p:blipFill>
        <p:spPr>
          <a:xfrm>
            <a:off x="5938520" y="304800"/>
            <a:ext cx="3005138" cy="3200400"/>
          </a:xfrm>
          <a:prstGeom prst="rect">
            <a:avLst/>
          </a:prstGeom>
          <a:noFill/>
          <a:ln w="9525">
            <a:noFill/>
          </a:ln>
        </p:spPr>
      </p:pic>
      <p:sp>
        <p:nvSpPr>
          <p:cNvPr id="110596" name="文本框 110595"/>
          <p:cNvSpPr txBox="1"/>
          <p:nvPr/>
        </p:nvSpPr>
        <p:spPr>
          <a:xfrm>
            <a:off x="6477635" y="4038600"/>
            <a:ext cx="2225040" cy="1322070"/>
          </a:xfrm>
          <a:prstGeom prst="rect">
            <a:avLst/>
          </a:prstGeom>
          <a:noFill/>
          <a:ln w="9525">
            <a:noFill/>
          </a:ln>
        </p:spPr>
        <p:txBody>
          <a:bodyPr wrap="none" anchor="t">
            <a:spAutoFit/>
          </a:bodyPr>
          <a:p>
            <a:pPr algn="ctr">
              <a:buClr>
                <a:schemeClr val="bg1"/>
              </a:buClr>
            </a:pPr>
            <a:r>
              <a:rPr lang="zh-CN" altLang="en-US" sz="4000" b="1" dirty="0">
                <a:solidFill>
                  <a:srgbClr val="FFFF00"/>
                </a:solidFill>
                <a:latin typeface="黑体" panose="02010609060101010101" pitchFamily="49" charset="-122"/>
                <a:ea typeface="黑体" panose="02010609060101010101" pitchFamily="49" charset="-122"/>
              </a:rPr>
              <a:t>太平天国</a:t>
            </a:r>
            <a:endParaRPr lang="zh-CN" altLang="en-US" sz="4000" b="1" dirty="0">
              <a:solidFill>
                <a:srgbClr val="FFFF00"/>
              </a:solidFill>
              <a:latin typeface="黑体" panose="02010609060101010101" pitchFamily="49" charset="-122"/>
              <a:ea typeface="黑体" panose="02010609060101010101" pitchFamily="49" charset="-122"/>
            </a:endParaRPr>
          </a:p>
          <a:p>
            <a:pPr algn="ctr">
              <a:buClr>
                <a:schemeClr val="bg1"/>
              </a:buClr>
            </a:pPr>
            <a:r>
              <a:rPr lang="zh-CN" altLang="en-US" sz="4000" b="1" dirty="0">
                <a:solidFill>
                  <a:srgbClr val="FFFF00"/>
                </a:solidFill>
                <a:latin typeface="黑体" panose="02010609060101010101" pitchFamily="49" charset="-122"/>
                <a:ea typeface="黑体" panose="02010609060101010101" pitchFamily="49" charset="-122"/>
              </a:rPr>
              <a:t>玉  玺</a:t>
            </a:r>
            <a:endParaRPr lang="zh-CN" altLang="en-US" sz="4000" b="1" dirty="0">
              <a:solidFill>
                <a:srgbClr val="FFFF00"/>
              </a:solidFill>
              <a:latin typeface="黑体" panose="02010609060101010101" pitchFamily="49" charset="-122"/>
              <a:ea typeface="黑体" panose="02010609060101010101" pitchFamily="49" charset="-122"/>
            </a:endParaRPr>
          </a:p>
        </p:txBody>
      </p:sp>
    </p:spTree>
  </p:cSld>
  <p:clrMapOvr>
    <a:masterClrMapping/>
  </p:clrMapOvr>
  <p:transition>
    <p:random/>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Text Box 2"/>
          <p:cNvSpPr txBox="1">
            <a:spLocks noChangeArrowheads="1"/>
          </p:cNvSpPr>
          <p:nvPr/>
        </p:nvSpPr>
        <p:spPr bwMode="auto">
          <a:xfrm>
            <a:off x="325755" y="1411605"/>
            <a:ext cx="736600" cy="4791075"/>
          </a:xfrm>
          <a:prstGeom prst="rect">
            <a:avLst/>
          </a:prstGeom>
          <a:solidFill>
            <a:schemeClr val="tx1"/>
          </a:solidFill>
          <a:ln w="9525">
            <a:noFill/>
            <a:miter lim="800000"/>
          </a:ln>
          <a:effectLst/>
        </p:spPr>
        <p:txBody>
          <a:bodyPr vert="eaVert" wrap="square">
            <a:spAutoFit/>
          </a:bodyPr>
          <a:p>
            <a:pPr algn="ctr">
              <a:spcBef>
                <a:spcPct val="50000"/>
              </a:spcBef>
            </a:pPr>
            <a:r>
              <a:rPr kumimoji="1" lang="zh-CN" altLang="en-US" sz="3600" b="1" dirty="0" smtClean="0">
                <a:solidFill>
                  <a:schemeClr val="bg1"/>
                </a:solidFill>
                <a:latin typeface="Times New Roman" panose="02020603050405020304" pitchFamily="18" charset="0"/>
                <a:ea typeface="华文彩云" panose="02010800040101010101" pitchFamily="2" charset="-122"/>
              </a:rPr>
              <a:t>三、天京陷落</a:t>
            </a:r>
            <a:endParaRPr kumimoji="1" lang="zh-CN" altLang="en-US" sz="3600" b="1" dirty="0">
              <a:solidFill>
                <a:schemeClr val="bg1"/>
              </a:solidFill>
              <a:latin typeface="Times New Roman" panose="02020603050405020304" pitchFamily="18" charset="0"/>
              <a:ea typeface="华文彩云" panose="02010800040101010101" pitchFamily="2" charset="-122"/>
            </a:endParaRPr>
          </a:p>
        </p:txBody>
      </p:sp>
      <p:sp>
        <p:nvSpPr>
          <p:cNvPr id="10" name="Line 3"/>
          <p:cNvSpPr>
            <a:spLocks noChangeShapeType="1"/>
          </p:cNvSpPr>
          <p:nvPr/>
        </p:nvSpPr>
        <p:spPr bwMode="auto">
          <a:xfrm>
            <a:off x="1187624" y="605408"/>
            <a:ext cx="0" cy="5775920"/>
          </a:xfrm>
          <a:prstGeom prst="line">
            <a:avLst/>
          </a:prstGeom>
          <a:noFill/>
          <a:ln w="38100">
            <a:solidFill>
              <a:srgbClr val="000000"/>
            </a:solidFill>
            <a:round/>
          </a:ln>
          <a:effectLst/>
        </p:spPr>
        <p:txBody>
          <a:bodyPr/>
          <a:p>
            <a:endParaRPr lang="zh-CN" altLang="en-US"/>
          </a:p>
        </p:txBody>
      </p:sp>
      <p:sp>
        <p:nvSpPr>
          <p:cNvPr id="20487" name="Rectangle 7"/>
          <p:cNvSpPr>
            <a:spLocks noChangeArrowheads="1"/>
          </p:cNvSpPr>
          <p:nvPr/>
        </p:nvSpPr>
        <p:spPr bwMode="auto">
          <a:xfrm>
            <a:off x="1508760" y="621030"/>
            <a:ext cx="2528570" cy="702310"/>
          </a:xfrm>
          <a:prstGeom prst="rect">
            <a:avLst/>
          </a:prstGeom>
          <a:solidFill>
            <a:schemeClr val="tx1"/>
          </a:solidFill>
          <a:ln w="9525">
            <a:noFill/>
            <a:miter lim="800000"/>
          </a:ln>
          <a:effectLst/>
        </p:spPr>
        <p:txBody>
          <a:bodyPr/>
          <a:p>
            <a:pPr marL="342900" indent="-342900">
              <a:spcBef>
                <a:spcPct val="20000"/>
              </a:spcBef>
            </a:pPr>
            <a:r>
              <a:rPr lang="en-US" altLang="zh-CN" sz="3200" b="1" dirty="0" smtClean="0">
                <a:solidFill>
                  <a:schemeClr val="bg1"/>
                </a:solidFill>
                <a:latin typeface="黑体" panose="02010609060101010101" pitchFamily="49" charset="-122"/>
                <a:ea typeface="黑体" panose="02010609060101010101" pitchFamily="49" charset="-122"/>
              </a:rPr>
              <a:t>1.</a:t>
            </a:r>
            <a:r>
              <a:rPr lang="zh-CN" altLang="en-US" sz="3200" b="1" dirty="0" smtClean="0">
                <a:solidFill>
                  <a:schemeClr val="bg1"/>
                </a:solidFill>
                <a:latin typeface="黑体" panose="02010609060101010101" pitchFamily="49" charset="-122"/>
                <a:ea typeface="黑体" panose="02010609060101010101" pitchFamily="49" charset="-122"/>
              </a:rPr>
              <a:t>天京事变</a:t>
            </a:r>
            <a:endParaRPr lang="zh-CN" altLang="en-US" sz="3200" b="1" i="1" dirty="0" smtClean="0">
              <a:solidFill>
                <a:schemeClr val="bg1"/>
              </a:solidFill>
              <a:latin typeface="黑体" panose="02010609060101010101" pitchFamily="49" charset="-122"/>
              <a:ea typeface="黑体" panose="02010609060101010101" pitchFamily="49" charset="-122"/>
            </a:endParaRPr>
          </a:p>
        </p:txBody>
      </p:sp>
      <p:pic>
        <p:nvPicPr>
          <p:cNvPr id="11" name="Picture 6" descr="182"/>
          <p:cNvPicPr>
            <a:picLocks noChangeAspect="1" noChangeArrowheads="1"/>
          </p:cNvPicPr>
          <p:nvPr/>
        </p:nvPicPr>
        <p:blipFill>
          <a:blip r:embed="rId1" cstate="print"/>
          <a:srcRect/>
          <a:stretch>
            <a:fillRect/>
          </a:stretch>
        </p:blipFill>
        <p:spPr bwMode="auto">
          <a:xfrm>
            <a:off x="1259632" y="6000452"/>
            <a:ext cx="7372350" cy="596900"/>
          </a:xfrm>
          <a:prstGeom prst="rect">
            <a:avLst/>
          </a:prstGeom>
          <a:noFill/>
        </p:spPr>
      </p:pic>
      <p:grpSp>
        <p:nvGrpSpPr>
          <p:cNvPr id="114698" name="组合 114697"/>
          <p:cNvGrpSpPr>
            <a:grpSpLocks noChangeAspect="1"/>
          </p:cNvGrpSpPr>
          <p:nvPr/>
        </p:nvGrpSpPr>
        <p:grpSpPr>
          <a:xfrm>
            <a:off x="1508443" y="1598930"/>
            <a:ext cx="6742112" cy="3278188"/>
            <a:chOff x="1576" y="1721"/>
            <a:chExt cx="9823" cy="4784"/>
          </a:xfrm>
        </p:grpSpPr>
        <p:sp>
          <p:nvSpPr>
            <p:cNvPr id="114699" name="矩形 114698"/>
            <p:cNvSpPr>
              <a:spLocks noChangeAspect="1"/>
            </p:cNvSpPr>
            <p:nvPr/>
          </p:nvSpPr>
          <p:spPr>
            <a:xfrm>
              <a:off x="1576" y="1721"/>
              <a:ext cx="9823" cy="4784"/>
            </a:xfrm>
            <a:prstGeom prst="rect">
              <a:avLst/>
            </a:prstGeom>
            <a:noFill/>
            <a:ln w="9525">
              <a:noFill/>
            </a:ln>
          </p:spPr>
          <p:txBody>
            <a:bodyPr/>
            <a:p>
              <a:endParaRPr lang="zh-CN" altLang="en-US"/>
            </a:p>
          </p:txBody>
        </p:sp>
        <p:sp>
          <p:nvSpPr>
            <p:cNvPr id="114700" name="文本框 114699"/>
            <p:cNvSpPr txBox="1"/>
            <p:nvPr/>
          </p:nvSpPr>
          <p:spPr>
            <a:xfrm>
              <a:off x="4479" y="1721"/>
              <a:ext cx="1935" cy="1292"/>
            </a:xfrm>
            <a:prstGeom prst="rect">
              <a:avLst/>
            </a:prstGeom>
            <a:noFill/>
            <a:ln w="9525">
              <a:noFill/>
            </a:ln>
          </p:spPr>
          <p:txBody>
            <a:bodyPr lIns="41204" tIns="20602" rIns="41204" bIns="20602"/>
            <a:p>
              <a:pPr algn="just"/>
              <a:r>
                <a:rPr lang="zh-CN" altLang="en-US" sz="3200" b="1" dirty="0">
                  <a:latin typeface="Times New Roman" panose="02020603050405020304" pitchFamily="18" charset="0"/>
                  <a:ea typeface="楷体_GB2312" panose="02010609030101010101" pitchFamily="49" charset="-122"/>
                </a:rPr>
                <a:t>洪</a:t>
              </a:r>
              <a:endParaRPr lang="zh-CN" altLang="en-US" sz="3200" dirty="0">
                <a:latin typeface="Arial" panose="020B0604020202020204" pitchFamily="34" charset="0"/>
              </a:endParaRPr>
            </a:p>
          </p:txBody>
        </p:sp>
        <p:sp>
          <p:nvSpPr>
            <p:cNvPr id="114701" name="文本框 114700"/>
            <p:cNvSpPr txBox="1"/>
            <p:nvPr/>
          </p:nvSpPr>
          <p:spPr>
            <a:xfrm>
              <a:off x="1576" y="4950"/>
              <a:ext cx="1116" cy="1532"/>
            </a:xfrm>
            <a:prstGeom prst="rect">
              <a:avLst/>
            </a:prstGeom>
            <a:noFill/>
            <a:ln w="9525">
              <a:noFill/>
            </a:ln>
          </p:spPr>
          <p:txBody>
            <a:bodyPr lIns="41204" tIns="20602" rIns="41204" bIns="20602"/>
            <a:p>
              <a:pPr algn="just"/>
              <a:r>
                <a:rPr lang="zh-CN" altLang="en-US" sz="3200" b="1" dirty="0">
                  <a:latin typeface="Times New Roman" panose="02020603050405020304" pitchFamily="18" charset="0"/>
                  <a:ea typeface="楷体_GB2312" panose="02010609030101010101" pitchFamily="49" charset="-122"/>
                </a:rPr>
                <a:t>杨</a:t>
              </a:r>
              <a:endParaRPr lang="zh-CN" altLang="en-US" sz="3200" dirty="0">
                <a:latin typeface="Arial" panose="020B0604020202020204" pitchFamily="34" charset="0"/>
              </a:endParaRPr>
            </a:p>
          </p:txBody>
        </p:sp>
        <p:sp>
          <p:nvSpPr>
            <p:cNvPr id="114702" name="文本框 114701"/>
            <p:cNvSpPr txBox="1"/>
            <p:nvPr/>
          </p:nvSpPr>
          <p:spPr>
            <a:xfrm>
              <a:off x="4640" y="5273"/>
              <a:ext cx="1030" cy="1062"/>
            </a:xfrm>
            <a:prstGeom prst="rect">
              <a:avLst/>
            </a:prstGeom>
            <a:noFill/>
            <a:ln w="9525">
              <a:noFill/>
            </a:ln>
          </p:spPr>
          <p:txBody>
            <a:bodyPr lIns="41204" tIns="20602" rIns="41204" bIns="20602"/>
            <a:p>
              <a:pPr algn="just"/>
              <a:r>
                <a:rPr lang="zh-CN" altLang="en-US" sz="3200" b="1" dirty="0">
                  <a:latin typeface="Times New Roman" panose="02020603050405020304" pitchFamily="18" charset="0"/>
                  <a:ea typeface="楷体_GB2312" panose="02010609030101010101" pitchFamily="49" charset="-122"/>
                </a:rPr>
                <a:t>韦</a:t>
              </a:r>
              <a:endParaRPr lang="zh-CN" altLang="en-US" sz="3200" dirty="0">
                <a:latin typeface="Arial" panose="020B0604020202020204" pitchFamily="34" charset="0"/>
              </a:endParaRPr>
            </a:p>
          </p:txBody>
        </p:sp>
        <p:sp>
          <p:nvSpPr>
            <p:cNvPr id="114703" name="文本框 114702"/>
            <p:cNvSpPr txBox="1"/>
            <p:nvPr/>
          </p:nvSpPr>
          <p:spPr>
            <a:xfrm>
              <a:off x="7491" y="5273"/>
              <a:ext cx="893" cy="1209"/>
            </a:xfrm>
            <a:prstGeom prst="rect">
              <a:avLst/>
            </a:prstGeom>
            <a:noFill/>
            <a:ln w="9525">
              <a:noFill/>
            </a:ln>
          </p:spPr>
          <p:txBody>
            <a:bodyPr lIns="41204" tIns="20602" rIns="41204" bIns="20602"/>
            <a:p>
              <a:pPr algn="just"/>
              <a:r>
                <a:rPr lang="zh-CN" altLang="en-US" sz="3200" b="1" dirty="0">
                  <a:latin typeface="Times New Roman" panose="02020603050405020304" pitchFamily="18" charset="0"/>
                  <a:ea typeface="楷体_GB2312" panose="02010609030101010101" pitchFamily="49" charset="-122"/>
                </a:rPr>
                <a:t>石</a:t>
              </a:r>
              <a:endParaRPr lang="zh-CN" altLang="en-US" sz="3200" dirty="0">
                <a:latin typeface="Arial" panose="020B0604020202020204" pitchFamily="34" charset="0"/>
              </a:endParaRPr>
            </a:p>
          </p:txBody>
        </p:sp>
        <p:sp>
          <p:nvSpPr>
            <p:cNvPr id="114704" name="直接连接符 114703"/>
            <p:cNvSpPr/>
            <p:nvPr/>
          </p:nvSpPr>
          <p:spPr>
            <a:xfrm flipV="1">
              <a:off x="2023" y="2838"/>
              <a:ext cx="2567" cy="2570"/>
            </a:xfrm>
            <a:prstGeom prst="line">
              <a:avLst/>
            </a:prstGeom>
            <a:ln w="57150">
              <a:noFill/>
            </a:ln>
          </p:spPr>
        </p:sp>
        <p:sp>
          <p:nvSpPr>
            <p:cNvPr id="114705" name="文本框 114704"/>
            <p:cNvSpPr txBox="1"/>
            <p:nvPr/>
          </p:nvSpPr>
          <p:spPr>
            <a:xfrm>
              <a:off x="2246" y="3285"/>
              <a:ext cx="1340" cy="761"/>
            </a:xfrm>
            <a:prstGeom prst="rect">
              <a:avLst/>
            </a:prstGeom>
            <a:noFill/>
            <a:ln w="9525">
              <a:noFill/>
            </a:ln>
          </p:spPr>
          <p:txBody>
            <a:bodyPr lIns="41204" tIns="20602" rIns="41204" bIns="20602"/>
            <a:p>
              <a:pPr algn="just"/>
              <a:r>
                <a:rPr lang="en-US" altLang="zh-CN" sz="3200" b="1" dirty="0">
                  <a:latin typeface="Times New Roman" panose="02020603050405020304" pitchFamily="18" charset="0"/>
                </a:rPr>
                <a:t>①</a:t>
              </a:r>
              <a:r>
                <a:rPr lang="zh-CN" altLang="en-US" sz="3200" b="1" dirty="0">
                  <a:latin typeface="Times New Roman" panose="02020603050405020304" pitchFamily="18" charset="0"/>
                </a:rPr>
                <a:t>逼</a:t>
              </a:r>
              <a:endParaRPr lang="zh-CN" altLang="en-US" sz="3200" dirty="0">
                <a:latin typeface="Arial" panose="020B0604020202020204" pitchFamily="34" charset="0"/>
              </a:endParaRPr>
            </a:p>
          </p:txBody>
        </p:sp>
        <p:sp>
          <p:nvSpPr>
            <p:cNvPr id="114706" name="直接连接符 114705"/>
            <p:cNvSpPr/>
            <p:nvPr/>
          </p:nvSpPr>
          <p:spPr>
            <a:xfrm flipH="1">
              <a:off x="2581" y="6079"/>
              <a:ext cx="1897" cy="0"/>
            </a:xfrm>
            <a:prstGeom prst="line">
              <a:avLst/>
            </a:prstGeom>
            <a:ln w="19050" cap="flat" cmpd="sng">
              <a:solidFill>
                <a:srgbClr val="000000"/>
              </a:solidFill>
              <a:prstDash val="solid"/>
              <a:headEnd type="none" w="med" len="med"/>
              <a:tailEnd type="triangle" w="med" len="med"/>
            </a:ln>
          </p:spPr>
        </p:sp>
        <p:sp>
          <p:nvSpPr>
            <p:cNvPr id="114707" name="文本框 114706"/>
            <p:cNvSpPr txBox="1"/>
            <p:nvPr/>
          </p:nvSpPr>
          <p:spPr>
            <a:xfrm>
              <a:off x="3028" y="5185"/>
              <a:ext cx="1450" cy="761"/>
            </a:xfrm>
            <a:prstGeom prst="rect">
              <a:avLst/>
            </a:prstGeom>
            <a:noFill/>
            <a:ln w="9525">
              <a:noFill/>
            </a:ln>
          </p:spPr>
          <p:txBody>
            <a:bodyPr lIns="41204" tIns="20602" rIns="41204" bIns="20602"/>
            <a:p>
              <a:pPr algn="just"/>
              <a:r>
                <a:rPr lang="en-US" altLang="zh-CN" sz="3200" b="1" dirty="0">
                  <a:latin typeface="Times New Roman" panose="02020603050405020304" pitchFamily="18" charset="0"/>
                </a:rPr>
                <a:t>②</a:t>
              </a:r>
              <a:r>
                <a:rPr lang="zh-CN" altLang="en-US" sz="3200" b="1" dirty="0">
                  <a:latin typeface="Times New Roman" panose="02020603050405020304" pitchFamily="18" charset="0"/>
                </a:rPr>
                <a:t>杀</a:t>
              </a:r>
              <a:endParaRPr lang="zh-CN" altLang="en-US" sz="3200" dirty="0">
                <a:latin typeface="Arial" panose="020B0604020202020204" pitchFamily="34" charset="0"/>
              </a:endParaRPr>
            </a:p>
          </p:txBody>
        </p:sp>
        <p:sp>
          <p:nvSpPr>
            <p:cNvPr id="114708" name="直接连接符 114707"/>
            <p:cNvSpPr/>
            <p:nvPr/>
          </p:nvSpPr>
          <p:spPr>
            <a:xfrm>
              <a:off x="4925" y="2838"/>
              <a:ext cx="0" cy="2570"/>
            </a:xfrm>
            <a:prstGeom prst="line">
              <a:avLst/>
            </a:prstGeom>
            <a:ln w="19050" cap="flat" cmpd="sng">
              <a:solidFill>
                <a:srgbClr val="000000"/>
              </a:solidFill>
              <a:prstDash val="solid"/>
              <a:headEnd type="none" w="med" len="med"/>
              <a:tailEnd type="triangle" w="med" len="med"/>
            </a:ln>
          </p:spPr>
        </p:sp>
        <p:sp>
          <p:nvSpPr>
            <p:cNvPr id="114709" name="文本框 114708"/>
            <p:cNvSpPr txBox="1"/>
            <p:nvPr/>
          </p:nvSpPr>
          <p:spPr>
            <a:xfrm>
              <a:off x="4925" y="3955"/>
              <a:ext cx="1861" cy="995"/>
            </a:xfrm>
            <a:prstGeom prst="rect">
              <a:avLst/>
            </a:prstGeom>
            <a:noFill/>
            <a:ln w="19050">
              <a:noFill/>
            </a:ln>
          </p:spPr>
          <p:txBody>
            <a:bodyPr lIns="41204" tIns="20602" rIns="41204" bIns="20602"/>
            <a:p>
              <a:pPr algn="just"/>
              <a:r>
                <a:rPr lang="en-US" altLang="zh-CN" sz="3200" b="1" dirty="0">
                  <a:latin typeface="Times New Roman" panose="02020603050405020304" pitchFamily="18" charset="0"/>
                </a:rPr>
                <a:t>④</a:t>
              </a:r>
              <a:r>
                <a:rPr lang="zh-CN" altLang="en-US" sz="3200" b="1" dirty="0">
                  <a:latin typeface="Times New Roman" panose="02020603050405020304" pitchFamily="18" charset="0"/>
                </a:rPr>
                <a:t>杀</a:t>
              </a:r>
              <a:endParaRPr lang="zh-CN" altLang="en-US" sz="3200" dirty="0">
                <a:latin typeface="Arial" panose="020B0604020202020204" pitchFamily="34" charset="0"/>
              </a:endParaRPr>
            </a:p>
          </p:txBody>
        </p:sp>
        <p:sp>
          <p:nvSpPr>
            <p:cNvPr id="114710" name="直接连接符 114709"/>
            <p:cNvSpPr/>
            <p:nvPr/>
          </p:nvSpPr>
          <p:spPr>
            <a:xfrm flipH="1">
              <a:off x="5483" y="6079"/>
              <a:ext cx="1897" cy="0"/>
            </a:xfrm>
            <a:prstGeom prst="line">
              <a:avLst/>
            </a:prstGeom>
            <a:ln w="19050" cap="flat" cmpd="sng">
              <a:solidFill>
                <a:srgbClr val="000000"/>
              </a:solidFill>
              <a:prstDash val="solid"/>
              <a:headEnd type="none" w="med" len="med"/>
              <a:tailEnd type="triangle" w="med" len="med"/>
            </a:ln>
          </p:spPr>
        </p:sp>
        <p:sp>
          <p:nvSpPr>
            <p:cNvPr id="114711" name="文本框 114710"/>
            <p:cNvSpPr txBox="1"/>
            <p:nvPr/>
          </p:nvSpPr>
          <p:spPr>
            <a:xfrm>
              <a:off x="5818" y="5185"/>
              <a:ext cx="1450" cy="761"/>
            </a:xfrm>
            <a:prstGeom prst="rect">
              <a:avLst/>
            </a:prstGeom>
            <a:noFill/>
            <a:ln w="9525">
              <a:noFill/>
            </a:ln>
          </p:spPr>
          <p:txBody>
            <a:bodyPr lIns="41204" tIns="20602" rIns="41204" bIns="20602"/>
            <a:p>
              <a:pPr algn="just"/>
              <a:r>
                <a:rPr lang="en-US" altLang="zh-CN" sz="2800" b="1" dirty="0">
                  <a:latin typeface="Times New Roman" panose="02020603050405020304" pitchFamily="18" charset="0"/>
                </a:rPr>
                <a:t>③</a:t>
              </a:r>
              <a:r>
                <a:rPr lang="zh-CN" altLang="en-US" sz="2800" b="1" dirty="0">
                  <a:latin typeface="Times New Roman" panose="02020603050405020304" pitchFamily="18" charset="0"/>
                </a:rPr>
                <a:t>责</a:t>
              </a:r>
              <a:endParaRPr lang="zh-CN" altLang="en-US" sz="2800" dirty="0">
                <a:latin typeface="Arial" panose="020B0604020202020204" pitchFamily="34" charset="0"/>
              </a:endParaRPr>
            </a:p>
          </p:txBody>
        </p:sp>
        <p:sp>
          <p:nvSpPr>
            <p:cNvPr id="114712" name="直接连接符 114711"/>
            <p:cNvSpPr/>
            <p:nvPr/>
          </p:nvSpPr>
          <p:spPr>
            <a:xfrm>
              <a:off x="5260" y="2950"/>
              <a:ext cx="2455" cy="2458"/>
            </a:xfrm>
            <a:prstGeom prst="line">
              <a:avLst/>
            </a:prstGeom>
            <a:ln w="19050" cap="flat" cmpd="sng">
              <a:solidFill>
                <a:srgbClr val="000000"/>
              </a:solidFill>
              <a:prstDash val="solid"/>
              <a:headEnd type="none" w="med" len="med"/>
              <a:tailEnd type="triangle" w="med" len="med"/>
            </a:ln>
          </p:spPr>
        </p:sp>
        <p:sp>
          <p:nvSpPr>
            <p:cNvPr id="114713" name="文本框 114712"/>
            <p:cNvSpPr txBox="1"/>
            <p:nvPr/>
          </p:nvSpPr>
          <p:spPr>
            <a:xfrm>
              <a:off x="6488" y="3397"/>
              <a:ext cx="1339" cy="761"/>
            </a:xfrm>
            <a:prstGeom prst="rect">
              <a:avLst/>
            </a:prstGeom>
            <a:noFill/>
            <a:ln w="19050">
              <a:noFill/>
            </a:ln>
          </p:spPr>
          <p:txBody>
            <a:bodyPr lIns="41204" tIns="20602" rIns="41204" bIns="20602"/>
            <a:p>
              <a:pPr algn="just"/>
              <a:r>
                <a:rPr lang="en-US" altLang="zh-CN" sz="3200" b="1" dirty="0">
                  <a:latin typeface="Times New Roman" panose="02020603050405020304" pitchFamily="18" charset="0"/>
                </a:rPr>
                <a:t>⑤</a:t>
              </a:r>
              <a:r>
                <a:rPr lang="zh-CN" altLang="en-US" sz="3200" b="1" dirty="0">
                  <a:latin typeface="Times New Roman" panose="02020603050405020304" pitchFamily="18" charset="0"/>
                </a:rPr>
                <a:t>疑</a:t>
              </a:r>
              <a:endParaRPr lang="zh-CN" altLang="en-US" sz="3200" dirty="0">
                <a:latin typeface="Arial" panose="020B0604020202020204" pitchFamily="34" charset="0"/>
              </a:endParaRPr>
            </a:p>
          </p:txBody>
        </p:sp>
        <p:sp>
          <p:nvSpPr>
            <p:cNvPr id="114714" name="直接连接符 114713"/>
            <p:cNvSpPr/>
            <p:nvPr/>
          </p:nvSpPr>
          <p:spPr>
            <a:xfrm>
              <a:off x="8497" y="6079"/>
              <a:ext cx="1674" cy="0"/>
            </a:xfrm>
            <a:prstGeom prst="line">
              <a:avLst/>
            </a:prstGeom>
            <a:ln w="19050" cap="flat" cmpd="sng">
              <a:solidFill>
                <a:srgbClr val="000000"/>
              </a:solidFill>
              <a:prstDash val="solid"/>
              <a:headEnd type="none" w="med" len="med"/>
              <a:tailEnd type="triangle" w="med" len="med"/>
            </a:ln>
          </p:spPr>
        </p:sp>
        <p:sp>
          <p:nvSpPr>
            <p:cNvPr id="114715" name="文本框 114714"/>
            <p:cNvSpPr txBox="1"/>
            <p:nvPr/>
          </p:nvSpPr>
          <p:spPr>
            <a:xfrm>
              <a:off x="8497" y="5185"/>
              <a:ext cx="1339" cy="761"/>
            </a:xfrm>
            <a:prstGeom prst="rect">
              <a:avLst/>
            </a:prstGeom>
            <a:noFill/>
            <a:ln w="9525">
              <a:noFill/>
            </a:ln>
          </p:spPr>
          <p:txBody>
            <a:bodyPr lIns="41204" tIns="20602" rIns="41204" bIns="20602"/>
            <a:p>
              <a:pPr algn="just"/>
              <a:r>
                <a:rPr lang="en-US" altLang="zh-CN" sz="3200" b="1" dirty="0">
                  <a:latin typeface="Times New Roman" panose="02020603050405020304" pitchFamily="18" charset="0"/>
                </a:rPr>
                <a:t>⑥</a:t>
              </a:r>
              <a:r>
                <a:rPr lang="zh-CN" altLang="en-US" sz="3200" b="1" dirty="0">
                  <a:latin typeface="Times New Roman" panose="02020603050405020304" pitchFamily="18" charset="0"/>
                </a:rPr>
                <a:t>走</a:t>
              </a:r>
              <a:endParaRPr lang="zh-CN" altLang="en-US" sz="3200" dirty="0">
                <a:latin typeface="Arial" panose="020B0604020202020204" pitchFamily="34" charset="0"/>
              </a:endParaRPr>
            </a:p>
          </p:txBody>
        </p:sp>
        <p:sp>
          <p:nvSpPr>
            <p:cNvPr id="114716" name="文本框 114715"/>
            <p:cNvSpPr txBox="1"/>
            <p:nvPr/>
          </p:nvSpPr>
          <p:spPr>
            <a:xfrm>
              <a:off x="10060" y="5743"/>
              <a:ext cx="1339" cy="762"/>
            </a:xfrm>
            <a:prstGeom prst="rect">
              <a:avLst/>
            </a:prstGeom>
            <a:noFill/>
            <a:ln w="9525">
              <a:noFill/>
            </a:ln>
          </p:spPr>
          <p:txBody>
            <a:bodyPr lIns="41204" tIns="20602" rIns="41204" bIns="20602"/>
            <a:p>
              <a:pPr algn="just"/>
              <a:r>
                <a:rPr lang="en-US" altLang="zh-CN" sz="3200" b="1" dirty="0">
                  <a:latin typeface="Times New Roman" panose="02020603050405020304" pitchFamily="18" charset="0"/>
                </a:rPr>
                <a:t>⑦</a:t>
              </a:r>
              <a:r>
                <a:rPr lang="zh-CN" altLang="en-US" sz="3200" b="1" dirty="0">
                  <a:latin typeface="Times New Roman" panose="02020603050405020304" pitchFamily="18" charset="0"/>
                </a:rPr>
                <a:t>灭</a:t>
              </a:r>
              <a:endParaRPr lang="zh-CN" altLang="en-US" sz="3200" dirty="0">
                <a:latin typeface="Arial" panose="020B0604020202020204" pitchFamily="34" charset="0"/>
              </a:endParaRPr>
            </a:p>
          </p:txBody>
        </p:sp>
        <p:sp>
          <p:nvSpPr>
            <p:cNvPr id="114717" name="直接连接符 114716"/>
            <p:cNvSpPr/>
            <p:nvPr/>
          </p:nvSpPr>
          <p:spPr>
            <a:xfrm flipH="1">
              <a:off x="2480" y="2701"/>
              <a:ext cx="2033" cy="2549"/>
            </a:xfrm>
            <a:prstGeom prst="line">
              <a:avLst/>
            </a:prstGeom>
            <a:ln w="28575" cap="flat" cmpd="sng">
              <a:solidFill>
                <a:srgbClr val="000000"/>
              </a:solidFill>
              <a:prstDash val="solid"/>
              <a:headEnd type="triangle" w="med" len="med"/>
              <a:tailEnd type="none" w="med" len="med"/>
            </a:ln>
          </p:spPr>
        </p:sp>
      </p:grpSp>
      <p:sp>
        <p:nvSpPr>
          <p:cNvPr id="9" name="文本框 116737"/>
          <p:cNvSpPr txBox="1"/>
          <p:nvPr/>
        </p:nvSpPr>
        <p:spPr>
          <a:xfrm>
            <a:off x="1419860" y="4983480"/>
            <a:ext cx="7248525" cy="782955"/>
          </a:xfrm>
          <a:prstGeom prst="rect">
            <a:avLst/>
          </a:prstGeom>
          <a:solidFill>
            <a:srgbClr val="008000"/>
          </a:solidFill>
          <a:ln w="9525" cap="flat" cmpd="sng">
            <a:solidFill>
              <a:srgbClr val="FFFFFF"/>
            </a:solidFill>
            <a:prstDash val="solid"/>
            <a:miter/>
            <a:headEnd type="none" w="med" len="med"/>
            <a:tailEnd type="none" w="med" len="med"/>
          </a:ln>
        </p:spPr>
        <p:txBody>
          <a:bodyPr anchor="ctr"/>
          <a:p>
            <a:r>
              <a:rPr lang="en-US" altLang="zh-CN" sz="2400" b="1" dirty="0" smtClean="0">
                <a:latin typeface="Times New Roman" panose="02020603050405020304" pitchFamily="18" charset="0"/>
                <a:ea typeface="楷体_GB2312" panose="02010609030101010101" pitchFamily="49" charset="-122"/>
              </a:rPr>
              <a:t> </a:t>
            </a:r>
            <a:r>
              <a:rPr lang="zh-CN" altLang="en-US" sz="3200" b="1" dirty="0">
                <a:solidFill>
                  <a:srgbClr val="FFFF00"/>
                </a:solidFill>
                <a:latin typeface="黑体" panose="02010609060101010101" pitchFamily="49" charset="-122"/>
                <a:ea typeface="黑体" panose="02010609060101010101" pitchFamily="49" charset="-122"/>
                <a:sym typeface="+mn-ea"/>
              </a:rPr>
              <a:t>天京事变</a:t>
            </a:r>
            <a:r>
              <a:rPr lang="en-US" altLang="zh-CN" sz="3200" b="1" dirty="0">
                <a:solidFill>
                  <a:srgbClr val="FFFF00"/>
                </a:solidFill>
                <a:latin typeface="黑体" panose="02010609060101010101" pitchFamily="49" charset="-122"/>
                <a:ea typeface="黑体" panose="02010609060101010101" pitchFamily="49" charset="-122"/>
                <a:sym typeface="+mn-ea"/>
              </a:rPr>
              <a:t>—</a:t>
            </a:r>
            <a:r>
              <a:rPr lang="zh-CN" altLang="en-US" sz="3200" b="1" dirty="0">
                <a:solidFill>
                  <a:srgbClr val="FFFF00"/>
                </a:solidFill>
                <a:latin typeface="黑体" panose="02010609060101010101" pitchFamily="49" charset="-122"/>
                <a:ea typeface="黑体" panose="02010609060101010101" pitchFamily="49" charset="-122"/>
                <a:sym typeface="+mn-ea"/>
              </a:rPr>
              <a:t>太平天国由盛转衰的转折点</a:t>
            </a:r>
            <a:endParaRPr lang="zh-CN" altLang="en-US" sz="3200" b="1" dirty="0" smtClean="0">
              <a:solidFill>
                <a:srgbClr val="FFFF00"/>
              </a:solidFill>
              <a:latin typeface="黑体" panose="02010609060101010101" pitchFamily="49" charset="-122"/>
              <a:ea typeface="黑体" panose="02010609060101010101" pitchFamily="49" charset="-122"/>
            </a:endParaRPr>
          </a:p>
        </p:txBody>
      </p:sp>
      <p:pic>
        <p:nvPicPr>
          <p:cNvPr id="2" name="Picture 2"/>
          <p:cNvPicPr>
            <a:picLocks noChangeAspect="1" noChangeArrowheads="1"/>
          </p:cNvPicPr>
          <p:nvPr/>
        </p:nvPicPr>
        <p:blipFill>
          <a:blip r:embed="rId2"/>
          <a:srcRect/>
          <a:stretch>
            <a:fillRect/>
          </a:stretch>
        </p:blipFill>
        <p:spPr bwMode="auto">
          <a:xfrm>
            <a:off x="7380357" y="366361"/>
            <a:ext cx="704910" cy="781199"/>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52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 calcmode="lin" valueType="num">
                                      <p:cBhvr>
                                        <p:cTn id="9" dur="500" fill="hold"/>
                                        <p:tgtEl>
                                          <p:spTgt spid="9"/>
                                        </p:tgtEl>
                                        <p:attrNameLst>
                                          <p:attrName>ppt_x</p:attrName>
                                        </p:attrNameLst>
                                      </p:cBhvr>
                                      <p:tavLst>
                                        <p:tav tm="0">
                                          <p:val>
                                            <p:fltVal val="0.5"/>
                                          </p:val>
                                        </p:tav>
                                        <p:tav tm="100000">
                                          <p:val>
                                            <p:strVal val="#ppt_x"/>
                                          </p:val>
                                        </p:tav>
                                      </p:tavLst>
                                    </p:anim>
                                    <p:anim calcmode="lin" valueType="num">
                                      <p:cBhvr>
                                        <p:cTn id="10" dur="500" fill="hold"/>
                                        <p:tgtEl>
                                          <p:spTgt spid="9"/>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112643" name="文本框 112642"/>
          <p:cNvSpPr txBox="1"/>
          <p:nvPr/>
        </p:nvSpPr>
        <p:spPr>
          <a:xfrm>
            <a:off x="232728" y="911543"/>
            <a:ext cx="7835900" cy="1445260"/>
          </a:xfrm>
          <a:prstGeom prst="rect">
            <a:avLst/>
          </a:prstGeom>
          <a:noFill/>
          <a:ln w="9525">
            <a:noFill/>
          </a:ln>
        </p:spPr>
        <p:txBody>
          <a:bodyPr wrap="none" anchor="t">
            <a:spAutoFit/>
          </a:bodyPr>
          <a:p>
            <a:pPr>
              <a:lnSpc>
                <a:spcPct val="110000"/>
              </a:lnSpc>
              <a:buClr>
                <a:schemeClr val="bg1"/>
              </a:buClr>
            </a:pPr>
            <a:r>
              <a:rPr lang="en-US" altLang="zh-CN" sz="4000" dirty="0">
                <a:solidFill>
                  <a:srgbClr val="FFFC00"/>
                </a:solidFill>
                <a:latin typeface="Times New Roman" panose="02020603050405020304" pitchFamily="18" charset="0"/>
                <a:ea typeface="华文新魏" panose="02010800040101010101" pitchFamily="2" charset="-122"/>
              </a:rPr>
              <a:t>        </a:t>
            </a:r>
            <a:r>
              <a:rPr lang="zh-CN" altLang="en-US" sz="4000" b="1" dirty="0">
                <a:solidFill>
                  <a:srgbClr val="FF0000"/>
                </a:solidFill>
                <a:latin typeface="黑体" panose="02010609060101010101" pitchFamily="49" charset="-122"/>
                <a:ea typeface="黑体" panose="02010609060101010101" pitchFamily="49" charset="-122"/>
              </a:rPr>
              <a:t>你认为太平天国内讧、滥杀、</a:t>
            </a:r>
            <a:endParaRPr lang="zh-CN" altLang="en-US" sz="4000" b="1" dirty="0">
              <a:solidFill>
                <a:srgbClr val="FF0000"/>
              </a:solidFill>
              <a:latin typeface="黑体" panose="02010609060101010101" pitchFamily="49" charset="-122"/>
              <a:ea typeface="黑体" panose="02010609060101010101" pitchFamily="49" charset="-122"/>
            </a:endParaRPr>
          </a:p>
          <a:p>
            <a:pPr>
              <a:lnSpc>
                <a:spcPct val="110000"/>
              </a:lnSpc>
              <a:buClr>
                <a:schemeClr val="bg1"/>
              </a:buClr>
            </a:pPr>
            <a:r>
              <a:rPr lang="zh-CN" altLang="en-US" sz="4000" b="1" dirty="0">
                <a:solidFill>
                  <a:srgbClr val="FF0000"/>
                </a:solidFill>
                <a:latin typeface="黑体" panose="02010609060101010101" pitchFamily="49" charset="-122"/>
                <a:ea typeface="黑体" panose="02010609060101010101" pitchFamily="49" charset="-122"/>
              </a:rPr>
              <a:t>石达开出走的原因是什么？</a:t>
            </a:r>
            <a:endParaRPr lang="zh-CN" altLang="en-US" sz="4000" b="1" dirty="0">
              <a:solidFill>
                <a:srgbClr val="FF0000"/>
              </a:solidFill>
              <a:latin typeface="黑体" panose="02010609060101010101" pitchFamily="49" charset="-122"/>
              <a:ea typeface="黑体" panose="02010609060101010101" pitchFamily="49" charset="-122"/>
            </a:endParaRPr>
          </a:p>
        </p:txBody>
      </p:sp>
      <p:sp>
        <p:nvSpPr>
          <p:cNvPr id="112644" name="文本框 112643">
            <a:hlinkClick r:id="rId1" action="ppaction://hlinksldjump"/>
          </p:cNvPr>
          <p:cNvSpPr txBox="1"/>
          <p:nvPr/>
        </p:nvSpPr>
        <p:spPr>
          <a:xfrm>
            <a:off x="323850" y="2364105"/>
            <a:ext cx="8524875" cy="519113"/>
          </a:xfrm>
          <a:prstGeom prst="rect">
            <a:avLst/>
          </a:prstGeom>
          <a:noFill/>
          <a:ln w="9525">
            <a:noFill/>
          </a:ln>
        </p:spPr>
        <p:txBody>
          <a:bodyPr wrap="none" anchor="t">
            <a:spAutoFit/>
          </a:bodyPr>
          <a:p>
            <a:pPr>
              <a:spcBef>
                <a:spcPct val="50000"/>
              </a:spcBef>
              <a:buClr>
                <a:schemeClr val="bg1"/>
              </a:buClr>
            </a:pPr>
            <a:r>
              <a:rPr lang="zh-CN" altLang="en-US" sz="2800" b="1" dirty="0">
                <a:solidFill>
                  <a:srgbClr val="FFFF00"/>
                </a:solidFill>
                <a:latin typeface="Times New Roman" panose="02020603050405020304" pitchFamily="18" charset="0"/>
              </a:rPr>
              <a:t>（</a:t>
            </a:r>
            <a:r>
              <a:rPr lang="en-US" altLang="zh-CN" sz="2800" b="1" dirty="0">
                <a:solidFill>
                  <a:srgbClr val="FFFF00"/>
                </a:solidFill>
                <a:latin typeface="Times New Roman" panose="02020603050405020304" pitchFamily="18" charset="0"/>
              </a:rPr>
              <a:t>1</a:t>
            </a:r>
            <a:r>
              <a:rPr lang="zh-CN" altLang="en-US" sz="2800" b="1" dirty="0">
                <a:solidFill>
                  <a:srgbClr val="FFFF00"/>
                </a:solidFill>
                <a:latin typeface="Times New Roman" panose="02020603050405020304" pitchFamily="18" charset="0"/>
              </a:rPr>
              <a:t>）领导者被胜利冲昏头脑，革命进取心逐渐减退</a:t>
            </a:r>
            <a:r>
              <a:rPr lang="zh-CN" altLang="en-US" sz="2400" dirty="0">
                <a:solidFill>
                  <a:srgbClr val="FFFF00"/>
                </a:solidFill>
                <a:latin typeface="Times New Roman" panose="02020603050405020304" pitchFamily="18" charset="0"/>
              </a:rPr>
              <a:t>；</a:t>
            </a:r>
            <a:endParaRPr lang="zh-CN" altLang="en-US" sz="2400" dirty="0">
              <a:solidFill>
                <a:srgbClr val="FFFF00"/>
              </a:solidFill>
              <a:latin typeface="Times New Roman" panose="02020603050405020304" pitchFamily="18" charset="0"/>
            </a:endParaRPr>
          </a:p>
        </p:txBody>
      </p:sp>
      <p:sp>
        <p:nvSpPr>
          <p:cNvPr id="112645" name="文本框 112644"/>
          <p:cNvSpPr txBox="1"/>
          <p:nvPr/>
        </p:nvSpPr>
        <p:spPr>
          <a:xfrm>
            <a:off x="341630" y="3052445"/>
            <a:ext cx="7926388" cy="519113"/>
          </a:xfrm>
          <a:prstGeom prst="rect">
            <a:avLst/>
          </a:prstGeom>
          <a:noFill/>
          <a:ln w="9525">
            <a:noFill/>
          </a:ln>
        </p:spPr>
        <p:txBody>
          <a:bodyPr>
            <a:spAutoFit/>
          </a:bodyPr>
          <a:p>
            <a:pPr>
              <a:spcBef>
                <a:spcPct val="50000"/>
              </a:spcBef>
              <a:buClr>
                <a:schemeClr val="bg1"/>
              </a:buClr>
            </a:pPr>
            <a:r>
              <a:rPr lang="zh-CN" altLang="en-US" sz="2800" b="1" dirty="0">
                <a:solidFill>
                  <a:srgbClr val="FFFF00"/>
                </a:solidFill>
                <a:latin typeface="Times New Roman" panose="02020603050405020304" pitchFamily="18" charset="0"/>
              </a:rPr>
              <a:t>（</a:t>
            </a:r>
            <a:r>
              <a:rPr lang="en-US" altLang="zh-CN" sz="2800" b="1" dirty="0">
                <a:solidFill>
                  <a:srgbClr val="FFFF00"/>
                </a:solidFill>
                <a:latin typeface="Times New Roman" panose="02020603050405020304" pitchFamily="18" charset="0"/>
              </a:rPr>
              <a:t>2</a:t>
            </a:r>
            <a:r>
              <a:rPr lang="zh-CN" altLang="en-US" sz="2800" b="1" dirty="0">
                <a:solidFill>
                  <a:srgbClr val="FFFF00"/>
                </a:solidFill>
                <a:latin typeface="Times New Roman" panose="02020603050405020304" pitchFamily="18" charset="0"/>
              </a:rPr>
              <a:t>）封建特权思想膨胀，相互猜忌和争权夺利</a:t>
            </a:r>
            <a:r>
              <a:rPr lang="zh-CN" altLang="en-US" sz="2400" dirty="0">
                <a:solidFill>
                  <a:srgbClr val="FFFF00"/>
                </a:solidFill>
                <a:latin typeface="Times New Roman" panose="02020603050405020304" pitchFamily="18" charset="0"/>
              </a:rPr>
              <a:t>。</a:t>
            </a:r>
            <a:endParaRPr lang="zh-CN" altLang="en-US" sz="2400" dirty="0">
              <a:solidFill>
                <a:srgbClr val="FFFF00"/>
              </a:solidFill>
              <a:latin typeface="Times New Roman" panose="02020603050405020304" pitchFamily="18" charset="0"/>
            </a:endParaRPr>
          </a:p>
        </p:txBody>
      </p:sp>
      <p:sp>
        <p:nvSpPr>
          <p:cNvPr id="112646" name="文本框 112645"/>
          <p:cNvSpPr txBox="1"/>
          <p:nvPr/>
        </p:nvSpPr>
        <p:spPr>
          <a:xfrm>
            <a:off x="360045" y="3720465"/>
            <a:ext cx="7391400" cy="521970"/>
          </a:xfrm>
          <a:prstGeom prst="rect">
            <a:avLst/>
          </a:prstGeom>
          <a:solidFill>
            <a:schemeClr val="bg1"/>
          </a:solidFill>
          <a:ln w="9525">
            <a:noFill/>
          </a:ln>
        </p:spPr>
        <p:txBody>
          <a:bodyPr>
            <a:spAutoFit/>
          </a:bodyPr>
          <a:p>
            <a:pPr>
              <a:spcBef>
                <a:spcPct val="50000"/>
              </a:spcBef>
              <a:buClr>
                <a:schemeClr val="bg1"/>
              </a:buClr>
            </a:pPr>
            <a:r>
              <a:rPr lang="zh-CN" altLang="en-US" sz="2800" b="1" dirty="0">
                <a:solidFill>
                  <a:srgbClr val="000000"/>
                </a:solidFill>
                <a:latin typeface="Times New Roman" panose="02020603050405020304" pitchFamily="18" charset="0"/>
              </a:rPr>
              <a:t>（</a:t>
            </a:r>
            <a:r>
              <a:rPr lang="en-US" altLang="zh-CN" sz="2800" b="1" dirty="0">
                <a:solidFill>
                  <a:srgbClr val="000000"/>
                </a:solidFill>
                <a:latin typeface="Times New Roman" panose="02020603050405020304" pitchFamily="18" charset="0"/>
              </a:rPr>
              <a:t>3</a:t>
            </a:r>
            <a:r>
              <a:rPr lang="zh-CN" altLang="en-US" sz="2800" b="1" dirty="0">
                <a:solidFill>
                  <a:srgbClr val="000000"/>
                </a:solidFill>
                <a:latin typeface="Times New Roman" panose="02020603050405020304" pitchFamily="18" charset="0"/>
              </a:rPr>
              <a:t>）其根本原因在于农民阶级的阶级局限性。</a:t>
            </a:r>
            <a:endParaRPr lang="zh-CN" altLang="en-US" sz="2800" b="1">
              <a:solidFill>
                <a:srgbClr val="000000"/>
              </a:solidFill>
              <a:latin typeface="Times New Roman" panose="02020603050405020304" pitchFamily="18" charset="0"/>
            </a:endParaRPr>
          </a:p>
        </p:txBody>
      </p:sp>
      <p:sp>
        <p:nvSpPr>
          <p:cNvPr id="15368" name="矩形 15367"/>
          <p:cNvSpPr/>
          <p:nvPr/>
        </p:nvSpPr>
        <p:spPr>
          <a:xfrm>
            <a:off x="232728" y="237311"/>
            <a:ext cx="3241675" cy="587305"/>
          </a:xfrm>
          <a:prstGeom prst="rect">
            <a:avLst/>
          </a:prstGeom>
        </p:spPr>
        <p:txBody>
          <a:bodyPr wrap="none" fromWordArt="1">
            <a:prstTxWarp prst="textCascadeUp">
              <a:avLst>
                <a:gd name="adj" fmla="val 100000"/>
              </a:avLst>
            </a:prstTxWarp>
            <a:normAutofit lnSpcReduction="20000"/>
            <a:scene3d>
              <a:camera prst="legacyPerspectiveFront">
                <a:rot lat="20520000" lon="1080000" rev="0"/>
              </a:camera>
              <a:lightRig rig="legacyHarsh2" dir="b"/>
            </a:scene3d>
            <a:sp3d extrusionH="430200" prstMaterial="legacyMatte">
              <a:extrusionClr>
                <a:srgbClr val="FF6600"/>
              </a:extrusionClr>
            </a:sp3d>
          </a:bodyPr>
          <a:p>
            <a:pPr algn="ctr"/>
            <a:r>
              <a:rPr lang="zh-CN" altLang="en-US" sz="3600">
                <a:gradFill rotWithShape="0">
                  <a:gsLst>
                    <a:gs pos="0">
                      <a:srgbClr val="FFE701"/>
                    </a:gs>
                    <a:gs pos="100000">
                      <a:srgbClr val="FE3E02"/>
                    </a:gs>
                  </a:gsLst>
                  <a:lin ang="5400000" scaled="1"/>
                  <a:tileRect/>
                </a:gradFill>
                <a:latin typeface="宋体" panose="02010600030101010101" pitchFamily="2" charset="-122"/>
                <a:ea typeface="宋体" panose="02010600030101010101" pitchFamily="2" charset="-122"/>
              </a:rPr>
              <a:t> 想一想 </a:t>
            </a:r>
            <a:endParaRPr lang="zh-CN" altLang="en-US" sz="3600">
              <a:gradFill rotWithShape="0">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
        <p:nvSpPr>
          <p:cNvPr id="2" name="文本框 1"/>
          <p:cNvSpPr txBox="1"/>
          <p:nvPr/>
        </p:nvSpPr>
        <p:spPr>
          <a:xfrm>
            <a:off x="323533" y="4129088"/>
            <a:ext cx="5262880" cy="1076325"/>
          </a:xfrm>
          <a:prstGeom prst="rect">
            <a:avLst/>
          </a:prstGeom>
          <a:noFill/>
          <a:ln w="9525">
            <a:noFill/>
          </a:ln>
        </p:spPr>
        <p:txBody>
          <a:bodyPr wrap="square" anchor="t">
            <a:spAutoFit/>
          </a:bodyPr>
          <a:p>
            <a:pPr>
              <a:lnSpc>
                <a:spcPct val="160000"/>
              </a:lnSpc>
              <a:buClr>
                <a:schemeClr val="bg1"/>
              </a:buClr>
            </a:pPr>
            <a:r>
              <a:rPr lang="zh-CN" altLang="en-US" sz="4000" b="1" dirty="0">
                <a:solidFill>
                  <a:srgbClr val="C00000"/>
                </a:solidFill>
                <a:latin typeface="黑体" panose="02010609060101010101" pitchFamily="49" charset="-122"/>
                <a:ea typeface="黑体" panose="02010609060101010101" pitchFamily="49" charset="-122"/>
              </a:rPr>
              <a:t>天京事变的影响：</a:t>
            </a:r>
            <a:endParaRPr lang="zh-CN" altLang="en-US" sz="4000" b="1" dirty="0">
              <a:solidFill>
                <a:srgbClr val="C00000"/>
              </a:solidFill>
              <a:latin typeface="黑体" panose="02010609060101010101" pitchFamily="49" charset="-122"/>
              <a:ea typeface="黑体" panose="02010609060101010101" pitchFamily="49" charset="-122"/>
            </a:endParaRPr>
          </a:p>
        </p:txBody>
      </p:sp>
      <p:sp>
        <p:nvSpPr>
          <p:cNvPr id="3" name="文本框 2">
            <a:hlinkClick r:id="rId1" action="ppaction://hlinksldjump"/>
          </p:cNvPr>
          <p:cNvSpPr txBox="1"/>
          <p:nvPr/>
        </p:nvSpPr>
        <p:spPr>
          <a:xfrm>
            <a:off x="360045" y="5301615"/>
            <a:ext cx="7870190" cy="1168400"/>
          </a:xfrm>
          <a:prstGeom prst="rect">
            <a:avLst/>
          </a:prstGeom>
          <a:noFill/>
          <a:ln w="9525">
            <a:noFill/>
          </a:ln>
        </p:spPr>
        <p:txBody>
          <a:bodyPr wrap="none" anchor="t">
            <a:spAutoFit/>
          </a:bodyPr>
          <a:p>
            <a:pPr algn="l">
              <a:spcBef>
                <a:spcPct val="50000"/>
              </a:spcBef>
            </a:pPr>
            <a:r>
              <a:rPr lang="zh-CN" altLang="en-US" sz="2800" b="1" dirty="0">
                <a:solidFill>
                  <a:srgbClr val="FFFF00"/>
                </a:solidFill>
                <a:latin typeface="+mj-ea"/>
                <a:ea typeface="+mj-ea"/>
                <a:sym typeface="+mn-ea"/>
              </a:rPr>
              <a:t>（</a:t>
            </a:r>
            <a:r>
              <a:rPr lang="en-US" altLang="zh-CN" sz="2800" b="1" dirty="0">
                <a:solidFill>
                  <a:srgbClr val="FFFF00"/>
                </a:solidFill>
                <a:latin typeface="+mj-ea"/>
                <a:ea typeface="+mj-ea"/>
                <a:sym typeface="+mn-ea"/>
              </a:rPr>
              <a:t>1</a:t>
            </a:r>
            <a:r>
              <a:rPr lang="zh-CN" altLang="en-US" sz="2800" b="1" dirty="0">
                <a:solidFill>
                  <a:srgbClr val="FFFF00"/>
                </a:solidFill>
                <a:latin typeface="+mj-ea"/>
                <a:ea typeface="+mj-ea"/>
                <a:sym typeface="+mn-ea"/>
              </a:rPr>
              <a:t>）清军乘机反扑，再次围困天京；</a:t>
            </a:r>
            <a:endParaRPr lang="zh-CN" altLang="en-US" sz="2800" b="1" dirty="0">
              <a:solidFill>
                <a:srgbClr val="FFFF00"/>
              </a:solidFill>
              <a:latin typeface="+mj-ea"/>
              <a:ea typeface="+mj-ea"/>
              <a:sym typeface="+mn-ea"/>
            </a:endParaRPr>
          </a:p>
          <a:p>
            <a:pPr algn="l">
              <a:spcBef>
                <a:spcPct val="50000"/>
              </a:spcBef>
            </a:pPr>
            <a:r>
              <a:rPr lang="zh-CN" altLang="en-US" sz="2800" b="1" dirty="0">
                <a:solidFill>
                  <a:srgbClr val="FFFF00"/>
                </a:solidFill>
                <a:latin typeface="+mj-ea"/>
                <a:ea typeface="+mj-ea"/>
                <a:sym typeface="+mn-ea"/>
              </a:rPr>
              <a:t>（</a:t>
            </a:r>
            <a:r>
              <a:rPr lang="en-US" altLang="zh-CN" sz="2800" b="1" dirty="0">
                <a:solidFill>
                  <a:srgbClr val="FFFF00"/>
                </a:solidFill>
                <a:latin typeface="+mj-ea"/>
                <a:ea typeface="+mj-ea"/>
                <a:sym typeface="+mn-ea"/>
              </a:rPr>
              <a:t>2</a:t>
            </a:r>
            <a:r>
              <a:rPr lang="zh-CN" altLang="en-US" sz="2800" b="1" dirty="0">
                <a:solidFill>
                  <a:srgbClr val="FFFF00"/>
                </a:solidFill>
                <a:latin typeface="+mj-ea"/>
                <a:ea typeface="+mj-ea"/>
                <a:sym typeface="+mn-ea"/>
              </a:rPr>
              <a:t>）造成天国朝中无人，国中无将的危险局面。</a:t>
            </a:r>
            <a:endParaRPr lang="zh-CN" altLang="en-US" sz="2800" b="1" dirty="0">
              <a:solidFill>
                <a:srgbClr val="FFFF00"/>
              </a:solidFill>
              <a:latin typeface="+mj-ea"/>
              <a:ea typeface="+mj-ea"/>
              <a:sym typeface="+mn-ea"/>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12644"/>
                                        </p:tgtEl>
                                        <p:attrNameLst>
                                          <p:attrName>style.visibility</p:attrName>
                                        </p:attrNameLst>
                                      </p:cBhvr>
                                      <p:to>
                                        <p:strVal val="visible"/>
                                      </p:to>
                                    </p:set>
                                    <p:animEffect transition="in" filter="wipe(up)">
                                      <p:cBhvr>
                                        <p:cTn id="7" dur="500"/>
                                        <p:tgtEl>
                                          <p:spTgt spid="11264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12645">
                                            <p:txEl>
                                              <p:charRg st="0" end="23"/>
                                            </p:txEl>
                                          </p:spTgt>
                                        </p:tgtEl>
                                        <p:attrNameLst>
                                          <p:attrName>style.visibility</p:attrName>
                                        </p:attrNameLst>
                                      </p:cBhvr>
                                      <p:to>
                                        <p:strVal val="visible"/>
                                      </p:to>
                                    </p:set>
                                    <p:animEffect transition="in" filter="dissolve">
                                      <p:cBhvr>
                                        <p:cTn id="12" dur="500"/>
                                        <p:tgtEl>
                                          <p:spTgt spid="112645">
                                            <p:txEl>
                                              <p:charRg st="0" end="2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12646"/>
                                        </p:tgtEl>
                                        <p:attrNameLst>
                                          <p:attrName>style.visibility</p:attrName>
                                        </p:attrNameLst>
                                      </p:cBhvr>
                                      <p:to>
                                        <p:strVal val="visible"/>
                                      </p:to>
                                    </p:set>
                                    <p:animEffect transition="in" filter="dissolve">
                                      <p:cBhvr>
                                        <p:cTn id="17" dur="500"/>
                                        <p:tgtEl>
                                          <p:spTgt spid="112646"/>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dissolve">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wipe(up)">
                                      <p:cBhvr>
                                        <p:cTn id="2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44" grpId="0"/>
      <p:bldP spid="112645" grpId="0" build="p"/>
      <p:bldP spid="112646" grpId="0" bldLvl="0" animBg="1"/>
      <p:bldP spid="2" grpId="0"/>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116738" name="椭圆 116737"/>
          <p:cNvSpPr/>
          <p:nvPr/>
        </p:nvSpPr>
        <p:spPr>
          <a:xfrm>
            <a:off x="971550" y="1268413"/>
            <a:ext cx="7416800" cy="5184775"/>
          </a:xfrm>
          <a:prstGeom prst="ellipse">
            <a:avLst/>
          </a:prstGeom>
          <a:solidFill>
            <a:srgbClr val="33CCCC"/>
          </a:solidFill>
          <a:ln w="9525" cap="flat" cmpd="sng">
            <a:solidFill>
              <a:schemeClr val="tx1"/>
            </a:solidFill>
            <a:prstDash val="solid"/>
            <a:headEnd type="none" w="med" len="med"/>
            <a:tailEnd type="none" w="med" len="med"/>
          </a:ln>
        </p:spPr>
        <p:txBody>
          <a:bodyPr/>
          <a:p>
            <a:endParaRPr lang="zh-CN" altLang="en-US"/>
          </a:p>
        </p:txBody>
      </p:sp>
      <p:sp>
        <p:nvSpPr>
          <p:cNvPr id="116739" name="文本框 116738"/>
          <p:cNvSpPr txBox="1"/>
          <p:nvPr/>
        </p:nvSpPr>
        <p:spPr>
          <a:xfrm>
            <a:off x="2484438" y="3573463"/>
            <a:ext cx="1800225" cy="701675"/>
          </a:xfrm>
          <a:prstGeom prst="rect">
            <a:avLst/>
          </a:prstGeom>
          <a:solidFill>
            <a:schemeClr val="bg1"/>
          </a:solidFill>
          <a:ln w="9525">
            <a:noFill/>
          </a:ln>
        </p:spPr>
        <p:txBody>
          <a:bodyPr>
            <a:spAutoFit/>
          </a:bodyPr>
          <a:p>
            <a:pPr algn="ctr">
              <a:spcBef>
                <a:spcPct val="50000"/>
              </a:spcBef>
              <a:buClr>
                <a:schemeClr val="bg1"/>
              </a:buClr>
            </a:pPr>
            <a:r>
              <a:rPr lang="zh-CN" altLang="en-US" sz="4000" b="1" dirty="0">
                <a:latin typeface="Times New Roman" panose="02020603050405020304" pitchFamily="18" charset="0"/>
              </a:rPr>
              <a:t>韦昌辉</a:t>
            </a:r>
            <a:endParaRPr lang="zh-CN" altLang="en-US" sz="4000">
              <a:latin typeface="Times New Roman" panose="02020603050405020304" pitchFamily="18" charset="0"/>
            </a:endParaRPr>
          </a:p>
        </p:txBody>
      </p:sp>
      <p:sp>
        <p:nvSpPr>
          <p:cNvPr id="116740" name="直接连接符 116739"/>
          <p:cNvSpPr/>
          <p:nvPr/>
        </p:nvSpPr>
        <p:spPr>
          <a:xfrm flipV="1">
            <a:off x="4211638" y="3933825"/>
            <a:ext cx="1439862" cy="0"/>
          </a:xfrm>
          <a:prstGeom prst="line">
            <a:avLst/>
          </a:prstGeom>
          <a:ln w="76200" cap="flat" cmpd="sng">
            <a:solidFill>
              <a:schemeClr val="tx1"/>
            </a:solidFill>
            <a:prstDash val="solid"/>
            <a:headEnd type="none" w="med" len="med"/>
            <a:tailEnd type="triangle" w="med" len="med"/>
          </a:ln>
        </p:spPr>
      </p:sp>
      <p:sp>
        <p:nvSpPr>
          <p:cNvPr id="116741" name="文本框 116740"/>
          <p:cNvSpPr txBox="1"/>
          <p:nvPr/>
        </p:nvSpPr>
        <p:spPr>
          <a:xfrm>
            <a:off x="5580063" y="3573463"/>
            <a:ext cx="1809750" cy="701675"/>
          </a:xfrm>
          <a:prstGeom prst="rect">
            <a:avLst/>
          </a:prstGeom>
          <a:solidFill>
            <a:schemeClr val="bg1"/>
          </a:solidFill>
          <a:ln w="9525">
            <a:noFill/>
          </a:ln>
        </p:spPr>
        <p:txBody>
          <a:bodyPr>
            <a:spAutoFit/>
          </a:bodyPr>
          <a:p>
            <a:pPr>
              <a:spcBef>
                <a:spcPct val="50000"/>
              </a:spcBef>
              <a:buClr>
                <a:schemeClr val="bg1"/>
              </a:buClr>
            </a:pPr>
            <a:r>
              <a:rPr lang="zh-CN" altLang="en-US" sz="4000" b="1" dirty="0">
                <a:latin typeface="Times New Roman" panose="02020603050405020304" pitchFamily="18" charset="0"/>
              </a:rPr>
              <a:t>杨秀清</a:t>
            </a:r>
            <a:endParaRPr lang="zh-CN" altLang="en-US" sz="4000" b="1">
              <a:latin typeface="Times New Roman" panose="02020603050405020304" pitchFamily="18" charset="0"/>
            </a:endParaRPr>
          </a:p>
        </p:txBody>
      </p:sp>
      <p:grpSp>
        <p:nvGrpSpPr>
          <p:cNvPr id="116742" name="组合 116741"/>
          <p:cNvGrpSpPr/>
          <p:nvPr/>
        </p:nvGrpSpPr>
        <p:grpSpPr>
          <a:xfrm>
            <a:off x="6011863" y="3429000"/>
            <a:ext cx="936625" cy="936625"/>
            <a:chOff x="1584" y="1152"/>
            <a:chExt cx="948" cy="1343"/>
          </a:xfrm>
        </p:grpSpPr>
        <p:sp>
          <p:nvSpPr>
            <p:cNvPr id="116743" name="任意多边形 116742"/>
            <p:cNvSpPr/>
            <p:nvPr/>
          </p:nvSpPr>
          <p:spPr>
            <a:xfrm>
              <a:off x="1680" y="1152"/>
              <a:ext cx="852" cy="1295"/>
            </a:xfrm>
            <a:custGeom>
              <a:avLst/>
              <a:gdLst/>
              <a:ahLst/>
              <a:cxnLst/>
              <a:pathLst>
                <a:path w="852" h="1295">
                  <a:moveTo>
                    <a:pt x="0" y="0"/>
                  </a:moveTo>
                  <a:lnTo>
                    <a:pt x="659" y="908"/>
                  </a:lnTo>
                  <a:lnTo>
                    <a:pt x="755" y="812"/>
                  </a:lnTo>
                  <a:lnTo>
                    <a:pt x="803" y="860"/>
                  </a:lnTo>
                  <a:lnTo>
                    <a:pt x="707" y="956"/>
                  </a:lnTo>
                  <a:lnTo>
                    <a:pt x="848" y="1189"/>
                  </a:lnTo>
                  <a:cubicBezTo>
                    <a:pt x="852" y="1242"/>
                    <a:pt x="773" y="1295"/>
                    <a:pt x="734" y="1272"/>
                  </a:cubicBezTo>
                  <a:lnTo>
                    <a:pt x="611" y="1052"/>
                  </a:lnTo>
                  <a:lnTo>
                    <a:pt x="455" y="1158"/>
                  </a:lnTo>
                  <a:lnTo>
                    <a:pt x="413" y="1106"/>
                  </a:lnTo>
                  <a:lnTo>
                    <a:pt x="563" y="1004"/>
                  </a:lnTo>
                  <a:cubicBezTo>
                    <a:pt x="518" y="882"/>
                    <a:pt x="239" y="539"/>
                    <a:pt x="145" y="372"/>
                  </a:cubicBezTo>
                  <a:cubicBezTo>
                    <a:pt x="51" y="205"/>
                    <a:pt x="30" y="77"/>
                    <a:pt x="0" y="0"/>
                  </a:cubicBezTo>
                  <a:close/>
                </a:path>
              </a:pathLst>
            </a:custGeom>
            <a:solidFill>
              <a:srgbClr val="FF0000"/>
            </a:solidFill>
            <a:ln w="28575" cap="sq" cmpd="sng">
              <a:solidFill>
                <a:srgbClr val="000000">
                  <a:alpha val="100000"/>
                </a:srgbClr>
              </a:solidFill>
              <a:prstDash val="solid"/>
              <a:headEnd type="none" w="med" len="med"/>
              <a:tailEnd type="none" w="med" len="med"/>
            </a:ln>
          </p:spPr>
          <p:txBody>
            <a:bodyPr/>
            <a:p>
              <a:endParaRPr lang="zh-CN" altLang="en-US"/>
            </a:p>
          </p:txBody>
        </p:sp>
        <p:sp>
          <p:nvSpPr>
            <p:cNvPr id="116744" name="任意多边形 116743"/>
            <p:cNvSpPr/>
            <p:nvPr/>
          </p:nvSpPr>
          <p:spPr>
            <a:xfrm rot="-10746674" flipV="1">
              <a:off x="1584" y="1200"/>
              <a:ext cx="852" cy="1295"/>
            </a:xfrm>
            <a:custGeom>
              <a:avLst/>
              <a:gdLst/>
              <a:ahLst/>
              <a:cxnLst/>
              <a:pathLst>
                <a:path w="852" h="1295">
                  <a:moveTo>
                    <a:pt x="0" y="0"/>
                  </a:moveTo>
                  <a:lnTo>
                    <a:pt x="659" y="908"/>
                  </a:lnTo>
                  <a:lnTo>
                    <a:pt x="755" y="812"/>
                  </a:lnTo>
                  <a:lnTo>
                    <a:pt x="803" y="860"/>
                  </a:lnTo>
                  <a:lnTo>
                    <a:pt x="707" y="956"/>
                  </a:lnTo>
                  <a:lnTo>
                    <a:pt x="848" y="1189"/>
                  </a:lnTo>
                  <a:cubicBezTo>
                    <a:pt x="852" y="1242"/>
                    <a:pt x="773" y="1295"/>
                    <a:pt x="734" y="1272"/>
                  </a:cubicBezTo>
                  <a:lnTo>
                    <a:pt x="611" y="1052"/>
                  </a:lnTo>
                  <a:lnTo>
                    <a:pt x="455" y="1158"/>
                  </a:lnTo>
                  <a:lnTo>
                    <a:pt x="413" y="1106"/>
                  </a:lnTo>
                  <a:lnTo>
                    <a:pt x="563" y="1004"/>
                  </a:lnTo>
                  <a:cubicBezTo>
                    <a:pt x="518" y="882"/>
                    <a:pt x="239" y="539"/>
                    <a:pt x="145" y="372"/>
                  </a:cubicBezTo>
                  <a:cubicBezTo>
                    <a:pt x="51" y="205"/>
                    <a:pt x="30" y="77"/>
                    <a:pt x="0" y="0"/>
                  </a:cubicBezTo>
                  <a:close/>
                </a:path>
              </a:pathLst>
            </a:custGeom>
            <a:solidFill>
              <a:srgbClr val="FF0000"/>
            </a:solidFill>
            <a:ln w="28575" cap="sq" cmpd="sng">
              <a:solidFill>
                <a:srgbClr val="000000">
                  <a:alpha val="100000"/>
                </a:srgbClr>
              </a:solidFill>
              <a:prstDash val="solid"/>
              <a:headEnd type="none" w="med" len="med"/>
              <a:tailEnd type="none" w="med" len="med"/>
            </a:ln>
          </p:spPr>
          <p:txBody>
            <a:bodyPr/>
            <a:p>
              <a:endParaRPr lang="zh-CN" altLang="en-US"/>
            </a:p>
          </p:txBody>
        </p:sp>
      </p:grpSp>
      <p:sp>
        <p:nvSpPr>
          <p:cNvPr id="116745" name="文本框 116744"/>
          <p:cNvSpPr txBox="1"/>
          <p:nvPr/>
        </p:nvSpPr>
        <p:spPr>
          <a:xfrm>
            <a:off x="3924300" y="1844675"/>
            <a:ext cx="1593850" cy="900113"/>
          </a:xfrm>
          <a:prstGeom prst="rect">
            <a:avLst/>
          </a:prstGeom>
          <a:solidFill>
            <a:schemeClr val="bg1"/>
          </a:solidFill>
          <a:ln w="76200" cap="flat" cmpd="sng">
            <a:solidFill>
              <a:srgbClr val="FF0000"/>
            </a:solidFill>
            <a:prstDash val="solid"/>
            <a:miter/>
            <a:headEnd type="none" w="med" len="med"/>
            <a:tailEnd type="none" w="med" len="med"/>
          </a:ln>
        </p:spPr>
        <p:txBody>
          <a:bodyPr>
            <a:spAutoFit/>
          </a:bodyPr>
          <a:p>
            <a:pPr algn="ctr">
              <a:spcBef>
                <a:spcPct val="50000"/>
              </a:spcBef>
              <a:buClr>
                <a:schemeClr val="bg1"/>
              </a:buClr>
            </a:pPr>
            <a:r>
              <a:rPr lang="zh-CN" altLang="en-US" sz="4800" b="1" dirty="0">
                <a:solidFill>
                  <a:srgbClr val="FF0000"/>
                </a:solidFill>
                <a:effectLst>
                  <a:outerShdw blurRad="38100" dist="38100" dir="2700000">
                    <a:srgbClr val="000000"/>
                  </a:outerShdw>
                </a:effectLst>
                <a:latin typeface="Times New Roman" panose="02020603050405020304" pitchFamily="18" charset="0"/>
              </a:rPr>
              <a:t>天王</a:t>
            </a:r>
            <a:endParaRPr lang="zh-CN" altLang="en-US" sz="4800" b="1">
              <a:latin typeface="Times New Roman" panose="02020603050405020304" pitchFamily="18" charset="0"/>
            </a:endParaRPr>
          </a:p>
        </p:txBody>
      </p:sp>
      <p:grpSp>
        <p:nvGrpSpPr>
          <p:cNvPr id="116746" name="组合 116745"/>
          <p:cNvGrpSpPr/>
          <p:nvPr/>
        </p:nvGrpSpPr>
        <p:grpSpPr>
          <a:xfrm>
            <a:off x="2916238" y="3500438"/>
            <a:ext cx="935037" cy="936625"/>
            <a:chOff x="1584" y="1152"/>
            <a:chExt cx="948" cy="1343"/>
          </a:xfrm>
        </p:grpSpPr>
        <p:sp>
          <p:nvSpPr>
            <p:cNvPr id="116747" name="任意多边形 116746"/>
            <p:cNvSpPr/>
            <p:nvPr/>
          </p:nvSpPr>
          <p:spPr>
            <a:xfrm>
              <a:off x="1680" y="1152"/>
              <a:ext cx="852" cy="1295"/>
            </a:xfrm>
            <a:custGeom>
              <a:avLst/>
              <a:gdLst/>
              <a:ahLst/>
              <a:cxnLst/>
              <a:pathLst>
                <a:path w="852" h="1295">
                  <a:moveTo>
                    <a:pt x="0" y="0"/>
                  </a:moveTo>
                  <a:lnTo>
                    <a:pt x="659" y="908"/>
                  </a:lnTo>
                  <a:lnTo>
                    <a:pt x="755" y="812"/>
                  </a:lnTo>
                  <a:lnTo>
                    <a:pt x="803" y="860"/>
                  </a:lnTo>
                  <a:lnTo>
                    <a:pt x="707" y="956"/>
                  </a:lnTo>
                  <a:lnTo>
                    <a:pt x="848" y="1189"/>
                  </a:lnTo>
                  <a:cubicBezTo>
                    <a:pt x="852" y="1242"/>
                    <a:pt x="773" y="1295"/>
                    <a:pt x="734" y="1272"/>
                  </a:cubicBezTo>
                  <a:lnTo>
                    <a:pt x="611" y="1052"/>
                  </a:lnTo>
                  <a:lnTo>
                    <a:pt x="455" y="1158"/>
                  </a:lnTo>
                  <a:lnTo>
                    <a:pt x="413" y="1106"/>
                  </a:lnTo>
                  <a:lnTo>
                    <a:pt x="563" y="1004"/>
                  </a:lnTo>
                  <a:cubicBezTo>
                    <a:pt x="518" y="882"/>
                    <a:pt x="239" y="539"/>
                    <a:pt x="145" y="372"/>
                  </a:cubicBezTo>
                  <a:cubicBezTo>
                    <a:pt x="51" y="205"/>
                    <a:pt x="30" y="77"/>
                    <a:pt x="0" y="0"/>
                  </a:cubicBezTo>
                  <a:close/>
                </a:path>
              </a:pathLst>
            </a:custGeom>
            <a:solidFill>
              <a:srgbClr val="FF0000"/>
            </a:solidFill>
            <a:ln w="28575" cap="sq" cmpd="sng">
              <a:solidFill>
                <a:srgbClr val="000000">
                  <a:alpha val="100000"/>
                </a:srgbClr>
              </a:solidFill>
              <a:prstDash val="solid"/>
              <a:headEnd type="none" w="med" len="med"/>
              <a:tailEnd type="none" w="med" len="med"/>
            </a:ln>
          </p:spPr>
          <p:txBody>
            <a:bodyPr/>
            <a:p>
              <a:endParaRPr lang="zh-CN" altLang="en-US"/>
            </a:p>
          </p:txBody>
        </p:sp>
        <p:sp>
          <p:nvSpPr>
            <p:cNvPr id="116748" name="任意多边形 116747"/>
            <p:cNvSpPr/>
            <p:nvPr/>
          </p:nvSpPr>
          <p:spPr>
            <a:xfrm rot="-10746674" flipV="1">
              <a:off x="1584" y="1200"/>
              <a:ext cx="852" cy="1295"/>
            </a:xfrm>
            <a:custGeom>
              <a:avLst/>
              <a:gdLst/>
              <a:ahLst/>
              <a:cxnLst/>
              <a:pathLst>
                <a:path w="852" h="1295">
                  <a:moveTo>
                    <a:pt x="0" y="0"/>
                  </a:moveTo>
                  <a:lnTo>
                    <a:pt x="659" y="908"/>
                  </a:lnTo>
                  <a:lnTo>
                    <a:pt x="755" y="812"/>
                  </a:lnTo>
                  <a:lnTo>
                    <a:pt x="803" y="860"/>
                  </a:lnTo>
                  <a:lnTo>
                    <a:pt x="707" y="956"/>
                  </a:lnTo>
                  <a:lnTo>
                    <a:pt x="848" y="1189"/>
                  </a:lnTo>
                  <a:cubicBezTo>
                    <a:pt x="852" y="1242"/>
                    <a:pt x="773" y="1295"/>
                    <a:pt x="734" y="1272"/>
                  </a:cubicBezTo>
                  <a:lnTo>
                    <a:pt x="611" y="1052"/>
                  </a:lnTo>
                  <a:lnTo>
                    <a:pt x="455" y="1158"/>
                  </a:lnTo>
                  <a:lnTo>
                    <a:pt x="413" y="1106"/>
                  </a:lnTo>
                  <a:lnTo>
                    <a:pt x="563" y="1004"/>
                  </a:lnTo>
                  <a:cubicBezTo>
                    <a:pt x="518" y="882"/>
                    <a:pt x="239" y="539"/>
                    <a:pt x="145" y="372"/>
                  </a:cubicBezTo>
                  <a:cubicBezTo>
                    <a:pt x="51" y="205"/>
                    <a:pt x="30" y="77"/>
                    <a:pt x="0" y="0"/>
                  </a:cubicBezTo>
                  <a:close/>
                </a:path>
              </a:pathLst>
            </a:custGeom>
            <a:solidFill>
              <a:srgbClr val="FF0000"/>
            </a:solidFill>
            <a:ln w="28575" cap="sq" cmpd="sng">
              <a:solidFill>
                <a:srgbClr val="000000">
                  <a:alpha val="100000"/>
                </a:srgbClr>
              </a:solidFill>
              <a:prstDash val="solid"/>
              <a:headEnd type="none" w="med" len="med"/>
              <a:tailEnd type="none" w="med" len="med"/>
            </a:ln>
          </p:spPr>
          <p:txBody>
            <a:bodyPr/>
            <a:p>
              <a:endParaRPr lang="zh-CN" altLang="en-US"/>
            </a:p>
          </p:txBody>
        </p:sp>
      </p:grpSp>
      <p:sp>
        <p:nvSpPr>
          <p:cNvPr id="116749" name="文本框 116748"/>
          <p:cNvSpPr txBox="1"/>
          <p:nvPr/>
        </p:nvSpPr>
        <p:spPr>
          <a:xfrm>
            <a:off x="4356100" y="4797425"/>
            <a:ext cx="1865313" cy="701675"/>
          </a:xfrm>
          <a:prstGeom prst="rect">
            <a:avLst/>
          </a:prstGeom>
          <a:solidFill>
            <a:schemeClr val="bg1"/>
          </a:solidFill>
          <a:ln w="9525">
            <a:noFill/>
          </a:ln>
        </p:spPr>
        <p:txBody>
          <a:bodyPr>
            <a:spAutoFit/>
          </a:bodyPr>
          <a:p>
            <a:pPr>
              <a:spcBef>
                <a:spcPct val="50000"/>
              </a:spcBef>
              <a:buClr>
                <a:schemeClr val="bg1"/>
              </a:buClr>
            </a:pPr>
            <a:r>
              <a:rPr lang="zh-CN" altLang="en-US" sz="4000" b="1" dirty="0">
                <a:latin typeface="Times New Roman" panose="02020603050405020304" pitchFamily="18" charset="0"/>
              </a:rPr>
              <a:t>石达开</a:t>
            </a:r>
            <a:endParaRPr lang="zh-CN" altLang="en-US" sz="4000" b="1">
              <a:latin typeface="Times New Roman" panose="02020603050405020304" pitchFamily="18" charset="0"/>
            </a:endParaRPr>
          </a:p>
        </p:txBody>
      </p:sp>
      <p:sp>
        <p:nvSpPr>
          <p:cNvPr id="116750" name="任意多边形 116749"/>
          <p:cNvSpPr/>
          <p:nvPr/>
        </p:nvSpPr>
        <p:spPr>
          <a:xfrm>
            <a:off x="6096000" y="5192713"/>
            <a:ext cx="1139825" cy="455612"/>
          </a:xfrm>
          <a:custGeom>
            <a:avLst/>
            <a:gdLst/>
            <a:ahLst/>
            <a:cxnLst/>
            <a:pathLst>
              <a:path w="618" h="258">
                <a:moveTo>
                  <a:pt x="0" y="12"/>
                </a:moveTo>
                <a:cubicBezTo>
                  <a:pt x="81" y="17"/>
                  <a:pt x="381" y="0"/>
                  <a:pt x="484" y="41"/>
                </a:cubicBezTo>
                <a:cubicBezTo>
                  <a:pt x="587" y="82"/>
                  <a:pt x="590" y="213"/>
                  <a:pt x="618" y="258"/>
                </a:cubicBezTo>
              </a:path>
            </a:pathLst>
          </a:custGeom>
          <a:noFill/>
          <a:ln w="76200" cap="flat" cmpd="sng">
            <a:solidFill>
              <a:schemeClr val="tx1"/>
            </a:solidFill>
            <a:prstDash val="solid"/>
            <a:headEnd type="none" w="med" len="med"/>
            <a:tailEnd type="stealth" w="med" len="med"/>
          </a:ln>
        </p:spPr>
        <p:txBody>
          <a:bodyPr/>
          <a:p>
            <a:endParaRPr lang="zh-CN" altLang="en-US"/>
          </a:p>
        </p:txBody>
      </p:sp>
      <p:sp>
        <p:nvSpPr>
          <p:cNvPr id="116751" name="任意多边形 116750"/>
          <p:cNvSpPr/>
          <p:nvPr/>
        </p:nvSpPr>
        <p:spPr>
          <a:xfrm>
            <a:off x="6516688" y="5661025"/>
            <a:ext cx="798512" cy="509588"/>
          </a:xfrm>
          <a:custGeom>
            <a:avLst/>
            <a:gdLst/>
            <a:ahLst/>
            <a:cxnLst/>
            <a:pathLst>
              <a:path w="433" h="288">
                <a:moveTo>
                  <a:pt x="432" y="0"/>
                </a:moveTo>
                <a:cubicBezTo>
                  <a:pt x="420" y="38"/>
                  <a:pt x="433" y="179"/>
                  <a:pt x="361" y="227"/>
                </a:cubicBezTo>
                <a:cubicBezTo>
                  <a:pt x="289" y="275"/>
                  <a:pt x="75" y="275"/>
                  <a:pt x="0" y="288"/>
                </a:cubicBezTo>
              </a:path>
            </a:pathLst>
          </a:custGeom>
          <a:ln>
            <a:headEnd type="none" w="med" len="med"/>
            <a:tailEnd type="stealth" w="med" len="med"/>
          </a:ln>
        </p:spPr>
        <p:style>
          <a:lnRef idx="3">
            <a:schemeClr val="accent4"/>
          </a:lnRef>
          <a:fillRef idx="0">
            <a:schemeClr val="accent4"/>
          </a:fillRef>
          <a:effectRef idx="2">
            <a:schemeClr val="accent4"/>
          </a:effectRef>
          <a:fontRef idx="minor">
            <a:schemeClr val="tx1"/>
          </a:fontRef>
        </p:style>
        <p:txBody>
          <a:bodyPr/>
          <a:p>
            <a:endParaRPr lang="zh-CN" altLang="en-US"/>
          </a:p>
        </p:txBody>
      </p:sp>
      <p:sp>
        <p:nvSpPr>
          <p:cNvPr id="116752" name="任意多边形 116751"/>
          <p:cNvSpPr/>
          <p:nvPr/>
        </p:nvSpPr>
        <p:spPr>
          <a:xfrm>
            <a:off x="3276600" y="6108700"/>
            <a:ext cx="3452813" cy="623888"/>
          </a:xfrm>
          <a:custGeom>
            <a:avLst/>
            <a:gdLst/>
            <a:ahLst/>
            <a:cxnLst/>
            <a:pathLst>
              <a:path w="1872" h="353">
                <a:moveTo>
                  <a:pt x="1872" y="0"/>
                </a:moveTo>
                <a:cubicBezTo>
                  <a:pt x="1812" y="36"/>
                  <a:pt x="1664" y="208"/>
                  <a:pt x="1515" y="218"/>
                </a:cubicBezTo>
                <a:cubicBezTo>
                  <a:pt x="1366" y="228"/>
                  <a:pt x="1151" y="44"/>
                  <a:pt x="977" y="63"/>
                </a:cubicBezTo>
                <a:cubicBezTo>
                  <a:pt x="803" y="82"/>
                  <a:pt x="633" y="311"/>
                  <a:pt x="470" y="332"/>
                </a:cubicBezTo>
                <a:cubicBezTo>
                  <a:pt x="307" y="353"/>
                  <a:pt x="98" y="221"/>
                  <a:pt x="0" y="192"/>
                </a:cubicBezTo>
              </a:path>
            </a:pathLst>
          </a:custGeom>
          <a:ln>
            <a:headEnd type="none" w="med" len="med"/>
            <a:tailEnd type="stealth" w="med" len="med"/>
          </a:ln>
        </p:spPr>
        <p:style>
          <a:lnRef idx="1">
            <a:schemeClr val="accent4"/>
          </a:lnRef>
          <a:fillRef idx="0">
            <a:schemeClr val="accent4"/>
          </a:fillRef>
          <a:effectRef idx="0">
            <a:schemeClr val="accent4"/>
          </a:effectRef>
          <a:fontRef idx="minor">
            <a:schemeClr val="tx1"/>
          </a:fontRef>
        </p:style>
        <p:txBody>
          <a:bodyPr/>
          <a:p>
            <a:endParaRPr lang="zh-CN" altLang="en-US"/>
          </a:p>
        </p:txBody>
      </p:sp>
      <p:sp>
        <p:nvSpPr>
          <p:cNvPr id="116753" name="任意多边形 116752"/>
          <p:cNvSpPr/>
          <p:nvPr/>
        </p:nvSpPr>
        <p:spPr>
          <a:xfrm>
            <a:off x="250825" y="4868863"/>
            <a:ext cx="3309938" cy="1697037"/>
          </a:xfrm>
          <a:custGeom>
            <a:avLst/>
            <a:gdLst/>
            <a:ahLst/>
            <a:cxnLst/>
            <a:pathLst>
              <a:path w="1794" h="960">
                <a:moveTo>
                  <a:pt x="1794" y="960"/>
                </a:moveTo>
                <a:cubicBezTo>
                  <a:pt x="1645" y="926"/>
                  <a:pt x="1177" y="803"/>
                  <a:pt x="899" y="759"/>
                </a:cubicBezTo>
                <a:cubicBezTo>
                  <a:pt x="621" y="715"/>
                  <a:pt x="246" y="824"/>
                  <a:pt x="123" y="697"/>
                </a:cubicBezTo>
                <a:cubicBezTo>
                  <a:pt x="0" y="570"/>
                  <a:pt x="154" y="145"/>
                  <a:pt x="162" y="0"/>
                </a:cubicBezTo>
              </a:path>
            </a:pathLst>
          </a:custGeom>
          <a:ln>
            <a:headEnd type="none" w="med" len="med"/>
            <a:tailEnd type="stealth" w="med" len="med"/>
          </a:ln>
        </p:spPr>
        <p:style>
          <a:lnRef idx="1">
            <a:schemeClr val="accent4"/>
          </a:lnRef>
          <a:fillRef idx="0">
            <a:schemeClr val="accent4"/>
          </a:fillRef>
          <a:effectRef idx="0">
            <a:schemeClr val="accent4"/>
          </a:effectRef>
          <a:fontRef idx="minor">
            <a:schemeClr val="tx1"/>
          </a:fontRef>
        </p:style>
        <p:txBody>
          <a:bodyPr/>
          <a:p>
            <a:endParaRPr lang="zh-CN" altLang="en-US"/>
          </a:p>
        </p:txBody>
      </p:sp>
      <p:sp>
        <p:nvSpPr>
          <p:cNvPr id="116754" name="文本框 116753"/>
          <p:cNvSpPr txBox="1"/>
          <p:nvPr/>
        </p:nvSpPr>
        <p:spPr>
          <a:xfrm>
            <a:off x="160020" y="109220"/>
            <a:ext cx="3125788" cy="706755"/>
          </a:xfrm>
          <a:prstGeom prst="rect">
            <a:avLst/>
          </a:prstGeom>
          <a:noFill/>
          <a:ln w="9525">
            <a:noFill/>
          </a:ln>
        </p:spPr>
        <p:txBody>
          <a:bodyPr>
            <a:spAutoFit/>
          </a:bodyPr>
          <a:p>
            <a:pPr>
              <a:spcBef>
                <a:spcPct val="50000"/>
              </a:spcBef>
              <a:buClr>
                <a:schemeClr val="bg1"/>
              </a:buClr>
            </a:pPr>
            <a:r>
              <a:rPr lang="zh-CN" altLang="en-US" sz="4000" b="1" dirty="0">
                <a:solidFill>
                  <a:srgbClr val="FFFF00"/>
                </a:solidFill>
                <a:latin typeface="Times New Roman" panose="02020603050405020304" pitchFamily="18" charset="0"/>
                <a:ea typeface="华文行楷" panose="02010800040101010101" pitchFamily="2" charset="-122"/>
              </a:rPr>
              <a:t>天京事变</a:t>
            </a:r>
            <a:endParaRPr lang="zh-CN" altLang="en-US" sz="4000" b="1" dirty="0">
              <a:solidFill>
                <a:srgbClr val="FFFF00"/>
              </a:solidFill>
              <a:latin typeface="Times New Roman" panose="02020603050405020304" pitchFamily="18" charset="0"/>
              <a:ea typeface="华文行楷" panose="02010800040101010101" pitchFamily="2" charset="-122"/>
            </a:endParaRPr>
          </a:p>
        </p:txBody>
      </p:sp>
      <p:sp>
        <p:nvSpPr>
          <p:cNvPr id="116755" name="任意多边形 116754"/>
          <p:cNvSpPr/>
          <p:nvPr/>
        </p:nvSpPr>
        <p:spPr>
          <a:xfrm>
            <a:off x="3132138" y="2205038"/>
            <a:ext cx="576262" cy="1425575"/>
          </a:xfrm>
          <a:custGeom>
            <a:avLst/>
            <a:gdLst/>
            <a:ahLst/>
            <a:cxnLst/>
            <a:pathLst>
              <a:path w="223" h="768">
                <a:moveTo>
                  <a:pt x="223" y="0"/>
                </a:moveTo>
                <a:cubicBezTo>
                  <a:pt x="189" y="52"/>
                  <a:pt x="32" y="182"/>
                  <a:pt x="16" y="310"/>
                </a:cubicBezTo>
                <a:cubicBezTo>
                  <a:pt x="0" y="438"/>
                  <a:pt x="104" y="673"/>
                  <a:pt x="127" y="768"/>
                </a:cubicBezTo>
              </a:path>
            </a:pathLst>
          </a:custGeom>
          <a:noFill/>
          <a:ln w="76200" cap="flat" cmpd="sng">
            <a:solidFill>
              <a:srgbClr val="FF0000"/>
            </a:solidFill>
            <a:prstDash val="solid"/>
            <a:headEnd type="none" w="med" len="med"/>
            <a:tailEnd type="stealth" w="med" len="med"/>
          </a:ln>
        </p:spPr>
        <p:txBody>
          <a:bodyPr/>
          <a:p>
            <a:endParaRPr lang="zh-CN" altLang="en-US"/>
          </a:p>
        </p:txBody>
      </p:sp>
      <p:sp>
        <p:nvSpPr>
          <p:cNvPr id="116756" name="文本框 116755"/>
          <p:cNvSpPr txBox="1"/>
          <p:nvPr/>
        </p:nvSpPr>
        <p:spPr>
          <a:xfrm>
            <a:off x="974725" y="764540"/>
            <a:ext cx="7914640" cy="521970"/>
          </a:xfrm>
          <a:prstGeom prst="rect">
            <a:avLst/>
          </a:prstGeom>
          <a:noFill/>
          <a:ln w="9525">
            <a:noFill/>
          </a:ln>
        </p:spPr>
        <p:txBody>
          <a:bodyPr wrap="square">
            <a:spAutoFit/>
          </a:bodyPr>
          <a:p>
            <a:pPr algn="r">
              <a:spcBef>
                <a:spcPct val="50000"/>
              </a:spcBef>
              <a:buClr>
                <a:schemeClr val="bg1"/>
              </a:buClr>
            </a:pPr>
            <a:r>
              <a:rPr lang="en-US" altLang="zh-CN" sz="2800" b="1" dirty="0">
                <a:solidFill>
                  <a:schemeClr val="bg1"/>
                </a:solidFill>
                <a:latin typeface="Times New Roman" panose="02020603050405020304" pitchFamily="18" charset="0"/>
              </a:rPr>
              <a:t>----</a:t>
            </a:r>
            <a:r>
              <a:rPr lang="zh-CN" altLang="en-US" sz="2800" b="1" dirty="0">
                <a:solidFill>
                  <a:schemeClr val="bg1"/>
                </a:solidFill>
                <a:latin typeface="Times New Roman" panose="02020603050405020304" pitchFamily="18" charset="0"/>
              </a:rPr>
              <a:t>由盛而衰的转折点，使天国 被迫转入战略防御</a:t>
            </a:r>
            <a:endParaRPr lang="zh-CN" altLang="en-US" sz="2800" b="1" dirty="0">
              <a:solidFill>
                <a:schemeClr val="bg1"/>
              </a:solidFill>
              <a:latin typeface="Times New Roman" panose="02020603050405020304" pitchFamily="18" charset="0"/>
            </a:endParaRPr>
          </a:p>
        </p:txBody>
      </p:sp>
      <p:sp>
        <p:nvSpPr>
          <p:cNvPr id="116757" name="任意多边形 116756"/>
          <p:cNvSpPr/>
          <p:nvPr/>
        </p:nvSpPr>
        <p:spPr>
          <a:xfrm>
            <a:off x="4067175" y="2852738"/>
            <a:ext cx="1185863" cy="2052637"/>
          </a:xfrm>
          <a:custGeom>
            <a:avLst/>
            <a:gdLst/>
            <a:ahLst/>
            <a:cxnLst/>
            <a:pathLst>
              <a:path w="384" h="384">
                <a:moveTo>
                  <a:pt x="0" y="0"/>
                </a:moveTo>
                <a:cubicBezTo>
                  <a:pt x="22" y="50"/>
                  <a:pt x="68" y="238"/>
                  <a:pt x="132" y="302"/>
                </a:cubicBezTo>
                <a:cubicBezTo>
                  <a:pt x="196" y="366"/>
                  <a:pt x="332" y="367"/>
                  <a:pt x="384" y="384"/>
                </a:cubicBezTo>
              </a:path>
            </a:pathLst>
          </a:custGeom>
          <a:noFill/>
          <a:ln w="57150" cap="flat" cmpd="sng">
            <a:solidFill>
              <a:schemeClr val="tx1"/>
            </a:solidFill>
            <a:prstDash val="solid"/>
            <a:headEnd type="none" w="med" len="med"/>
            <a:tailEnd type="stealth" w="med" len="med"/>
          </a:ln>
        </p:spPr>
        <p:txBody>
          <a:bodyPr/>
          <a:p>
            <a:endParaRPr lang="zh-CN" altLang="en-US"/>
          </a:p>
        </p:txBody>
      </p:sp>
      <p:sp>
        <p:nvSpPr>
          <p:cNvPr id="116758" name="任意多边形 116757"/>
          <p:cNvSpPr/>
          <p:nvPr/>
        </p:nvSpPr>
        <p:spPr>
          <a:xfrm>
            <a:off x="2484438" y="1557338"/>
            <a:ext cx="5551487" cy="4176712"/>
          </a:xfrm>
          <a:custGeom>
            <a:avLst/>
            <a:gdLst/>
            <a:ahLst/>
            <a:cxnLst/>
            <a:pathLst>
              <a:path w="2620" h="1614">
                <a:moveTo>
                  <a:pt x="262" y="0"/>
                </a:moveTo>
                <a:cubicBezTo>
                  <a:pt x="321" y="184"/>
                  <a:pt x="276" y="429"/>
                  <a:pt x="241" y="518"/>
                </a:cubicBezTo>
                <a:lnTo>
                  <a:pt x="0" y="532"/>
                </a:lnTo>
                <a:lnTo>
                  <a:pt x="14" y="1324"/>
                </a:lnTo>
                <a:lnTo>
                  <a:pt x="1265" y="1614"/>
                </a:lnTo>
                <a:lnTo>
                  <a:pt x="2155" y="1562"/>
                </a:lnTo>
                <a:lnTo>
                  <a:pt x="2144" y="1252"/>
                </a:lnTo>
                <a:lnTo>
                  <a:pt x="2620" y="1252"/>
                </a:lnTo>
                <a:lnTo>
                  <a:pt x="2610" y="497"/>
                </a:lnTo>
                <a:lnTo>
                  <a:pt x="572" y="497"/>
                </a:lnTo>
                <a:lnTo>
                  <a:pt x="572" y="11"/>
                </a:lnTo>
                <a:lnTo>
                  <a:pt x="262" y="0"/>
                </a:lnTo>
                <a:close/>
              </a:path>
            </a:pathLst>
          </a:custGeom>
          <a:solidFill>
            <a:srgbClr val="33CCCC">
              <a:alpha val="100000"/>
            </a:srgbClr>
          </a:solidFill>
          <a:ln w="76200" cap="flat" cmpd="sng">
            <a:solidFill>
              <a:srgbClr val="33CCCC">
                <a:alpha val="100000"/>
              </a:srgbClr>
            </a:solidFill>
            <a:prstDash val="solid"/>
            <a:headEnd type="none" w="med" len="med"/>
            <a:tailEnd type="none" w="med" len="med"/>
          </a:ln>
        </p:spPr>
        <p:txBody>
          <a:bodyPr/>
          <a:p>
            <a:endParaRPr lang="zh-CN" altLang="en-US"/>
          </a:p>
        </p:txBody>
      </p:sp>
      <p:sp>
        <p:nvSpPr>
          <p:cNvPr id="116759" name="文本框 116758"/>
          <p:cNvSpPr txBox="1"/>
          <p:nvPr/>
        </p:nvSpPr>
        <p:spPr>
          <a:xfrm>
            <a:off x="1547813" y="3068638"/>
            <a:ext cx="6335712" cy="1616075"/>
          </a:xfrm>
          <a:prstGeom prst="rect">
            <a:avLst/>
          </a:prstGeom>
          <a:solidFill>
            <a:schemeClr val="accent1"/>
          </a:solidFill>
          <a:ln w="9525">
            <a:noFill/>
          </a:ln>
        </p:spPr>
        <p:txBody>
          <a:bodyPr anchor="ctr" anchorCtr="1">
            <a:spAutoFit/>
          </a:bodyPr>
          <a:p>
            <a:pPr>
              <a:spcBef>
                <a:spcPct val="50000"/>
              </a:spcBef>
            </a:pPr>
            <a:r>
              <a:rPr lang="zh-CN" altLang="en-US" sz="4000" b="1" dirty="0">
                <a:latin typeface="Arial" panose="020B0604020202020204" pitchFamily="34" charset="0"/>
              </a:rPr>
              <a:t>国中无人，</a:t>
            </a:r>
            <a:endParaRPr lang="zh-CN" altLang="en-US" sz="4000" b="1" dirty="0">
              <a:latin typeface="Arial" panose="020B0604020202020204" pitchFamily="34" charset="0"/>
            </a:endParaRPr>
          </a:p>
          <a:p>
            <a:pPr>
              <a:spcBef>
                <a:spcPct val="50000"/>
              </a:spcBef>
            </a:pPr>
            <a:r>
              <a:rPr lang="zh-CN" altLang="en-US" sz="4000" b="1" dirty="0">
                <a:latin typeface="Arial" panose="020B0604020202020204" pitchFamily="34" charset="0"/>
              </a:rPr>
              <a:t>朝中无将！</a:t>
            </a:r>
            <a:endParaRPr lang="zh-CN" altLang="en-US" sz="4000" b="1">
              <a:latin typeface="Arial" panose="020B0604020202020204" pitchFamily="34" charset="0"/>
            </a:endParaRPr>
          </a:p>
        </p:txBody>
      </p:sp>
      <p:sp>
        <p:nvSpPr>
          <p:cNvPr id="116760" name="文本框 116759"/>
          <p:cNvSpPr txBox="1"/>
          <p:nvPr/>
        </p:nvSpPr>
        <p:spPr>
          <a:xfrm>
            <a:off x="3708400" y="3213100"/>
            <a:ext cx="2036763" cy="739775"/>
          </a:xfrm>
          <a:prstGeom prst="rect">
            <a:avLst/>
          </a:prstGeom>
          <a:solidFill>
            <a:schemeClr val="bg1"/>
          </a:solidFill>
          <a:ln w="38100" cap="flat" cmpd="sng">
            <a:solidFill>
              <a:srgbClr val="FF0000"/>
            </a:solidFill>
            <a:prstDash val="solid"/>
            <a:miter/>
            <a:headEnd type="none" w="med" len="med"/>
            <a:tailEnd type="none" w="med" len="med"/>
          </a:ln>
        </p:spPr>
        <p:txBody>
          <a:bodyPr>
            <a:spAutoFit/>
          </a:bodyPr>
          <a:p>
            <a:pPr algn="ctr">
              <a:spcBef>
                <a:spcPct val="50000"/>
              </a:spcBef>
              <a:buClr>
                <a:schemeClr val="bg1"/>
              </a:buClr>
            </a:pPr>
            <a:r>
              <a:rPr lang="zh-CN" altLang="en-US" sz="4000" b="1" dirty="0">
                <a:solidFill>
                  <a:srgbClr val="FF0000"/>
                </a:solidFill>
                <a:effectLst>
                  <a:outerShdw blurRad="38100" dist="38100" dir="2700000">
                    <a:srgbClr val="000000"/>
                  </a:outerShdw>
                </a:effectLst>
                <a:latin typeface="Times New Roman" panose="02020603050405020304" pitchFamily="18" charset="0"/>
              </a:rPr>
              <a:t>洪仁玕</a:t>
            </a:r>
            <a:endParaRPr lang="zh-CN" altLang="en-US" sz="4000" b="1">
              <a:solidFill>
                <a:srgbClr val="FF0000"/>
              </a:solidFill>
              <a:effectLst>
                <a:outerShdw blurRad="38100" dist="38100" dir="2700000">
                  <a:srgbClr val="000000"/>
                </a:outerShdw>
              </a:effectLst>
              <a:latin typeface="Times New Roman" panose="02020603050405020304" pitchFamily="18" charset="0"/>
            </a:endParaRPr>
          </a:p>
        </p:txBody>
      </p:sp>
      <p:sp>
        <p:nvSpPr>
          <p:cNvPr id="116761" name="文本框 116760"/>
          <p:cNvSpPr txBox="1"/>
          <p:nvPr/>
        </p:nvSpPr>
        <p:spPr>
          <a:xfrm>
            <a:off x="2124075" y="4652963"/>
            <a:ext cx="2016125" cy="701675"/>
          </a:xfrm>
          <a:prstGeom prst="rect">
            <a:avLst/>
          </a:prstGeom>
          <a:solidFill>
            <a:schemeClr val="bg1"/>
          </a:solidFill>
          <a:ln w="9525">
            <a:noFill/>
          </a:ln>
        </p:spPr>
        <p:txBody>
          <a:bodyPr>
            <a:spAutoFit/>
          </a:bodyPr>
          <a:p>
            <a:pPr>
              <a:spcBef>
                <a:spcPct val="50000"/>
              </a:spcBef>
              <a:buClr>
                <a:schemeClr val="bg1"/>
              </a:buClr>
            </a:pPr>
            <a:r>
              <a:rPr lang="zh-CN" altLang="en-US" sz="4000" b="1" dirty="0">
                <a:solidFill>
                  <a:srgbClr val="FF0000"/>
                </a:solidFill>
                <a:effectLst>
                  <a:outerShdw blurRad="38100" dist="38100" dir="2700000">
                    <a:srgbClr val="000000"/>
                  </a:outerShdw>
                </a:effectLst>
                <a:latin typeface="Times New Roman" panose="02020603050405020304" pitchFamily="18" charset="0"/>
              </a:rPr>
              <a:t>陈玉成</a:t>
            </a:r>
            <a:endParaRPr lang="zh-CN" altLang="en-US" sz="4000" b="1">
              <a:solidFill>
                <a:srgbClr val="FF0000"/>
              </a:solidFill>
              <a:effectLst>
                <a:outerShdw blurRad="38100" dist="38100" dir="2700000">
                  <a:srgbClr val="000000"/>
                </a:outerShdw>
              </a:effectLst>
              <a:latin typeface="Times New Roman" panose="02020603050405020304" pitchFamily="18" charset="0"/>
            </a:endParaRPr>
          </a:p>
        </p:txBody>
      </p:sp>
      <p:sp>
        <p:nvSpPr>
          <p:cNvPr id="116762" name="文本框 116761"/>
          <p:cNvSpPr txBox="1"/>
          <p:nvPr/>
        </p:nvSpPr>
        <p:spPr>
          <a:xfrm>
            <a:off x="5292725" y="4652963"/>
            <a:ext cx="2159000" cy="701675"/>
          </a:xfrm>
          <a:prstGeom prst="rect">
            <a:avLst/>
          </a:prstGeom>
          <a:solidFill>
            <a:schemeClr val="bg1"/>
          </a:solidFill>
          <a:ln w="9525">
            <a:noFill/>
          </a:ln>
        </p:spPr>
        <p:txBody>
          <a:bodyPr>
            <a:spAutoFit/>
          </a:bodyPr>
          <a:p>
            <a:pPr algn="ctr">
              <a:spcBef>
                <a:spcPct val="50000"/>
              </a:spcBef>
              <a:buClr>
                <a:schemeClr val="bg1"/>
              </a:buClr>
            </a:pPr>
            <a:r>
              <a:rPr lang="zh-CN" altLang="en-US" sz="4000" b="1" dirty="0">
                <a:solidFill>
                  <a:srgbClr val="FF0000"/>
                </a:solidFill>
                <a:effectLst>
                  <a:outerShdw blurRad="38100" dist="38100" dir="2700000">
                    <a:srgbClr val="000000"/>
                  </a:outerShdw>
                </a:effectLst>
                <a:latin typeface="Times New Roman" panose="02020603050405020304" pitchFamily="18" charset="0"/>
              </a:rPr>
              <a:t>李秀成</a:t>
            </a:r>
            <a:endParaRPr lang="zh-CN" altLang="en-US" sz="4000" b="1">
              <a:solidFill>
                <a:srgbClr val="FF0000"/>
              </a:solidFill>
              <a:effectLst>
                <a:outerShdw blurRad="38100" dist="38100" dir="2700000">
                  <a:srgbClr val="000000"/>
                </a:outerShdw>
              </a:effectLst>
              <a:latin typeface="Times New Roman" panose="02020603050405020304" pitchFamily="18" charset="0"/>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clickPar">
                                  <p:stCondLst>
                                    <p:cond delay="0"/>
                                  </p:stCondLst>
                                  <p:childTnLst>
                                    <p:set>
                                      <p:cBhvr>
                                        <p:cTn id="6" dur="1" fill="hold">
                                          <p:stCondLst>
                                            <p:cond delay="0"/>
                                          </p:stCondLst>
                                        </p:cTn>
                                        <p:tgtEl>
                                          <p:spTgt spid="116745"/>
                                        </p:tgtEl>
                                        <p:attrNameLst>
                                          <p:attrName>style.visibility</p:attrName>
                                        </p:attrNameLst>
                                      </p:cBhvr>
                                      <p:to>
                                        <p:strVal val="visible"/>
                                      </p:to>
                                    </p:set>
                                    <p:animEffect transition="in" filter="dissolve">
                                      <p:cBhvr>
                                        <p:cTn id="7" dur="500"/>
                                        <p:tgtEl>
                                          <p:spTgt spid="116745"/>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116739"/>
                                        </p:tgtEl>
                                        <p:attrNameLst>
                                          <p:attrName>style.visibility</p:attrName>
                                        </p:attrNameLst>
                                      </p:cBhvr>
                                      <p:to>
                                        <p:strVal val="visible"/>
                                      </p:to>
                                    </p:set>
                                    <p:animEffect transition="in" filter="dissolve">
                                      <p:cBhvr>
                                        <p:cTn id="11" dur="500"/>
                                        <p:tgtEl>
                                          <p:spTgt spid="116739"/>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116741"/>
                                        </p:tgtEl>
                                        <p:attrNameLst>
                                          <p:attrName>style.visibility</p:attrName>
                                        </p:attrNameLst>
                                      </p:cBhvr>
                                      <p:to>
                                        <p:strVal val="visible"/>
                                      </p:to>
                                    </p:set>
                                    <p:animEffect transition="in" filter="dissolve">
                                      <p:cBhvr>
                                        <p:cTn id="15" dur="500"/>
                                        <p:tgtEl>
                                          <p:spTgt spid="116741"/>
                                        </p:tgtEl>
                                      </p:cBhvr>
                                    </p:animEffect>
                                  </p:childTnLst>
                                </p:cTn>
                              </p:par>
                            </p:childTnLst>
                          </p:cTn>
                        </p:par>
                        <p:par>
                          <p:cTn id="16" fill="hold">
                            <p:stCondLst>
                              <p:cond delay="1500"/>
                            </p:stCondLst>
                            <p:childTnLst>
                              <p:par>
                                <p:cTn id="17" presetID="9" presetClass="entr" presetSubtype="0" fill="hold" grpId="0" nodeType="afterEffect">
                                  <p:stCondLst>
                                    <p:cond delay="0"/>
                                  </p:stCondLst>
                                  <p:childTnLst>
                                    <p:set>
                                      <p:cBhvr>
                                        <p:cTn id="18" dur="1" fill="hold">
                                          <p:stCondLst>
                                            <p:cond delay="0"/>
                                          </p:stCondLst>
                                        </p:cTn>
                                        <p:tgtEl>
                                          <p:spTgt spid="116749"/>
                                        </p:tgtEl>
                                        <p:attrNameLst>
                                          <p:attrName>style.visibility</p:attrName>
                                        </p:attrNameLst>
                                      </p:cBhvr>
                                      <p:to>
                                        <p:strVal val="visible"/>
                                      </p:to>
                                    </p:set>
                                    <p:animEffect transition="in" filter="dissolve">
                                      <p:cBhvr>
                                        <p:cTn id="19" dur="500"/>
                                        <p:tgtEl>
                                          <p:spTgt spid="116749"/>
                                        </p:tgtEl>
                                      </p:cBhvr>
                                    </p:animEffect>
                                  </p:childTnLst>
                                </p:cTn>
                              </p:par>
                            </p:childTnLst>
                          </p:cTn>
                        </p:par>
                        <p:par>
                          <p:cTn id="20" fill="hold">
                            <p:stCondLst>
                              <p:cond delay="2000"/>
                            </p:stCondLst>
                            <p:childTnLst>
                              <p:par>
                                <p:cTn id="21" presetID="9" presetClass="entr" presetSubtype="0" fill="hold" nodeType="afterEffect">
                                  <p:stCondLst>
                                    <p:cond delay="0"/>
                                  </p:stCondLst>
                                  <p:childTnLst>
                                    <p:set>
                                      <p:cBhvr>
                                        <p:cTn id="22" dur="1" fill="hold">
                                          <p:stCondLst>
                                            <p:cond delay="0"/>
                                          </p:stCondLst>
                                        </p:cTn>
                                        <p:tgtEl>
                                          <p:spTgt spid="116738"/>
                                        </p:tgtEl>
                                        <p:attrNameLst>
                                          <p:attrName>style.visibility</p:attrName>
                                        </p:attrNameLst>
                                      </p:cBhvr>
                                      <p:to>
                                        <p:strVal val="visible"/>
                                      </p:to>
                                    </p:set>
                                    <p:animEffect transition="in" filter="dissolve">
                                      <p:cBhvr>
                                        <p:cTn id="23" dur="500"/>
                                        <p:tgtEl>
                                          <p:spTgt spid="116738"/>
                                        </p:tgtEl>
                                      </p:cBhvr>
                                    </p:animEffect>
                                  </p:childTnLst>
                                </p:cTn>
                              </p:par>
                            </p:childTnLst>
                          </p:cTn>
                        </p:par>
                      </p:childTnLst>
                    </p:cTn>
                  </p:par>
                  <p:par>
                    <p:cTn id="24" fill="hold">
                      <p:stCondLst>
                        <p:cond delay="indefinite"/>
                      </p:stCondLst>
                      <p:childTnLst>
                        <p:par>
                          <p:cTn id="25" fill="hold">
                            <p:stCondLst>
                              <p:cond delay="0"/>
                            </p:stCondLst>
                            <p:childTnLst>
                              <p:par>
                                <p:cTn id="26" presetID="12" presetClass="entr" presetSubtype="8" fill="hold" nodeType="clickEffect">
                                  <p:stCondLst>
                                    <p:cond delay="0"/>
                                  </p:stCondLst>
                                  <p:childTnLst>
                                    <p:set>
                                      <p:cBhvr>
                                        <p:cTn id="27" dur="1" fill="hold">
                                          <p:stCondLst>
                                            <p:cond delay="0"/>
                                          </p:stCondLst>
                                        </p:cTn>
                                        <p:tgtEl>
                                          <p:spTgt spid="116740"/>
                                        </p:tgtEl>
                                        <p:attrNameLst>
                                          <p:attrName>style.visibility</p:attrName>
                                        </p:attrNameLst>
                                      </p:cBhvr>
                                      <p:to>
                                        <p:strVal val="visible"/>
                                      </p:to>
                                    </p:set>
                                    <p:animEffect transition="in" filter="slide(fromLeft)">
                                      <p:cBhvr>
                                        <p:cTn id="28" dur="500"/>
                                        <p:tgtEl>
                                          <p:spTgt spid="116740"/>
                                        </p:tgtEl>
                                      </p:cBhvr>
                                    </p:animEffec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499"/>
                                          </p:stCondLst>
                                        </p:cTn>
                                        <p:tgtEl>
                                          <p:spTgt spid="11674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2" presetClass="entr" presetSubtype="1" fill="hold" nodeType="clickEffect">
                                  <p:stCondLst>
                                    <p:cond delay="0"/>
                                  </p:stCondLst>
                                  <p:childTnLst>
                                    <p:set>
                                      <p:cBhvr>
                                        <p:cTn id="36" dur="1" fill="hold">
                                          <p:stCondLst>
                                            <p:cond delay="0"/>
                                          </p:stCondLst>
                                        </p:cTn>
                                        <p:tgtEl>
                                          <p:spTgt spid="116755"/>
                                        </p:tgtEl>
                                        <p:attrNameLst>
                                          <p:attrName>style.visibility</p:attrName>
                                        </p:attrNameLst>
                                      </p:cBhvr>
                                      <p:to>
                                        <p:strVal val="visible"/>
                                      </p:to>
                                    </p:set>
                                    <p:animEffect transition="in" filter="slide(fromTop)">
                                      <p:cBhvr>
                                        <p:cTn id="37" dur="500"/>
                                        <p:tgtEl>
                                          <p:spTgt spid="116755"/>
                                        </p:tgtEl>
                                      </p:cBhvr>
                                    </p:animEffec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nodeType="clickEffect">
                                  <p:stCondLst>
                                    <p:cond delay="0"/>
                                  </p:stCondLst>
                                  <p:childTnLst>
                                    <p:set>
                                      <p:cBhvr>
                                        <p:cTn id="41" dur="1" fill="hold">
                                          <p:stCondLst>
                                            <p:cond delay="499"/>
                                          </p:stCondLst>
                                        </p:cTn>
                                        <p:tgtEl>
                                          <p:spTgt spid="116746"/>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12" presetClass="entr" presetSubtype="1" fill="hold" nodeType="clickEffect">
                                  <p:stCondLst>
                                    <p:cond delay="0"/>
                                  </p:stCondLst>
                                  <p:childTnLst>
                                    <p:set>
                                      <p:cBhvr>
                                        <p:cTn id="45" dur="1" fill="hold">
                                          <p:stCondLst>
                                            <p:cond delay="0"/>
                                          </p:stCondLst>
                                        </p:cTn>
                                        <p:tgtEl>
                                          <p:spTgt spid="116757"/>
                                        </p:tgtEl>
                                        <p:attrNameLst>
                                          <p:attrName>style.visibility</p:attrName>
                                        </p:attrNameLst>
                                      </p:cBhvr>
                                      <p:to>
                                        <p:strVal val="visible"/>
                                      </p:to>
                                    </p:set>
                                    <p:animEffect transition="in" filter="slide(fromTop)">
                                      <p:cBhvr>
                                        <p:cTn id="46" dur="500"/>
                                        <p:tgtEl>
                                          <p:spTgt spid="116757"/>
                                        </p:tgtEl>
                                      </p:cBhvr>
                                    </p:animEffect>
                                  </p:childTnLst>
                                </p:cTn>
                              </p:par>
                            </p:childTnLst>
                          </p:cTn>
                        </p:par>
                      </p:childTnLst>
                    </p:cTn>
                  </p:par>
                  <p:par>
                    <p:cTn id="47" fill="hold">
                      <p:stCondLst>
                        <p:cond delay="indefinite"/>
                      </p:stCondLst>
                      <p:childTnLst>
                        <p:par>
                          <p:cTn id="48" fill="hold">
                            <p:stCondLst>
                              <p:cond delay="0"/>
                            </p:stCondLst>
                            <p:childTnLst>
                              <p:par>
                                <p:cTn id="49" presetID="9" presetClass="entr" presetSubtype="0" fill="hold" nodeType="clickEffect">
                                  <p:stCondLst>
                                    <p:cond delay="0"/>
                                  </p:stCondLst>
                                  <p:childTnLst>
                                    <p:set>
                                      <p:cBhvr>
                                        <p:cTn id="50" dur="1" fill="hold">
                                          <p:stCondLst>
                                            <p:cond delay="0"/>
                                          </p:stCondLst>
                                        </p:cTn>
                                        <p:tgtEl>
                                          <p:spTgt spid="116750"/>
                                        </p:tgtEl>
                                        <p:attrNameLst>
                                          <p:attrName>style.visibility</p:attrName>
                                        </p:attrNameLst>
                                      </p:cBhvr>
                                      <p:to>
                                        <p:strVal val="visible"/>
                                      </p:to>
                                    </p:set>
                                    <p:animEffect transition="in" filter="dissolve">
                                      <p:cBhvr>
                                        <p:cTn id="51" dur="500"/>
                                        <p:tgtEl>
                                          <p:spTgt spid="116750"/>
                                        </p:tgtEl>
                                      </p:cBhvr>
                                    </p:animEffect>
                                  </p:childTnLst>
                                </p:cTn>
                              </p:par>
                            </p:childTnLst>
                          </p:cTn>
                        </p:par>
                        <p:par>
                          <p:cTn id="52" fill="hold">
                            <p:stCondLst>
                              <p:cond delay="500"/>
                            </p:stCondLst>
                            <p:childTnLst>
                              <p:par>
                                <p:cTn id="53" presetID="9" presetClass="entr" presetSubtype="0" fill="hold" nodeType="afterEffect">
                                  <p:stCondLst>
                                    <p:cond delay="0"/>
                                  </p:stCondLst>
                                  <p:childTnLst>
                                    <p:set>
                                      <p:cBhvr>
                                        <p:cTn id="54" dur="1" fill="hold">
                                          <p:stCondLst>
                                            <p:cond delay="0"/>
                                          </p:stCondLst>
                                        </p:cTn>
                                        <p:tgtEl>
                                          <p:spTgt spid="116751"/>
                                        </p:tgtEl>
                                        <p:attrNameLst>
                                          <p:attrName>style.visibility</p:attrName>
                                        </p:attrNameLst>
                                      </p:cBhvr>
                                      <p:to>
                                        <p:strVal val="visible"/>
                                      </p:to>
                                    </p:set>
                                    <p:animEffect transition="in" filter="dissolve">
                                      <p:cBhvr>
                                        <p:cTn id="55" dur="500"/>
                                        <p:tgtEl>
                                          <p:spTgt spid="116751"/>
                                        </p:tgtEl>
                                      </p:cBhvr>
                                    </p:animEffect>
                                  </p:childTnLst>
                                </p:cTn>
                              </p:par>
                            </p:childTnLst>
                          </p:cTn>
                        </p:par>
                        <p:par>
                          <p:cTn id="56" fill="hold">
                            <p:stCondLst>
                              <p:cond delay="1000"/>
                            </p:stCondLst>
                            <p:childTnLst>
                              <p:par>
                                <p:cTn id="57" presetID="9" presetClass="entr" presetSubtype="0" fill="hold" nodeType="afterEffect">
                                  <p:stCondLst>
                                    <p:cond delay="0"/>
                                  </p:stCondLst>
                                  <p:childTnLst>
                                    <p:set>
                                      <p:cBhvr>
                                        <p:cTn id="58" dur="1" fill="hold">
                                          <p:stCondLst>
                                            <p:cond delay="0"/>
                                          </p:stCondLst>
                                        </p:cTn>
                                        <p:tgtEl>
                                          <p:spTgt spid="116752"/>
                                        </p:tgtEl>
                                        <p:attrNameLst>
                                          <p:attrName>style.visibility</p:attrName>
                                        </p:attrNameLst>
                                      </p:cBhvr>
                                      <p:to>
                                        <p:strVal val="visible"/>
                                      </p:to>
                                    </p:set>
                                    <p:animEffect transition="in" filter="dissolve">
                                      <p:cBhvr>
                                        <p:cTn id="59" dur="500"/>
                                        <p:tgtEl>
                                          <p:spTgt spid="116752"/>
                                        </p:tgtEl>
                                      </p:cBhvr>
                                    </p:animEffect>
                                  </p:childTnLst>
                                </p:cTn>
                              </p:par>
                            </p:childTnLst>
                          </p:cTn>
                        </p:par>
                        <p:par>
                          <p:cTn id="60" fill="hold">
                            <p:stCondLst>
                              <p:cond delay="1500"/>
                            </p:stCondLst>
                            <p:childTnLst>
                              <p:par>
                                <p:cTn id="61" presetID="9" presetClass="entr" presetSubtype="0" fill="hold" nodeType="afterEffect">
                                  <p:stCondLst>
                                    <p:cond delay="0"/>
                                  </p:stCondLst>
                                  <p:childTnLst>
                                    <p:set>
                                      <p:cBhvr>
                                        <p:cTn id="62" dur="1" fill="hold">
                                          <p:stCondLst>
                                            <p:cond delay="0"/>
                                          </p:stCondLst>
                                        </p:cTn>
                                        <p:tgtEl>
                                          <p:spTgt spid="116753"/>
                                        </p:tgtEl>
                                        <p:attrNameLst>
                                          <p:attrName>style.visibility</p:attrName>
                                        </p:attrNameLst>
                                      </p:cBhvr>
                                      <p:to>
                                        <p:strVal val="visible"/>
                                      </p:to>
                                    </p:set>
                                    <p:animEffect transition="in" filter="dissolve">
                                      <p:cBhvr>
                                        <p:cTn id="63" dur="500"/>
                                        <p:tgtEl>
                                          <p:spTgt spid="116753"/>
                                        </p:tgtEl>
                                      </p:cBhvr>
                                    </p:animEffect>
                                  </p:childTnLst>
                                </p:cTn>
                              </p:par>
                            </p:childTnLst>
                          </p:cTn>
                        </p:par>
                      </p:childTnLst>
                    </p:cTn>
                  </p:par>
                  <p:par>
                    <p:cTn id="64" fill="hold">
                      <p:stCondLst>
                        <p:cond delay="indefinite"/>
                      </p:stCondLst>
                      <p:childTnLst>
                        <p:par>
                          <p:cTn id="65" fill="hold">
                            <p:stCondLst>
                              <p:cond delay="0"/>
                            </p:stCondLst>
                            <p:childTnLst>
                              <p:par>
                                <p:cTn id="66" presetID="1" presetClass="entr" presetSubtype="0" fill="hold" nodeType="clickEffect">
                                  <p:stCondLst>
                                    <p:cond delay="0"/>
                                  </p:stCondLst>
                                  <p:childTnLst>
                                    <p:set>
                                      <p:cBhvr>
                                        <p:cTn id="67" dur="1" fill="hold">
                                          <p:stCondLst>
                                            <p:cond delay="499"/>
                                          </p:stCondLst>
                                        </p:cTn>
                                        <p:tgtEl>
                                          <p:spTgt spid="116758"/>
                                        </p:tgtEl>
                                        <p:attrNameLst>
                                          <p:attrName>style.visibility</p:attrName>
                                        </p:attrNameLst>
                                      </p:cBhvr>
                                      <p:to>
                                        <p:strVal val="visible"/>
                                      </p:to>
                                    </p:set>
                                  </p:childTnLst>
                                </p:cTn>
                              </p:par>
                            </p:childTnLst>
                          </p:cTn>
                        </p:par>
                      </p:childTnLst>
                    </p:cTn>
                  </p:par>
                  <p:par>
                    <p:cTn id="68" fill="hold">
                      <p:stCondLst>
                        <p:cond delay="indefinite"/>
                      </p:stCondLst>
                      <p:childTnLst>
                        <p:par>
                          <p:cTn id="69" fill="hold">
                            <p:stCondLst>
                              <p:cond delay="0"/>
                            </p:stCondLst>
                            <p:childTnLst>
                              <p:par>
                                <p:cTn id="70" presetID="5" presetClass="entr" presetSubtype="10" fill="hold" grpId="0" nodeType="clickEffect">
                                  <p:stCondLst>
                                    <p:cond delay="0"/>
                                  </p:stCondLst>
                                  <p:childTnLst>
                                    <p:set>
                                      <p:cBhvr>
                                        <p:cTn id="71" dur="1" fill="hold">
                                          <p:stCondLst>
                                            <p:cond delay="0"/>
                                          </p:stCondLst>
                                        </p:cTn>
                                        <p:tgtEl>
                                          <p:spTgt spid="116759"/>
                                        </p:tgtEl>
                                        <p:attrNameLst>
                                          <p:attrName>style.visibility</p:attrName>
                                        </p:attrNameLst>
                                      </p:cBhvr>
                                      <p:to>
                                        <p:strVal val="visible"/>
                                      </p:to>
                                    </p:set>
                                    <p:animEffect transition="in" filter="checkerboard(across)">
                                      <p:cBhvr>
                                        <p:cTn id="72" dur="500"/>
                                        <p:tgtEl>
                                          <p:spTgt spid="116759"/>
                                        </p:tgtEl>
                                      </p:cBhvr>
                                    </p:animEffect>
                                  </p:childTnLst>
                                </p:cTn>
                              </p:par>
                            </p:childTnLst>
                          </p:cTn>
                        </p:par>
                      </p:childTnLst>
                    </p:cTn>
                  </p:par>
                  <p:par>
                    <p:cTn id="73" fill="hold">
                      <p:stCondLst>
                        <p:cond delay="indefinite"/>
                      </p:stCondLst>
                      <p:childTnLst>
                        <p:par>
                          <p:cTn id="74" fill="hold">
                            <p:stCondLst>
                              <p:cond delay="0"/>
                            </p:stCondLst>
                            <p:childTnLst>
                              <p:par>
                                <p:cTn id="75" presetID="5" presetClass="entr" presetSubtype="10" fill="hold" grpId="0" nodeType="clickEffect">
                                  <p:stCondLst>
                                    <p:cond delay="0"/>
                                  </p:stCondLst>
                                  <p:childTnLst>
                                    <p:set>
                                      <p:cBhvr>
                                        <p:cTn id="76" dur="1" fill="hold">
                                          <p:stCondLst>
                                            <p:cond delay="0"/>
                                          </p:stCondLst>
                                        </p:cTn>
                                        <p:tgtEl>
                                          <p:spTgt spid="116760"/>
                                        </p:tgtEl>
                                        <p:attrNameLst>
                                          <p:attrName>style.visibility</p:attrName>
                                        </p:attrNameLst>
                                      </p:cBhvr>
                                      <p:to>
                                        <p:strVal val="visible"/>
                                      </p:to>
                                    </p:set>
                                    <p:animEffect transition="in" filter="checkerboard(across)">
                                      <p:cBhvr>
                                        <p:cTn id="77" dur="500"/>
                                        <p:tgtEl>
                                          <p:spTgt spid="116760"/>
                                        </p:tgtEl>
                                      </p:cBhvr>
                                    </p:animEffect>
                                  </p:childTnLst>
                                </p:cTn>
                              </p:par>
                            </p:childTnLst>
                          </p:cTn>
                        </p:par>
                        <p:par>
                          <p:cTn id="78" fill="hold">
                            <p:stCondLst>
                              <p:cond delay="500"/>
                            </p:stCondLst>
                            <p:childTnLst>
                              <p:par>
                                <p:cTn id="79" presetID="5" presetClass="entr" presetSubtype="10" fill="hold" grpId="0" nodeType="afterEffect">
                                  <p:stCondLst>
                                    <p:cond delay="0"/>
                                  </p:stCondLst>
                                  <p:childTnLst>
                                    <p:set>
                                      <p:cBhvr>
                                        <p:cTn id="80" dur="1" fill="hold">
                                          <p:stCondLst>
                                            <p:cond delay="0"/>
                                          </p:stCondLst>
                                        </p:cTn>
                                        <p:tgtEl>
                                          <p:spTgt spid="116761"/>
                                        </p:tgtEl>
                                        <p:attrNameLst>
                                          <p:attrName>style.visibility</p:attrName>
                                        </p:attrNameLst>
                                      </p:cBhvr>
                                      <p:to>
                                        <p:strVal val="visible"/>
                                      </p:to>
                                    </p:set>
                                    <p:animEffect transition="in" filter="checkerboard(across)">
                                      <p:cBhvr>
                                        <p:cTn id="81" dur="500"/>
                                        <p:tgtEl>
                                          <p:spTgt spid="116761"/>
                                        </p:tgtEl>
                                      </p:cBhvr>
                                    </p:animEffect>
                                  </p:childTnLst>
                                </p:cTn>
                              </p:par>
                            </p:childTnLst>
                          </p:cTn>
                        </p:par>
                        <p:par>
                          <p:cTn id="82" fill="hold">
                            <p:stCondLst>
                              <p:cond delay="1000"/>
                            </p:stCondLst>
                            <p:childTnLst>
                              <p:par>
                                <p:cTn id="83" presetID="5" presetClass="entr" presetSubtype="10" fill="hold" grpId="0" nodeType="afterEffect">
                                  <p:stCondLst>
                                    <p:cond delay="0"/>
                                  </p:stCondLst>
                                  <p:childTnLst>
                                    <p:set>
                                      <p:cBhvr>
                                        <p:cTn id="84" dur="1" fill="hold">
                                          <p:stCondLst>
                                            <p:cond delay="0"/>
                                          </p:stCondLst>
                                        </p:cTn>
                                        <p:tgtEl>
                                          <p:spTgt spid="116762"/>
                                        </p:tgtEl>
                                        <p:attrNameLst>
                                          <p:attrName>style.visibility</p:attrName>
                                        </p:attrNameLst>
                                      </p:cBhvr>
                                      <p:to>
                                        <p:strVal val="visible"/>
                                      </p:to>
                                    </p:set>
                                    <p:animEffect transition="in" filter="checkerboard(across)">
                                      <p:cBhvr>
                                        <p:cTn id="85" dur="500"/>
                                        <p:tgtEl>
                                          <p:spTgt spid="116762"/>
                                        </p:tgtEl>
                                      </p:cBhvr>
                                    </p:animEffect>
                                  </p:childTnLst>
                                </p:cTn>
                              </p:par>
                            </p:childTnLst>
                          </p:cTn>
                        </p:par>
                      </p:childTnLst>
                    </p:cTn>
                  </p:par>
                  <p:par>
                    <p:cTn id="86" fill="hold">
                      <p:stCondLst>
                        <p:cond delay="indefinite"/>
                      </p:stCondLst>
                      <p:childTnLst>
                        <p:par>
                          <p:cTn id="87" fill="hold">
                            <p:stCondLst>
                              <p:cond delay="0"/>
                            </p:stCondLst>
                            <p:childTnLst>
                              <p:par>
                                <p:cTn id="88" presetID="2" presetClass="entr" presetSubtype="2" fill="hold" grpId="0" nodeType="clickEffect">
                                  <p:stCondLst>
                                    <p:cond delay="0"/>
                                  </p:stCondLst>
                                  <p:childTnLst>
                                    <p:set>
                                      <p:cBhvr>
                                        <p:cTn id="89" dur="1" fill="hold">
                                          <p:stCondLst>
                                            <p:cond delay="0"/>
                                          </p:stCondLst>
                                        </p:cTn>
                                        <p:tgtEl>
                                          <p:spTgt spid="116756"/>
                                        </p:tgtEl>
                                        <p:attrNameLst>
                                          <p:attrName>style.visibility</p:attrName>
                                        </p:attrNameLst>
                                      </p:cBhvr>
                                      <p:to>
                                        <p:strVal val="visible"/>
                                      </p:to>
                                    </p:set>
                                    <p:anim calcmode="lin" valueType="num">
                                      <p:cBhvr additive="base">
                                        <p:cTn id="90" dur="500" fill="hold"/>
                                        <p:tgtEl>
                                          <p:spTgt spid="116756"/>
                                        </p:tgtEl>
                                        <p:attrNameLst>
                                          <p:attrName>ppt_x</p:attrName>
                                        </p:attrNameLst>
                                      </p:cBhvr>
                                      <p:tavLst>
                                        <p:tav tm="0">
                                          <p:val>
                                            <p:strVal val="1+#ppt_w/2"/>
                                          </p:val>
                                        </p:tav>
                                        <p:tav tm="100000">
                                          <p:val>
                                            <p:strVal val="#ppt_x"/>
                                          </p:val>
                                        </p:tav>
                                      </p:tavLst>
                                    </p:anim>
                                    <p:anim calcmode="lin" valueType="num">
                                      <p:cBhvr additive="base">
                                        <p:cTn id="91" dur="500" fill="hold"/>
                                        <p:tgtEl>
                                          <p:spTgt spid="1167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739" grpId="0" bldLvl="0" animBg="1"/>
      <p:bldP spid="116741" grpId="0" bldLvl="0" animBg="1"/>
      <p:bldP spid="116745" grpId="0" bldLvl="0" animBg="1"/>
      <p:bldP spid="116749" grpId="0" bldLvl="0" animBg="1"/>
      <p:bldP spid="116756" grpId="0"/>
      <p:bldP spid="116759" grpId="0" bldLvl="0" animBg="1"/>
      <p:bldP spid="116760" grpId="0" bldLvl="0" animBg="1"/>
      <p:bldP spid="116761" grpId="0" bldLvl="0" animBg="1"/>
      <p:bldP spid="116762" grpId="0" bldLvl="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35842" name="矩形 35841"/>
          <p:cNvSpPr/>
          <p:nvPr/>
        </p:nvSpPr>
        <p:spPr>
          <a:xfrm>
            <a:off x="503555" y="748665"/>
            <a:ext cx="5689600" cy="583565"/>
          </a:xfrm>
          <a:prstGeom prst="rect">
            <a:avLst/>
          </a:prstGeom>
          <a:noFill/>
          <a:ln w="9525">
            <a:noFill/>
          </a:ln>
        </p:spPr>
        <p:txBody>
          <a:bodyPr>
            <a:spAutoFit/>
          </a:bodyPr>
          <a:p>
            <a:r>
              <a:rPr lang="zh-CN" altLang="en-US" sz="3200" b="1">
                <a:solidFill>
                  <a:srgbClr val="FFFF00"/>
                </a:solidFill>
                <a:latin typeface="Arial" panose="020B0604020202020204" pitchFamily="34" charset="0"/>
                <a:ea typeface="黑体" panose="02010609060101010101" pitchFamily="49" charset="-122"/>
              </a:rPr>
              <a:t>太平天国后期的领导核心</a:t>
            </a:r>
            <a:endParaRPr lang="zh-CN" altLang="en-US" sz="3200" b="1">
              <a:solidFill>
                <a:srgbClr val="FFFF00"/>
              </a:solidFill>
              <a:latin typeface="Arial" panose="020B0604020202020204" pitchFamily="34" charset="0"/>
              <a:ea typeface="黑体" panose="02010609060101010101" pitchFamily="49" charset="-122"/>
            </a:endParaRPr>
          </a:p>
        </p:txBody>
      </p:sp>
      <p:pic>
        <p:nvPicPr>
          <p:cNvPr id="35843" name="图片 35842" descr="snapshot20041022011534"/>
          <p:cNvPicPr>
            <a:picLocks noChangeAspect="1"/>
          </p:cNvPicPr>
          <p:nvPr/>
        </p:nvPicPr>
        <p:blipFill>
          <a:blip r:embed="rId1">
            <a:lum bright="17999" contrast="48000"/>
          </a:blip>
          <a:stretch>
            <a:fillRect/>
          </a:stretch>
        </p:blipFill>
        <p:spPr>
          <a:xfrm>
            <a:off x="6226810" y="1735455"/>
            <a:ext cx="2339340" cy="2701925"/>
          </a:xfrm>
          <a:prstGeom prst="rect">
            <a:avLst/>
          </a:prstGeom>
          <a:noFill/>
          <a:ln w="9525">
            <a:noFill/>
          </a:ln>
        </p:spPr>
      </p:pic>
      <p:pic>
        <p:nvPicPr>
          <p:cNvPr id="35844" name="图片 35843" descr="snapshot20041022011554"/>
          <p:cNvPicPr>
            <a:picLocks noChangeAspect="1"/>
          </p:cNvPicPr>
          <p:nvPr/>
        </p:nvPicPr>
        <p:blipFill>
          <a:blip r:embed="rId2">
            <a:lum bright="29999" contrast="66000"/>
          </a:blip>
          <a:stretch>
            <a:fillRect/>
          </a:stretch>
        </p:blipFill>
        <p:spPr>
          <a:xfrm>
            <a:off x="503555" y="1735455"/>
            <a:ext cx="2339975" cy="2653030"/>
          </a:xfrm>
          <a:prstGeom prst="rect">
            <a:avLst/>
          </a:prstGeom>
          <a:noFill/>
          <a:ln w="9525">
            <a:noFill/>
          </a:ln>
        </p:spPr>
      </p:pic>
      <p:pic>
        <p:nvPicPr>
          <p:cNvPr id="35845" name="图片 35844" descr="snapshot20041022011601"/>
          <p:cNvPicPr>
            <a:picLocks noChangeAspect="1"/>
          </p:cNvPicPr>
          <p:nvPr/>
        </p:nvPicPr>
        <p:blipFill>
          <a:blip r:embed="rId3">
            <a:lum bright="12000" contrast="48000"/>
          </a:blip>
          <a:stretch>
            <a:fillRect/>
          </a:stretch>
        </p:blipFill>
        <p:spPr>
          <a:xfrm>
            <a:off x="2914015" y="1735455"/>
            <a:ext cx="2499995" cy="2653030"/>
          </a:xfrm>
          <a:prstGeom prst="rect">
            <a:avLst/>
          </a:prstGeom>
          <a:noFill/>
          <a:ln w="9525">
            <a:noFill/>
          </a:ln>
        </p:spPr>
      </p:pic>
      <p:sp>
        <p:nvSpPr>
          <p:cNvPr id="35846" name="文本框 35845"/>
          <p:cNvSpPr txBox="1"/>
          <p:nvPr/>
        </p:nvSpPr>
        <p:spPr>
          <a:xfrm>
            <a:off x="611188" y="5147310"/>
            <a:ext cx="4802187" cy="521970"/>
          </a:xfrm>
          <a:prstGeom prst="rect">
            <a:avLst/>
          </a:prstGeom>
          <a:solidFill>
            <a:schemeClr val="folHlink"/>
          </a:solidFill>
          <a:ln w="9525">
            <a:noFill/>
          </a:ln>
        </p:spPr>
        <p:txBody>
          <a:bodyPr>
            <a:spAutoFit/>
          </a:bodyPr>
          <a:p>
            <a:pPr algn="ctr">
              <a:spcBef>
                <a:spcPct val="50000"/>
              </a:spcBef>
            </a:pPr>
            <a:r>
              <a:rPr lang="zh-CN" altLang="en-US" sz="2800" b="1">
                <a:solidFill>
                  <a:schemeClr val="bg1"/>
                </a:solidFill>
                <a:latin typeface="Arial" panose="020B0604020202020204" pitchFamily="34" charset="0"/>
                <a:ea typeface="宋体" panose="02010600030101010101" pitchFamily="2" charset="-122"/>
              </a:rPr>
              <a:t>组织了一系列的军事战斗</a:t>
            </a:r>
            <a:endParaRPr lang="zh-CN" altLang="en-US" sz="2800" b="1">
              <a:solidFill>
                <a:schemeClr val="bg1"/>
              </a:solidFill>
              <a:latin typeface="Arial" panose="020B0604020202020204" pitchFamily="34" charset="0"/>
              <a:ea typeface="宋体" panose="02010600030101010101" pitchFamily="2" charset="-122"/>
            </a:endParaRPr>
          </a:p>
        </p:txBody>
      </p:sp>
      <p:sp>
        <p:nvSpPr>
          <p:cNvPr id="35847" name="文本框 35846"/>
          <p:cNvSpPr txBox="1"/>
          <p:nvPr/>
        </p:nvSpPr>
        <p:spPr>
          <a:xfrm>
            <a:off x="5867083" y="5147310"/>
            <a:ext cx="3059112" cy="521970"/>
          </a:xfrm>
          <a:prstGeom prst="rect">
            <a:avLst/>
          </a:prstGeom>
          <a:solidFill>
            <a:schemeClr val="folHlink"/>
          </a:solidFill>
          <a:ln w="9525">
            <a:noFill/>
          </a:ln>
        </p:spPr>
        <p:txBody>
          <a:bodyPr>
            <a:spAutoFit/>
          </a:bodyPr>
          <a:p>
            <a:pPr>
              <a:spcBef>
                <a:spcPct val="50000"/>
              </a:spcBef>
            </a:pPr>
            <a:r>
              <a:rPr lang="zh-CN" altLang="en-US" sz="2800" b="1">
                <a:solidFill>
                  <a:srgbClr val="FFFF00"/>
                </a:solidFill>
                <a:latin typeface="Arial" panose="020B0604020202020204" pitchFamily="34" charset="0"/>
                <a:ea typeface="宋体" panose="02010600030101010101" pitchFamily="2" charset="-122"/>
              </a:rPr>
              <a:t>颁布</a:t>
            </a:r>
            <a:r>
              <a:rPr lang="en-US" altLang="zh-CN" sz="2800" b="1">
                <a:solidFill>
                  <a:srgbClr val="FFFF00"/>
                </a:solidFill>
                <a:latin typeface="Arial" panose="020B0604020202020204" pitchFamily="34" charset="0"/>
                <a:ea typeface="宋体" panose="02010600030101010101" pitchFamily="2" charset="-122"/>
              </a:rPr>
              <a:t>《</a:t>
            </a:r>
            <a:r>
              <a:rPr lang="zh-CN" altLang="en-US" sz="2800" b="1">
                <a:solidFill>
                  <a:srgbClr val="FFFF00"/>
                </a:solidFill>
                <a:latin typeface="Arial" panose="020B0604020202020204" pitchFamily="34" charset="0"/>
                <a:ea typeface="宋体" panose="02010600030101010101" pitchFamily="2" charset="-122"/>
              </a:rPr>
              <a:t>资政新篇</a:t>
            </a:r>
            <a:r>
              <a:rPr lang="en-US" altLang="zh-CN" sz="2800" b="1">
                <a:solidFill>
                  <a:srgbClr val="FFFF00"/>
                </a:solidFill>
                <a:latin typeface="Arial" panose="020B0604020202020204" pitchFamily="34" charset="0"/>
                <a:ea typeface="宋体" panose="02010600030101010101" pitchFamily="2" charset="-122"/>
              </a:rPr>
              <a:t>》</a:t>
            </a:r>
            <a:endParaRPr lang="en-US" altLang="zh-CN" sz="2800" b="1">
              <a:solidFill>
                <a:srgbClr val="FFFF00"/>
              </a:solidFill>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5846"/>
                                        </p:tgtEl>
                                        <p:attrNameLst>
                                          <p:attrName>style.visibility</p:attrName>
                                        </p:attrNameLst>
                                      </p:cBhvr>
                                      <p:to>
                                        <p:strVal val="visible"/>
                                      </p:to>
                                    </p:set>
                                    <p:anim calcmode="lin" valueType="num">
                                      <p:cBhvr additive="base">
                                        <p:cTn id="7" dur="500" fill="hold"/>
                                        <p:tgtEl>
                                          <p:spTgt spid="35846"/>
                                        </p:tgtEl>
                                        <p:attrNameLst>
                                          <p:attrName>ppt_x</p:attrName>
                                        </p:attrNameLst>
                                      </p:cBhvr>
                                      <p:tavLst>
                                        <p:tav tm="0">
                                          <p:val>
                                            <p:strVal val="#ppt_x"/>
                                          </p:val>
                                        </p:tav>
                                        <p:tav tm="100000">
                                          <p:val>
                                            <p:strVal val="#ppt_x"/>
                                          </p:val>
                                        </p:tav>
                                      </p:tavLst>
                                    </p:anim>
                                    <p:anim calcmode="lin" valueType="num">
                                      <p:cBhvr additive="base">
                                        <p:cTn id="8" dur="500" fill="hold"/>
                                        <p:tgtEl>
                                          <p:spTgt spid="3584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5847"/>
                                        </p:tgtEl>
                                        <p:attrNameLst>
                                          <p:attrName>style.visibility</p:attrName>
                                        </p:attrNameLst>
                                      </p:cBhvr>
                                      <p:to>
                                        <p:strVal val="visible"/>
                                      </p:to>
                                    </p:set>
                                    <p:anim calcmode="lin" valueType="num">
                                      <p:cBhvr additive="base">
                                        <p:cTn id="13" dur="500" fill="hold"/>
                                        <p:tgtEl>
                                          <p:spTgt spid="35847"/>
                                        </p:tgtEl>
                                        <p:attrNameLst>
                                          <p:attrName>ppt_x</p:attrName>
                                        </p:attrNameLst>
                                      </p:cBhvr>
                                      <p:tavLst>
                                        <p:tav tm="0">
                                          <p:val>
                                            <p:strVal val="#ppt_x"/>
                                          </p:val>
                                        </p:tav>
                                        <p:tav tm="100000">
                                          <p:val>
                                            <p:strVal val="#ppt_x"/>
                                          </p:val>
                                        </p:tav>
                                      </p:tavLst>
                                    </p:anim>
                                    <p:anim calcmode="lin" valueType="num">
                                      <p:cBhvr additive="base">
                                        <p:cTn id="14" dur="500" fill="hold"/>
                                        <p:tgtEl>
                                          <p:spTgt spid="358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6" grpId="0" bldLvl="0" animBg="1"/>
      <p:bldP spid="35847" grpId="0" bldLvl="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 name="Line 3"/>
          <p:cNvSpPr>
            <a:spLocks noChangeShapeType="1"/>
          </p:cNvSpPr>
          <p:nvPr/>
        </p:nvSpPr>
        <p:spPr bwMode="auto">
          <a:xfrm>
            <a:off x="1187624" y="605408"/>
            <a:ext cx="0" cy="5775920"/>
          </a:xfrm>
          <a:prstGeom prst="line">
            <a:avLst/>
          </a:prstGeom>
          <a:noFill/>
          <a:ln w="38100">
            <a:solidFill>
              <a:srgbClr val="000000"/>
            </a:solidFill>
            <a:round/>
          </a:ln>
          <a:effectLst/>
        </p:spPr>
        <p:txBody>
          <a:bodyPr/>
          <a:p>
            <a:endParaRPr lang="zh-CN" altLang="en-US"/>
          </a:p>
        </p:txBody>
      </p:sp>
      <p:sp>
        <p:nvSpPr>
          <p:cNvPr id="20487" name="Rectangle 7"/>
          <p:cNvSpPr>
            <a:spLocks noChangeArrowheads="1"/>
          </p:cNvSpPr>
          <p:nvPr/>
        </p:nvSpPr>
        <p:spPr bwMode="auto">
          <a:xfrm>
            <a:off x="1490980" y="621030"/>
            <a:ext cx="3201035" cy="702310"/>
          </a:xfrm>
          <a:prstGeom prst="rect">
            <a:avLst/>
          </a:prstGeom>
          <a:solidFill>
            <a:schemeClr val="tx1"/>
          </a:solidFill>
          <a:ln w="9525">
            <a:noFill/>
            <a:miter lim="800000"/>
          </a:ln>
          <a:effectLst/>
        </p:spPr>
        <p:txBody>
          <a:bodyPr/>
          <a:p>
            <a:pPr marL="342900" indent="-342900">
              <a:spcBef>
                <a:spcPct val="20000"/>
              </a:spcBef>
            </a:pPr>
            <a:r>
              <a:rPr lang="en-US" altLang="zh-CN" sz="3200" b="1" dirty="0" smtClean="0">
                <a:solidFill>
                  <a:schemeClr val="bg1"/>
                </a:solidFill>
                <a:latin typeface="黑体" panose="02010609060101010101" pitchFamily="49" charset="-122"/>
                <a:ea typeface="黑体" panose="02010609060101010101" pitchFamily="49" charset="-122"/>
              </a:rPr>
              <a:t>2.</a:t>
            </a:r>
            <a:r>
              <a:rPr lang="zh-CN" altLang="en-US" sz="3200" b="1" dirty="0" smtClean="0">
                <a:solidFill>
                  <a:schemeClr val="bg1"/>
                </a:solidFill>
                <a:latin typeface="黑体" panose="02010609060101010101" pitchFamily="49" charset="-122"/>
                <a:ea typeface="黑体" panose="02010609060101010101" pitchFamily="49" charset="-122"/>
              </a:rPr>
              <a:t>《资政新编》</a:t>
            </a:r>
            <a:endParaRPr lang="zh-CN" altLang="en-US" sz="3200" b="1" i="1" dirty="0" smtClean="0">
              <a:solidFill>
                <a:schemeClr val="bg1"/>
              </a:solidFill>
              <a:latin typeface="黑体" panose="02010609060101010101" pitchFamily="49" charset="-122"/>
              <a:ea typeface="黑体" panose="02010609060101010101" pitchFamily="49" charset="-122"/>
            </a:endParaRPr>
          </a:p>
        </p:txBody>
      </p:sp>
      <p:pic>
        <p:nvPicPr>
          <p:cNvPr id="11" name="Picture 6" descr="182"/>
          <p:cNvPicPr>
            <a:picLocks noChangeAspect="1" noChangeArrowheads="1"/>
          </p:cNvPicPr>
          <p:nvPr/>
        </p:nvPicPr>
        <p:blipFill>
          <a:blip r:embed="rId1" cstate="print"/>
          <a:srcRect/>
          <a:stretch>
            <a:fillRect/>
          </a:stretch>
        </p:blipFill>
        <p:spPr bwMode="auto">
          <a:xfrm>
            <a:off x="1259632" y="6000452"/>
            <a:ext cx="7372350" cy="596900"/>
          </a:xfrm>
          <a:prstGeom prst="rect">
            <a:avLst/>
          </a:prstGeom>
          <a:noFill/>
        </p:spPr>
      </p:pic>
      <p:sp>
        <p:nvSpPr>
          <p:cNvPr id="48131" name="文本框 48130"/>
          <p:cNvSpPr txBox="1"/>
          <p:nvPr/>
        </p:nvSpPr>
        <p:spPr>
          <a:xfrm>
            <a:off x="1323975" y="1390015"/>
            <a:ext cx="4256405" cy="4742815"/>
          </a:xfrm>
          <a:prstGeom prst="rect">
            <a:avLst/>
          </a:prstGeom>
          <a:noFill/>
          <a:ln w="9525">
            <a:noFill/>
          </a:ln>
        </p:spPr>
        <p:txBody>
          <a:bodyPr wrap="square">
            <a:spAutoFit/>
          </a:bodyPr>
          <a:p>
            <a:pPr>
              <a:lnSpc>
                <a:spcPct val="140000"/>
              </a:lnSpc>
              <a:spcBef>
                <a:spcPct val="50000"/>
              </a:spcBef>
            </a:pPr>
            <a:r>
              <a:rPr lang="zh-CN" altLang="en-US" sz="2400" b="1" dirty="0">
                <a:latin typeface="Arial" panose="020B0604020202020204" pitchFamily="34" charset="0"/>
              </a:rPr>
              <a:t>　　</a:t>
            </a:r>
            <a:r>
              <a:rPr lang="zh-CN" altLang="en-US" sz="2400" b="1" dirty="0">
                <a:solidFill>
                  <a:srgbClr val="FF0000"/>
                </a:solidFill>
                <a:latin typeface="黑体" panose="02010609060101010101" pitchFamily="49" charset="-122"/>
                <a:ea typeface="黑体" panose="02010609060101010101" pitchFamily="49" charset="-122"/>
              </a:rPr>
              <a:t>洪仁玕</a:t>
            </a:r>
            <a:r>
              <a:rPr lang="zh-CN" altLang="en-US" sz="2400" b="1" dirty="0">
                <a:latin typeface="黑体" panose="02010609060101010101" pitchFamily="49" charset="-122"/>
                <a:ea typeface="黑体" panose="02010609060101010101" pitchFamily="49" charset="-122"/>
              </a:rPr>
              <a:t>（</a:t>
            </a:r>
            <a:r>
              <a:rPr lang="en-US" altLang="zh-CN" sz="2400" b="1">
                <a:latin typeface="黑体" panose="02010609060101010101" pitchFamily="49" charset="-122"/>
                <a:ea typeface="黑体" panose="02010609060101010101" pitchFamily="49" charset="-122"/>
              </a:rPr>
              <a:t>1822—</a:t>
            </a:r>
            <a:r>
              <a:rPr lang="en-US" altLang="zh-CN" sz="2400" b="1" dirty="0">
                <a:latin typeface="黑体" panose="02010609060101010101" pitchFamily="49" charset="-122"/>
                <a:ea typeface="黑体" panose="02010609060101010101" pitchFamily="49" charset="-122"/>
              </a:rPr>
              <a:t>1864</a:t>
            </a:r>
            <a:r>
              <a:rPr lang="zh-CN" altLang="en-US" sz="2400" b="1" dirty="0">
                <a:latin typeface="黑体" panose="02010609060101010101" pitchFamily="49" charset="-122"/>
                <a:ea typeface="黑体" panose="02010609060101010101" pitchFamily="49" charset="-122"/>
              </a:rPr>
              <a:t>），广东花县官禄村人，洪秀全的族弟，任村塾教师。他是拜上帝教最早的信徒之一。金田起义的时候，他正在广东清远县教书，为躲避清政府的缉捕，他两度避居香港。</a:t>
            </a:r>
            <a:r>
              <a:rPr lang="en-US" altLang="zh-CN" sz="2400" b="1" dirty="0">
                <a:latin typeface="黑体" panose="02010609060101010101" pitchFamily="49" charset="-122"/>
                <a:ea typeface="黑体" panose="02010609060101010101" pitchFamily="49" charset="-122"/>
              </a:rPr>
              <a:t>1859</a:t>
            </a:r>
            <a:r>
              <a:rPr lang="zh-CN" altLang="en-US" sz="2400" b="1" dirty="0">
                <a:latin typeface="黑体" panose="02010609060101010101" pitchFamily="49" charset="-122"/>
                <a:ea typeface="黑体" panose="02010609060101010101" pitchFamily="49" charset="-122"/>
              </a:rPr>
              <a:t>年到达天京。洪秀全封他为干王，晋位军师，</a:t>
            </a:r>
            <a:r>
              <a:rPr lang="zh-CN" altLang="en-US" sz="2400" b="1" dirty="0">
                <a:solidFill>
                  <a:srgbClr val="FF0000"/>
                </a:solidFill>
                <a:latin typeface="黑体" panose="02010609060101010101" pitchFamily="49" charset="-122"/>
                <a:ea typeface="黑体" panose="02010609060101010101" pitchFamily="49" charset="-122"/>
              </a:rPr>
              <a:t>总理政事</a:t>
            </a:r>
            <a:r>
              <a:rPr lang="zh-CN" altLang="en-US" sz="2400" b="1" dirty="0">
                <a:latin typeface="黑体" panose="02010609060101010101" pitchFamily="49" charset="-122"/>
                <a:ea typeface="黑体" panose="02010609060101010101" pitchFamily="49" charset="-122"/>
              </a:rPr>
              <a:t>。</a:t>
            </a:r>
            <a:endParaRPr lang="zh-CN" altLang="en-US" sz="2400" b="1" dirty="0">
              <a:latin typeface="黑体" panose="02010609060101010101" pitchFamily="49" charset="-122"/>
              <a:ea typeface="黑体" panose="02010609060101010101" pitchFamily="49" charset="-122"/>
            </a:endParaRPr>
          </a:p>
        </p:txBody>
      </p:sp>
      <p:sp>
        <p:nvSpPr>
          <p:cNvPr id="2" name="Text Box 2"/>
          <p:cNvSpPr txBox="1">
            <a:spLocks noChangeArrowheads="1"/>
          </p:cNvSpPr>
          <p:nvPr/>
        </p:nvSpPr>
        <p:spPr bwMode="auto">
          <a:xfrm>
            <a:off x="325755" y="1411605"/>
            <a:ext cx="736600" cy="4791075"/>
          </a:xfrm>
          <a:prstGeom prst="rect">
            <a:avLst/>
          </a:prstGeom>
          <a:solidFill>
            <a:schemeClr val="tx1"/>
          </a:solidFill>
          <a:ln w="9525">
            <a:noFill/>
            <a:miter lim="800000"/>
          </a:ln>
          <a:effectLst/>
        </p:spPr>
        <p:txBody>
          <a:bodyPr vert="eaVert" wrap="square">
            <a:spAutoFit/>
          </a:bodyPr>
          <a:p>
            <a:pPr algn="ctr">
              <a:spcBef>
                <a:spcPct val="50000"/>
              </a:spcBef>
            </a:pPr>
            <a:r>
              <a:rPr kumimoji="1" lang="zh-CN" altLang="en-US" sz="3600" b="1" dirty="0" smtClean="0">
                <a:solidFill>
                  <a:schemeClr val="bg1"/>
                </a:solidFill>
                <a:latin typeface="Times New Roman" panose="02020603050405020304" pitchFamily="18" charset="0"/>
                <a:ea typeface="华文彩云" panose="02010800040101010101" pitchFamily="2" charset="-122"/>
              </a:rPr>
              <a:t>三、天京陷落</a:t>
            </a:r>
            <a:endParaRPr kumimoji="1" lang="zh-CN" altLang="en-US" sz="3600" b="1" dirty="0">
              <a:solidFill>
                <a:schemeClr val="bg1"/>
              </a:solidFill>
              <a:latin typeface="Times New Roman" panose="02020603050405020304" pitchFamily="18" charset="0"/>
              <a:ea typeface="华文彩云" panose="02010800040101010101" pitchFamily="2" charset="-122"/>
            </a:endParaRPr>
          </a:p>
        </p:txBody>
      </p:sp>
      <p:pic>
        <p:nvPicPr>
          <p:cNvPr id="9" name="Picture 2"/>
          <p:cNvPicPr>
            <a:picLocks noChangeAspect="1" noChangeArrowheads="1"/>
          </p:cNvPicPr>
          <p:nvPr/>
        </p:nvPicPr>
        <p:blipFill>
          <a:blip r:embed="rId2"/>
          <a:srcRect/>
          <a:stretch>
            <a:fillRect/>
          </a:stretch>
        </p:blipFill>
        <p:spPr bwMode="auto">
          <a:xfrm>
            <a:off x="7380357" y="366361"/>
            <a:ext cx="704910" cy="781199"/>
          </a:xfrm>
          <a:prstGeom prst="rect">
            <a:avLst/>
          </a:prstGeom>
          <a:noFill/>
          <a:ln w="9525">
            <a:noFill/>
            <a:miter lim="800000"/>
            <a:headEnd/>
            <a:tailEnd/>
          </a:ln>
          <a:effectLst/>
        </p:spPr>
      </p:pic>
      <p:pic>
        <p:nvPicPr>
          <p:cNvPr id="3" name="图片 2" descr="t01be6927d627928d37"/>
          <p:cNvPicPr>
            <a:picLocks noChangeAspect="1"/>
          </p:cNvPicPr>
          <p:nvPr/>
        </p:nvPicPr>
        <p:blipFill>
          <a:blip r:embed="rId3"/>
          <a:stretch>
            <a:fillRect/>
          </a:stretch>
        </p:blipFill>
        <p:spPr>
          <a:xfrm>
            <a:off x="5610225" y="1325245"/>
            <a:ext cx="3021965" cy="4675505"/>
          </a:xfrm>
          <a:prstGeom prst="rect">
            <a:avLst/>
          </a:prstGeom>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graphicFrame>
        <p:nvGraphicFramePr>
          <p:cNvPr id="23554" name="对象 23553"/>
          <p:cNvGraphicFramePr/>
          <p:nvPr/>
        </p:nvGraphicFramePr>
        <p:xfrm>
          <a:off x="-635" y="35560"/>
          <a:ext cx="3765550" cy="6769100"/>
        </p:xfrm>
        <a:graphic>
          <a:graphicData uri="http://schemas.openxmlformats.org/presentationml/2006/ole">
            <mc:AlternateContent xmlns:mc="http://schemas.openxmlformats.org/markup-compatibility/2006">
              <mc:Choice xmlns:v="urn:schemas-microsoft-com:vml" Requires="v">
                <p:oleObj spid="_x0000_s3076" name="" r:id="rId1" imgW="2038350" imgH="3057525" progId="Paint.Picture">
                  <p:embed/>
                </p:oleObj>
              </mc:Choice>
              <mc:Fallback>
                <p:oleObj name="" r:id="rId1" imgW="2038350" imgH="3057525" progId="Paint.Picture">
                  <p:embed/>
                  <p:pic>
                    <p:nvPicPr>
                      <p:cNvPr id="0" name="图片 3075"/>
                      <p:cNvPicPr/>
                      <p:nvPr/>
                    </p:nvPicPr>
                    <p:blipFill>
                      <a:blip r:embed="rId2"/>
                      <a:stretch>
                        <a:fillRect/>
                      </a:stretch>
                    </p:blipFill>
                    <p:spPr>
                      <a:xfrm>
                        <a:off x="-635" y="35560"/>
                        <a:ext cx="3765550" cy="6769100"/>
                      </a:xfrm>
                      <a:prstGeom prst="rect">
                        <a:avLst/>
                      </a:prstGeom>
                      <a:noFill/>
                      <a:ln w="38100">
                        <a:noFill/>
                        <a:miter/>
                      </a:ln>
                    </p:spPr>
                  </p:pic>
                </p:oleObj>
              </mc:Fallback>
            </mc:AlternateContent>
          </a:graphicData>
        </a:graphic>
      </p:graphicFrame>
      <p:sp>
        <p:nvSpPr>
          <p:cNvPr id="23556" name="云形标注 23555"/>
          <p:cNvSpPr/>
          <p:nvPr/>
        </p:nvSpPr>
        <p:spPr>
          <a:xfrm>
            <a:off x="3676015" y="35560"/>
            <a:ext cx="5329238" cy="2276475"/>
          </a:xfrm>
          <a:prstGeom prst="cloudCallout">
            <a:avLst>
              <a:gd name="adj1" fmla="val -10708"/>
              <a:gd name="adj2" fmla="val 81588"/>
            </a:avLst>
          </a:prstGeom>
          <a:solidFill>
            <a:srgbClr val="FFFF66"/>
          </a:solidFill>
          <a:ln w="9525" cap="flat" cmpd="sng">
            <a:solidFill>
              <a:schemeClr val="tx1"/>
            </a:solidFill>
            <a:prstDash val="solid"/>
            <a:headEnd type="none" w="med" len="med"/>
            <a:tailEnd type="none" w="med" len="med"/>
          </a:ln>
        </p:spPr>
        <p:txBody>
          <a:bodyPr anchor="ctr"/>
          <a:p>
            <a:pPr algn="ctr">
              <a:buClr>
                <a:schemeClr val="bg1"/>
              </a:buClr>
            </a:pPr>
            <a:r>
              <a:rPr lang="en-US" altLang="zh-CN" sz="2400" dirty="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资政新篇</a:t>
            </a:r>
            <a:r>
              <a:rPr lang="en-US" altLang="zh-CN" sz="2400" dirty="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能否得农民的支持</a:t>
            </a:r>
            <a:r>
              <a:rPr lang="en-US" altLang="zh-CN" sz="2400" dirty="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为什么</a:t>
            </a:r>
            <a:r>
              <a:rPr lang="en-US" altLang="zh-CN" sz="2400" dirty="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它与</a:t>
            </a:r>
            <a:r>
              <a:rPr lang="en-US" altLang="zh-CN" sz="2400" dirty="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天朝田亩制度</a:t>
            </a:r>
            <a:r>
              <a:rPr lang="en-US" altLang="zh-CN" sz="2400" dirty="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有何区别</a:t>
            </a:r>
            <a:r>
              <a:rPr lang="en-US" altLang="zh-CN" sz="2400">
                <a:latin typeface="黑体" panose="02010609060101010101" pitchFamily="49" charset="-122"/>
                <a:ea typeface="黑体" panose="02010609060101010101" pitchFamily="49" charset="-122"/>
              </a:rPr>
              <a:t>?</a:t>
            </a:r>
            <a:endParaRPr lang="en-US" altLang="zh-CN" sz="2400">
              <a:latin typeface="黑体" panose="02010609060101010101" pitchFamily="49" charset="-122"/>
              <a:ea typeface="黑体" panose="02010609060101010101" pitchFamily="49" charset="-122"/>
            </a:endParaRPr>
          </a:p>
        </p:txBody>
      </p:sp>
      <p:sp>
        <p:nvSpPr>
          <p:cNvPr id="23557" name="文本框 23556"/>
          <p:cNvSpPr txBox="1"/>
          <p:nvPr/>
        </p:nvSpPr>
        <p:spPr>
          <a:xfrm>
            <a:off x="4145915" y="3213100"/>
            <a:ext cx="4820285" cy="3107690"/>
          </a:xfrm>
          <a:prstGeom prst="rect">
            <a:avLst/>
          </a:prstGeom>
          <a:noFill/>
          <a:ln w="9525">
            <a:noFill/>
          </a:ln>
        </p:spPr>
        <p:txBody>
          <a:bodyPr wrap="square">
            <a:spAutoFit/>
          </a:bodyPr>
          <a:p>
            <a:pPr>
              <a:buClr>
                <a:schemeClr val="bg1"/>
              </a:buClr>
            </a:pPr>
            <a:r>
              <a:rPr lang="en-US" altLang="zh-CN" sz="2800">
                <a:solidFill>
                  <a:schemeClr val="bg1"/>
                </a:solidFill>
                <a:latin typeface="Times New Roman" panose="02020603050405020304" pitchFamily="18" charset="0"/>
                <a:ea typeface="黑体" panose="02010609060101010101" pitchFamily="49" charset="-122"/>
              </a:rPr>
              <a:t>   </a:t>
            </a:r>
            <a:r>
              <a:rPr lang="en-US" altLang="zh-CN" sz="2800" dirty="0">
                <a:solidFill>
                  <a:schemeClr val="bg1"/>
                </a:solidFill>
                <a:latin typeface="Times New Roman" panose="02020603050405020304" pitchFamily="18" charset="0"/>
                <a:ea typeface="黑体" panose="02010609060101010101" pitchFamily="49" charset="-122"/>
              </a:rPr>
              <a:t>《</a:t>
            </a:r>
            <a:r>
              <a:rPr lang="zh-CN" altLang="en-US" sz="2800" dirty="0">
                <a:solidFill>
                  <a:schemeClr val="bg1"/>
                </a:solidFill>
                <a:latin typeface="Times New Roman" panose="02020603050405020304" pitchFamily="18" charset="0"/>
                <a:ea typeface="黑体" panose="02010609060101010101" pitchFamily="49" charset="-122"/>
              </a:rPr>
              <a:t>资政新篇</a:t>
            </a:r>
            <a:r>
              <a:rPr lang="en-US" altLang="zh-CN" sz="2800" dirty="0">
                <a:solidFill>
                  <a:schemeClr val="bg1"/>
                </a:solidFill>
                <a:latin typeface="Times New Roman" panose="02020603050405020304" pitchFamily="18" charset="0"/>
                <a:ea typeface="黑体" panose="02010609060101010101" pitchFamily="49" charset="-122"/>
              </a:rPr>
              <a:t>》</a:t>
            </a:r>
            <a:r>
              <a:rPr lang="zh-CN" altLang="en-US" sz="2800" dirty="0">
                <a:solidFill>
                  <a:schemeClr val="bg1"/>
                </a:solidFill>
                <a:latin typeface="Times New Roman" panose="02020603050405020304" pitchFamily="18" charset="0"/>
                <a:ea typeface="黑体" panose="02010609060101010101" pitchFamily="49" charset="-122"/>
              </a:rPr>
              <a:t>是洪仁玕希望借助</a:t>
            </a:r>
            <a:r>
              <a:rPr lang="zh-CN" altLang="en-US" sz="2800" dirty="0">
                <a:solidFill>
                  <a:srgbClr val="FFFF00"/>
                </a:solidFill>
                <a:latin typeface="Times New Roman" panose="02020603050405020304" pitchFamily="18" charset="0"/>
                <a:ea typeface="黑体" panose="02010609060101010101" pitchFamily="49" charset="-122"/>
              </a:rPr>
              <a:t>西方的政治、经济、文化的措施</a:t>
            </a:r>
            <a:r>
              <a:rPr lang="zh-CN" altLang="en-US" sz="2800" dirty="0">
                <a:solidFill>
                  <a:schemeClr val="bg1"/>
                </a:solidFill>
                <a:latin typeface="Times New Roman" panose="02020603050405020304" pitchFamily="18" charset="0"/>
                <a:ea typeface="黑体" panose="02010609060101010101" pitchFamily="49" charset="-122"/>
              </a:rPr>
              <a:t>来振兴太平天国提出的。</a:t>
            </a:r>
            <a:r>
              <a:rPr lang="en-US" altLang="zh-CN" sz="2800" dirty="0">
                <a:solidFill>
                  <a:schemeClr val="bg1"/>
                </a:solidFill>
                <a:latin typeface="Times New Roman" panose="02020603050405020304" pitchFamily="18" charset="0"/>
                <a:ea typeface="黑体" panose="02010609060101010101" pitchFamily="49" charset="-122"/>
              </a:rPr>
              <a:t>《</a:t>
            </a:r>
            <a:r>
              <a:rPr lang="zh-CN" altLang="en-US" sz="2800" dirty="0">
                <a:solidFill>
                  <a:schemeClr val="bg1"/>
                </a:solidFill>
                <a:latin typeface="Times New Roman" panose="02020603050405020304" pitchFamily="18" charset="0"/>
                <a:ea typeface="黑体" panose="02010609060101010101" pitchFamily="49" charset="-122"/>
              </a:rPr>
              <a:t>资政新篇</a:t>
            </a:r>
            <a:r>
              <a:rPr lang="en-US" altLang="zh-CN" sz="2800" dirty="0">
                <a:solidFill>
                  <a:schemeClr val="bg1"/>
                </a:solidFill>
                <a:latin typeface="Times New Roman" panose="02020603050405020304" pitchFamily="18" charset="0"/>
                <a:ea typeface="黑体" panose="02010609060101010101" pitchFamily="49" charset="-122"/>
              </a:rPr>
              <a:t>》</a:t>
            </a:r>
            <a:r>
              <a:rPr lang="zh-CN" altLang="en-US" sz="2800" dirty="0">
                <a:solidFill>
                  <a:schemeClr val="bg1"/>
                </a:solidFill>
                <a:latin typeface="Times New Roman" panose="02020603050405020304" pitchFamily="18" charset="0"/>
                <a:ea typeface="黑体" panose="02010609060101010101" pitchFamily="49" charset="-122"/>
              </a:rPr>
              <a:t>得到洪秀全的赞同，以太平天国官书发行。它是先进的中国人最早在中国提出的</a:t>
            </a:r>
            <a:r>
              <a:rPr lang="zh-CN" altLang="en-US" sz="2800" dirty="0">
                <a:solidFill>
                  <a:srgbClr val="FFFF00"/>
                </a:solidFill>
                <a:latin typeface="Times New Roman" panose="02020603050405020304" pitchFamily="18" charset="0"/>
                <a:ea typeface="黑体" panose="02010609060101010101" pitchFamily="49" charset="-122"/>
              </a:rPr>
              <a:t>发展资本主义</a:t>
            </a:r>
            <a:r>
              <a:rPr lang="zh-CN" altLang="en-US" sz="2800" dirty="0">
                <a:solidFill>
                  <a:schemeClr val="bg1"/>
                </a:solidFill>
                <a:latin typeface="Times New Roman" panose="02020603050405020304" pitchFamily="18" charset="0"/>
                <a:ea typeface="黑体" panose="02010609060101010101" pitchFamily="49" charset="-122"/>
              </a:rPr>
              <a:t>方案。</a:t>
            </a:r>
            <a:r>
              <a:rPr lang="zh-CN" altLang="en-US" sz="2400" dirty="0">
                <a:solidFill>
                  <a:schemeClr val="bg1"/>
                </a:solidFill>
                <a:latin typeface="Times New Roman" panose="02020603050405020304" pitchFamily="18" charset="0"/>
              </a:rPr>
              <a:t> </a:t>
            </a:r>
            <a:endParaRPr lang="zh-CN" altLang="en-US" sz="2400" dirty="0">
              <a:solidFill>
                <a:schemeClr val="bg1"/>
              </a:solidFill>
              <a:latin typeface="Times New Roman" panose="02020603050405020304" pitchFamily="18" charset="0"/>
            </a:endParaRPr>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556"/>
                                        </p:tgtEl>
                                        <p:attrNameLst>
                                          <p:attrName>style.visibility</p:attrName>
                                        </p:attrNameLst>
                                      </p:cBhvr>
                                      <p:to>
                                        <p:strVal val="visible"/>
                                      </p:to>
                                    </p:set>
                                    <p:anim calcmode="lin" valueType="num">
                                      <p:cBhvr additive="base">
                                        <p:cTn id="7" dur="500" fill="hold"/>
                                        <p:tgtEl>
                                          <p:spTgt spid="23556"/>
                                        </p:tgtEl>
                                        <p:attrNameLst>
                                          <p:attrName>ppt_x</p:attrName>
                                        </p:attrNameLst>
                                      </p:cBhvr>
                                      <p:tavLst>
                                        <p:tav tm="0">
                                          <p:val>
                                            <p:strVal val="#ppt_x"/>
                                          </p:val>
                                        </p:tav>
                                        <p:tav tm="100000">
                                          <p:val>
                                            <p:strVal val="#ppt_x"/>
                                          </p:val>
                                        </p:tav>
                                      </p:tavLst>
                                    </p:anim>
                                    <p:anim calcmode="lin" valueType="num">
                                      <p:cBhvr additive="base">
                                        <p:cTn id="8" dur="500" fill="hold"/>
                                        <p:tgtEl>
                                          <p:spTgt spid="235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6" grpId="0" bldLvl="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graphicFrame>
        <p:nvGraphicFramePr>
          <p:cNvPr id="39938" name="对象 39937"/>
          <p:cNvGraphicFramePr/>
          <p:nvPr/>
        </p:nvGraphicFramePr>
        <p:xfrm>
          <a:off x="398463" y="1054100"/>
          <a:ext cx="8164512" cy="5087938"/>
        </p:xfrm>
        <a:graphic>
          <a:graphicData uri="http://schemas.openxmlformats.org/presentationml/2006/ole">
            <mc:AlternateContent xmlns:mc="http://schemas.openxmlformats.org/markup-compatibility/2006">
              <mc:Choice xmlns:v="urn:schemas-microsoft-com:vml" Requires="v">
                <p:oleObj spid="_x0000_s3145" name="" r:id="rId1" imgW="8458200" imgH="5303520" progId="Word.Document.8">
                  <p:embed/>
                </p:oleObj>
              </mc:Choice>
              <mc:Fallback>
                <p:oleObj name="" r:id="rId1" imgW="8458200" imgH="5303520" progId="Word.Document.8">
                  <p:embed/>
                  <p:pic>
                    <p:nvPicPr>
                      <p:cNvPr id="0" name="图片 3144"/>
                      <p:cNvPicPr/>
                      <p:nvPr/>
                    </p:nvPicPr>
                    <p:blipFill>
                      <a:blip r:embed="rId2"/>
                      <a:stretch>
                        <a:fillRect/>
                      </a:stretch>
                    </p:blipFill>
                    <p:spPr>
                      <a:xfrm>
                        <a:off x="398463" y="1054100"/>
                        <a:ext cx="8164512" cy="5087938"/>
                      </a:xfrm>
                      <a:prstGeom prst="rect">
                        <a:avLst/>
                      </a:prstGeom>
                      <a:noFill/>
                      <a:ln w="38100">
                        <a:noFill/>
                        <a:miter/>
                      </a:ln>
                    </p:spPr>
                  </p:pic>
                </p:oleObj>
              </mc:Fallback>
            </mc:AlternateContent>
          </a:graphicData>
        </a:graphic>
      </p:graphicFrame>
      <p:pic>
        <p:nvPicPr>
          <p:cNvPr id="39939" name="图片 39938"/>
          <p:cNvPicPr>
            <a:picLocks noChangeAspect="1"/>
          </p:cNvPicPr>
          <p:nvPr/>
        </p:nvPicPr>
        <p:blipFill>
          <a:blip r:embed="rId3"/>
          <a:stretch>
            <a:fillRect/>
          </a:stretch>
        </p:blipFill>
        <p:spPr>
          <a:xfrm>
            <a:off x="785495" y="-12700"/>
            <a:ext cx="7171690" cy="5621020"/>
          </a:xfrm>
          <a:prstGeom prst="rect">
            <a:avLst/>
          </a:prstGeom>
          <a:noFill/>
          <a:ln w="9525">
            <a:noFill/>
          </a:ln>
        </p:spPr>
      </p:pic>
      <p:pic>
        <p:nvPicPr>
          <p:cNvPr id="40963" name="图片 40962"/>
          <p:cNvPicPr>
            <a:picLocks noChangeAspect="1"/>
          </p:cNvPicPr>
          <p:nvPr/>
        </p:nvPicPr>
        <p:blipFill>
          <a:blip r:embed="rId4"/>
          <a:stretch>
            <a:fillRect/>
          </a:stretch>
        </p:blipFill>
        <p:spPr>
          <a:xfrm>
            <a:off x="803910" y="5661660"/>
            <a:ext cx="7171055" cy="109537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0963"/>
                                        </p:tgtEl>
                                        <p:attrNameLst>
                                          <p:attrName>style.visibility</p:attrName>
                                        </p:attrNameLst>
                                      </p:cBhvr>
                                      <p:to>
                                        <p:strVal val="visible"/>
                                      </p:to>
                                    </p:set>
                                    <p:animEffect transition="in" filter="blinds(horizontal)">
                                      <p:cBhvr>
                                        <p:cTn id="7" dur="500"/>
                                        <p:tgtEl>
                                          <p:spTgt spid="409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 name="Line 3"/>
          <p:cNvSpPr>
            <a:spLocks noChangeShapeType="1"/>
          </p:cNvSpPr>
          <p:nvPr/>
        </p:nvSpPr>
        <p:spPr bwMode="auto">
          <a:xfrm>
            <a:off x="1187624" y="605408"/>
            <a:ext cx="0" cy="5775920"/>
          </a:xfrm>
          <a:prstGeom prst="line">
            <a:avLst/>
          </a:prstGeom>
          <a:noFill/>
          <a:ln w="38100">
            <a:solidFill>
              <a:srgbClr val="000000"/>
            </a:solidFill>
            <a:round/>
          </a:ln>
          <a:effectLst/>
        </p:spPr>
        <p:txBody>
          <a:bodyPr/>
          <a:p>
            <a:endParaRPr lang="zh-CN" altLang="en-US"/>
          </a:p>
        </p:txBody>
      </p:sp>
      <p:sp>
        <p:nvSpPr>
          <p:cNvPr id="20487" name="Rectangle 7"/>
          <p:cNvSpPr>
            <a:spLocks noChangeArrowheads="1"/>
          </p:cNvSpPr>
          <p:nvPr/>
        </p:nvSpPr>
        <p:spPr bwMode="auto">
          <a:xfrm>
            <a:off x="1508760" y="621030"/>
            <a:ext cx="2579370" cy="702310"/>
          </a:xfrm>
          <a:prstGeom prst="rect">
            <a:avLst/>
          </a:prstGeom>
          <a:solidFill>
            <a:schemeClr val="tx1"/>
          </a:solidFill>
          <a:ln w="9525">
            <a:noFill/>
            <a:miter lim="800000"/>
          </a:ln>
          <a:effectLst/>
        </p:spPr>
        <p:txBody>
          <a:bodyPr/>
          <a:p>
            <a:pPr marL="342900" indent="-342900">
              <a:spcBef>
                <a:spcPct val="20000"/>
              </a:spcBef>
            </a:pPr>
            <a:r>
              <a:rPr lang="en-US" altLang="zh-CN" sz="3200" b="1" dirty="0" smtClean="0">
                <a:solidFill>
                  <a:schemeClr val="bg1"/>
                </a:solidFill>
                <a:latin typeface="黑体" panose="02010609060101010101" pitchFamily="49" charset="-122"/>
                <a:ea typeface="黑体" panose="02010609060101010101" pitchFamily="49" charset="-122"/>
              </a:rPr>
              <a:t>3.</a:t>
            </a:r>
            <a:r>
              <a:rPr lang="zh-CN" altLang="en-US" sz="3200" b="1" dirty="0" smtClean="0">
                <a:solidFill>
                  <a:schemeClr val="bg1"/>
                </a:solidFill>
                <a:latin typeface="黑体" panose="02010609060101010101" pitchFamily="49" charset="-122"/>
                <a:ea typeface="黑体" panose="02010609060101010101" pitchFamily="49" charset="-122"/>
              </a:rPr>
              <a:t>天京陷落</a:t>
            </a:r>
            <a:endParaRPr lang="zh-CN" altLang="en-US" sz="3200" b="1" i="1" dirty="0" smtClean="0">
              <a:solidFill>
                <a:schemeClr val="bg1"/>
              </a:solidFill>
              <a:latin typeface="黑体" panose="02010609060101010101" pitchFamily="49" charset="-122"/>
              <a:ea typeface="黑体" panose="02010609060101010101" pitchFamily="49" charset="-122"/>
            </a:endParaRPr>
          </a:p>
        </p:txBody>
      </p:sp>
      <p:pic>
        <p:nvPicPr>
          <p:cNvPr id="11" name="Picture 6" descr="182"/>
          <p:cNvPicPr>
            <a:picLocks noChangeAspect="1" noChangeArrowheads="1"/>
          </p:cNvPicPr>
          <p:nvPr/>
        </p:nvPicPr>
        <p:blipFill>
          <a:blip r:embed="rId1" cstate="print"/>
          <a:srcRect/>
          <a:stretch>
            <a:fillRect/>
          </a:stretch>
        </p:blipFill>
        <p:spPr bwMode="auto">
          <a:xfrm>
            <a:off x="1259632" y="6000452"/>
            <a:ext cx="7372350" cy="596900"/>
          </a:xfrm>
          <a:prstGeom prst="rect">
            <a:avLst/>
          </a:prstGeom>
          <a:noFill/>
        </p:spPr>
      </p:pic>
      <p:sp>
        <p:nvSpPr>
          <p:cNvPr id="2" name="Text Box 2"/>
          <p:cNvSpPr txBox="1">
            <a:spLocks noChangeArrowheads="1"/>
          </p:cNvSpPr>
          <p:nvPr/>
        </p:nvSpPr>
        <p:spPr bwMode="auto">
          <a:xfrm>
            <a:off x="325755" y="1411605"/>
            <a:ext cx="736600" cy="4791075"/>
          </a:xfrm>
          <a:prstGeom prst="rect">
            <a:avLst/>
          </a:prstGeom>
          <a:solidFill>
            <a:schemeClr val="tx1"/>
          </a:solidFill>
          <a:ln w="9525">
            <a:noFill/>
            <a:miter lim="800000"/>
          </a:ln>
          <a:effectLst/>
        </p:spPr>
        <p:txBody>
          <a:bodyPr vert="eaVert" wrap="square">
            <a:spAutoFit/>
          </a:bodyPr>
          <a:p>
            <a:pPr algn="ctr">
              <a:spcBef>
                <a:spcPct val="50000"/>
              </a:spcBef>
            </a:pPr>
            <a:r>
              <a:rPr kumimoji="1" lang="zh-CN" altLang="en-US" sz="3600" b="1" dirty="0" smtClean="0">
                <a:solidFill>
                  <a:schemeClr val="bg1"/>
                </a:solidFill>
                <a:latin typeface="Times New Roman" panose="02020603050405020304" pitchFamily="18" charset="0"/>
                <a:ea typeface="华文彩云" panose="02010800040101010101" pitchFamily="2" charset="-122"/>
              </a:rPr>
              <a:t>三、天京陷落</a:t>
            </a:r>
            <a:endParaRPr kumimoji="1" lang="zh-CN" altLang="en-US" sz="3600" b="1" dirty="0">
              <a:solidFill>
                <a:schemeClr val="bg1"/>
              </a:solidFill>
              <a:latin typeface="Times New Roman" panose="02020603050405020304" pitchFamily="18" charset="0"/>
              <a:ea typeface="华文彩云" panose="02010800040101010101" pitchFamily="2" charset="-122"/>
            </a:endParaRPr>
          </a:p>
        </p:txBody>
      </p:sp>
      <p:sp>
        <p:nvSpPr>
          <p:cNvPr id="9" name="文本框 116737"/>
          <p:cNvSpPr txBox="1"/>
          <p:nvPr/>
        </p:nvSpPr>
        <p:spPr>
          <a:xfrm>
            <a:off x="1508760" y="1612900"/>
            <a:ext cx="6278245" cy="782955"/>
          </a:xfrm>
          <a:prstGeom prst="rect">
            <a:avLst/>
          </a:prstGeom>
          <a:solidFill>
            <a:srgbClr val="008000"/>
          </a:solidFill>
          <a:ln w="9525" cap="flat" cmpd="sng">
            <a:solidFill>
              <a:srgbClr val="FFFFFF"/>
            </a:solidFill>
            <a:prstDash val="solid"/>
            <a:miter/>
            <a:headEnd type="none" w="med" len="med"/>
            <a:tailEnd type="none" w="med" len="med"/>
          </a:ln>
        </p:spPr>
        <p:txBody>
          <a:bodyPr anchor="ctr"/>
          <a:p>
            <a:r>
              <a:rPr lang="en-US" altLang="zh-CN" sz="2400" b="1" dirty="0" smtClean="0">
                <a:solidFill>
                  <a:srgbClr val="FFFF00"/>
                </a:solidFill>
                <a:latin typeface="Times New Roman" panose="02020603050405020304" pitchFamily="18" charset="0"/>
                <a:ea typeface="楷体_GB2312" panose="02010609030101010101" pitchFamily="49" charset="-122"/>
              </a:rPr>
              <a:t> </a:t>
            </a:r>
            <a:r>
              <a:rPr lang="zh-CN" altLang="en-US" sz="3200" dirty="0">
                <a:solidFill>
                  <a:srgbClr val="FFFF00"/>
                </a:solidFill>
                <a:latin typeface="黑体" panose="02010609060101010101" pitchFamily="49" charset="-122"/>
                <a:ea typeface="黑体" panose="02010609060101010101" pitchFamily="49" charset="-122"/>
                <a:sym typeface="+mn-ea"/>
              </a:rPr>
              <a:t>后期的防御战</a:t>
            </a:r>
            <a:r>
              <a:rPr lang="zh-CN" altLang="en-US" sz="3200" b="1" dirty="0">
                <a:solidFill>
                  <a:srgbClr val="FFFF00"/>
                </a:solidFill>
                <a:latin typeface="黑体" panose="02010609060101010101" pitchFamily="49" charset="-122"/>
                <a:ea typeface="黑体" panose="02010609060101010101" pitchFamily="49" charset="-122"/>
                <a:sym typeface="+mn-ea"/>
              </a:rPr>
              <a:t>（</a:t>
            </a:r>
            <a:r>
              <a:rPr lang="en-US" altLang="zh-CN" sz="3200" b="1">
                <a:solidFill>
                  <a:srgbClr val="FFFF00"/>
                </a:solidFill>
                <a:latin typeface="黑体" panose="02010609060101010101" pitchFamily="49" charset="-122"/>
                <a:ea typeface="黑体" panose="02010609060101010101" pitchFamily="49" charset="-122"/>
                <a:sym typeface="+mn-ea"/>
              </a:rPr>
              <a:t>1856——</a:t>
            </a:r>
            <a:r>
              <a:rPr lang="en-US" altLang="zh-CN" sz="3200" b="1" dirty="0">
                <a:solidFill>
                  <a:srgbClr val="FFFF00"/>
                </a:solidFill>
                <a:latin typeface="黑体" panose="02010609060101010101" pitchFamily="49" charset="-122"/>
                <a:ea typeface="黑体" panose="02010609060101010101" pitchFamily="49" charset="-122"/>
                <a:sym typeface="+mn-ea"/>
              </a:rPr>
              <a:t>1864</a:t>
            </a:r>
            <a:r>
              <a:rPr lang="zh-CN" altLang="en-US" sz="3200" b="1" dirty="0">
                <a:solidFill>
                  <a:srgbClr val="FFFF00"/>
                </a:solidFill>
                <a:latin typeface="黑体" panose="02010609060101010101" pitchFamily="49" charset="-122"/>
                <a:ea typeface="黑体" panose="02010609060101010101" pitchFamily="49" charset="-122"/>
                <a:sym typeface="+mn-ea"/>
              </a:rPr>
              <a:t>）：</a:t>
            </a:r>
            <a:endParaRPr lang="zh-CN" altLang="en-US" sz="3200" b="1" dirty="0" smtClean="0">
              <a:solidFill>
                <a:srgbClr val="FFFF00"/>
              </a:solidFill>
              <a:latin typeface="黑体" panose="02010609060101010101" pitchFamily="49" charset="-122"/>
              <a:ea typeface="黑体" panose="02010609060101010101" pitchFamily="49" charset="-122"/>
              <a:sym typeface="+mn-ea"/>
            </a:endParaRPr>
          </a:p>
        </p:txBody>
      </p:sp>
      <p:sp>
        <p:nvSpPr>
          <p:cNvPr id="125960" name="矩形 125959"/>
          <p:cNvSpPr/>
          <p:nvPr/>
        </p:nvSpPr>
        <p:spPr>
          <a:xfrm>
            <a:off x="1508760" y="2342515"/>
            <a:ext cx="6392545" cy="2416810"/>
          </a:xfrm>
          <a:prstGeom prst="rect">
            <a:avLst/>
          </a:prstGeom>
          <a:noFill/>
          <a:ln w="9525">
            <a:noFill/>
          </a:ln>
        </p:spPr>
        <p:txBody>
          <a:bodyPr wrap="square">
            <a:spAutoFit/>
          </a:bodyPr>
          <a:p>
            <a:pPr>
              <a:lnSpc>
                <a:spcPct val="180000"/>
              </a:lnSpc>
            </a:pPr>
            <a:r>
              <a:rPr lang="zh-CN" altLang="en-US" sz="2800" b="1" dirty="0">
                <a:latin typeface="黑体" panose="02010609060101010101" pitchFamily="49" charset="-122"/>
                <a:ea typeface="黑体" panose="02010609060101010101" pitchFamily="49" charset="-122"/>
              </a:rPr>
              <a:t>再破江北大营</a:t>
            </a:r>
            <a:r>
              <a:rPr lang="en-US" altLang="zh-CN" sz="2800" b="1" dirty="0">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三河镇大捷</a:t>
            </a:r>
            <a:r>
              <a:rPr lang="en-US" altLang="zh-CN" sz="2800" b="1" dirty="0">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再破江南大营</a:t>
            </a:r>
            <a:r>
              <a:rPr lang="en-US" altLang="zh-CN" sz="2800" b="1" dirty="0">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受挫上海</a:t>
            </a:r>
            <a:r>
              <a:rPr lang="en-US" altLang="zh-CN" sz="2800" b="1" dirty="0">
                <a:latin typeface="黑体" panose="02010609060101010101" pitchFamily="49" charset="-122"/>
                <a:ea typeface="黑体" panose="02010609060101010101" pitchFamily="49" charset="-122"/>
              </a:rPr>
              <a:t>---</a:t>
            </a:r>
            <a:r>
              <a:rPr lang="en-US" altLang="zh-CN" sz="2800" b="1" dirty="0">
                <a:latin typeface="黑体" panose="02010609060101010101" pitchFamily="49" charset="-122"/>
                <a:ea typeface="黑体" panose="02010609060101010101" pitchFamily="49" charset="-122"/>
                <a:sym typeface="+mn-ea"/>
              </a:rPr>
              <a:t>--</a:t>
            </a:r>
            <a:r>
              <a:rPr lang="en-US" altLang="zh-CN" sz="2800" b="1" dirty="0">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安庆失守</a:t>
            </a:r>
            <a:r>
              <a:rPr lang="en-US" altLang="zh-CN" sz="2800" b="1" dirty="0">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天京陷落（</a:t>
            </a:r>
            <a:r>
              <a:rPr lang="zh-CN" altLang="en-US" sz="2800" b="1" dirty="0">
                <a:solidFill>
                  <a:srgbClr val="C00000"/>
                </a:solidFill>
                <a:latin typeface="黑体" panose="02010609060101010101" pitchFamily="49" charset="-122"/>
                <a:ea typeface="黑体" panose="02010609060101010101" pitchFamily="49" charset="-122"/>
              </a:rPr>
              <a:t>失败标志</a:t>
            </a:r>
            <a:r>
              <a:rPr lang="zh-CN" altLang="en-US" sz="2800" b="1" dirty="0">
                <a:latin typeface="黑体" panose="02010609060101010101" pitchFamily="49" charset="-122"/>
                <a:ea typeface="黑体" panose="02010609060101010101" pitchFamily="49" charset="-122"/>
              </a:rPr>
              <a:t>）</a:t>
            </a:r>
            <a:endParaRPr lang="zh-CN" altLang="en-US" sz="2800" b="1" dirty="0">
              <a:latin typeface="黑体" panose="02010609060101010101" pitchFamily="49" charset="-122"/>
              <a:ea typeface="黑体" panose="02010609060101010101" pitchFamily="49" charset="-122"/>
            </a:endParaRPr>
          </a:p>
        </p:txBody>
      </p:sp>
      <p:sp>
        <p:nvSpPr>
          <p:cNvPr id="5" name="Rectangle 7"/>
          <p:cNvSpPr>
            <a:spLocks noChangeArrowheads="1"/>
          </p:cNvSpPr>
          <p:nvPr/>
        </p:nvSpPr>
        <p:spPr bwMode="auto">
          <a:xfrm>
            <a:off x="1508760" y="5046345"/>
            <a:ext cx="7253605" cy="772795"/>
          </a:xfrm>
          <a:prstGeom prst="rect">
            <a:avLst/>
          </a:prstGeom>
          <a:solidFill>
            <a:schemeClr val="tx1"/>
          </a:solidFill>
          <a:ln w="9525">
            <a:noFill/>
            <a:miter lim="800000"/>
          </a:ln>
          <a:effectLst/>
        </p:spPr>
        <p:txBody>
          <a:bodyPr/>
          <a:p>
            <a:pPr marL="342900" indent="-342900">
              <a:spcBef>
                <a:spcPct val="20000"/>
              </a:spcBef>
            </a:pPr>
            <a:r>
              <a:rPr lang="zh-CN" altLang="en-US" sz="3200" b="1" dirty="0">
                <a:solidFill>
                  <a:srgbClr val="FFFF00"/>
                </a:solidFill>
                <a:latin typeface="Arial" panose="020B0604020202020204" pitchFamily="34" charset="0"/>
                <a:sym typeface="+mn-ea"/>
              </a:rPr>
              <a:t>天京陷落</a:t>
            </a:r>
            <a:r>
              <a:rPr lang="en-US" altLang="zh-CN" sz="3200" b="1" dirty="0">
                <a:solidFill>
                  <a:srgbClr val="FFFF00"/>
                </a:solidFill>
                <a:latin typeface="Arial" panose="020B0604020202020204" pitchFamily="34" charset="0"/>
                <a:sym typeface="+mn-ea"/>
              </a:rPr>
              <a:t>——</a:t>
            </a:r>
            <a:r>
              <a:rPr lang="zh-CN" altLang="en-US" sz="3200" b="1" dirty="0">
                <a:solidFill>
                  <a:srgbClr val="FFFF00"/>
                </a:solidFill>
                <a:latin typeface="Arial" panose="020B0604020202020204" pitchFamily="34" charset="0"/>
                <a:sym typeface="+mn-ea"/>
              </a:rPr>
              <a:t>标志太平天国运动的失败。</a:t>
            </a:r>
            <a:endParaRPr lang="zh-CN" altLang="en-US" sz="3200" b="1" i="1" dirty="0" smtClean="0">
              <a:solidFill>
                <a:srgbClr val="FFFF00"/>
              </a:solidFill>
              <a:latin typeface="Arial" panose="020B0604020202020204" pitchFamily="34" charset="0"/>
              <a:ea typeface="黑体" panose="02010609060101010101" pitchFamily="49" charset="-122"/>
              <a:sym typeface="+mn-ea"/>
            </a:endParaRPr>
          </a:p>
        </p:txBody>
      </p:sp>
      <p:pic>
        <p:nvPicPr>
          <p:cNvPr id="3" name="Picture 2"/>
          <p:cNvPicPr>
            <a:picLocks noChangeAspect="1" noChangeArrowheads="1"/>
          </p:cNvPicPr>
          <p:nvPr/>
        </p:nvPicPr>
        <p:blipFill>
          <a:blip r:embed="rId2"/>
          <a:srcRect/>
          <a:stretch>
            <a:fillRect/>
          </a:stretch>
        </p:blipFill>
        <p:spPr bwMode="auto">
          <a:xfrm>
            <a:off x="7380357" y="366361"/>
            <a:ext cx="704910" cy="781199"/>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125960"/>
                                        </p:tgtEl>
                                        <p:attrNameLst>
                                          <p:attrName>style.visibility</p:attrName>
                                        </p:attrNameLst>
                                      </p:cBhvr>
                                      <p:to>
                                        <p:strVal val="visible"/>
                                      </p:to>
                                    </p:set>
                                    <p:animEffect transition="in" filter="blinds(horizontal)">
                                      <p:cBhvr>
                                        <p:cTn id="7" dur="500"/>
                                        <p:tgtEl>
                                          <p:spTgt spid="12596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960" grpId="0"/>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 name="Line 3"/>
          <p:cNvSpPr>
            <a:spLocks noChangeShapeType="1"/>
          </p:cNvSpPr>
          <p:nvPr/>
        </p:nvSpPr>
        <p:spPr bwMode="auto">
          <a:xfrm>
            <a:off x="1187624" y="605408"/>
            <a:ext cx="0" cy="5775920"/>
          </a:xfrm>
          <a:prstGeom prst="line">
            <a:avLst/>
          </a:prstGeom>
          <a:noFill/>
          <a:ln w="38100">
            <a:solidFill>
              <a:srgbClr val="000000"/>
            </a:solidFill>
            <a:round/>
          </a:ln>
          <a:effectLst/>
        </p:spPr>
        <p:txBody>
          <a:bodyPr/>
          <a:p>
            <a:endParaRPr lang="zh-CN" altLang="en-US"/>
          </a:p>
        </p:txBody>
      </p:sp>
      <p:sp>
        <p:nvSpPr>
          <p:cNvPr id="20487" name="Rectangle 7"/>
          <p:cNvSpPr>
            <a:spLocks noChangeArrowheads="1"/>
          </p:cNvSpPr>
          <p:nvPr/>
        </p:nvSpPr>
        <p:spPr bwMode="auto">
          <a:xfrm>
            <a:off x="1508760" y="621030"/>
            <a:ext cx="4872355" cy="702310"/>
          </a:xfrm>
          <a:prstGeom prst="rect">
            <a:avLst/>
          </a:prstGeom>
          <a:solidFill>
            <a:schemeClr val="tx1"/>
          </a:solidFill>
          <a:ln w="9525">
            <a:noFill/>
            <a:miter lim="800000"/>
          </a:ln>
          <a:effectLst/>
        </p:spPr>
        <p:txBody>
          <a:bodyPr/>
          <a:p>
            <a:pPr marL="342900" indent="-342900">
              <a:spcBef>
                <a:spcPct val="20000"/>
              </a:spcBef>
            </a:pPr>
            <a:r>
              <a:rPr lang="en-US" altLang="zh-CN" sz="3200" b="1" dirty="0" smtClean="0">
                <a:solidFill>
                  <a:schemeClr val="bg1"/>
                </a:solidFill>
                <a:latin typeface="黑体" panose="02010609060101010101" pitchFamily="49" charset="-122"/>
                <a:ea typeface="黑体" panose="02010609060101010101" pitchFamily="49" charset="-122"/>
              </a:rPr>
              <a:t>4.</a:t>
            </a:r>
            <a:r>
              <a:rPr lang="zh-CN" altLang="en-US" sz="3200" b="1" dirty="0" smtClean="0">
                <a:solidFill>
                  <a:schemeClr val="bg1"/>
                </a:solidFill>
                <a:latin typeface="黑体" panose="02010609060101010101" pitchFamily="49" charset="-122"/>
                <a:ea typeface="黑体" panose="02010609060101010101" pitchFamily="49" charset="-122"/>
              </a:rPr>
              <a:t>太平天国失败的原因</a:t>
            </a:r>
            <a:endParaRPr lang="zh-CN" altLang="en-US" sz="3200" b="1" i="1" dirty="0" smtClean="0">
              <a:solidFill>
                <a:schemeClr val="bg1"/>
              </a:solidFill>
              <a:latin typeface="黑体" panose="02010609060101010101" pitchFamily="49" charset="-122"/>
              <a:ea typeface="黑体" panose="02010609060101010101" pitchFamily="49" charset="-122"/>
            </a:endParaRPr>
          </a:p>
        </p:txBody>
      </p:sp>
      <p:pic>
        <p:nvPicPr>
          <p:cNvPr id="11" name="Picture 6" descr="182"/>
          <p:cNvPicPr>
            <a:picLocks noChangeAspect="1" noChangeArrowheads="1"/>
          </p:cNvPicPr>
          <p:nvPr/>
        </p:nvPicPr>
        <p:blipFill>
          <a:blip r:embed="rId1" cstate="print"/>
          <a:srcRect/>
          <a:stretch>
            <a:fillRect/>
          </a:stretch>
        </p:blipFill>
        <p:spPr bwMode="auto">
          <a:xfrm>
            <a:off x="1263442" y="6000452"/>
            <a:ext cx="7372350" cy="596900"/>
          </a:xfrm>
          <a:prstGeom prst="rect">
            <a:avLst/>
          </a:prstGeom>
          <a:noFill/>
        </p:spPr>
      </p:pic>
      <p:sp>
        <p:nvSpPr>
          <p:cNvPr id="2" name="Text Box 2"/>
          <p:cNvSpPr txBox="1">
            <a:spLocks noChangeArrowheads="1"/>
          </p:cNvSpPr>
          <p:nvPr/>
        </p:nvSpPr>
        <p:spPr bwMode="auto">
          <a:xfrm>
            <a:off x="325755" y="1411605"/>
            <a:ext cx="736600" cy="4791075"/>
          </a:xfrm>
          <a:prstGeom prst="rect">
            <a:avLst/>
          </a:prstGeom>
          <a:solidFill>
            <a:schemeClr val="tx1"/>
          </a:solidFill>
          <a:ln w="9525">
            <a:noFill/>
            <a:miter lim="800000"/>
          </a:ln>
          <a:effectLst/>
        </p:spPr>
        <p:txBody>
          <a:bodyPr vert="eaVert" wrap="square">
            <a:spAutoFit/>
          </a:bodyPr>
          <a:p>
            <a:pPr algn="ctr">
              <a:spcBef>
                <a:spcPct val="50000"/>
              </a:spcBef>
            </a:pPr>
            <a:r>
              <a:rPr kumimoji="1" lang="zh-CN" altLang="en-US" sz="3600" b="1" dirty="0" smtClean="0">
                <a:solidFill>
                  <a:schemeClr val="bg1"/>
                </a:solidFill>
                <a:latin typeface="Times New Roman" panose="02020603050405020304" pitchFamily="18" charset="0"/>
                <a:ea typeface="华文彩云" panose="02010800040101010101" pitchFamily="2" charset="-122"/>
              </a:rPr>
              <a:t>三、天京陷落</a:t>
            </a:r>
            <a:endParaRPr kumimoji="1" lang="zh-CN" altLang="en-US" sz="3600" b="1" dirty="0">
              <a:solidFill>
                <a:schemeClr val="bg1"/>
              </a:solidFill>
              <a:latin typeface="Times New Roman" panose="02020603050405020304" pitchFamily="18" charset="0"/>
              <a:ea typeface="华文彩云" panose="02010800040101010101" pitchFamily="2" charset="-122"/>
            </a:endParaRPr>
          </a:p>
        </p:txBody>
      </p:sp>
      <p:sp>
        <p:nvSpPr>
          <p:cNvPr id="133122" name="矩形 133121"/>
          <p:cNvSpPr/>
          <p:nvPr/>
        </p:nvSpPr>
        <p:spPr>
          <a:xfrm>
            <a:off x="1508760" y="3232150"/>
            <a:ext cx="3331210" cy="521970"/>
          </a:xfrm>
          <a:prstGeom prst="rect">
            <a:avLst/>
          </a:prstGeom>
          <a:noFill/>
          <a:ln w="9525">
            <a:noFill/>
          </a:ln>
        </p:spPr>
        <p:txBody>
          <a:bodyPr wrap="square">
            <a:spAutoFit/>
          </a:bodyPr>
          <a:p>
            <a:pPr algn="just">
              <a:buClr>
                <a:schemeClr val="bg1"/>
              </a:buClr>
            </a:pPr>
            <a:r>
              <a:rPr lang="zh-CN" altLang="en-US" sz="2800" b="1" dirty="0">
                <a:latin typeface="黑体" panose="02010609060101010101" pitchFamily="49" charset="-122"/>
                <a:ea typeface="黑体" panose="02010609060101010101" pitchFamily="49" charset="-122"/>
              </a:rPr>
              <a:t>农民阶级的局限性：</a:t>
            </a:r>
            <a:endParaRPr lang="zh-CN" altLang="en-US" sz="2800" b="1" dirty="0">
              <a:latin typeface="黑体" panose="02010609060101010101" pitchFamily="49" charset="-122"/>
              <a:ea typeface="黑体" panose="02010609060101010101" pitchFamily="49" charset="-122"/>
            </a:endParaRPr>
          </a:p>
        </p:txBody>
      </p:sp>
      <p:sp>
        <p:nvSpPr>
          <p:cNvPr id="133123" name="矩形 133122"/>
          <p:cNvSpPr/>
          <p:nvPr/>
        </p:nvSpPr>
        <p:spPr>
          <a:xfrm>
            <a:off x="889635" y="3751580"/>
            <a:ext cx="7585075" cy="2589530"/>
          </a:xfrm>
          <a:prstGeom prst="rect">
            <a:avLst/>
          </a:prstGeom>
          <a:noFill/>
          <a:ln w="9525">
            <a:noFill/>
          </a:ln>
        </p:spPr>
        <p:txBody>
          <a:bodyPr wrap="square">
            <a:spAutoFit/>
          </a:bodyPr>
          <a:p>
            <a:pPr indent="909955">
              <a:lnSpc>
                <a:spcPct val="120000"/>
              </a:lnSpc>
              <a:buClr>
                <a:schemeClr val="bg1"/>
              </a:buClr>
            </a:pPr>
            <a:r>
              <a:rPr lang="zh-CN" altLang="en-US" sz="2800" b="1" dirty="0">
                <a:solidFill>
                  <a:srgbClr val="0070C0"/>
                </a:solidFill>
                <a:latin typeface="黑体" panose="02010609060101010101" pitchFamily="49" charset="-122"/>
                <a:ea typeface="黑体" panose="02010609060101010101" pitchFamily="49" charset="-122"/>
              </a:rPr>
              <a:t>经济上：农民是分散的个体小生产者 </a:t>
            </a:r>
            <a:endParaRPr lang="zh-CN" altLang="en-US" sz="2800" b="1" dirty="0">
              <a:solidFill>
                <a:srgbClr val="0070C0"/>
              </a:solidFill>
              <a:latin typeface="黑体" panose="02010609060101010101" pitchFamily="49" charset="-122"/>
              <a:ea typeface="黑体" panose="02010609060101010101" pitchFamily="49" charset="-122"/>
            </a:endParaRPr>
          </a:p>
          <a:p>
            <a:pPr indent="909955">
              <a:lnSpc>
                <a:spcPct val="120000"/>
              </a:lnSpc>
              <a:buClr>
                <a:schemeClr val="bg1"/>
              </a:buClr>
            </a:pPr>
            <a:r>
              <a:rPr lang="zh-CN" altLang="en-US" sz="2800" b="1" dirty="0">
                <a:solidFill>
                  <a:srgbClr val="0070C0"/>
                </a:solidFill>
                <a:latin typeface="黑体" panose="02010609060101010101" pitchFamily="49" charset="-122"/>
                <a:ea typeface="黑体" panose="02010609060101010101" pitchFamily="49" charset="-122"/>
              </a:rPr>
              <a:t>政治上：不能提出切实可行的革命纲领</a:t>
            </a:r>
            <a:endParaRPr lang="zh-CN" altLang="en-US" sz="2800" b="1" dirty="0">
              <a:solidFill>
                <a:srgbClr val="0070C0"/>
              </a:solidFill>
              <a:latin typeface="黑体" panose="02010609060101010101" pitchFamily="49" charset="-122"/>
              <a:ea typeface="黑体" panose="02010609060101010101" pitchFamily="49" charset="-122"/>
            </a:endParaRPr>
          </a:p>
          <a:p>
            <a:pPr indent="909955">
              <a:lnSpc>
                <a:spcPct val="120000"/>
              </a:lnSpc>
              <a:buClr>
                <a:schemeClr val="bg1"/>
              </a:buClr>
            </a:pPr>
            <a:r>
              <a:rPr lang="zh-CN" altLang="en-US" sz="2800" b="1" dirty="0">
                <a:solidFill>
                  <a:srgbClr val="0070C0"/>
                </a:solidFill>
                <a:latin typeface="黑体" panose="02010609060101010101" pitchFamily="49" charset="-122"/>
                <a:ea typeface="黑体" panose="02010609060101010101" pitchFamily="49" charset="-122"/>
              </a:rPr>
              <a:t>思想上：不能用科学的理论作指导</a:t>
            </a:r>
            <a:endParaRPr lang="zh-CN" altLang="en-US" sz="2800" b="1" dirty="0">
              <a:solidFill>
                <a:srgbClr val="0070C0"/>
              </a:solidFill>
              <a:latin typeface="黑体" panose="02010609060101010101" pitchFamily="49" charset="-122"/>
              <a:ea typeface="黑体" panose="02010609060101010101" pitchFamily="49" charset="-122"/>
            </a:endParaRPr>
          </a:p>
          <a:p>
            <a:pPr indent="909955" eaLnBrk="0" hangingPunct="0">
              <a:lnSpc>
                <a:spcPct val="120000"/>
              </a:lnSpc>
              <a:buClr>
                <a:schemeClr val="bg1"/>
              </a:buClr>
            </a:pPr>
            <a:r>
              <a:rPr lang="zh-CN" altLang="en-US" sz="2800" b="1" dirty="0">
                <a:solidFill>
                  <a:srgbClr val="0070C0"/>
                </a:solidFill>
                <a:latin typeface="黑体" panose="02010609060101010101" pitchFamily="49" charset="-122"/>
                <a:ea typeface="黑体" panose="02010609060101010101" pitchFamily="49" charset="-122"/>
              </a:rPr>
              <a:t>组织上：难形成统一坚强的领导核心</a:t>
            </a:r>
            <a:endParaRPr lang="zh-CN" altLang="en-US" sz="2800" b="1" dirty="0">
              <a:solidFill>
                <a:srgbClr val="0070C0"/>
              </a:solidFill>
              <a:latin typeface="黑体" panose="02010609060101010101" pitchFamily="49" charset="-122"/>
              <a:ea typeface="黑体" panose="02010609060101010101" pitchFamily="49" charset="-122"/>
            </a:endParaRPr>
          </a:p>
          <a:p>
            <a:pPr indent="909955" eaLnBrk="0" hangingPunct="0">
              <a:buClr>
                <a:schemeClr val="bg1"/>
              </a:buClr>
            </a:pPr>
            <a:endParaRPr lang="zh-CN" altLang="en-US" sz="2800" b="1" dirty="0">
              <a:latin typeface="黑体" panose="02010609060101010101" pitchFamily="49" charset="-122"/>
              <a:ea typeface="黑体" panose="02010609060101010101" pitchFamily="49" charset="-122"/>
            </a:endParaRPr>
          </a:p>
        </p:txBody>
      </p:sp>
      <p:pic>
        <p:nvPicPr>
          <p:cNvPr id="3" name="Picture 2"/>
          <p:cNvPicPr>
            <a:picLocks noChangeAspect="1" noChangeArrowheads="1"/>
          </p:cNvPicPr>
          <p:nvPr/>
        </p:nvPicPr>
        <p:blipFill>
          <a:blip r:embed="rId2"/>
          <a:srcRect/>
          <a:stretch>
            <a:fillRect/>
          </a:stretch>
        </p:blipFill>
        <p:spPr bwMode="auto">
          <a:xfrm>
            <a:off x="7380357" y="366361"/>
            <a:ext cx="704910" cy="781199"/>
          </a:xfrm>
          <a:prstGeom prst="rect">
            <a:avLst/>
          </a:prstGeom>
          <a:noFill/>
          <a:ln w="9525">
            <a:noFill/>
            <a:miter lim="800000"/>
            <a:headEnd/>
            <a:tailEnd/>
          </a:ln>
          <a:effectLst/>
        </p:spPr>
      </p:pic>
      <p:sp>
        <p:nvSpPr>
          <p:cNvPr id="4" name="文本框 116737"/>
          <p:cNvSpPr txBox="1"/>
          <p:nvPr/>
        </p:nvSpPr>
        <p:spPr>
          <a:xfrm>
            <a:off x="1508760" y="1672590"/>
            <a:ext cx="6278245" cy="1330325"/>
          </a:xfrm>
          <a:prstGeom prst="rect">
            <a:avLst/>
          </a:prstGeom>
          <a:solidFill>
            <a:srgbClr val="008000"/>
          </a:solidFill>
          <a:ln w="9525" cap="flat" cmpd="sng">
            <a:solidFill>
              <a:srgbClr val="FFFFFF"/>
            </a:solidFill>
            <a:prstDash val="solid"/>
            <a:miter/>
            <a:headEnd type="none" w="med" len="med"/>
            <a:tailEnd type="none" w="med" len="med"/>
          </a:ln>
        </p:spPr>
        <p:txBody>
          <a:bodyPr anchor="ctr"/>
          <a:p>
            <a:pPr>
              <a:lnSpc>
                <a:spcPct val="110000"/>
              </a:lnSpc>
            </a:pPr>
            <a:r>
              <a:rPr lang="en-US" altLang="zh-CN" sz="2400" b="1" dirty="0" smtClean="0">
                <a:solidFill>
                  <a:srgbClr val="FF0000"/>
                </a:solidFill>
                <a:latin typeface="Times New Roman" panose="02020603050405020304" pitchFamily="18" charset="0"/>
                <a:ea typeface="楷体_GB2312" panose="02010609030101010101" pitchFamily="49" charset="-122"/>
              </a:rPr>
              <a:t> </a:t>
            </a:r>
            <a:r>
              <a:rPr lang="zh-CN" altLang="en-US" sz="3200" b="1" dirty="0">
                <a:solidFill>
                  <a:srgbClr val="C00000"/>
                </a:solidFill>
                <a:ea typeface="黑体" panose="02010609060101010101" pitchFamily="49" charset="-122"/>
                <a:sym typeface="+mn-ea"/>
              </a:rPr>
              <a:t>①主观原因：</a:t>
            </a:r>
            <a:r>
              <a:rPr lang="zh-CN" altLang="en-US" sz="3200" dirty="0">
                <a:solidFill>
                  <a:srgbClr val="FFFF00"/>
                </a:solidFill>
                <a:ea typeface="黑体" panose="02010609060101010101" pitchFamily="49" charset="-122"/>
                <a:sym typeface="+mn-ea"/>
              </a:rPr>
              <a:t>农民阶级的局限性和</a:t>
            </a:r>
            <a:r>
              <a:rPr lang="zh-CN" altLang="en-US" sz="3200" b="1" dirty="0">
                <a:solidFill>
                  <a:srgbClr val="FFFF00"/>
                </a:solidFill>
                <a:latin typeface="华文新魏" panose="02010800040101010101" pitchFamily="2" charset="-122"/>
                <a:ea typeface="华文新魏" panose="02010800040101010101" pitchFamily="2" charset="-122"/>
                <a:sym typeface="+mn-ea"/>
              </a:rPr>
              <a:t>战略上的失误。</a:t>
            </a:r>
            <a:endParaRPr lang="zh-CN" altLang="en-US" sz="3200" b="1" dirty="0" smtClean="0">
              <a:solidFill>
                <a:srgbClr val="FFFF00"/>
              </a:solidFill>
              <a:latin typeface="华文新魏" panose="02010800040101010101" pitchFamily="2" charset="-122"/>
              <a:ea typeface="华文新魏" panose="02010800040101010101" pitchFamily="2"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3122"/>
                                        </p:tgtEl>
                                        <p:attrNameLst>
                                          <p:attrName>style.visibility</p:attrName>
                                        </p:attrNameLst>
                                      </p:cBhvr>
                                      <p:to>
                                        <p:strVal val="visible"/>
                                      </p:to>
                                    </p:set>
                                    <p:animEffect transition="in" filter="blinds(horizontal)">
                                      <p:cBhvr>
                                        <p:cTn id="12" dur="500"/>
                                        <p:tgtEl>
                                          <p:spTgt spid="133122"/>
                                        </p:tgtEl>
                                      </p:cBhvr>
                                    </p:animEffect>
                                  </p:childTnLst>
                                </p:cTn>
                              </p:par>
                            </p:childTnLst>
                          </p:cTn>
                        </p:par>
                        <p:par>
                          <p:cTn id="13" fill="hold">
                            <p:stCondLst>
                              <p:cond delay="500"/>
                            </p:stCondLst>
                            <p:childTnLst>
                              <p:par>
                                <p:cTn id="14" presetID="5" presetClass="entr" presetSubtype="10" fill="hold" grpId="0" nodeType="afterEffect">
                                  <p:stCondLst>
                                    <p:cond delay="0"/>
                                  </p:stCondLst>
                                  <p:childTnLst>
                                    <p:set>
                                      <p:cBhvr>
                                        <p:cTn id="15" dur="1" fill="hold">
                                          <p:stCondLst>
                                            <p:cond delay="0"/>
                                          </p:stCondLst>
                                        </p:cTn>
                                        <p:tgtEl>
                                          <p:spTgt spid="133123">
                                            <p:txEl>
                                              <p:charRg st="0" end="18"/>
                                            </p:txEl>
                                          </p:spTgt>
                                        </p:tgtEl>
                                        <p:attrNameLst>
                                          <p:attrName>style.visibility</p:attrName>
                                        </p:attrNameLst>
                                      </p:cBhvr>
                                      <p:to>
                                        <p:strVal val="visible"/>
                                      </p:to>
                                    </p:set>
                                    <p:animEffect transition="in" filter="checkerboard(across)">
                                      <p:cBhvr>
                                        <p:cTn id="16" dur="500"/>
                                        <p:tgtEl>
                                          <p:spTgt spid="133123">
                                            <p:txEl>
                                              <p:charRg st="0" end="18"/>
                                            </p:txEl>
                                          </p:spTgt>
                                        </p:tgtEl>
                                      </p:cBhvr>
                                    </p:animEffect>
                                  </p:childTnLst>
                                </p:cTn>
                              </p:par>
                            </p:childTnLst>
                          </p:cTn>
                        </p:par>
                        <p:par>
                          <p:cTn id="17" fill="hold">
                            <p:stCondLst>
                              <p:cond delay="1000"/>
                            </p:stCondLst>
                            <p:childTnLst>
                              <p:par>
                                <p:cTn id="18" presetID="5" presetClass="entr" presetSubtype="10" fill="hold" grpId="0" nodeType="afterEffect">
                                  <p:stCondLst>
                                    <p:cond delay="0"/>
                                  </p:stCondLst>
                                  <p:childTnLst>
                                    <p:set>
                                      <p:cBhvr>
                                        <p:cTn id="19" dur="1" fill="hold">
                                          <p:stCondLst>
                                            <p:cond delay="0"/>
                                          </p:stCondLst>
                                        </p:cTn>
                                        <p:tgtEl>
                                          <p:spTgt spid="133123">
                                            <p:txEl>
                                              <p:charRg st="18" end="36"/>
                                            </p:txEl>
                                          </p:spTgt>
                                        </p:tgtEl>
                                        <p:attrNameLst>
                                          <p:attrName>style.visibility</p:attrName>
                                        </p:attrNameLst>
                                      </p:cBhvr>
                                      <p:to>
                                        <p:strVal val="visible"/>
                                      </p:to>
                                    </p:set>
                                    <p:animEffect transition="in" filter="checkerboard(across)">
                                      <p:cBhvr>
                                        <p:cTn id="20" dur="500"/>
                                        <p:tgtEl>
                                          <p:spTgt spid="133123">
                                            <p:txEl>
                                              <p:charRg st="18" end="36"/>
                                            </p:txEl>
                                          </p:spTgt>
                                        </p:tgtEl>
                                      </p:cBhvr>
                                    </p:animEffect>
                                  </p:childTnLst>
                                </p:cTn>
                              </p:par>
                            </p:childTnLst>
                          </p:cTn>
                        </p:par>
                        <p:par>
                          <p:cTn id="21" fill="hold">
                            <p:stCondLst>
                              <p:cond delay="1500"/>
                            </p:stCondLst>
                            <p:childTnLst>
                              <p:par>
                                <p:cTn id="22" presetID="5" presetClass="entr" presetSubtype="10" fill="hold" grpId="0" nodeType="afterEffect">
                                  <p:stCondLst>
                                    <p:cond delay="0"/>
                                  </p:stCondLst>
                                  <p:childTnLst>
                                    <p:set>
                                      <p:cBhvr>
                                        <p:cTn id="23" dur="1" fill="hold">
                                          <p:stCondLst>
                                            <p:cond delay="0"/>
                                          </p:stCondLst>
                                        </p:cTn>
                                        <p:tgtEl>
                                          <p:spTgt spid="133123">
                                            <p:txEl>
                                              <p:charRg st="36" end="52"/>
                                            </p:txEl>
                                          </p:spTgt>
                                        </p:tgtEl>
                                        <p:attrNameLst>
                                          <p:attrName>style.visibility</p:attrName>
                                        </p:attrNameLst>
                                      </p:cBhvr>
                                      <p:to>
                                        <p:strVal val="visible"/>
                                      </p:to>
                                    </p:set>
                                    <p:animEffect transition="in" filter="checkerboard(across)">
                                      <p:cBhvr>
                                        <p:cTn id="24" dur="500"/>
                                        <p:tgtEl>
                                          <p:spTgt spid="133123">
                                            <p:txEl>
                                              <p:charRg st="36" end="52"/>
                                            </p:txEl>
                                          </p:spTgt>
                                        </p:tgtEl>
                                      </p:cBhvr>
                                    </p:animEffect>
                                  </p:childTnLst>
                                </p:cTn>
                              </p:par>
                            </p:childTnLst>
                          </p:cTn>
                        </p:par>
                        <p:par>
                          <p:cTn id="25" fill="hold">
                            <p:stCondLst>
                              <p:cond delay="2000"/>
                            </p:stCondLst>
                            <p:childTnLst>
                              <p:par>
                                <p:cTn id="26" presetID="5" presetClass="entr" presetSubtype="10" fill="hold" grpId="0" nodeType="afterEffect">
                                  <p:stCondLst>
                                    <p:cond delay="0"/>
                                  </p:stCondLst>
                                  <p:childTnLst>
                                    <p:set>
                                      <p:cBhvr>
                                        <p:cTn id="27" dur="1" fill="hold">
                                          <p:stCondLst>
                                            <p:cond delay="0"/>
                                          </p:stCondLst>
                                        </p:cTn>
                                        <p:tgtEl>
                                          <p:spTgt spid="133123">
                                            <p:txEl>
                                              <p:charRg st="52" end="69"/>
                                            </p:txEl>
                                          </p:spTgt>
                                        </p:tgtEl>
                                        <p:attrNameLst>
                                          <p:attrName>style.visibility</p:attrName>
                                        </p:attrNameLst>
                                      </p:cBhvr>
                                      <p:to>
                                        <p:strVal val="visible"/>
                                      </p:to>
                                    </p:set>
                                    <p:animEffect transition="in" filter="checkerboard(across)">
                                      <p:cBhvr>
                                        <p:cTn id="28" dur="500"/>
                                        <p:tgtEl>
                                          <p:spTgt spid="133123">
                                            <p:txEl>
                                              <p:charRg st="52" end="69"/>
                                            </p:txEl>
                                          </p:spTgt>
                                        </p:tgtEl>
                                      </p:cBhvr>
                                    </p:animEffect>
                                  </p:childTnLst>
                                </p:cTn>
                              </p:par>
                            </p:childTnLst>
                          </p:cTn>
                        </p:par>
                        <p:par>
                          <p:cTn id="29" fill="hold">
                            <p:stCondLst>
                              <p:cond delay="2500"/>
                            </p:stCondLst>
                            <p:childTnLst>
                              <p:par>
                                <p:cTn id="30" presetID="3" presetClass="entr" presetSubtype="10" fill="hold" grpId="1" nodeType="afterEffect">
                                  <p:stCondLst>
                                    <p:cond delay="0"/>
                                  </p:stCondLst>
                                  <p:childTnLst>
                                    <p:set>
                                      <p:cBhvr>
                                        <p:cTn id="31" dur="1" fill="hold">
                                          <p:stCondLst>
                                            <p:cond delay="0"/>
                                          </p:stCondLst>
                                        </p:cTn>
                                        <p:tgtEl>
                                          <p:spTgt spid="133123">
                                            <p:txEl>
                                              <p:pRg st="0" end="0"/>
                                            </p:txEl>
                                          </p:spTgt>
                                        </p:tgtEl>
                                        <p:attrNameLst>
                                          <p:attrName>style.visibility</p:attrName>
                                        </p:attrNameLst>
                                      </p:cBhvr>
                                      <p:to>
                                        <p:strVal val="visible"/>
                                      </p:to>
                                    </p:set>
                                    <p:animEffect transition="in" filter="blinds(horizontal)">
                                      <p:cBhvr>
                                        <p:cTn id="32" dur="500"/>
                                        <p:tgtEl>
                                          <p:spTgt spid="133123">
                                            <p:txEl>
                                              <p:pRg st="0" end="0"/>
                                            </p:txEl>
                                          </p:spTgt>
                                        </p:tgtEl>
                                      </p:cBhvr>
                                    </p:animEffect>
                                  </p:childTnLst>
                                </p:cTn>
                              </p:par>
                              <p:par>
                                <p:cTn id="33" presetID="3" presetClass="entr" presetSubtype="10" fill="hold" grpId="1" nodeType="withEffect">
                                  <p:stCondLst>
                                    <p:cond delay="0"/>
                                  </p:stCondLst>
                                  <p:childTnLst>
                                    <p:set>
                                      <p:cBhvr>
                                        <p:cTn id="34" dur="1" fill="hold">
                                          <p:stCondLst>
                                            <p:cond delay="0"/>
                                          </p:stCondLst>
                                        </p:cTn>
                                        <p:tgtEl>
                                          <p:spTgt spid="133123">
                                            <p:txEl>
                                              <p:pRg st="1" end="1"/>
                                            </p:txEl>
                                          </p:spTgt>
                                        </p:tgtEl>
                                        <p:attrNameLst>
                                          <p:attrName>style.visibility</p:attrName>
                                        </p:attrNameLst>
                                      </p:cBhvr>
                                      <p:to>
                                        <p:strVal val="visible"/>
                                      </p:to>
                                    </p:set>
                                    <p:animEffect transition="in" filter="blinds(horizontal)">
                                      <p:cBhvr>
                                        <p:cTn id="35" dur="500"/>
                                        <p:tgtEl>
                                          <p:spTgt spid="133123">
                                            <p:txEl>
                                              <p:pRg st="1" end="1"/>
                                            </p:txEl>
                                          </p:spTgt>
                                        </p:tgtEl>
                                      </p:cBhvr>
                                    </p:animEffect>
                                  </p:childTnLst>
                                </p:cTn>
                              </p:par>
                              <p:par>
                                <p:cTn id="36" presetID="3" presetClass="entr" presetSubtype="10" fill="hold" grpId="1" nodeType="withEffect">
                                  <p:stCondLst>
                                    <p:cond delay="0"/>
                                  </p:stCondLst>
                                  <p:childTnLst>
                                    <p:set>
                                      <p:cBhvr>
                                        <p:cTn id="37" dur="1" fill="hold">
                                          <p:stCondLst>
                                            <p:cond delay="0"/>
                                          </p:stCondLst>
                                        </p:cTn>
                                        <p:tgtEl>
                                          <p:spTgt spid="133123">
                                            <p:txEl>
                                              <p:pRg st="2" end="2"/>
                                            </p:txEl>
                                          </p:spTgt>
                                        </p:tgtEl>
                                        <p:attrNameLst>
                                          <p:attrName>style.visibility</p:attrName>
                                        </p:attrNameLst>
                                      </p:cBhvr>
                                      <p:to>
                                        <p:strVal val="visible"/>
                                      </p:to>
                                    </p:set>
                                    <p:animEffect transition="in" filter="blinds(horizontal)">
                                      <p:cBhvr>
                                        <p:cTn id="38" dur="500"/>
                                        <p:tgtEl>
                                          <p:spTgt spid="133123">
                                            <p:txEl>
                                              <p:pRg st="2" end="2"/>
                                            </p:txEl>
                                          </p:spTgt>
                                        </p:tgtEl>
                                      </p:cBhvr>
                                    </p:animEffect>
                                  </p:childTnLst>
                                </p:cTn>
                              </p:par>
                              <p:par>
                                <p:cTn id="39" presetID="3" presetClass="entr" presetSubtype="10" fill="hold" grpId="1" nodeType="withEffect">
                                  <p:stCondLst>
                                    <p:cond delay="0"/>
                                  </p:stCondLst>
                                  <p:childTnLst>
                                    <p:set>
                                      <p:cBhvr>
                                        <p:cTn id="40" dur="1" fill="hold">
                                          <p:stCondLst>
                                            <p:cond delay="0"/>
                                          </p:stCondLst>
                                        </p:cTn>
                                        <p:tgtEl>
                                          <p:spTgt spid="133123">
                                            <p:txEl>
                                              <p:pRg st="3" end="3"/>
                                            </p:txEl>
                                          </p:spTgt>
                                        </p:tgtEl>
                                        <p:attrNameLst>
                                          <p:attrName>style.visibility</p:attrName>
                                        </p:attrNameLst>
                                      </p:cBhvr>
                                      <p:to>
                                        <p:strVal val="visible"/>
                                      </p:to>
                                    </p:set>
                                    <p:animEffect transition="in" filter="blinds(horizontal)">
                                      <p:cBhvr>
                                        <p:cTn id="41" dur="500"/>
                                        <p:tgtEl>
                                          <p:spTgt spid="13312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23" grpId="0" uiExpand="1" build="p"/>
      <p:bldP spid="133122" grpId="0"/>
      <p:bldP spid="133123" grpId="1" bldLvl="0" uiExpand="1" build="allAtOnce"/>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 name="Line 3"/>
          <p:cNvSpPr>
            <a:spLocks noChangeShapeType="1"/>
          </p:cNvSpPr>
          <p:nvPr/>
        </p:nvSpPr>
        <p:spPr bwMode="auto">
          <a:xfrm>
            <a:off x="1187624" y="605408"/>
            <a:ext cx="0" cy="5775920"/>
          </a:xfrm>
          <a:prstGeom prst="line">
            <a:avLst/>
          </a:prstGeom>
          <a:noFill/>
          <a:ln w="38100">
            <a:solidFill>
              <a:srgbClr val="000000"/>
            </a:solidFill>
            <a:round/>
          </a:ln>
          <a:effectLst/>
        </p:spPr>
        <p:txBody>
          <a:bodyPr/>
          <a:p>
            <a:endParaRPr lang="zh-CN" altLang="en-US"/>
          </a:p>
        </p:txBody>
      </p:sp>
      <p:sp>
        <p:nvSpPr>
          <p:cNvPr id="20487" name="Rectangle 7"/>
          <p:cNvSpPr>
            <a:spLocks noChangeArrowheads="1"/>
          </p:cNvSpPr>
          <p:nvPr/>
        </p:nvSpPr>
        <p:spPr bwMode="auto">
          <a:xfrm>
            <a:off x="1508760" y="621030"/>
            <a:ext cx="4872355" cy="702310"/>
          </a:xfrm>
          <a:prstGeom prst="rect">
            <a:avLst/>
          </a:prstGeom>
          <a:solidFill>
            <a:schemeClr val="tx1"/>
          </a:solidFill>
          <a:ln w="9525">
            <a:noFill/>
            <a:miter lim="800000"/>
          </a:ln>
          <a:effectLst/>
        </p:spPr>
        <p:txBody>
          <a:bodyPr/>
          <a:p>
            <a:pPr marL="342900" indent="-342900">
              <a:spcBef>
                <a:spcPct val="20000"/>
              </a:spcBef>
            </a:pPr>
            <a:r>
              <a:rPr lang="en-US" altLang="zh-CN" sz="3200" b="1" dirty="0" smtClean="0">
                <a:solidFill>
                  <a:schemeClr val="bg1"/>
                </a:solidFill>
                <a:latin typeface="黑体" panose="02010609060101010101" pitchFamily="49" charset="-122"/>
                <a:ea typeface="黑体" panose="02010609060101010101" pitchFamily="49" charset="-122"/>
              </a:rPr>
              <a:t>4.</a:t>
            </a:r>
            <a:r>
              <a:rPr lang="zh-CN" altLang="en-US" sz="3200" b="1" dirty="0" smtClean="0">
                <a:solidFill>
                  <a:schemeClr val="bg1"/>
                </a:solidFill>
                <a:latin typeface="黑体" panose="02010609060101010101" pitchFamily="49" charset="-122"/>
                <a:ea typeface="黑体" panose="02010609060101010101" pitchFamily="49" charset="-122"/>
              </a:rPr>
              <a:t>太平天国失败的原因</a:t>
            </a:r>
            <a:endParaRPr lang="zh-CN" altLang="en-US" sz="3200" b="1" i="1" dirty="0" smtClean="0">
              <a:solidFill>
                <a:schemeClr val="bg1"/>
              </a:solidFill>
              <a:latin typeface="黑体" panose="02010609060101010101" pitchFamily="49" charset="-122"/>
              <a:ea typeface="黑体" panose="02010609060101010101" pitchFamily="49" charset="-122"/>
            </a:endParaRPr>
          </a:p>
        </p:txBody>
      </p:sp>
      <p:pic>
        <p:nvPicPr>
          <p:cNvPr id="11" name="Picture 6" descr="182"/>
          <p:cNvPicPr>
            <a:picLocks noChangeAspect="1" noChangeArrowheads="1"/>
          </p:cNvPicPr>
          <p:nvPr/>
        </p:nvPicPr>
        <p:blipFill>
          <a:blip r:embed="rId1" cstate="print"/>
          <a:srcRect/>
          <a:stretch>
            <a:fillRect/>
          </a:stretch>
        </p:blipFill>
        <p:spPr bwMode="auto">
          <a:xfrm>
            <a:off x="1259632" y="6000452"/>
            <a:ext cx="7372350" cy="596900"/>
          </a:xfrm>
          <a:prstGeom prst="rect">
            <a:avLst/>
          </a:prstGeom>
          <a:noFill/>
        </p:spPr>
      </p:pic>
      <p:sp>
        <p:nvSpPr>
          <p:cNvPr id="2" name="Text Box 2"/>
          <p:cNvSpPr txBox="1">
            <a:spLocks noChangeArrowheads="1"/>
          </p:cNvSpPr>
          <p:nvPr/>
        </p:nvSpPr>
        <p:spPr bwMode="auto">
          <a:xfrm>
            <a:off x="325755" y="1411605"/>
            <a:ext cx="736600" cy="4791075"/>
          </a:xfrm>
          <a:prstGeom prst="rect">
            <a:avLst/>
          </a:prstGeom>
          <a:solidFill>
            <a:schemeClr val="tx1"/>
          </a:solidFill>
          <a:ln w="9525">
            <a:noFill/>
            <a:miter lim="800000"/>
          </a:ln>
          <a:effectLst/>
        </p:spPr>
        <p:txBody>
          <a:bodyPr vert="eaVert" wrap="square">
            <a:spAutoFit/>
          </a:bodyPr>
          <a:p>
            <a:pPr algn="ctr">
              <a:spcBef>
                <a:spcPct val="50000"/>
              </a:spcBef>
            </a:pPr>
            <a:r>
              <a:rPr kumimoji="1" lang="zh-CN" altLang="en-US" sz="3600" b="1" dirty="0" smtClean="0">
                <a:solidFill>
                  <a:schemeClr val="bg1"/>
                </a:solidFill>
                <a:latin typeface="Times New Roman" panose="02020603050405020304" pitchFamily="18" charset="0"/>
                <a:ea typeface="华文彩云" panose="02010800040101010101" pitchFamily="2" charset="-122"/>
              </a:rPr>
              <a:t>三、天京陷落</a:t>
            </a:r>
            <a:endParaRPr kumimoji="1" lang="zh-CN" altLang="en-US" sz="3600" b="1" dirty="0">
              <a:solidFill>
                <a:schemeClr val="bg1"/>
              </a:solidFill>
              <a:latin typeface="Times New Roman" panose="02020603050405020304" pitchFamily="18" charset="0"/>
              <a:ea typeface="华文彩云" panose="02010800040101010101" pitchFamily="2" charset="-122"/>
            </a:endParaRPr>
          </a:p>
        </p:txBody>
      </p:sp>
      <p:sp>
        <p:nvSpPr>
          <p:cNvPr id="3" name="文本框 116737"/>
          <p:cNvSpPr txBox="1"/>
          <p:nvPr/>
        </p:nvSpPr>
        <p:spPr>
          <a:xfrm>
            <a:off x="1508760" y="3618230"/>
            <a:ext cx="6278245" cy="1188720"/>
          </a:xfrm>
          <a:prstGeom prst="rect">
            <a:avLst/>
          </a:prstGeom>
          <a:solidFill>
            <a:srgbClr val="008000"/>
          </a:solidFill>
          <a:ln w="9525" cap="flat" cmpd="sng">
            <a:solidFill>
              <a:srgbClr val="FFFFFF"/>
            </a:solidFill>
            <a:prstDash val="solid"/>
            <a:miter/>
            <a:headEnd type="none" w="med" len="med"/>
            <a:tailEnd type="none" w="med" len="med"/>
          </a:ln>
        </p:spPr>
        <p:txBody>
          <a:bodyPr anchor="ctr"/>
          <a:p>
            <a:r>
              <a:rPr lang="en-US" altLang="zh-CN" sz="2400" b="1" dirty="0" smtClean="0">
                <a:solidFill>
                  <a:srgbClr val="C00000"/>
                </a:solidFill>
                <a:latin typeface="黑体" panose="02010609060101010101" pitchFamily="49" charset="-122"/>
                <a:ea typeface="黑体" panose="02010609060101010101" pitchFamily="49" charset="-122"/>
              </a:rPr>
              <a:t> </a:t>
            </a:r>
            <a:r>
              <a:rPr lang="zh-CN" altLang="en-US" sz="3200" b="1" dirty="0">
                <a:solidFill>
                  <a:srgbClr val="C00000"/>
                </a:solidFill>
                <a:latin typeface="黑体" panose="02010609060101010101" pitchFamily="49" charset="-122"/>
                <a:ea typeface="黑体" panose="02010609060101010101" pitchFamily="49" charset="-122"/>
                <a:sym typeface="+mn-ea"/>
              </a:rPr>
              <a:t>②客观原因：</a:t>
            </a:r>
            <a:r>
              <a:rPr lang="zh-CN" altLang="en-US" sz="3200" b="1" dirty="0">
                <a:solidFill>
                  <a:srgbClr val="FFFF00"/>
                </a:solidFill>
                <a:latin typeface="华文新魏" panose="02010800040101010101" pitchFamily="2" charset="-122"/>
                <a:ea typeface="华文新魏" panose="02010800040101010101" pitchFamily="2" charset="-122"/>
                <a:sym typeface="+mn-ea"/>
              </a:rPr>
              <a:t>中外反动势力的联合绞杀。</a:t>
            </a:r>
            <a:endParaRPr lang="zh-CN" altLang="en-US" sz="3200" b="1" dirty="0" smtClean="0">
              <a:solidFill>
                <a:srgbClr val="FFFF00"/>
              </a:solidFill>
              <a:latin typeface="华文新魏" panose="02010800040101010101" pitchFamily="2" charset="-122"/>
              <a:ea typeface="华文新魏" panose="02010800040101010101" pitchFamily="2" charset="-122"/>
              <a:sym typeface="+mn-ea"/>
            </a:endParaRPr>
          </a:p>
        </p:txBody>
      </p:sp>
      <p:pic>
        <p:nvPicPr>
          <p:cNvPr id="9" name="Picture 2"/>
          <p:cNvPicPr>
            <a:picLocks noChangeAspect="1" noChangeArrowheads="1"/>
          </p:cNvPicPr>
          <p:nvPr/>
        </p:nvPicPr>
        <p:blipFill>
          <a:blip r:embed="rId2"/>
          <a:srcRect/>
          <a:stretch>
            <a:fillRect/>
          </a:stretch>
        </p:blipFill>
        <p:spPr bwMode="auto">
          <a:xfrm>
            <a:off x="7380357" y="366361"/>
            <a:ext cx="704910" cy="781199"/>
          </a:xfrm>
          <a:prstGeom prst="rect">
            <a:avLst/>
          </a:prstGeom>
          <a:noFill/>
          <a:ln w="9525">
            <a:noFill/>
            <a:miter lim="800000"/>
            <a:headEnd/>
            <a:tailEnd/>
          </a:ln>
          <a:effectLst/>
        </p:spPr>
      </p:pic>
      <p:sp>
        <p:nvSpPr>
          <p:cNvPr id="5" name="文本框 116737"/>
          <p:cNvSpPr txBox="1"/>
          <p:nvPr/>
        </p:nvSpPr>
        <p:spPr>
          <a:xfrm>
            <a:off x="1508760" y="1672590"/>
            <a:ext cx="6278245" cy="1330325"/>
          </a:xfrm>
          <a:prstGeom prst="rect">
            <a:avLst/>
          </a:prstGeom>
          <a:solidFill>
            <a:srgbClr val="008000"/>
          </a:solidFill>
          <a:ln w="9525" cap="flat" cmpd="sng">
            <a:solidFill>
              <a:srgbClr val="FFFFFF"/>
            </a:solidFill>
            <a:prstDash val="solid"/>
            <a:miter/>
            <a:headEnd type="none" w="med" len="med"/>
            <a:tailEnd type="none" w="med" len="med"/>
          </a:ln>
        </p:spPr>
        <p:txBody>
          <a:bodyPr anchor="ctr"/>
          <a:p>
            <a:pPr>
              <a:lnSpc>
                <a:spcPct val="110000"/>
              </a:lnSpc>
            </a:pPr>
            <a:r>
              <a:rPr lang="en-US" altLang="zh-CN" sz="2400" b="1" dirty="0" smtClean="0">
                <a:solidFill>
                  <a:srgbClr val="FF0000"/>
                </a:solidFill>
                <a:latin typeface="Times New Roman" panose="02020603050405020304" pitchFamily="18" charset="0"/>
                <a:ea typeface="楷体_GB2312" panose="02010609030101010101" pitchFamily="49" charset="-122"/>
              </a:rPr>
              <a:t> </a:t>
            </a:r>
            <a:r>
              <a:rPr lang="zh-CN" altLang="en-US" sz="3200" b="1" dirty="0">
                <a:solidFill>
                  <a:srgbClr val="C00000"/>
                </a:solidFill>
                <a:ea typeface="黑体" panose="02010609060101010101" pitchFamily="49" charset="-122"/>
                <a:sym typeface="+mn-ea"/>
              </a:rPr>
              <a:t>①主观原因：</a:t>
            </a:r>
            <a:r>
              <a:rPr lang="zh-CN" altLang="en-US" sz="3200" dirty="0">
                <a:solidFill>
                  <a:srgbClr val="FFFF00"/>
                </a:solidFill>
                <a:ea typeface="黑体" panose="02010609060101010101" pitchFamily="49" charset="-122"/>
                <a:sym typeface="+mn-ea"/>
              </a:rPr>
              <a:t>农民阶级的局限性和</a:t>
            </a:r>
            <a:r>
              <a:rPr lang="zh-CN" altLang="en-US" sz="3200" b="1" dirty="0">
                <a:solidFill>
                  <a:srgbClr val="FFFF00"/>
                </a:solidFill>
                <a:latin typeface="华文新魏" panose="02010800040101010101" pitchFamily="2" charset="-122"/>
                <a:ea typeface="华文新魏" panose="02010800040101010101" pitchFamily="2" charset="-122"/>
                <a:sym typeface="+mn-ea"/>
              </a:rPr>
              <a:t>战略上的失误。</a:t>
            </a:r>
            <a:endParaRPr lang="zh-CN" altLang="en-US" sz="3200" b="1" dirty="0" smtClean="0">
              <a:solidFill>
                <a:srgbClr val="FFFF00"/>
              </a:solidFill>
              <a:latin typeface="华文新魏" panose="02010800040101010101" pitchFamily="2" charset="-122"/>
              <a:ea typeface="华文新魏" panose="02010800040101010101" pitchFamily="2"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52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 calcmode="lin" valueType="num">
                                      <p:cBhvr>
                                        <p:cTn id="9" dur="500" fill="hold"/>
                                        <p:tgtEl>
                                          <p:spTgt spid="3"/>
                                        </p:tgtEl>
                                        <p:attrNameLst>
                                          <p:attrName>ppt_x</p:attrName>
                                        </p:attrNameLst>
                                      </p:cBhvr>
                                      <p:tavLst>
                                        <p:tav tm="0">
                                          <p:val>
                                            <p:fltVal val="0.5"/>
                                          </p:val>
                                        </p:tav>
                                        <p:tav tm="100000">
                                          <p:val>
                                            <p:strVal val="#ppt_x"/>
                                          </p:val>
                                        </p:tav>
                                      </p:tavLst>
                                    </p:anim>
                                    <p:anim calcmode="lin" valueType="num">
                                      <p:cBhvr>
                                        <p:cTn id="10" dur="50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3" name="文本框 116737"/>
          <p:cNvSpPr txBox="1"/>
          <p:nvPr/>
        </p:nvSpPr>
        <p:spPr>
          <a:xfrm>
            <a:off x="1972310" y="254000"/>
            <a:ext cx="4150360" cy="724535"/>
          </a:xfrm>
          <a:prstGeom prst="rect">
            <a:avLst/>
          </a:prstGeom>
          <a:solidFill>
            <a:srgbClr val="008000"/>
          </a:solidFill>
          <a:ln w="9525" cap="flat" cmpd="sng">
            <a:solidFill>
              <a:srgbClr val="FFFFFF"/>
            </a:solidFill>
            <a:prstDash val="solid"/>
            <a:miter/>
            <a:headEnd type="none" w="med" len="med"/>
            <a:tailEnd type="none" w="med" len="med"/>
          </a:ln>
        </p:spPr>
        <p:txBody>
          <a:bodyPr anchor="ctr"/>
          <a:p>
            <a:r>
              <a:rPr lang="en-US" altLang="zh-CN" sz="2400" b="1" dirty="0" smtClean="0">
                <a:solidFill>
                  <a:srgbClr val="C00000"/>
                </a:solidFill>
                <a:latin typeface="黑体" panose="02010609060101010101" pitchFamily="49" charset="-122"/>
                <a:ea typeface="黑体" panose="02010609060101010101" pitchFamily="49" charset="-122"/>
              </a:rPr>
              <a:t> </a:t>
            </a:r>
            <a:r>
              <a:rPr lang="zh-CN" altLang="en-US" sz="3200" b="1" dirty="0">
                <a:solidFill>
                  <a:srgbClr val="FFFF00"/>
                </a:solidFill>
                <a:latin typeface="华文新魏" panose="02010800040101010101" pitchFamily="2" charset="-122"/>
                <a:ea typeface="华文新魏" panose="02010800040101010101" pitchFamily="2" charset="-122"/>
                <a:sym typeface="+mn-ea"/>
              </a:rPr>
              <a:t>中外反动势力的联合</a:t>
            </a:r>
            <a:endParaRPr lang="zh-CN" altLang="en-US" sz="3200" b="1" dirty="0" smtClean="0">
              <a:solidFill>
                <a:srgbClr val="FFFF00"/>
              </a:solidFill>
              <a:latin typeface="华文新魏" panose="02010800040101010101" pitchFamily="2" charset="-122"/>
              <a:ea typeface="华文新魏" panose="02010800040101010101" pitchFamily="2" charset="-122"/>
              <a:sym typeface="+mn-ea"/>
            </a:endParaRPr>
          </a:p>
        </p:txBody>
      </p:sp>
      <p:pic>
        <p:nvPicPr>
          <p:cNvPr id="9" name="Picture 2"/>
          <p:cNvPicPr>
            <a:picLocks noChangeAspect="1" noChangeArrowheads="1"/>
          </p:cNvPicPr>
          <p:nvPr/>
        </p:nvPicPr>
        <p:blipFill>
          <a:blip r:embed="rId1"/>
          <a:srcRect/>
          <a:stretch>
            <a:fillRect/>
          </a:stretch>
        </p:blipFill>
        <p:spPr bwMode="auto">
          <a:xfrm>
            <a:off x="7591177" y="225391"/>
            <a:ext cx="704910" cy="781199"/>
          </a:xfrm>
          <a:prstGeom prst="rect">
            <a:avLst/>
          </a:prstGeom>
          <a:noFill/>
          <a:ln w="9525">
            <a:noFill/>
            <a:miter lim="800000"/>
            <a:headEnd/>
            <a:tailEnd/>
          </a:ln>
          <a:effectLst/>
        </p:spPr>
      </p:pic>
      <p:sp>
        <p:nvSpPr>
          <p:cNvPr id="5" name="Rectangle 7"/>
          <p:cNvSpPr>
            <a:spLocks noChangeArrowheads="1"/>
          </p:cNvSpPr>
          <p:nvPr/>
        </p:nvSpPr>
        <p:spPr bwMode="auto">
          <a:xfrm>
            <a:off x="755015" y="1126490"/>
            <a:ext cx="7288530" cy="555625"/>
          </a:xfrm>
          <a:prstGeom prst="rect">
            <a:avLst/>
          </a:prstGeom>
          <a:solidFill>
            <a:schemeClr val="bg1"/>
          </a:solidFill>
          <a:ln w="9525">
            <a:noFill/>
            <a:miter lim="800000"/>
          </a:ln>
          <a:effectLst/>
        </p:spPr>
        <p:txBody>
          <a:bodyPr/>
          <a:p>
            <a:pPr marL="342900" indent="-342900">
              <a:spcBef>
                <a:spcPct val="20000"/>
              </a:spcBef>
            </a:pPr>
            <a:r>
              <a:rPr lang="zh-CN" sz="3200" b="1" dirty="0" smtClean="0">
                <a:solidFill>
                  <a:schemeClr val="tx1"/>
                </a:solidFill>
                <a:latin typeface="黑体" panose="02010609060101010101" pitchFamily="49" charset="-122"/>
                <a:ea typeface="黑体" panose="02010609060101010101" pitchFamily="49" charset="-122"/>
              </a:rPr>
              <a:t>太平天国运动与第二次鸦片战争的联系　</a:t>
            </a:r>
            <a:endParaRPr lang="zh-CN" altLang="zh-CN" sz="3200" b="1" dirty="0" smtClean="0">
              <a:solidFill>
                <a:schemeClr val="tx1"/>
              </a:solidFill>
              <a:latin typeface="黑体" panose="02010609060101010101" pitchFamily="49" charset="-122"/>
              <a:ea typeface="黑体" panose="02010609060101010101" pitchFamily="49" charset="-122"/>
            </a:endParaRPr>
          </a:p>
        </p:txBody>
      </p:sp>
      <p:sp>
        <p:nvSpPr>
          <p:cNvPr id="6" name="文本框 5"/>
          <p:cNvSpPr txBox="1"/>
          <p:nvPr/>
        </p:nvSpPr>
        <p:spPr>
          <a:xfrm>
            <a:off x="564515" y="1732915"/>
            <a:ext cx="7668895" cy="1420495"/>
          </a:xfrm>
          <a:prstGeom prst="rect">
            <a:avLst/>
          </a:prstGeom>
          <a:noFill/>
        </p:spPr>
        <p:txBody>
          <a:bodyPr wrap="square" rtlCol="0">
            <a:spAutoFit/>
          </a:bodyPr>
          <a:p>
            <a:pPr>
              <a:lnSpc>
                <a:spcPct val="120000"/>
              </a:lnSpc>
            </a:pPr>
            <a:r>
              <a:rPr lang="zh-CN" altLang="en-US" sz="2400" b="1">
                <a:solidFill>
                  <a:srgbClr val="FFFF00"/>
                </a:solidFill>
                <a:latin typeface="楷体" panose="02010609060101010101" charset="-122"/>
                <a:ea typeface="楷体" panose="02010609060101010101" charset="-122"/>
              </a:rPr>
              <a:t>太平天国运动起止时间：</a:t>
            </a:r>
            <a:r>
              <a:rPr lang="en-US" altLang="zh-CN" sz="2400" b="1">
                <a:solidFill>
                  <a:srgbClr val="FFFF00"/>
                </a:solidFill>
                <a:latin typeface="楷体" panose="02010609060101010101" charset="-122"/>
                <a:ea typeface="楷体" panose="02010609060101010101" charset="-122"/>
              </a:rPr>
              <a:t>1851—1864</a:t>
            </a:r>
            <a:r>
              <a:rPr lang="zh-CN" altLang="en-US" sz="2400" b="1">
                <a:solidFill>
                  <a:srgbClr val="FFFF00"/>
                </a:solidFill>
                <a:latin typeface="楷体" panose="02010609060101010101" charset="-122"/>
                <a:ea typeface="楷体" panose="02010609060101010101" charset="-122"/>
              </a:rPr>
              <a:t>年</a:t>
            </a:r>
            <a:endParaRPr lang="zh-CN" altLang="en-US" sz="2400" b="1">
              <a:solidFill>
                <a:srgbClr val="FFFF00"/>
              </a:solidFill>
              <a:latin typeface="楷体" panose="02010609060101010101" charset="-122"/>
              <a:ea typeface="楷体" panose="02010609060101010101" charset="-122"/>
            </a:endParaRPr>
          </a:p>
          <a:p>
            <a:pPr>
              <a:lnSpc>
                <a:spcPct val="120000"/>
              </a:lnSpc>
            </a:pPr>
            <a:r>
              <a:rPr lang="zh-CN" altLang="en-US" sz="2400" b="1">
                <a:solidFill>
                  <a:srgbClr val="C00000"/>
                </a:solidFill>
                <a:latin typeface="楷体" panose="02010609060101010101" charset="-122"/>
                <a:ea typeface="楷体" panose="02010609060101010101" charset="-122"/>
              </a:rPr>
              <a:t>（</a:t>
            </a:r>
            <a:r>
              <a:rPr lang="en-US" altLang="zh-CN" sz="2400" b="1">
                <a:solidFill>
                  <a:srgbClr val="C00000"/>
                </a:solidFill>
                <a:latin typeface="楷体" panose="02010609060101010101" charset="-122"/>
                <a:ea typeface="楷体" panose="02010609060101010101" charset="-122"/>
              </a:rPr>
              <a:t>1856</a:t>
            </a:r>
            <a:r>
              <a:rPr lang="zh-CN" altLang="en-US" sz="2400" b="1">
                <a:solidFill>
                  <a:srgbClr val="C00000"/>
                </a:solidFill>
                <a:latin typeface="楷体" panose="02010609060101010101" charset="-122"/>
                <a:ea typeface="楷体" panose="02010609060101010101" charset="-122"/>
              </a:rPr>
              <a:t>年太平天国进入鼎盛时期）</a:t>
            </a:r>
            <a:endParaRPr lang="zh-CN" altLang="en-US" sz="2400" b="1">
              <a:solidFill>
                <a:srgbClr val="C00000"/>
              </a:solidFill>
              <a:latin typeface="楷体" panose="02010609060101010101" charset="-122"/>
              <a:ea typeface="楷体" panose="02010609060101010101" charset="-122"/>
            </a:endParaRPr>
          </a:p>
          <a:p>
            <a:pPr>
              <a:lnSpc>
                <a:spcPct val="120000"/>
              </a:lnSpc>
            </a:pPr>
            <a:r>
              <a:rPr lang="zh-CN" altLang="en-US" sz="2400" b="1">
                <a:solidFill>
                  <a:srgbClr val="FFFF00"/>
                </a:solidFill>
                <a:latin typeface="楷体" panose="02010609060101010101" charset="-122"/>
                <a:ea typeface="楷体" panose="02010609060101010101" charset="-122"/>
              </a:rPr>
              <a:t>第二次鸦片战争起止时间：</a:t>
            </a:r>
            <a:r>
              <a:rPr lang="en-US" altLang="zh-CN" sz="2400" b="1">
                <a:solidFill>
                  <a:srgbClr val="FFFF00"/>
                </a:solidFill>
                <a:latin typeface="楷体" panose="02010609060101010101" charset="-122"/>
                <a:ea typeface="楷体" panose="02010609060101010101" charset="-122"/>
              </a:rPr>
              <a:t>1856—1860</a:t>
            </a:r>
            <a:r>
              <a:rPr lang="zh-CN" altLang="en-US" sz="2400" b="1">
                <a:solidFill>
                  <a:srgbClr val="FFFF00"/>
                </a:solidFill>
                <a:latin typeface="楷体" panose="02010609060101010101" charset="-122"/>
                <a:ea typeface="楷体" panose="02010609060101010101" charset="-122"/>
              </a:rPr>
              <a:t>年</a:t>
            </a:r>
            <a:endParaRPr lang="zh-CN" altLang="en-US" sz="2400" b="1">
              <a:solidFill>
                <a:srgbClr val="FFFF00"/>
              </a:solidFill>
              <a:latin typeface="楷体" panose="02010609060101010101" charset="-122"/>
              <a:ea typeface="楷体" panose="02010609060101010101" charset="-122"/>
            </a:endParaRPr>
          </a:p>
        </p:txBody>
      </p:sp>
      <p:sp>
        <p:nvSpPr>
          <p:cNvPr id="7" name="文本框 6"/>
          <p:cNvSpPr txBox="1"/>
          <p:nvPr/>
        </p:nvSpPr>
        <p:spPr>
          <a:xfrm>
            <a:off x="296545" y="3174365"/>
            <a:ext cx="8719185" cy="3448685"/>
          </a:xfrm>
          <a:prstGeom prst="rect">
            <a:avLst/>
          </a:prstGeom>
          <a:noFill/>
        </p:spPr>
        <p:txBody>
          <a:bodyPr wrap="square" rtlCol="0" anchor="t">
            <a:spAutoFit/>
          </a:bodyPr>
          <a:p>
            <a:pPr>
              <a:lnSpc>
                <a:spcPct val="130000"/>
              </a:lnSpc>
            </a:pPr>
            <a:r>
              <a:rPr lang="zh-CN" altLang="en-US" sz="2400">
                <a:solidFill>
                  <a:schemeClr val="bg1"/>
                </a:solidFill>
                <a:latin typeface="黑体" panose="02010609060101010101" pitchFamily="49" charset="-122"/>
                <a:ea typeface="黑体" panose="02010609060101010101" pitchFamily="49" charset="-122"/>
              </a:rPr>
              <a:t>　　</a:t>
            </a:r>
            <a:r>
              <a:rPr lang="zh-CN" altLang="en-US" sz="2400">
                <a:solidFill>
                  <a:srgbClr val="FFFF00"/>
                </a:solidFill>
                <a:latin typeface="黑体" panose="02010609060101010101" pitchFamily="49" charset="-122"/>
                <a:ea typeface="黑体" panose="02010609060101010101" pitchFamily="49" charset="-122"/>
              </a:rPr>
              <a:t>英、法</a:t>
            </a:r>
            <a:r>
              <a:rPr lang="zh-CN" altLang="en-US" sz="2400">
                <a:solidFill>
                  <a:schemeClr val="bg1"/>
                </a:solidFill>
                <a:latin typeface="黑体" panose="02010609060101010101" pitchFamily="49" charset="-122"/>
                <a:ea typeface="黑体" panose="02010609060101010101" pitchFamily="49" charset="-122"/>
              </a:rPr>
              <a:t>是</a:t>
            </a:r>
            <a:r>
              <a:rPr lang="zh-CN" altLang="en-US" sz="2400">
                <a:solidFill>
                  <a:srgbClr val="FFFF00"/>
                </a:solidFill>
                <a:latin typeface="黑体" panose="02010609060101010101" pitchFamily="49" charset="-122"/>
                <a:ea typeface="黑体" panose="02010609060101010101" pitchFamily="49" charset="-122"/>
              </a:rPr>
              <a:t>乘</a:t>
            </a:r>
            <a:r>
              <a:rPr lang="zh-CN" altLang="en-US" sz="2400">
                <a:solidFill>
                  <a:schemeClr val="bg1"/>
                </a:solidFill>
                <a:latin typeface="黑体" panose="02010609060101010101" pitchFamily="49" charset="-122"/>
                <a:ea typeface="黑体" panose="02010609060101010101" pitchFamily="49" charset="-122"/>
              </a:rPr>
              <a:t>着太平天国的</a:t>
            </a:r>
            <a:r>
              <a:rPr lang="zh-CN" altLang="en-US" sz="2400">
                <a:solidFill>
                  <a:srgbClr val="FFFF00"/>
                </a:solidFill>
                <a:latin typeface="黑体" panose="02010609060101010101" pitchFamily="49" charset="-122"/>
                <a:ea typeface="黑体" panose="02010609060101010101" pitchFamily="49" charset="-122"/>
              </a:rPr>
              <a:t>火打</a:t>
            </a:r>
            <a:r>
              <a:rPr lang="zh-CN" altLang="en-US" sz="2400">
                <a:solidFill>
                  <a:schemeClr val="bg1"/>
                </a:solidFill>
                <a:latin typeface="黑体" panose="02010609060101010101" pitchFamily="49" charset="-122"/>
                <a:ea typeface="黑体" panose="02010609060101010101" pitchFamily="49" charset="-122"/>
              </a:rPr>
              <a:t>扩大侵华权益的</a:t>
            </a:r>
            <a:r>
              <a:rPr lang="zh-CN" altLang="en-US" sz="2400">
                <a:solidFill>
                  <a:srgbClr val="FFFF00"/>
                </a:solidFill>
                <a:latin typeface="黑体" panose="02010609060101010101" pitchFamily="49" charset="-122"/>
                <a:ea typeface="黑体" panose="02010609060101010101" pitchFamily="49" charset="-122"/>
              </a:rPr>
              <a:t>劫</a:t>
            </a:r>
            <a:r>
              <a:rPr lang="zh-CN" altLang="en-US" sz="2400">
                <a:solidFill>
                  <a:schemeClr val="bg1"/>
                </a:solidFill>
                <a:latin typeface="黑体" panose="02010609060101010101" pitchFamily="49" charset="-122"/>
                <a:ea typeface="黑体" panose="02010609060101010101" pitchFamily="49" charset="-122"/>
              </a:rPr>
              <a:t>，它们在1856年发动第二次鸦片战争是它们精心选择的时机。</a:t>
            </a:r>
            <a:endParaRPr lang="zh-CN" altLang="en-US" sz="2400">
              <a:solidFill>
                <a:schemeClr val="bg1"/>
              </a:solidFill>
              <a:latin typeface="黑体" panose="02010609060101010101" pitchFamily="49" charset="-122"/>
              <a:ea typeface="黑体" panose="02010609060101010101" pitchFamily="49" charset="-122"/>
            </a:endParaRPr>
          </a:p>
          <a:p>
            <a:pPr>
              <a:lnSpc>
                <a:spcPct val="130000"/>
              </a:lnSpc>
            </a:pPr>
            <a:r>
              <a:rPr lang="zh-CN" altLang="en-US" sz="2400">
                <a:solidFill>
                  <a:schemeClr val="bg1"/>
                </a:solidFill>
                <a:latin typeface="黑体" panose="02010609060101010101" pitchFamily="49" charset="-122"/>
                <a:ea typeface="黑体" panose="02010609060101010101" pitchFamily="49" charset="-122"/>
              </a:rPr>
              <a:t>　　这时候，处于内忧外患的清政府该怎么办呢？清朝将把自己的大部分兵力放在平息太平天国运动上，把少部分兵力放在对外作战上，这就直接导致了在第二次鸦片战争中清王朝的失败。</a:t>
            </a:r>
            <a:endParaRPr lang="zh-CN" altLang="en-US" sz="2400">
              <a:solidFill>
                <a:schemeClr val="bg1"/>
              </a:solidFill>
              <a:latin typeface="黑体" panose="02010609060101010101" pitchFamily="49" charset="-122"/>
              <a:ea typeface="黑体" panose="02010609060101010101" pitchFamily="49" charset="-122"/>
            </a:endParaRPr>
          </a:p>
          <a:p>
            <a:pPr>
              <a:lnSpc>
                <a:spcPct val="130000"/>
              </a:lnSpc>
            </a:pPr>
            <a:r>
              <a:rPr lang="zh-CN" altLang="en-US" sz="2400">
                <a:solidFill>
                  <a:schemeClr val="bg1"/>
                </a:solidFill>
                <a:latin typeface="黑体" panose="02010609060101010101" pitchFamily="49" charset="-122"/>
                <a:ea typeface="黑体" panose="02010609060101010101" pitchFamily="49" charset="-122"/>
              </a:rPr>
              <a:t>　　《北京条约》签订后，西方列强得到在华利益的暂时满足，很快中外反动势力</a:t>
            </a:r>
            <a:r>
              <a:rPr lang="zh-CN" altLang="en-US" sz="2400">
                <a:solidFill>
                  <a:srgbClr val="FFFF00"/>
                </a:solidFill>
                <a:latin typeface="黑体" panose="02010609060101010101" pitchFamily="49" charset="-122"/>
                <a:ea typeface="黑体" panose="02010609060101010101" pitchFamily="49" charset="-122"/>
              </a:rPr>
              <a:t>联合</a:t>
            </a:r>
            <a:r>
              <a:rPr lang="zh-CN" altLang="en-US" sz="2400">
                <a:solidFill>
                  <a:schemeClr val="bg1"/>
                </a:solidFill>
                <a:latin typeface="黑体" panose="02010609060101010101" pitchFamily="49" charset="-122"/>
                <a:ea typeface="黑体" panose="02010609060101010101" pitchFamily="49" charset="-122"/>
              </a:rPr>
              <a:t>起来一同</a:t>
            </a:r>
            <a:r>
              <a:rPr lang="zh-CN" altLang="en-US" sz="2400">
                <a:solidFill>
                  <a:srgbClr val="FFFF00"/>
                </a:solidFill>
                <a:latin typeface="黑体" panose="02010609060101010101" pitchFamily="49" charset="-122"/>
                <a:ea typeface="黑体" panose="02010609060101010101" pitchFamily="49" charset="-122"/>
              </a:rPr>
              <a:t>绞杀</a:t>
            </a:r>
            <a:r>
              <a:rPr lang="zh-CN" altLang="en-US" sz="2400">
                <a:solidFill>
                  <a:schemeClr val="bg1"/>
                </a:solidFill>
                <a:latin typeface="黑体" panose="02010609060101010101" pitchFamily="49" charset="-122"/>
                <a:ea typeface="黑体" panose="02010609060101010101" pitchFamily="49" charset="-122"/>
              </a:rPr>
              <a:t>太平天国运动。</a:t>
            </a:r>
            <a:endParaRPr lang="zh-CN" altLang="en-US" sz="2400">
              <a:solidFill>
                <a:schemeClr val="bg1"/>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2"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2" nodeType="clickEffect">
                                  <p:stCondLst>
                                    <p:cond delay="0"/>
                                  </p:stCondLst>
                                  <p:childTnLst>
                                    <p:set>
                                      <p:cBhvr>
                                        <p:cTn id="15"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2" nodeType="clickEffect">
                                  <p:stCondLst>
                                    <p:cond delay="0"/>
                                  </p:stCondLst>
                                  <p:childTnLst>
                                    <p:set>
                                      <p:cBhvr>
                                        <p:cTn id="19"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1"/>
      <p:bldP spid="7" grpId="2" uiExpand="1"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5" name="文本框 25604"/>
          <p:cNvSpPr txBox="1"/>
          <p:nvPr/>
        </p:nvSpPr>
        <p:spPr>
          <a:xfrm>
            <a:off x="285750" y="904875"/>
            <a:ext cx="8319770" cy="5631180"/>
          </a:xfrm>
          <a:prstGeom prst="rect">
            <a:avLst/>
          </a:prstGeom>
          <a:noFill/>
          <a:ln w="9525">
            <a:noFill/>
          </a:ln>
        </p:spPr>
        <p:txBody>
          <a:bodyPr wrap="square">
            <a:spAutoFit/>
          </a:bodyPr>
          <a:p>
            <a:r>
              <a:rPr lang="en-US" altLang="zh-CN" sz="2400" dirty="0">
                <a:solidFill>
                  <a:srgbClr val="FF0000"/>
                </a:solidFill>
                <a:latin typeface="楷体" panose="02010609060101010101" charset="-122"/>
                <a:ea typeface="楷体" panose="02010609060101010101" charset="-122"/>
                <a:sym typeface="+mn-ea"/>
              </a:rPr>
              <a:t>1.</a:t>
            </a:r>
            <a:r>
              <a:rPr lang="zh-CN" altLang="en-US" sz="2400" dirty="0">
                <a:solidFill>
                  <a:srgbClr val="FF0000"/>
                </a:solidFill>
                <a:latin typeface="楷体" panose="02010609060101010101" charset="-122"/>
                <a:ea typeface="楷体" panose="02010609060101010101" charset="-122"/>
              </a:rPr>
              <a:t>在当时的清朝许多国民由于抽鸦片而体质虚弱，难于戒除烟瘾，导致白银大量外流，国库虚空，民生困苦。洪秀全通过制定严厉的刑罚来</a:t>
            </a:r>
            <a:r>
              <a:rPr lang="zh-CN" altLang="en-US" sz="2400" b="1" dirty="0">
                <a:solidFill>
                  <a:srgbClr val="7030A0"/>
                </a:solidFill>
                <a:latin typeface="楷体" panose="02010609060101010101" charset="-122"/>
                <a:ea typeface="楷体" panose="02010609060101010101" charset="-122"/>
              </a:rPr>
              <a:t>禁止鸦片的买卖</a:t>
            </a:r>
            <a:r>
              <a:rPr lang="zh-CN" altLang="en-US" sz="2400" dirty="0">
                <a:solidFill>
                  <a:srgbClr val="FF0000"/>
                </a:solidFill>
                <a:latin typeface="楷体" panose="02010609060101010101" charset="-122"/>
                <a:ea typeface="楷体" panose="02010609060101010101" charset="-122"/>
              </a:rPr>
              <a:t>，起到了良好的效果。在主权原则上，洪秀全对清朝签订的丧权辱国的</a:t>
            </a:r>
            <a:r>
              <a:rPr lang="zh-CN" altLang="en-US" sz="2400" b="1" dirty="0">
                <a:solidFill>
                  <a:srgbClr val="7030A0"/>
                </a:solidFill>
                <a:latin typeface="楷体" panose="02010609060101010101" charset="-122"/>
                <a:ea typeface="楷体" panose="02010609060101010101" charset="-122"/>
              </a:rPr>
              <a:t>不平等条约一概不认可</a:t>
            </a:r>
            <a:r>
              <a:rPr lang="zh-CN" altLang="en-US" sz="2400" dirty="0">
                <a:solidFill>
                  <a:srgbClr val="FF0000"/>
                </a:solidFill>
                <a:latin typeface="楷体" panose="02010609060101010101" charset="-122"/>
                <a:ea typeface="楷体" panose="02010609060101010101" charset="-122"/>
              </a:rPr>
              <a:t>。</a:t>
            </a:r>
            <a:endParaRPr lang="zh-CN" altLang="en-US" sz="2400" dirty="0">
              <a:solidFill>
                <a:srgbClr val="FF0000"/>
              </a:solidFill>
              <a:latin typeface="楷体" panose="02010609060101010101" charset="-122"/>
              <a:ea typeface="楷体" panose="02010609060101010101" charset="-122"/>
            </a:endParaRPr>
          </a:p>
          <a:p>
            <a:r>
              <a:rPr lang="en-US" altLang="zh-CN" sz="2400" dirty="0">
                <a:solidFill>
                  <a:srgbClr val="FF0000"/>
                </a:solidFill>
                <a:latin typeface="楷体" panose="02010609060101010101" charset="-122"/>
                <a:ea typeface="楷体" panose="02010609060101010101" charset="-122"/>
              </a:rPr>
              <a:t>2.</a:t>
            </a:r>
            <a:r>
              <a:rPr lang="zh-CN" altLang="en-US" sz="2400" dirty="0">
                <a:solidFill>
                  <a:srgbClr val="FF0000"/>
                </a:solidFill>
                <a:latin typeface="楷体" panose="02010609060101010101" charset="-122"/>
                <a:ea typeface="楷体" panose="02010609060101010101" charset="-122"/>
              </a:rPr>
              <a:t>1861年（咸丰十一年）间，英国海军提督何伯与参赞巴夏礼到天京，向洪秀全提出以事成后</a:t>
            </a:r>
            <a:r>
              <a:rPr lang="zh-CN" altLang="en-US" sz="2400" b="1" dirty="0">
                <a:solidFill>
                  <a:srgbClr val="7030A0"/>
                </a:solidFill>
                <a:latin typeface="楷体" panose="02010609060101010101" charset="-122"/>
                <a:ea typeface="楷体" panose="02010609060101010101" charset="-122"/>
              </a:rPr>
              <a:t>平分中国</a:t>
            </a:r>
            <a:r>
              <a:rPr lang="zh-CN" altLang="en-US" sz="2400" dirty="0">
                <a:solidFill>
                  <a:srgbClr val="FF0000"/>
                </a:solidFill>
                <a:latin typeface="楷体" panose="02010609060101010101" charset="-122"/>
                <a:ea typeface="楷体" panose="02010609060101010101" charset="-122"/>
              </a:rPr>
              <a:t>为条件，协助太平天国打败清朝。洪秀全态度坚决，</a:t>
            </a:r>
            <a:r>
              <a:rPr lang="zh-CN" altLang="en-US" sz="2400" b="1" dirty="0">
                <a:solidFill>
                  <a:srgbClr val="7030A0"/>
                </a:solidFill>
                <a:latin typeface="楷体" panose="02010609060101010101" charset="-122"/>
                <a:ea typeface="楷体" panose="02010609060101010101" charset="-122"/>
              </a:rPr>
              <a:t>断然拒绝英国人的建议</a:t>
            </a:r>
            <a:r>
              <a:rPr lang="zh-CN" altLang="en-US" sz="2400" dirty="0">
                <a:solidFill>
                  <a:srgbClr val="FF0000"/>
                </a:solidFill>
                <a:latin typeface="楷体" panose="02010609060101010101" charset="-122"/>
                <a:ea typeface="楷体" panose="02010609060101010101" charset="-122"/>
              </a:rPr>
              <a:t>，在维护国土完整和主权方面，态度明确和坚定。英国人见无法从太平天国那里获得利益便转而支持清朝。清朝为镇压太平军于是勾结洋人，出卖国家利益。</a:t>
            </a:r>
            <a:endParaRPr lang="zh-CN" altLang="en-US" sz="2400" dirty="0">
              <a:solidFill>
                <a:srgbClr val="FF0000"/>
              </a:solidFill>
              <a:latin typeface="楷体" panose="02010609060101010101" charset="-122"/>
              <a:ea typeface="楷体" panose="02010609060101010101" charset="-122"/>
            </a:endParaRPr>
          </a:p>
          <a:p>
            <a:r>
              <a:rPr lang="en-US" altLang="zh-CN" sz="2400" dirty="0">
                <a:solidFill>
                  <a:srgbClr val="FF0000"/>
                </a:solidFill>
                <a:latin typeface="楷体" panose="02010609060101010101" charset="-122"/>
                <a:ea typeface="楷体" panose="02010609060101010101" charset="-122"/>
              </a:rPr>
              <a:t>3.1860年6月初，太平军攻占苏州，上海中外反动势力惊恐万状。为共同对付中国人民革命，中外反动势力相互勾结，酝酿组建反革命军队</a:t>
            </a:r>
            <a:r>
              <a:rPr lang="zh-CN" altLang="en-US" sz="2400" dirty="0">
                <a:solidFill>
                  <a:srgbClr val="FF0000"/>
                </a:solidFill>
                <a:latin typeface="楷体" panose="02010609060101010101" charset="-122"/>
                <a:ea typeface="楷体" panose="02010609060101010101" charset="-122"/>
              </a:rPr>
              <a:t>，美国人</a:t>
            </a:r>
            <a:r>
              <a:rPr lang="en-US" altLang="zh-CN" sz="2400" b="1" dirty="0">
                <a:solidFill>
                  <a:srgbClr val="7030A0"/>
                </a:solidFill>
                <a:latin typeface="楷体" panose="02010609060101010101" charset="-122"/>
                <a:ea typeface="楷体" panose="02010609060101010101" charset="-122"/>
                <a:sym typeface="+mn-ea"/>
              </a:rPr>
              <a:t>华尔</a:t>
            </a:r>
            <a:r>
              <a:rPr lang="zh-CN" altLang="en-US" sz="2400" dirty="0">
                <a:solidFill>
                  <a:srgbClr val="FF0000"/>
                </a:solidFill>
                <a:latin typeface="楷体" panose="02010609060101010101" charset="-122"/>
                <a:ea typeface="楷体" panose="02010609060101010101" charset="-122"/>
                <a:sym typeface="+mn-ea"/>
              </a:rPr>
              <a:t>成立</a:t>
            </a:r>
            <a:r>
              <a:rPr lang="en-US" altLang="zh-CN" sz="2400" b="1" dirty="0">
                <a:solidFill>
                  <a:srgbClr val="7030A0"/>
                </a:solidFill>
                <a:latin typeface="楷体" panose="02010609060101010101" charset="-122"/>
                <a:ea typeface="楷体" panose="02010609060101010101" charset="-122"/>
                <a:sym typeface="+mn-ea"/>
              </a:rPr>
              <a:t>洋枪队</a:t>
            </a:r>
            <a:r>
              <a:rPr lang="zh-CN" altLang="en-US" sz="2400" dirty="0">
                <a:solidFill>
                  <a:srgbClr val="FF0000"/>
                </a:solidFill>
                <a:latin typeface="楷体" panose="02010609060101010101" charset="-122"/>
                <a:ea typeface="楷体" panose="02010609060101010101" charset="-122"/>
                <a:sym typeface="+mn-ea"/>
              </a:rPr>
              <a:t>。1862年9月18日在慈溪战役中，华尔被太平军击毙。</a:t>
            </a:r>
            <a:endParaRPr lang="zh-CN" altLang="en-US" sz="2400" dirty="0">
              <a:solidFill>
                <a:srgbClr val="FF0000"/>
              </a:solidFill>
              <a:latin typeface="楷体" panose="02010609060101010101" charset="-122"/>
              <a:ea typeface="楷体" panose="02010609060101010101" charset="-122"/>
              <a:sym typeface="+mn-ea"/>
            </a:endParaRPr>
          </a:p>
        </p:txBody>
      </p:sp>
      <p:sp>
        <p:nvSpPr>
          <p:cNvPr id="3" name="标题 2"/>
          <p:cNvSpPr>
            <a:spLocks noGrp="1"/>
          </p:cNvSpPr>
          <p:nvPr>
            <p:ph type="title"/>
          </p:nvPr>
        </p:nvSpPr>
        <p:spPr>
          <a:xfrm>
            <a:off x="391795" y="238760"/>
            <a:ext cx="7926070" cy="803275"/>
          </a:xfrm>
        </p:spPr>
        <p:txBody>
          <a:bodyPr anchor="ctr"/>
          <a:p>
            <a:r>
              <a:rPr lang="zh-CN" altLang="en-US" b="1" dirty="0">
                <a:latin typeface="黑体" panose="02010609060101010101" pitchFamily="49" charset="-122"/>
                <a:ea typeface="黑体" panose="02010609060101010101" pitchFamily="49" charset="-122"/>
              </a:rPr>
              <a:t>资料延伸：</a:t>
            </a:r>
            <a:r>
              <a:rPr lang="zh-CN" altLang="en-US" sz="2800" b="1" dirty="0">
                <a:solidFill>
                  <a:schemeClr val="tx1"/>
                </a:solidFill>
                <a:latin typeface="楷体" panose="02010609060101010101" charset="-122"/>
                <a:ea typeface="楷体" panose="02010609060101010101" charset="-122"/>
              </a:rPr>
              <a:t>太平天国反侵略的例子</a:t>
            </a:r>
            <a:endParaRPr lang="zh-CN" altLang="en-US" sz="2800" b="1" dirty="0">
              <a:solidFill>
                <a:schemeClr val="tx1"/>
              </a:solidFill>
              <a:latin typeface="楷体" panose="02010609060101010101" charset="-122"/>
              <a:ea typeface="楷体" panose="02010609060101010101" charset="-122"/>
            </a:endParaRPr>
          </a:p>
        </p:txBody>
      </p:sp>
      <p:pic>
        <p:nvPicPr>
          <p:cNvPr id="2" name="Picture 2"/>
          <p:cNvPicPr>
            <a:picLocks noChangeAspect="1" noChangeArrowheads="1"/>
          </p:cNvPicPr>
          <p:nvPr/>
        </p:nvPicPr>
        <p:blipFill>
          <a:blip r:embed="rId1"/>
          <a:srcRect/>
          <a:stretch>
            <a:fillRect/>
          </a:stretch>
        </p:blipFill>
        <p:spPr bwMode="auto">
          <a:xfrm>
            <a:off x="7433697" y="117441"/>
            <a:ext cx="704910" cy="781199"/>
          </a:xfrm>
          <a:prstGeom prst="rect">
            <a:avLst/>
          </a:prstGeom>
          <a:noFill/>
          <a:ln w="9525">
            <a:noFill/>
            <a:miter lim="800000"/>
            <a:headEnd/>
            <a:tailEnd/>
          </a:ln>
          <a:effec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pic>
        <p:nvPicPr>
          <p:cNvPr id="24578" name="内容占位符 24577" descr="图片1"/>
          <p:cNvPicPr>
            <a:picLocks noChangeAspect="1"/>
          </p:cNvPicPr>
          <p:nvPr>
            <p:ph sz="half" idx="1"/>
          </p:nvPr>
        </p:nvPicPr>
        <p:blipFill>
          <a:blip r:embed="rId1"/>
          <a:stretch>
            <a:fillRect/>
          </a:stretch>
        </p:blipFill>
        <p:spPr>
          <a:xfrm>
            <a:off x="274320" y="1184275"/>
            <a:ext cx="4114800" cy="5105400"/>
          </a:xfrm>
        </p:spPr>
      </p:pic>
      <p:pic>
        <p:nvPicPr>
          <p:cNvPr id="24579" name="内容占位符 24578" descr="图片2"/>
          <p:cNvPicPr>
            <a:picLocks noChangeAspect="1"/>
          </p:cNvPicPr>
          <p:nvPr>
            <p:ph sz="half" idx="2"/>
          </p:nvPr>
        </p:nvPicPr>
        <p:blipFill>
          <a:blip r:embed="rId2"/>
          <a:stretch>
            <a:fillRect/>
          </a:stretch>
        </p:blipFill>
        <p:spPr>
          <a:xfrm>
            <a:off x="4495800" y="762000"/>
            <a:ext cx="4419600" cy="4716780"/>
          </a:xfrm>
        </p:spPr>
      </p:pic>
      <p:sp>
        <p:nvSpPr>
          <p:cNvPr id="24580" name="文本框 24579"/>
          <p:cNvSpPr txBox="1"/>
          <p:nvPr/>
        </p:nvSpPr>
        <p:spPr>
          <a:xfrm>
            <a:off x="627380" y="477520"/>
            <a:ext cx="3027680" cy="521970"/>
          </a:xfrm>
          <a:prstGeom prst="rect">
            <a:avLst/>
          </a:prstGeom>
          <a:noFill/>
          <a:ln w="9525">
            <a:noFill/>
          </a:ln>
        </p:spPr>
        <p:txBody>
          <a:bodyPr wrap="none">
            <a:spAutoFit/>
          </a:bodyPr>
          <a:p>
            <a:r>
              <a:rPr lang="zh-CN" altLang="en-US" sz="2800" b="1" dirty="0">
                <a:solidFill>
                  <a:srgbClr val="FFFF00"/>
                </a:solidFill>
                <a:effectLst>
                  <a:outerShdw blurRad="38100" dist="38100" dir="2700000">
                    <a:srgbClr val="000000"/>
                  </a:outerShdw>
                </a:effectLst>
                <a:latin typeface="Browallia New" panose="020B0604020202020204" charset="0"/>
                <a:ea typeface="微软雅黑" panose="020B0503020204020204" charset="-122"/>
              </a:rPr>
              <a:t>华尔和他的洋枪队</a:t>
            </a:r>
            <a:endParaRPr lang="zh-CN" altLang="en-US" sz="2800" b="1" dirty="0">
              <a:solidFill>
                <a:srgbClr val="FFFF00"/>
              </a:solidFill>
              <a:effectLst>
                <a:outerShdw blurRad="38100" dist="38100" dir="2700000">
                  <a:srgbClr val="000000"/>
                </a:outerShdw>
              </a:effectLst>
              <a:latin typeface="Browallia New" panose="020B0604020202020204" charset="0"/>
              <a:ea typeface="微软雅黑" panose="020B0503020204020204" charset="-122"/>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 name="Line 3"/>
          <p:cNvSpPr>
            <a:spLocks noChangeShapeType="1"/>
          </p:cNvSpPr>
          <p:nvPr/>
        </p:nvSpPr>
        <p:spPr bwMode="auto">
          <a:xfrm>
            <a:off x="1187624" y="605408"/>
            <a:ext cx="0" cy="5775920"/>
          </a:xfrm>
          <a:prstGeom prst="line">
            <a:avLst/>
          </a:prstGeom>
          <a:noFill/>
          <a:ln w="38100">
            <a:solidFill>
              <a:srgbClr val="000000"/>
            </a:solidFill>
            <a:round/>
          </a:ln>
          <a:effectLst/>
        </p:spPr>
        <p:txBody>
          <a:bodyPr/>
          <a:p>
            <a:endParaRPr lang="zh-CN" altLang="en-US"/>
          </a:p>
        </p:txBody>
      </p:sp>
      <p:sp>
        <p:nvSpPr>
          <p:cNvPr id="20487" name="Rectangle 7"/>
          <p:cNvSpPr>
            <a:spLocks noChangeArrowheads="1"/>
          </p:cNvSpPr>
          <p:nvPr/>
        </p:nvSpPr>
        <p:spPr bwMode="auto">
          <a:xfrm>
            <a:off x="1508760" y="621030"/>
            <a:ext cx="4872355" cy="702310"/>
          </a:xfrm>
          <a:prstGeom prst="rect">
            <a:avLst/>
          </a:prstGeom>
          <a:solidFill>
            <a:schemeClr val="tx1"/>
          </a:solidFill>
          <a:ln w="9525">
            <a:noFill/>
            <a:miter lim="800000"/>
          </a:ln>
          <a:effectLst/>
        </p:spPr>
        <p:txBody>
          <a:bodyPr/>
          <a:p>
            <a:pPr marL="342900" indent="-342900">
              <a:spcBef>
                <a:spcPct val="20000"/>
              </a:spcBef>
            </a:pPr>
            <a:r>
              <a:rPr lang="en-US" altLang="zh-CN" sz="3200" b="1" dirty="0" smtClean="0">
                <a:solidFill>
                  <a:schemeClr val="bg1"/>
                </a:solidFill>
                <a:latin typeface="黑体" panose="02010609060101010101" pitchFamily="49" charset="-122"/>
                <a:ea typeface="黑体" panose="02010609060101010101" pitchFamily="49" charset="-122"/>
              </a:rPr>
              <a:t>4.</a:t>
            </a:r>
            <a:r>
              <a:rPr lang="zh-CN" altLang="en-US" sz="3200" b="1" dirty="0" smtClean="0">
                <a:solidFill>
                  <a:schemeClr val="bg1"/>
                </a:solidFill>
                <a:latin typeface="黑体" panose="02010609060101010101" pitchFamily="49" charset="-122"/>
                <a:ea typeface="黑体" panose="02010609060101010101" pitchFamily="49" charset="-122"/>
              </a:rPr>
              <a:t>太平天国失败的原因</a:t>
            </a:r>
            <a:endParaRPr lang="zh-CN" altLang="en-US" sz="3200" b="1" i="1" dirty="0" smtClean="0">
              <a:solidFill>
                <a:schemeClr val="bg1"/>
              </a:solidFill>
              <a:latin typeface="黑体" panose="02010609060101010101" pitchFamily="49" charset="-122"/>
              <a:ea typeface="黑体" panose="02010609060101010101" pitchFamily="49" charset="-122"/>
            </a:endParaRPr>
          </a:p>
        </p:txBody>
      </p:sp>
      <p:pic>
        <p:nvPicPr>
          <p:cNvPr id="11" name="Picture 6" descr="182"/>
          <p:cNvPicPr>
            <a:picLocks noChangeAspect="1" noChangeArrowheads="1"/>
          </p:cNvPicPr>
          <p:nvPr/>
        </p:nvPicPr>
        <p:blipFill>
          <a:blip r:embed="rId1" cstate="print"/>
          <a:srcRect/>
          <a:stretch>
            <a:fillRect/>
          </a:stretch>
        </p:blipFill>
        <p:spPr bwMode="auto">
          <a:xfrm>
            <a:off x="1259632" y="6000452"/>
            <a:ext cx="7372350" cy="596900"/>
          </a:xfrm>
          <a:prstGeom prst="rect">
            <a:avLst/>
          </a:prstGeom>
          <a:noFill/>
        </p:spPr>
      </p:pic>
      <p:sp>
        <p:nvSpPr>
          <p:cNvPr id="2" name="Text Box 2"/>
          <p:cNvSpPr txBox="1">
            <a:spLocks noChangeArrowheads="1"/>
          </p:cNvSpPr>
          <p:nvPr/>
        </p:nvSpPr>
        <p:spPr bwMode="auto">
          <a:xfrm>
            <a:off x="325755" y="1411605"/>
            <a:ext cx="736600" cy="4791075"/>
          </a:xfrm>
          <a:prstGeom prst="rect">
            <a:avLst/>
          </a:prstGeom>
          <a:solidFill>
            <a:schemeClr val="tx1"/>
          </a:solidFill>
          <a:ln w="9525">
            <a:noFill/>
            <a:miter lim="800000"/>
          </a:ln>
          <a:effectLst/>
        </p:spPr>
        <p:txBody>
          <a:bodyPr vert="eaVert" wrap="square">
            <a:spAutoFit/>
          </a:bodyPr>
          <a:p>
            <a:pPr algn="ctr">
              <a:spcBef>
                <a:spcPct val="50000"/>
              </a:spcBef>
            </a:pPr>
            <a:r>
              <a:rPr kumimoji="1" lang="zh-CN" altLang="en-US" sz="3600" b="1" dirty="0" smtClean="0">
                <a:solidFill>
                  <a:schemeClr val="bg1"/>
                </a:solidFill>
                <a:latin typeface="Times New Roman" panose="02020603050405020304" pitchFamily="18" charset="0"/>
                <a:ea typeface="华文彩云" panose="02010800040101010101" pitchFamily="2" charset="-122"/>
              </a:rPr>
              <a:t>三、天京陷落</a:t>
            </a:r>
            <a:endParaRPr kumimoji="1" lang="zh-CN" altLang="en-US" sz="3600" b="1" dirty="0">
              <a:solidFill>
                <a:schemeClr val="bg1"/>
              </a:solidFill>
              <a:latin typeface="Times New Roman" panose="02020603050405020304" pitchFamily="18" charset="0"/>
              <a:ea typeface="华文彩云" panose="02010800040101010101" pitchFamily="2" charset="-122"/>
            </a:endParaRPr>
          </a:p>
        </p:txBody>
      </p:sp>
      <p:sp>
        <p:nvSpPr>
          <p:cNvPr id="3" name="文本框 116737"/>
          <p:cNvSpPr txBox="1"/>
          <p:nvPr/>
        </p:nvSpPr>
        <p:spPr>
          <a:xfrm>
            <a:off x="1508760" y="3303905"/>
            <a:ext cx="6278245" cy="1188720"/>
          </a:xfrm>
          <a:prstGeom prst="rect">
            <a:avLst/>
          </a:prstGeom>
          <a:solidFill>
            <a:srgbClr val="008000"/>
          </a:solidFill>
          <a:ln w="9525" cap="flat" cmpd="sng">
            <a:solidFill>
              <a:srgbClr val="FFFFFF"/>
            </a:solidFill>
            <a:prstDash val="solid"/>
            <a:miter/>
            <a:headEnd type="none" w="med" len="med"/>
            <a:tailEnd type="none" w="med" len="med"/>
          </a:ln>
        </p:spPr>
        <p:txBody>
          <a:bodyPr anchor="ctr"/>
          <a:p>
            <a:r>
              <a:rPr lang="en-US" altLang="zh-CN" sz="2400" b="1" dirty="0" smtClean="0">
                <a:solidFill>
                  <a:srgbClr val="C00000"/>
                </a:solidFill>
                <a:latin typeface="黑体" panose="02010609060101010101" pitchFamily="49" charset="-122"/>
                <a:ea typeface="黑体" panose="02010609060101010101" pitchFamily="49" charset="-122"/>
              </a:rPr>
              <a:t> </a:t>
            </a:r>
            <a:r>
              <a:rPr lang="zh-CN" altLang="en-US" sz="3200" b="1" dirty="0">
                <a:solidFill>
                  <a:srgbClr val="C00000"/>
                </a:solidFill>
                <a:latin typeface="黑体" panose="02010609060101010101" pitchFamily="49" charset="-122"/>
                <a:ea typeface="黑体" panose="02010609060101010101" pitchFamily="49" charset="-122"/>
                <a:sym typeface="+mn-ea"/>
              </a:rPr>
              <a:t>②客观原因：</a:t>
            </a:r>
            <a:r>
              <a:rPr lang="zh-CN" altLang="en-US" sz="3200" b="1" dirty="0">
                <a:solidFill>
                  <a:srgbClr val="FFFF00"/>
                </a:solidFill>
                <a:latin typeface="华文新魏" panose="02010800040101010101" pitchFamily="2" charset="-122"/>
                <a:ea typeface="华文新魏" panose="02010800040101010101" pitchFamily="2" charset="-122"/>
                <a:sym typeface="+mn-ea"/>
              </a:rPr>
              <a:t>中外反动势力的联合绞杀。</a:t>
            </a:r>
            <a:endParaRPr lang="zh-CN" altLang="en-US" sz="3200" b="1" dirty="0" smtClean="0">
              <a:solidFill>
                <a:srgbClr val="FFFF00"/>
              </a:solidFill>
              <a:latin typeface="华文新魏" panose="02010800040101010101" pitchFamily="2" charset="-122"/>
              <a:ea typeface="华文新魏" panose="02010800040101010101" pitchFamily="2" charset="-122"/>
              <a:sym typeface="+mn-ea"/>
            </a:endParaRPr>
          </a:p>
        </p:txBody>
      </p:sp>
      <p:sp>
        <p:nvSpPr>
          <p:cNvPr id="4" name="文本框 116737"/>
          <p:cNvSpPr txBox="1"/>
          <p:nvPr/>
        </p:nvSpPr>
        <p:spPr>
          <a:xfrm>
            <a:off x="1508760" y="1672590"/>
            <a:ext cx="6278245" cy="1330325"/>
          </a:xfrm>
          <a:prstGeom prst="rect">
            <a:avLst/>
          </a:prstGeom>
          <a:solidFill>
            <a:srgbClr val="008000"/>
          </a:solidFill>
          <a:ln w="9525" cap="flat" cmpd="sng">
            <a:solidFill>
              <a:srgbClr val="FFFFFF"/>
            </a:solidFill>
            <a:prstDash val="solid"/>
            <a:miter/>
            <a:headEnd type="none" w="med" len="med"/>
            <a:tailEnd type="none" w="med" len="med"/>
          </a:ln>
        </p:spPr>
        <p:txBody>
          <a:bodyPr anchor="ctr"/>
          <a:p>
            <a:pPr>
              <a:lnSpc>
                <a:spcPct val="110000"/>
              </a:lnSpc>
            </a:pPr>
            <a:r>
              <a:rPr lang="en-US" altLang="zh-CN" sz="2400" b="1" dirty="0" smtClean="0">
                <a:solidFill>
                  <a:srgbClr val="FF0000"/>
                </a:solidFill>
                <a:latin typeface="Times New Roman" panose="02020603050405020304" pitchFamily="18" charset="0"/>
                <a:ea typeface="楷体_GB2312" panose="02010609030101010101" pitchFamily="49" charset="-122"/>
              </a:rPr>
              <a:t> </a:t>
            </a:r>
            <a:r>
              <a:rPr lang="zh-CN" altLang="en-US" sz="3200" b="1" dirty="0">
                <a:solidFill>
                  <a:srgbClr val="C00000"/>
                </a:solidFill>
                <a:ea typeface="黑体" panose="02010609060101010101" pitchFamily="49" charset="-122"/>
                <a:sym typeface="+mn-ea"/>
              </a:rPr>
              <a:t>①主观原因：</a:t>
            </a:r>
            <a:r>
              <a:rPr lang="zh-CN" altLang="en-US" sz="3200" dirty="0">
                <a:solidFill>
                  <a:srgbClr val="FFFF00"/>
                </a:solidFill>
                <a:ea typeface="黑体" panose="02010609060101010101" pitchFamily="49" charset="-122"/>
                <a:sym typeface="+mn-ea"/>
              </a:rPr>
              <a:t>农民阶级的局限性和</a:t>
            </a:r>
            <a:r>
              <a:rPr lang="zh-CN" altLang="en-US" sz="3200" b="1" dirty="0">
                <a:solidFill>
                  <a:srgbClr val="FFFF00"/>
                </a:solidFill>
                <a:latin typeface="华文新魏" panose="02010800040101010101" pitchFamily="2" charset="-122"/>
                <a:ea typeface="华文新魏" panose="02010800040101010101" pitchFamily="2" charset="-122"/>
                <a:sym typeface="+mn-ea"/>
              </a:rPr>
              <a:t>战略上的失误。</a:t>
            </a:r>
            <a:endParaRPr lang="zh-CN" altLang="en-US" sz="3200" b="1" dirty="0" smtClean="0">
              <a:solidFill>
                <a:srgbClr val="FFFF00"/>
              </a:solidFill>
              <a:latin typeface="华文新魏" panose="02010800040101010101" pitchFamily="2" charset="-122"/>
              <a:ea typeface="华文新魏" panose="02010800040101010101" pitchFamily="2" charset="-122"/>
              <a:sym typeface="+mn-ea"/>
            </a:endParaRPr>
          </a:p>
        </p:txBody>
      </p:sp>
      <p:sp>
        <p:nvSpPr>
          <p:cNvPr id="5" name="Rectangle 7"/>
          <p:cNvSpPr>
            <a:spLocks noChangeArrowheads="1"/>
          </p:cNvSpPr>
          <p:nvPr/>
        </p:nvSpPr>
        <p:spPr bwMode="auto">
          <a:xfrm>
            <a:off x="1508760" y="4789170"/>
            <a:ext cx="6583045" cy="1160145"/>
          </a:xfrm>
          <a:prstGeom prst="rect">
            <a:avLst/>
          </a:prstGeom>
          <a:solidFill>
            <a:schemeClr val="tx1"/>
          </a:solidFill>
          <a:ln w="9525">
            <a:noFill/>
            <a:miter lim="800000"/>
          </a:ln>
          <a:effectLst/>
        </p:spPr>
        <p:txBody>
          <a:bodyPr/>
          <a:p>
            <a:pPr marL="342900" indent="-342900">
              <a:spcBef>
                <a:spcPct val="20000"/>
              </a:spcBef>
            </a:pPr>
            <a:r>
              <a:rPr lang="zh-CN" altLang="en-US" sz="3200" b="1" i="1" dirty="0" smtClean="0">
                <a:solidFill>
                  <a:srgbClr val="FFFF00"/>
                </a:solidFill>
                <a:latin typeface="黑体" panose="02010609060101010101" pitchFamily="49" charset="-122"/>
                <a:ea typeface="黑体" panose="02010609060101010101" pitchFamily="49" charset="-122"/>
              </a:rPr>
              <a:t>启示：</a:t>
            </a:r>
            <a:r>
              <a:rPr lang="zh-CN" altLang="en-US" sz="2400" b="1" dirty="0">
                <a:solidFill>
                  <a:schemeClr val="bg1"/>
                </a:solidFill>
                <a:latin typeface="Arial" panose="020B0604020202020204" pitchFamily="34" charset="0"/>
                <a:sym typeface="+mn-ea"/>
              </a:rPr>
              <a:t>由于阶级和时代的局限性，农民阶级不能领导中国的民主革命取得胜利。</a:t>
            </a:r>
            <a:r>
              <a:rPr lang="zh-CN" altLang="en-US" sz="3200" b="1" dirty="0">
                <a:latin typeface="Arial" panose="020B0604020202020204" pitchFamily="34" charset="0"/>
                <a:sym typeface="+mn-ea"/>
              </a:rPr>
              <a:t>。</a:t>
            </a:r>
            <a:endParaRPr lang="zh-CN" altLang="en-US" sz="3200" b="1" i="1" dirty="0" smtClean="0">
              <a:solidFill>
                <a:schemeClr val="bg1"/>
              </a:solidFill>
              <a:latin typeface="黑体" panose="02010609060101010101" pitchFamily="49" charset="-122"/>
              <a:ea typeface="黑体" panose="02010609060101010101" pitchFamily="49" charset="-122"/>
            </a:endParaRPr>
          </a:p>
        </p:txBody>
      </p:sp>
      <p:pic>
        <p:nvPicPr>
          <p:cNvPr id="9" name="Picture 2"/>
          <p:cNvPicPr>
            <a:picLocks noChangeAspect="1" noChangeArrowheads="1"/>
          </p:cNvPicPr>
          <p:nvPr/>
        </p:nvPicPr>
        <p:blipFill>
          <a:blip r:embed="rId2"/>
          <a:srcRect/>
          <a:stretch>
            <a:fillRect/>
          </a:stretch>
        </p:blipFill>
        <p:spPr bwMode="auto">
          <a:xfrm>
            <a:off x="7380357" y="366361"/>
            <a:ext cx="704910" cy="781199"/>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 name="Line 3"/>
          <p:cNvSpPr>
            <a:spLocks noChangeShapeType="1"/>
          </p:cNvSpPr>
          <p:nvPr/>
        </p:nvSpPr>
        <p:spPr bwMode="auto">
          <a:xfrm>
            <a:off x="1187624" y="605408"/>
            <a:ext cx="0" cy="5775920"/>
          </a:xfrm>
          <a:prstGeom prst="line">
            <a:avLst/>
          </a:prstGeom>
          <a:noFill/>
          <a:ln w="38100">
            <a:solidFill>
              <a:srgbClr val="000000"/>
            </a:solidFill>
            <a:round/>
          </a:ln>
          <a:effectLst/>
        </p:spPr>
        <p:txBody>
          <a:bodyPr/>
          <a:p>
            <a:endParaRPr lang="zh-CN" altLang="en-US"/>
          </a:p>
        </p:txBody>
      </p:sp>
      <p:sp>
        <p:nvSpPr>
          <p:cNvPr id="20487" name="Rectangle 7"/>
          <p:cNvSpPr>
            <a:spLocks noChangeArrowheads="1"/>
          </p:cNvSpPr>
          <p:nvPr/>
        </p:nvSpPr>
        <p:spPr bwMode="auto">
          <a:xfrm>
            <a:off x="1508760" y="605155"/>
            <a:ext cx="1725295" cy="628015"/>
          </a:xfrm>
          <a:prstGeom prst="rect">
            <a:avLst/>
          </a:prstGeom>
          <a:solidFill>
            <a:schemeClr val="tx1"/>
          </a:solidFill>
          <a:ln w="9525">
            <a:noFill/>
            <a:miter lim="800000"/>
          </a:ln>
          <a:effectLst/>
        </p:spPr>
        <p:txBody>
          <a:bodyPr/>
          <a:p>
            <a:pPr marL="342900" indent="-342900">
              <a:lnSpc>
                <a:spcPct val="110000"/>
              </a:lnSpc>
              <a:spcBef>
                <a:spcPct val="20000"/>
              </a:spcBef>
            </a:pPr>
            <a:r>
              <a:rPr lang="en-US" altLang="zh-CN" sz="2800" b="1" dirty="0" smtClean="0">
                <a:solidFill>
                  <a:schemeClr val="bg1"/>
                </a:solidFill>
                <a:latin typeface="黑体" panose="02010609060101010101" pitchFamily="49" charset="-122"/>
                <a:ea typeface="黑体" panose="02010609060101010101" pitchFamily="49" charset="-122"/>
              </a:rPr>
              <a:t>1.</a:t>
            </a:r>
            <a:r>
              <a:rPr lang="zh-CN" altLang="en-US" sz="2800" b="1" dirty="0" smtClean="0">
                <a:solidFill>
                  <a:schemeClr val="bg1"/>
                </a:solidFill>
                <a:latin typeface="黑体" panose="02010609060101010101" pitchFamily="49" charset="-122"/>
                <a:ea typeface="黑体" panose="02010609060101010101" pitchFamily="49" charset="-122"/>
              </a:rPr>
              <a:t>意义</a:t>
            </a:r>
            <a:r>
              <a:rPr lang="zh-CN" altLang="en-US" sz="2800" dirty="0">
                <a:solidFill>
                  <a:schemeClr val="bg1"/>
                </a:solidFill>
                <a:latin typeface="黑体" panose="02010609060101010101" pitchFamily="49" charset="-122"/>
                <a:ea typeface="黑体" panose="02010609060101010101" pitchFamily="49" charset="-122"/>
                <a:sym typeface="+mn-ea"/>
              </a:rPr>
              <a:t>：</a:t>
            </a:r>
            <a:endParaRPr lang="zh-CN" altLang="en-US" sz="2800" b="1" i="1" dirty="0" smtClean="0">
              <a:solidFill>
                <a:schemeClr val="bg1"/>
              </a:solidFill>
              <a:latin typeface="黑体" panose="02010609060101010101" pitchFamily="49" charset="-122"/>
              <a:ea typeface="黑体" panose="02010609060101010101" pitchFamily="49" charset="-122"/>
              <a:sym typeface="+mn-ea"/>
            </a:endParaRPr>
          </a:p>
        </p:txBody>
      </p:sp>
      <p:pic>
        <p:nvPicPr>
          <p:cNvPr id="11" name="Picture 6" descr="182"/>
          <p:cNvPicPr>
            <a:picLocks noChangeAspect="1" noChangeArrowheads="1"/>
          </p:cNvPicPr>
          <p:nvPr/>
        </p:nvPicPr>
        <p:blipFill>
          <a:blip r:embed="rId1" cstate="print"/>
          <a:srcRect/>
          <a:stretch>
            <a:fillRect/>
          </a:stretch>
        </p:blipFill>
        <p:spPr bwMode="auto">
          <a:xfrm>
            <a:off x="1259632" y="6000452"/>
            <a:ext cx="7372350" cy="596900"/>
          </a:xfrm>
          <a:prstGeom prst="rect">
            <a:avLst/>
          </a:prstGeom>
          <a:noFill/>
        </p:spPr>
      </p:pic>
      <p:sp>
        <p:nvSpPr>
          <p:cNvPr id="2" name="Text Box 2"/>
          <p:cNvSpPr txBox="1">
            <a:spLocks noChangeArrowheads="1"/>
          </p:cNvSpPr>
          <p:nvPr/>
        </p:nvSpPr>
        <p:spPr bwMode="auto">
          <a:xfrm>
            <a:off x="325755" y="812165"/>
            <a:ext cx="736600" cy="5390515"/>
          </a:xfrm>
          <a:prstGeom prst="rect">
            <a:avLst/>
          </a:prstGeom>
          <a:solidFill>
            <a:schemeClr val="tx1"/>
          </a:solidFill>
          <a:ln w="9525">
            <a:noFill/>
            <a:miter lim="800000"/>
          </a:ln>
          <a:effectLst/>
        </p:spPr>
        <p:txBody>
          <a:bodyPr vert="eaVert" wrap="square">
            <a:spAutoFit/>
          </a:bodyPr>
          <a:p>
            <a:pPr algn="ctr">
              <a:spcBef>
                <a:spcPct val="50000"/>
              </a:spcBef>
            </a:pPr>
            <a:r>
              <a:rPr kumimoji="1" lang="zh-CN" altLang="en-US" sz="3600" b="1" dirty="0" smtClean="0">
                <a:solidFill>
                  <a:schemeClr val="bg1"/>
                </a:solidFill>
                <a:latin typeface="Times New Roman" panose="02020603050405020304" pitchFamily="18" charset="0"/>
                <a:ea typeface="华文彩云" panose="02010800040101010101" pitchFamily="2" charset="-122"/>
              </a:rPr>
              <a:t>四、太平天国的历史功绩</a:t>
            </a:r>
            <a:endParaRPr kumimoji="1" lang="zh-CN" altLang="en-US" sz="3600" b="1" dirty="0">
              <a:solidFill>
                <a:schemeClr val="bg1"/>
              </a:solidFill>
              <a:latin typeface="Times New Roman" panose="02020603050405020304" pitchFamily="18" charset="0"/>
              <a:ea typeface="华文彩云" panose="02010800040101010101" pitchFamily="2" charset="-122"/>
            </a:endParaRPr>
          </a:p>
        </p:txBody>
      </p:sp>
      <p:sp>
        <p:nvSpPr>
          <p:cNvPr id="3" name="Rectangle 7"/>
          <p:cNvSpPr>
            <a:spLocks noChangeArrowheads="1"/>
          </p:cNvSpPr>
          <p:nvPr/>
        </p:nvSpPr>
        <p:spPr bwMode="auto">
          <a:xfrm>
            <a:off x="1508760" y="3446145"/>
            <a:ext cx="1724660" cy="626745"/>
          </a:xfrm>
          <a:prstGeom prst="rect">
            <a:avLst/>
          </a:prstGeom>
          <a:solidFill>
            <a:schemeClr val="tx1"/>
          </a:solidFill>
          <a:ln w="9525">
            <a:noFill/>
            <a:miter lim="800000"/>
          </a:ln>
          <a:effectLst/>
        </p:spPr>
        <p:txBody>
          <a:bodyPr/>
          <a:p>
            <a:pPr marL="342900" indent="-342900">
              <a:lnSpc>
                <a:spcPct val="110000"/>
              </a:lnSpc>
              <a:spcBef>
                <a:spcPct val="20000"/>
              </a:spcBef>
            </a:pPr>
            <a:r>
              <a:rPr lang="en-US" altLang="zh-CN" sz="2800" b="1" dirty="0" smtClean="0">
                <a:solidFill>
                  <a:schemeClr val="bg1"/>
                </a:solidFill>
                <a:latin typeface="黑体" panose="02010609060101010101" pitchFamily="49" charset="-122"/>
                <a:ea typeface="黑体" panose="02010609060101010101" pitchFamily="49" charset="-122"/>
              </a:rPr>
              <a:t>2.</a:t>
            </a:r>
            <a:r>
              <a:rPr lang="zh-CN" altLang="en-US" sz="2800" b="1" dirty="0" smtClean="0">
                <a:solidFill>
                  <a:schemeClr val="bg1"/>
                </a:solidFill>
                <a:latin typeface="黑体" panose="02010609060101010101" pitchFamily="49" charset="-122"/>
                <a:ea typeface="黑体" panose="02010609060101010101" pitchFamily="49" charset="-122"/>
              </a:rPr>
              <a:t>评价</a:t>
            </a:r>
            <a:r>
              <a:rPr lang="zh-CN" altLang="en-US" sz="2800" dirty="0">
                <a:solidFill>
                  <a:schemeClr val="bg1"/>
                </a:solidFill>
                <a:latin typeface="黑体" panose="02010609060101010101" pitchFamily="49" charset="-122"/>
                <a:ea typeface="黑体" panose="02010609060101010101" pitchFamily="49" charset="-122"/>
                <a:sym typeface="+mn-ea"/>
              </a:rPr>
              <a:t>：</a:t>
            </a:r>
            <a:endParaRPr lang="zh-CN" altLang="en-US" sz="2800" b="1" i="1" dirty="0" smtClean="0">
              <a:solidFill>
                <a:schemeClr val="bg1"/>
              </a:solidFill>
              <a:latin typeface="黑体" panose="02010609060101010101" pitchFamily="49" charset="-122"/>
              <a:ea typeface="黑体" panose="02010609060101010101" pitchFamily="49" charset="-122"/>
              <a:sym typeface="+mn-ea"/>
            </a:endParaRPr>
          </a:p>
        </p:txBody>
      </p:sp>
      <p:sp>
        <p:nvSpPr>
          <p:cNvPr id="7" name="文本框 116737"/>
          <p:cNvSpPr txBox="1"/>
          <p:nvPr/>
        </p:nvSpPr>
        <p:spPr>
          <a:xfrm>
            <a:off x="1508760" y="1567180"/>
            <a:ext cx="6687820" cy="1402715"/>
          </a:xfrm>
          <a:prstGeom prst="rect">
            <a:avLst/>
          </a:prstGeom>
          <a:solidFill>
            <a:srgbClr val="008000"/>
          </a:solidFill>
          <a:ln w="9525" cap="flat" cmpd="sng">
            <a:solidFill>
              <a:srgbClr val="FFFFFF"/>
            </a:solidFill>
            <a:prstDash val="solid"/>
            <a:miter/>
            <a:headEnd type="none" w="med" len="med"/>
            <a:tailEnd type="none" w="med" len="med"/>
          </a:ln>
        </p:spPr>
        <p:txBody>
          <a:bodyPr anchor="ctr"/>
          <a:p>
            <a:pPr>
              <a:lnSpc>
                <a:spcPct val="140000"/>
              </a:lnSpc>
            </a:pPr>
            <a:r>
              <a:rPr lang="zh-CN" sz="2400" b="1" dirty="0" smtClean="0">
                <a:solidFill>
                  <a:srgbClr val="FF0000"/>
                </a:solidFill>
                <a:latin typeface="Times New Roman" panose="02020603050405020304" pitchFamily="18" charset="0"/>
                <a:ea typeface="楷体_GB2312" panose="02010609030101010101" pitchFamily="49" charset="-122"/>
              </a:rPr>
              <a:t>　　</a:t>
            </a:r>
            <a:r>
              <a:rPr lang="zh-CN" altLang="en-US" sz="2800" dirty="0">
                <a:solidFill>
                  <a:srgbClr val="FFFF00"/>
                </a:solidFill>
                <a:ea typeface="黑体" panose="02010609060101010101" pitchFamily="49" charset="-122"/>
                <a:sym typeface="+mn-ea"/>
              </a:rPr>
              <a:t>沉重地打击了清朝的统治和外国侵略势力，谱写了中国近代史上壮烈的一章。</a:t>
            </a:r>
            <a:endParaRPr lang="zh-CN" altLang="en-US" sz="2800" b="1" dirty="0" smtClean="0">
              <a:solidFill>
                <a:srgbClr val="FFFF00"/>
              </a:solidFill>
              <a:latin typeface="华文新魏" panose="02010800040101010101" pitchFamily="2" charset="-122"/>
              <a:ea typeface="黑体" panose="02010609060101010101" pitchFamily="49" charset="-122"/>
              <a:sym typeface="+mn-ea"/>
            </a:endParaRPr>
          </a:p>
        </p:txBody>
      </p:sp>
      <p:sp>
        <p:nvSpPr>
          <p:cNvPr id="8" name="文本框 116737"/>
          <p:cNvSpPr txBox="1"/>
          <p:nvPr/>
        </p:nvSpPr>
        <p:spPr>
          <a:xfrm>
            <a:off x="1508760" y="4353560"/>
            <a:ext cx="6687820" cy="1402715"/>
          </a:xfrm>
          <a:prstGeom prst="rect">
            <a:avLst/>
          </a:prstGeom>
          <a:solidFill>
            <a:srgbClr val="008000"/>
          </a:solidFill>
          <a:ln w="9525" cap="flat" cmpd="sng">
            <a:solidFill>
              <a:srgbClr val="FFFFFF"/>
            </a:solidFill>
            <a:prstDash val="solid"/>
            <a:miter/>
            <a:headEnd type="none" w="med" len="med"/>
            <a:tailEnd type="none" w="med" len="med"/>
          </a:ln>
        </p:spPr>
        <p:txBody>
          <a:bodyPr anchor="ctr"/>
          <a:p>
            <a:pPr>
              <a:lnSpc>
                <a:spcPct val="140000"/>
              </a:lnSpc>
            </a:pPr>
            <a:r>
              <a:rPr lang="zh-CN" sz="2400" b="1" dirty="0" smtClean="0">
                <a:solidFill>
                  <a:srgbClr val="FF0000"/>
                </a:solidFill>
                <a:latin typeface="Times New Roman" panose="02020603050405020304" pitchFamily="18" charset="0"/>
                <a:ea typeface="楷体_GB2312" panose="02010609030101010101" pitchFamily="49" charset="-122"/>
              </a:rPr>
              <a:t>　　</a:t>
            </a:r>
            <a:r>
              <a:rPr lang="zh-CN" sz="2800" b="1" dirty="0" smtClean="0">
                <a:solidFill>
                  <a:srgbClr val="FFFF00"/>
                </a:solidFill>
                <a:latin typeface="黑体" panose="02010609060101010101" pitchFamily="49" charset="-122"/>
                <a:ea typeface="黑体" panose="02010609060101010101" pitchFamily="49" charset="-122"/>
              </a:rPr>
              <a:t>它是</a:t>
            </a:r>
            <a:r>
              <a:rPr lang="zh-CN" altLang="en-US" sz="2800">
                <a:solidFill>
                  <a:srgbClr val="FFFF00"/>
                </a:solidFill>
                <a:latin typeface="黑体" panose="02010609060101010101" pitchFamily="49" charset="-122"/>
                <a:ea typeface="黑体" panose="02010609060101010101" pitchFamily="49" charset="-122"/>
                <a:sym typeface="+mn-ea"/>
              </a:rPr>
              <a:t>中国历史上规模最大、历时时间最长的农民起义运动</a:t>
            </a:r>
            <a:r>
              <a:rPr lang="zh-CN" altLang="en-US" sz="2800" dirty="0">
                <a:solidFill>
                  <a:srgbClr val="FFFF00"/>
                </a:solidFill>
                <a:latin typeface="黑体" panose="02010609060101010101" pitchFamily="49" charset="-122"/>
                <a:ea typeface="黑体" panose="02010609060101010101" pitchFamily="49" charset="-122"/>
                <a:sym typeface="+mn-ea"/>
              </a:rPr>
              <a:t>。</a:t>
            </a:r>
            <a:endParaRPr lang="zh-CN" altLang="en-US" sz="2800" b="1" dirty="0" smtClean="0">
              <a:solidFill>
                <a:srgbClr val="FFFF00"/>
              </a:solidFill>
              <a:latin typeface="黑体" panose="02010609060101010101" pitchFamily="49" charset="-122"/>
              <a:ea typeface="黑体" panose="02010609060101010101" pitchFamily="49"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8"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291842" name="矩形 291841"/>
          <p:cNvSpPr/>
          <p:nvPr/>
        </p:nvSpPr>
        <p:spPr>
          <a:xfrm>
            <a:off x="1597025" y="1102995"/>
            <a:ext cx="5950585" cy="460375"/>
          </a:xfrm>
          <a:prstGeom prst="rect">
            <a:avLst/>
          </a:prstGeom>
          <a:noFill/>
          <a:ln w="12700" cap="sq" cmpd="sng">
            <a:solidFill>
              <a:schemeClr val="hlink"/>
            </a:solidFill>
            <a:prstDash val="solid"/>
            <a:miter/>
            <a:headEnd type="none" w="sm" len="sm"/>
            <a:tailEnd type="none" w="sm" len="sm"/>
          </a:ln>
        </p:spPr>
        <p:txBody>
          <a:bodyPr wrap="square">
            <a:spAutoFit/>
          </a:bodyPr>
          <a:p>
            <a:pPr>
              <a:buClr>
                <a:schemeClr val="bg1"/>
              </a:buClr>
            </a:pPr>
            <a:r>
              <a:rPr lang="zh-CN" altLang="en-US" sz="2400" b="1" dirty="0">
                <a:solidFill>
                  <a:srgbClr val="FFFF00"/>
                </a:solidFill>
                <a:effectLst>
                  <a:outerShdw blurRad="38100" dist="38100" dir="2700000">
                    <a:srgbClr val="000000"/>
                  </a:outerShdw>
                </a:effectLst>
                <a:latin typeface="隶书" panose="02010509060101010101" pitchFamily="1" charset="-122"/>
                <a:ea typeface="隶书" panose="02010509060101010101" pitchFamily="1" charset="-122"/>
              </a:rPr>
              <a:t>太平天国运动小结（</a:t>
            </a:r>
            <a:r>
              <a:rPr lang="en-US" altLang="zh-CN" sz="2400" b="1" dirty="0">
                <a:solidFill>
                  <a:srgbClr val="FFFF00"/>
                </a:solidFill>
                <a:effectLst>
                  <a:outerShdw blurRad="38100" dist="38100" dir="2700000">
                    <a:srgbClr val="000000"/>
                  </a:outerShdw>
                </a:effectLst>
                <a:latin typeface="隶书" panose="02010509060101010101" pitchFamily="1" charset="-122"/>
                <a:ea typeface="隶书" panose="02010509060101010101" pitchFamily="1" charset="-122"/>
              </a:rPr>
              <a:t>1851----1864</a:t>
            </a:r>
            <a:r>
              <a:rPr lang="zh-CN" altLang="en-US" sz="2400" b="1" dirty="0">
                <a:solidFill>
                  <a:srgbClr val="FFFF00"/>
                </a:solidFill>
                <a:effectLst>
                  <a:outerShdw blurRad="38100" dist="38100" dir="2700000">
                    <a:srgbClr val="000000"/>
                  </a:outerShdw>
                </a:effectLst>
                <a:latin typeface="隶书" panose="02010509060101010101" pitchFamily="1" charset="-122"/>
                <a:ea typeface="隶书" panose="02010509060101010101" pitchFamily="1" charset="-122"/>
              </a:rPr>
              <a:t>年）</a:t>
            </a:r>
            <a:endParaRPr lang="zh-CN" altLang="en-US" sz="2400" b="1" dirty="0">
              <a:solidFill>
                <a:srgbClr val="FFFF00"/>
              </a:solidFill>
              <a:effectLst>
                <a:outerShdw blurRad="38100" dist="38100" dir="2700000">
                  <a:srgbClr val="000000"/>
                </a:outerShdw>
              </a:effectLst>
              <a:latin typeface="隶书" panose="02010509060101010101" pitchFamily="1" charset="-122"/>
              <a:ea typeface="隶书" panose="02010509060101010101" pitchFamily="1" charset="-122"/>
            </a:endParaRPr>
          </a:p>
        </p:txBody>
      </p:sp>
      <p:pic>
        <p:nvPicPr>
          <p:cNvPr id="25603" name="图片 25602"/>
          <p:cNvPicPr>
            <a:picLocks noChangeAspect="1"/>
          </p:cNvPicPr>
          <p:nvPr/>
        </p:nvPicPr>
        <p:blipFill>
          <a:blip r:embed="rId1"/>
          <a:stretch>
            <a:fillRect/>
          </a:stretch>
        </p:blipFill>
        <p:spPr>
          <a:xfrm>
            <a:off x="438785" y="1853565"/>
            <a:ext cx="8195310" cy="4366895"/>
          </a:xfrm>
          <a:prstGeom prst="rect">
            <a:avLst/>
          </a:prstGeom>
          <a:noFill/>
          <a:ln w="9525">
            <a:noFill/>
          </a:ln>
        </p:spPr>
      </p:pic>
      <p:pic>
        <p:nvPicPr>
          <p:cNvPr id="2" name="图片 1" descr="课件（课堂小结）"/>
          <p:cNvPicPr>
            <a:picLocks noChangeAspect="1"/>
          </p:cNvPicPr>
          <p:nvPr/>
        </p:nvPicPr>
        <p:blipFill>
          <a:blip r:embed="rId2"/>
          <a:stretch>
            <a:fillRect/>
          </a:stretch>
        </p:blipFill>
        <p:spPr>
          <a:xfrm>
            <a:off x="42545" y="219075"/>
            <a:ext cx="3449320" cy="820420"/>
          </a:xfrm>
          <a:prstGeom prst="rect">
            <a:avLst/>
          </a:prstGeom>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26627" name="对象 26626"/>
          <p:cNvGraphicFramePr/>
          <p:nvPr/>
        </p:nvGraphicFramePr>
        <p:xfrm>
          <a:off x="1476375" y="2133600"/>
          <a:ext cx="2205038" cy="558800"/>
        </p:xfrm>
        <a:graphic>
          <a:graphicData uri="http://schemas.openxmlformats.org/presentationml/2006/ole">
            <mc:AlternateContent xmlns:mc="http://schemas.openxmlformats.org/markup-compatibility/2006">
              <mc:Choice xmlns:v="urn:schemas-microsoft-com:vml" Requires="v">
                <p:oleObj spid="_x0000_s3098" name="" r:id="rId1" imgW="2289175" imgH="585470" progId="Word.Document.8">
                  <p:embed/>
                </p:oleObj>
              </mc:Choice>
              <mc:Fallback>
                <p:oleObj name="" r:id="rId1" imgW="2289175" imgH="585470" progId="Word.Document.8">
                  <p:embed/>
                  <p:pic>
                    <p:nvPicPr>
                      <p:cNvPr id="0" name="图片 3097"/>
                      <p:cNvPicPr/>
                      <p:nvPr/>
                    </p:nvPicPr>
                    <p:blipFill>
                      <a:blip r:embed="rId2"/>
                      <a:stretch>
                        <a:fillRect/>
                      </a:stretch>
                    </p:blipFill>
                    <p:spPr>
                      <a:xfrm>
                        <a:off x="1476375" y="2133600"/>
                        <a:ext cx="2205038" cy="558800"/>
                      </a:xfrm>
                      <a:prstGeom prst="rect">
                        <a:avLst/>
                      </a:prstGeom>
                      <a:noFill/>
                      <a:ln w="38100">
                        <a:noFill/>
                        <a:miter/>
                      </a:ln>
                    </p:spPr>
                  </p:pic>
                </p:oleObj>
              </mc:Fallback>
            </mc:AlternateContent>
          </a:graphicData>
        </a:graphic>
      </p:graphicFrame>
      <p:graphicFrame>
        <p:nvGraphicFramePr>
          <p:cNvPr id="26628" name="对象 26627"/>
          <p:cNvGraphicFramePr/>
          <p:nvPr/>
        </p:nvGraphicFramePr>
        <p:xfrm>
          <a:off x="6254750" y="2133600"/>
          <a:ext cx="2205038" cy="558800"/>
        </p:xfrm>
        <a:graphic>
          <a:graphicData uri="http://schemas.openxmlformats.org/presentationml/2006/ole">
            <mc:AlternateContent xmlns:mc="http://schemas.openxmlformats.org/markup-compatibility/2006">
              <mc:Choice xmlns:v="urn:schemas-microsoft-com:vml" Requires="v">
                <p:oleObj spid="_x0000_s3099" name="" r:id="rId3" imgW="2289175" imgH="585470" progId="Word.Document.8">
                  <p:embed/>
                </p:oleObj>
              </mc:Choice>
              <mc:Fallback>
                <p:oleObj name="" r:id="rId3" imgW="2289175" imgH="585470" progId="Word.Document.8">
                  <p:embed/>
                  <p:pic>
                    <p:nvPicPr>
                      <p:cNvPr id="0" name="图片 3098"/>
                      <p:cNvPicPr/>
                      <p:nvPr/>
                    </p:nvPicPr>
                    <p:blipFill>
                      <a:blip r:embed="rId4"/>
                      <a:stretch>
                        <a:fillRect/>
                      </a:stretch>
                    </p:blipFill>
                    <p:spPr>
                      <a:xfrm>
                        <a:off x="6254750" y="2133600"/>
                        <a:ext cx="2205038" cy="558800"/>
                      </a:xfrm>
                      <a:prstGeom prst="rect">
                        <a:avLst/>
                      </a:prstGeom>
                      <a:noFill/>
                      <a:ln w="38100">
                        <a:noFill/>
                        <a:miter/>
                      </a:ln>
                    </p:spPr>
                  </p:pic>
                </p:oleObj>
              </mc:Fallback>
            </mc:AlternateContent>
          </a:graphicData>
        </a:graphic>
      </p:graphicFrame>
      <p:graphicFrame>
        <p:nvGraphicFramePr>
          <p:cNvPr id="26629" name="对象 26628"/>
          <p:cNvGraphicFramePr/>
          <p:nvPr/>
        </p:nvGraphicFramePr>
        <p:xfrm>
          <a:off x="1692275" y="2725738"/>
          <a:ext cx="2205038" cy="558800"/>
        </p:xfrm>
        <a:graphic>
          <a:graphicData uri="http://schemas.openxmlformats.org/presentationml/2006/ole">
            <mc:AlternateContent xmlns:mc="http://schemas.openxmlformats.org/markup-compatibility/2006">
              <mc:Choice xmlns:v="urn:schemas-microsoft-com:vml" Requires="v">
                <p:oleObj spid="_x0000_s3100" name="" r:id="rId5" imgW="2289175" imgH="585470" progId="Word.Document.8">
                  <p:embed/>
                </p:oleObj>
              </mc:Choice>
              <mc:Fallback>
                <p:oleObj name="" r:id="rId5" imgW="2289175" imgH="585470" progId="Word.Document.8">
                  <p:embed/>
                  <p:pic>
                    <p:nvPicPr>
                      <p:cNvPr id="0" name="图片 3099"/>
                      <p:cNvPicPr/>
                      <p:nvPr/>
                    </p:nvPicPr>
                    <p:blipFill>
                      <a:blip r:embed="rId6"/>
                      <a:stretch>
                        <a:fillRect/>
                      </a:stretch>
                    </p:blipFill>
                    <p:spPr>
                      <a:xfrm>
                        <a:off x="1692275" y="2725738"/>
                        <a:ext cx="2205038" cy="558800"/>
                      </a:xfrm>
                      <a:prstGeom prst="rect">
                        <a:avLst/>
                      </a:prstGeom>
                      <a:noFill/>
                      <a:ln w="38100">
                        <a:noFill/>
                        <a:miter/>
                      </a:ln>
                    </p:spPr>
                  </p:pic>
                </p:oleObj>
              </mc:Fallback>
            </mc:AlternateContent>
          </a:graphicData>
        </a:graphic>
      </p:graphicFrame>
      <p:graphicFrame>
        <p:nvGraphicFramePr>
          <p:cNvPr id="26630" name="对象 26629"/>
          <p:cNvGraphicFramePr/>
          <p:nvPr/>
        </p:nvGraphicFramePr>
        <p:xfrm>
          <a:off x="4643438" y="2708275"/>
          <a:ext cx="2205037" cy="558800"/>
        </p:xfrm>
        <a:graphic>
          <a:graphicData uri="http://schemas.openxmlformats.org/presentationml/2006/ole">
            <mc:AlternateContent xmlns:mc="http://schemas.openxmlformats.org/markup-compatibility/2006">
              <mc:Choice xmlns:v="urn:schemas-microsoft-com:vml" Requires="v">
                <p:oleObj spid="_x0000_s3101" name="" r:id="rId7" imgW="2289175" imgH="585470" progId="Word.Document.8">
                  <p:embed/>
                </p:oleObj>
              </mc:Choice>
              <mc:Fallback>
                <p:oleObj name="" r:id="rId7" imgW="2289175" imgH="585470" progId="Word.Document.8">
                  <p:embed/>
                  <p:pic>
                    <p:nvPicPr>
                      <p:cNvPr id="0" name="图片 3100"/>
                      <p:cNvPicPr/>
                      <p:nvPr/>
                    </p:nvPicPr>
                    <p:blipFill>
                      <a:blip r:embed="rId8"/>
                      <a:stretch>
                        <a:fillRect/>
                      </a:stretch>
                    </p:blipFill>
                    <p:spPr>
                      <a:xfrm>
                        <a:off x="4643438" y="2708275"/>
                        <a:ext cx="2205037" cy="558800"/>
                      </a:xfrm>
                      <a:prstGeom prst="rect">
                        <a:avLst/>
                      </a:prstGeom>
                      <a:noFill/>
                      <a:ln w="38100">
                        <a:noFill/>
                        <a:miter/>
                      </a:ln>
                    </p:spPr>
                  </p:pic>
                </p:oleObj>
              </mc:Fallback>
            </mc:AlternateContent>
          </a:graphicData>
        </a:graphic>
      </p:graphicFrame>
      <p:graphicFrame>
        <p:nvGraphicFramePr>
          <p:cNvPr id="26631" name="对象 26630"/>
          <p:cNvGraphicFramePr/>
          <p:nvPr/>
        </p:nvGraphicFramePr>
        <p:xfrm>
          <a:off x="5292725" y="3284538"/>
          <a:ext cx="2205038" cy="558800"/>
        </p:xfrm>
        <a:graphic>
          <a:graphicData uri="http://schemas.openxmlformats.org/presentationml/2006/ole">
            <mc:AlternateContent xmlns:mc="http://schemas.openxmlformats.org/markup-compatibility/2006">
              <mc:Choice xmlns:v="urn:schemas-microsoft-com:vml" Requires="v">
                <p:oleObj spid="_x0000_s3102" name="" r:id="rId9" imgW="2289175" imgH="585470" progId="Word.Document.8">
                  <p:embed/>
                </p:oleObj>
              </mc:Choice>
              <mc:Fallback>
                <p:oleObj name="" r:id="rId9" imgW="2289175" imgH="585470" progId="Word.Document.8">
                  <p:embed/>
                  <p:pic>
                    <p:nvPicPr>
                      <p:cNvPr id="0" name="图片 3101"/>
                      <p:cNvPicPr/>
                      <p:nvPr/>
                    </p:nvPicPr>
                    <p:blipFill>
                      <a:blip r:embed="rId10"/>
                      <a:stretch>
                        <a:fillRect/>
                      </a:stretch>
                    </p:blipFill>
                    <p:spPr>
                      <a:xfrm>
                        <a:off x="5292725" y="3284538"/>
                        <a:ext cx="2205038" cy="558800"/>
                      </a:xfrm>
                      <a:prstGeom prst="rect">
                        <a:avLst/>
                      </a:prstGeom>
                      <a:noFill/>
                      <a:ln w="38100">
                        <a:noFill/>
                        <a:miter/>
                      </a:ln>
                    </p:spPr>
                  </p:pic>
                </p:oleObj>
              </mc:Fallback>
            </mc:AlternateContent>
          </a:graphicData>
        </a:graphic>
      </p:graphicFrame>
      <p:graphicFrame>
        <p:nvGraphicFramePr>
          <p:cNvPr id="26632" name="对象 26631"/>
          <p:cNvGraphicFramePr/>
          <p:nvPr/>
        </p:nvGraphicFramePr>
        <p:xfrm>
          <a:off x="552450" y="4941888"/>
          <a:ext cx="2205038" cy="558800"/>
        </p:xfrm>
        <a:graphic>
          <a:graphicData uri="http://schemas.openxmlformats.org/presentationml/2006/ole">
            <mc:AlternateContent xmlns:mc="http://schemas.openxmlformats.org/markup-compatibility/2006">
              <mc:Choice xmlns:v="urn:schemas-microsoft-com:vml" Requires="v">
                <p:oleObj spid="_x0000_s3103" name="" r:id="rId11" imgW="2289175" imgH="585470" progId="Word.Document.8">
                  <p:embed/>
                </p:oleObj>
              </mc:Choice>
              <mc:Fallback>
                <p:oleObj name="" r:id="rId11" imgW="2289175" imgH="585470" progId="Word.Document.8">
                  <p:embed/>
                  <p:pic>
                    <p:nvPicPr>
                      <p:cNvPr id="0" name="图片 3102"/>
                      <p:cNvPicPr/>
                      <p:nvPr/>
                    </p:nvPicPr>
                    <p:blipFill>
                      <a:blip r:embed="rId12"/>
                      <a:stretch>
                        <a:fillRect/>
                      </a:stretch>
                    </p:blipFill>
                    <p:spPr>
                      <a:xfrm>
                        <a:off x="552450" y="4941888"/>
                        <a:ext cx="2205038" cy="558800"/>
                      </a:xfrm>
                      <a:prstGeom prst="rect">
                        <a:avLst/>
                      </a:prstGeom>
                      <a:noFill/>
                      <a:ln w="38100">
                        <a:noFill/>
                        <a:miter/>
                      </a:ln>
                    </p:spPr>
                  </p:pic>
                </p:oleObj>
              </mc:Fallback>
            </mc:AlternateContent>
          </a:graphicData>
        </a:graphic>
      </p:graphicFrame>
      <p:pic>
        <p:nvPicPr>
          <p:cNvPr id="2" name="图片 1" descr="图片1"/>
          <p:cNvPicPr>
            <a:picLocks noChangeAspect="1"/>
          </p:cNvPicPr>
          <p:nvPr/>
        </p:nvPicPr>
        <p:blipFill>
          <a:blip r:embed="rId13"/>
          <a:srcRect t="17644"/>
          <a:stretch>
            <a:fillRect/>
          </a:stretch>
        </p:blipFill>
        <p:spPr>
          <a:xfrm>
            <a:off x="363855" y="1910080"/>
            <a:ext cx="8114030" cy="4324350"/>
          </a:xfrm>
          <a:prstGeom prst="rect">
            <a:avLst/>
          </a:prstGeom>
        </p:spPr>
      </p:pic>
      <p:pic>
        <p:nvPicPr>
          <p:cNvPr id="9" name="Picture 2"/>
          <p:cNvPicPr>
            <a:picLocks noChangeAspect="1" noChangeArrowheads="1"/>
          </p:cNvPicPr>
          <p:nvPr/>
        </p:nvPicPr>
        <p:blipFill>
          <a:blip r:embed="rId14"/>
          <a:srcRect/>
          <a:stretch>
            <a:fillRect/>
          </a:stretch>
        </p:blipFill>
        <p:spPr bwMode="auto">
          <a:xfrm>
            <a:off x="7380357" y="366361"/>
            <a:ext cx="704910" cy="781199"/>
          </a:xfrm>
          <a:prstGeom prst="rect">
            <a:avLst/>
          </a:prstGeom>
          <a:noFill/>
          <a:ln w="9525">
            <a:noFill/>
            <a:miter lim="800000"/>
            <a:headEnd/>
            <a:tailEnd/>
          </a:ln>
          <a:effectLst/>
        </p:spPr>
      </p:pic>
      <p:pic>
        <p:nvPicPr>
          <p:cNvPr id="3" name="图片 2" descr="课件（课堂练习）"/>
          <p:cNvPicPr>
            <a:picLocks noChangeAspect="1"/>
          </p:cNvPicPr>
          <p:nvPr/>
        </p:nvPicPr>
        <p:blipFill>
          <a:blip r:embed="rId15"/>
          <a:stretch>
            <a:fillRect/>
          </a:stretch>
        </p:blipFill>
        <p:spPr>
          <a:xfrm>
            <a:off x="9525" y="252730"/>
            <a:ext cx="3511550" cy="84963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6627"/>
                                        </p:tgtEl>
                                        <p:attrNameLst>
                                          <p:attrName>style.visibility</p:attrName>
                                        </p:attrNameLst>
                                      </p:cBhvr>
                                      <p:to>
                                        <p:strVal val="visible"/>
                                      </p:to>
                                    </p:set>
                                    <p:animEffect transition="in" filter="blinds(horizontal)">
                                      <p:cBhvr>
                                        <p:cTn id="7" dur="500"/>
                                        <p:tgtEl>
                                          <p:spTgt spid="2662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6628"/>
                                        </p:tgtEl>
                                        <p:attrNameLst>
                                          <p:attrName>style.visibility</p:attrName>
                                        </p:attrNameLst>
                                      </p:cBhvr>
                                      <p:to>
                                        <p:strVal val="visible"/>
                                      </p:to>
                                    </p:set>
                                    <p:animEffect transition="in" filter="blinds(horizontal)">
                                      <p:cBhvr>
                                        <p:cTn id="12" dur="500"/>
                                        <p:tgtEl>
                                          <p:spTgt spid="2662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6629"/>
                                        </p:tgtEl>
                                        <p:attrNameLst>
                                          <p:attrName>style.visibility</p:attrName>
                                        </p:attrNameLst>
                                      </p:cBhvr>
                                      <p:to>
                                        <p:strVal val="visible"/>
                                      </p:to>
                                    </p:set>
                                    <p:animEffect transition="in" filter="blinds(horizontal)">
                                      <p:cBhvr>
                                        <p:cTn id="17" dur="500"/>
                                        <p:tgtEl>
                                          <p:spTgt spid="26629"/>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6630"/>
                                        </p:tgtEl>
                                        <p:attrNameLst>
                                          <p:attrName>style.visibility</p:attrName>
                                        </p:attrNameLst>
                                      </p:cBhvr>
                                      <p:to>
                                        <p:strVal val="visible"/>
                                      </p:to>
                                    </p:set>
                                    <p:animEffect transition="in" filter="blinds(horizontal)">
                                      <p:cBhvr>
                                        <p:cTn id="22" dur="500"/>
                                        <p:tgtEl>
                                          <p:spTgt spid="26630"/>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26631"/>
                                        </p:tgtEl>
                                        <p:attrNameLst>
                                          <p:attrName>style.visibility</p:attrName>
                                        </p:attrNameLst>
                                      </p:cBhvr>
                                      <p:to>
                                        <p:strVal val="visible"/>
                                      </p:to>
                                    </p:set>
                                    <p:animEffect transition="in" filter="blinds(horizontal)">
                                      <p:cBhvr>
                                        <p:cTn id="27" dur="500"/>
                                        <p:tgtEl>
                                          <p:spTgt spid="26631"/>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26632"/>
                                        </p:tgtEl>
                                        <p:attrNameLst>
                                          <p:attrName>style.visibility</p:attrName>
                                        </p:attrNameLst>
                                      </p:cBhvr>
                                      <p:to>
                                        <p:strVal val="visible"/>
                                      </p:to>
                                    </p:set>
                                    <p:animEffect transition="in" filter="blinds(horizontal)">
                                      <p:cBhvr>
                                        <p:cTn id="32" dur="500"/>
                                        <p:tgtEl>
                                          <p:spTgt spid="266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0482" name="图片 55300" descr="返回"/>
          <p:cNvPicPr>
            <a:picLocks noChangeAspect="1" noChangeArrowheads="1"/>
          </p:cNvPicPr>
          <p:nvPr/>
        </p:nvPicPr>
        <p:blipFill>
          <a:blip r:embed="rId1" cstate="print"/>
          <a:srcRect/>
          <a:stretch>
            <a:fillRect/>
          </a:stretch>
        </p:blipFill>
        <p:spPr bwMode="auto">
          <a:xfrm>
            <a:off x="7300738" y="4941168"/>
            <a:ext cx="655638" cy="1111250"/>
          </a:xfrm>
          <a:prstGeom prst="rect">
            <a:avLst/>
          </a:prstGeom>
          <a:noFill/>
          <a:ln w="9525">
            <a:noFill/>
            <a:miter lim="800000"/>
            <a:headEnd/>
            <a:tailEnd/>
          </a:ln>
        </p:spPr>
      </p:pic>
      <p:pic>
        <p:nvPicPr>
          <p:cNvPr id="20483" name="图片 1" descr="云"/>
          <p:cNvPicPr>
            <a:picLocks noChangeAspect="1" noChangeArrowheads="1"/>
          </p:cNvPicPr>
          <p:nvPr/>
        </p:nvPicPr>
        <p:blipFill>
          <a:blip r:embed="rId2" cstate="print"/>
          <a:srcRect/>
          <a:stretch>
            <a:fillRect/>
          </a:stretch>
        </p:blipFill>
        <p:spPr bwMode="auto">
          <a:xfrm>
            <a:off x="1950403" y="1951038"/>
            <a:ext cx="5251450" cy="2654300"/>
          </a:xfrm>
          <a:prstGeom prst="rect">
            <a:avLst/>
          </a:prstGeom>
          <a:noFill/>
          <a:ln w="9525">
            <a:noFill/>
            <a:miter lim="800000"/>
            <a:headEnd/>
            <a:tailEnd/>
          </a:ln>
        </p:spPr>
      </p:pic>
      <p:sp>
        <p:nvSpPr>
          <p:cNvPr id="20484" name="矩形 55299"/>
          <p:cNvSpPr>
            <a:spLocks noChangeArrowheads="1"/>
          </p:cNvSpPr>
          <p:nvPr/>
        </p:nvSpPr>
        <p:spPr bwMode="auto">
          <a:xfrm>
            <a:off x="3995739" y="2708277"/>
            <a:ext cx="1719262" cy="519113"/>
          </a:xfrm>
          <a:prstGeom prst="rect">
            <a:avLst/>
          </a:prstGeom>
          <a:noFill/>
          <a:ln w="9525">
            <a:noFill/>
            <a:miter lim="800000"/>
          </a:ln>
        </p:spPr>
        <p:txBody>
          <a:bodyPr>
            <a:spAutoFit/>
          </a:bodyPr>
          <a:lstStyle/>
          <a:p>
            <a:r>
              <a:rPr lang="zh-CN" altLang="en-US" sz="2800" b="1">
                <a:latin typeface="Times New Roman" panose="02020603050405020304" pitchFamily="18" charset="0"/>
                <a:ea typeface="华文新魏" panose="02010800040101010101" pitchFamily="2" charset="-122"/>
                <a:cs typeface="华文新魏" panose="02010800040101010101" pitchFamily="2" charset="-122"/>
              </a:rPr>
              <a:t>结束！！</a:t>
            </a:r>
            <a:endParaRPr lang="en-US" altLang="zh-CN" sz="2800" b="1">
              <a:latin typeface="Times New Roman" panose="02020603050405020304" pitchFamily="18" charset="0"/>
              <a:ea typeface="华文新魏" panose="02010800040101010101" pitchFamily="2" charset="-122"/>
              <a:cs typeface="华文新魏" panose="02010800040101010101" pitchFamily="2" charset="-122"/>
            </a:endParaRPr>
          </a:p>
        </p:txBody>
      </p:sp>
      <p:pic>
        <p:nvPicPr>
          <p:cNvPr id="6" name="Picture 6" descr="182"/>
          <p:cNvPicPr>
            <a:picLocks noChangeAspect="1" noChangeArrowheads="1"/>
          </p:cNvPicPr>
          <p:nvPr/>
        </p:nvPicPr>
        <p:blipFill>
          <a:blip r:embed="rId3" cstate="print"/>
          <a:srcRect/>
          <a:stretch>
            <a:fillRect/>
          </a:stretch>
        </p:blipFill>
        <p:spPr bwMode="auto">
          <a:xfrm>
            <a:off x="7962" y="6000452"/>
            <a:ext cx="9136038" cy="596900"/>
          </a:xfrm>
          <a:prstGeom prst="rect">
            <a:avLst/>
          </a:prstGeom>
          <a:noFill/>
        </p:spPr>
      </p:pic>
      <p:pic>
        <p:nvPicPr>
          <p:cNvPr id="9" name="Picture 2"/>
          <p:cNvPicPr>
            <a:picLocks noChangeAspect="1" noChangeArrowheads="1"/>
          </p:cNvPicPr>
          <p:nvPr/>
        </p:nvPicPr>
        <p:blipFill>
          <a:blip r:embed="rId4"/>
          <a:srcRect/>
          <a:stretch>
            <a:fillRect/>
          </a:stretch>
        </p:blipFill>
        <p:spPr bwMode="auto">
          <a:xfrm>
            <a:off x="7380357" y="366361"/>
            <a:ext cx="704910" cy="781199"/>
          </a:xfrm>
          <a:prstGeom prst="rect">
            <a:avLst/>
          </a:prstGeom>
          <a:noFill/>
          <a:ln w="9525">
            <a:noFill/>
            <a:miter lim="800000"/>
            <a:headEnd/>
            <a:tailEnd/>
          </a:ln>
          <a:effectLst/>
        </p:spPr>
      </p:pic>
    </p:spTree>
  </p:cSld>
  <p:clrMapOvr>
    <a:masterClrMapping/>
  </p:clrMapOvr>
  <p:transition spd="slow">
    <p:pull dir="ru"/>
  </p:transition>
  <p:timing>
    <p:tnLst>
      <p:par>
        <p:cTn id="1" dur="indefinite" restart="never" nodeType="tmRoot"/>
      </p:par>
    </p:tnLst>
  </p:timing>
</p:sld>
</file>

<file path=ppt/theme/theme1.xml><?xml version="1.0" encoding="utf-8"?>
<a:theme xmlns:a="http://schemas.openxmlformats.org/drawingml/2006/main" name="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3449</Words>
  <Application>WPS 演示</Application>
  <PresentationFormat>全屏显示(4:3)</PresentationFormat>
  <Paragraphs>355</Paragraphs>
  <Slides>47</Slides>
  <Notes>2</Notes>
  <HiddenSlides>0</HiddenSlides>
  <MMClips>0</MMClips>
  <ScaleCrop>false</ScaleCrop>
  <HeadingPairs>
    <vt:vector size="8" baseType="variant">
      <vt:variant>
        <vt:lpstr>已用的字体</vt:lpstr>
      </vt:variant>
      <vt:variant>
        <vt:i4>18</vt:i4>
      </vt:variant>
      <vt:variant>
        <vt:lpstr>主题</vt:lpstr>
      </vt:variant>
      <vt:variant>
        <vt:i4>1</vt:i4>
      </vt:variant>
      <vt:variant>
        <vt:lpstr>嵌入 OLE 服务器</vt:lpstr>
      </vt:variant>
      <vt:variant>
        <vt:i4>12</vt:i4>
      </vt:variant>
      <vt:variant>
        <vt:lpstr>幻灯片标题</vt:lpstr>
      </vt:variant>
      <vt:variant>
        <vt:i4>47</vt:i4>
      </vt:variant>
    </vt:vector>
  </HeadingPairs>
  <TitlesOfParts>
    <vt:vector size="78" baseType="lpstr">
      <vt:lpstr>Arial</vt:lpstr>
      <vt:lpstr>宋体</vt:lpstr>
      <vt:lpstr>Wingdings</vt:lpstr>
      <vt:lpstr>Calibri</vt:lpstr>
      <vt:lpstr>Calibri Light</vt:lpstr>
      <vt:lpstr>黑体</vt:lpstr>
      <vt:lpstr>华文隶书</vt:lpstr>
      <vt:lpstr>Times New Roman</vt:lpstr>
      <vt:lpstr>华文行楷</vt:lpstr>
      <vt:lpstr>华文彩云</vt:lpstr>
      <vt:lpstr>微软雅黑</vt:lpstr>
      <vt:lpstr>Arial Unicode MS</vt:lpstr>
      <vt:lpstr>楷体</vt:lpstr>
      <vt:lpstr>楷体_GB2312</vt:lpstr>
      <vt:lpstr>华文新魏</vt:lpstr>
      <vt:lpstr>Browallia New</vt:lpstr>
      <vt:lpstr>隶书</vt:lpstr>
      <vt:lpstr>新宋体</vt:lpstr>
      <vt:lpstr>自定义设计方案</vt:lpstr>
      <vt:lpstr>Paint.Picture</vt:lpstr>
      <vt:lpstr>Word.Document.8</vt:lpstr>
      <vt:lpstr>Word.Document.8</vt:lpstr>
      <vt:lpstr>Word.Document.8</vt:lpstr>
      <vt:lpstr>Paint.Picture</vt:lpstr>
      <vt:lpstr>Paint.Picture</vt:lpstr>
      <vt:lpstr>Paint.Picture</vt:lpstr>
      <vt:lpstr>Paint.Picture</vt:lpstr>
      <vt:lpstr>Word.Document.8</vt:lpstr>
      <vt:lpstr>Word.Document.8</vt:lpstr>
      <vt:lpstr>Word.Document.8</vt:lpstr>
      <vt:lpstr>Word.Document.8</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资料延伸：</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资料延伸：太平天国反侵略的例子</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fen</dc:creator>
  <cp:lastModifiedBy>21教育-胡婷婷</cp:lastModifiedBy>
  <cp:revision>208</cp:revision>
  <dcterms:created xsi:type="dcterms:W3CDTF">2015-12-28T13:36:00Z</dcterms:created>
  <dcterms:modified xsi:type="dcterms:W3CDTF">2017-12-18T01:15:01Z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2052-10.1.0.7023</vt:lpwstr>
  </property>
</Properties>
</file>