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Default Extension="wav" ContentType="audio/wav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"/>
  </p:notesMasterIdLst>
  <p:sldIdLst>
    <p:sldId id="270" r:id="rId4"/>
    <p:sldId id="359" r:id="rId5"/>
    <p:sldId id="360" r:id="rId6"/>
    <p:sldId id="370" r:id="rId7"/>
    <p:sldId id="383" r:id="rId8"/>
    <p:sldId id="458" r:id="rId9"/>
    <p:sldId id="384" r:id="rId10"/>
    <p:sldId id="373" r:id="rId11"/>
    <p:sldId id="371" r:id="rId12"/>
    <p:sldId id="382" r:id="rId13"/>
    <p:sldId id="372" r:id="rId14"/>
    <p:sldId id="432" r:id="rId15"/>
    <p:sldId id="343" r:id="rId16"/>
    <p:sldId id="344" r:id="rId17"/>
    <p:sldId id="322" r:id="rId18"/>
    <p:sldId id="377" r:id="rId19"/>
    <p:sldId id="323" r:id="rId20"/>
    <p:sldId id="342" r:id="rId21"/>
    <p:sldId id="357" r:id="rId22"/>
    <p:sldId id="341" r:id="rId23"/>
    <p:sldId id="378" r:id="rId24"/>
    <p:sldId id="459" r:id="rId25"/>
    <p:sldId id="434" r:id="rId26"/>
    <p:sldId id="433" r:id="rId27"/>
    <p:sldId id="398" r:id="rId28"/>
    <p:sldId id="389" r:id="rId29"/>
    <p:sldId id="397" r:id="rId30"/>
    <p:sldId id="396" r:id="rId31"/>
    <p:sldId id="358" r:id="rId32"/>
    <p:sldId id="399" r:id="rId33"/>
    <p:sldId id="353" r:id="rId34"/>
    <p:sldId id="331" r:id="rId35"/>
    <p:sldId id="356" r:id="rId36"/>
    <p:sldId id="332" r:id="rId37"/>
    <p:sldId id="335" r:id="rId38"/>
  </p:sldIdLst>
  <p:sldSz cx="9144000" cy="6858000" type="screen4x3"/>
  <p:notesSz cx="6858000" cy="9144000"/>
  <p:custDataLst>
    <p:tags r:id="rId39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宋体"/>
        <a:ea typeface="宋体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宋体"/>
        <a:ea typeface="宋体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宋体"/>
        <a:ea typeface="宋体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宋体"/>
        <a:ea typeface="宋体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宋体"/>
        <a:ea typeface="宋体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宋体"/>
        <a:ea typeface="宋体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宋体"/>
        <a:ea typeface="宋体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宋体"/>
        <a:ea typeface="宋体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宋体"/>
        <a:ea typeface="宋体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66"/>
    <a:srgbClr val="800000"/>
    <a:srgbClr val="CC0000"/>
    <a:srgbClr val="FFFF00"/>
    <a:srgbClr val="FFCC00"/>
    <a:srgbClr val="660033"/>
    <a:srgbClr val="FFFF66"/>
  </p:clrMru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70" y="-102"/>
      </p:cViewPr>
      <p:guideLst>
        <p:guide orient="horz" pos="2182"/>
        <p:guide pos="292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3736200" cy="737362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slide" Target="slides/slide25.xml" /><Relationship Id="rId29" Type="http://schemas.openxmlformats.org/officeDocument/2006/relationships/slide" Target="slides/slide26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7.xml" /><Relationship Id="rId31" Type="http://schemas.openxmlformats.org/officeDocument/2006/relationships/slide" Target="slides/slide28.xml" /><Relationship Id="rId32" Type="http://schemas.openxmlformats.org/officeDocument/2006/relationships/slide" Target="slides/slide29.xml" /><Relationship Id="rId33" Type="http://schemas.openxmlformats.org/officeDocument/2006/relationships/slide" Target="slides/slide30.xml" /><Relationship Id="rId34" Type="http://schemas.openxmlformats.org/officeDocument/2006/relationships/slide" Target="slides/slide31.xml" /><Relationship Id="rId35" Type="http://schemas.openxmlformats.org/officeDocument/2006/relationships/slide" Target="slides/slide32.xml" /><Relationship Id="rId36" Type="http://schemas.openxmlformats.org/officeDocument/2006/relationships/slide" Target="slides/slide33.xml" /><Relationship Id="rId37" Type="http://schemas.openxmlformats.org/officeDocument/2006/relationships/slide" Target="slides/slide34.xml" /><Relationship Id="rId38" Type="http://schemas.openxmlformats.org/officeDocument/2006/relationships/slide" Target="slides/slide35.xml" /><Relationship Id="rId39" Type="http://schemas.openxmlformats.org/officeDocument/2006/relationships/tags" Target="tags/tag1.xml" /><Relationship Id="rId4" Type="http://schemas.openxmlformats.org/officeDocument/2006/relationships/slide" Target="slides/slide1.xml" /><Relationship Id="rId40" Type="http://schemas.openxmlformats.org/officeDocument/2006/relationships/presProps" Target="presProps.xml" /><Relationship Id="rId41" Type="http://schemas.openxmlformats.org/officeDocument/2006/relationships/viewProps" Target="viewProps.xml" /><Relationship Id="rId42" Type="http://schemas.openxmlformats.org/officeDocument/2006/relationships/theme" Target="theme/theme1.xml" /><Relationship Id="rId43" Type="http://schemas.openxmlformats.org/officeDocument/2006/relationships/tableStyles" Target="tableStyles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25538" y="684213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alibri" pitchFamily="34" charset="0"/>
                <a:ea typeface="宋体" pitchFamily="2" charset="-122"/>
              </a:defRPr>
            </a:lvl1pPr>
          </a:lstStyle>
          <a:p>
            <a:pPr>
              <a:defRPr/>
            </a:pPr>
            <a:fld id="{6DB9A66F-DBEF-493D-9804-357A25CB1D55}" type="slidenum">
              <a:rPr lang="zh-CN" altLang="en-US"/>
              <a:pPr>
                <a:defRPr/>
              </a:pPr>
              <a:t>‹#›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2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6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1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2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3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721" name="Rectangle 7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18A198A-ACCE-42E9-8A08-F82DF684D406}" type="slidenum">
              <a:rPr lang="en-US" altLang="zh-CN" smtClean="0">
                <a:ea typeface="宋体"/>
              </a:rPr>
              <a:t>2</a:t>
            </a:fld>
          </a:p>
        </p:txBody>
      </p:sp>
      <p:sp>
        <p:nvSpPr>
          <p:cNvPr id="3072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072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zh-CN" smtClean="0">
              <a:solidFill>
                <a:srgbClr val="080808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8913" name="Rectangle 7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5C655CF-3E2A-4533-9D73-898C367627E1}" type="slidenum">
              <a:rPr lang="zh-CN" altLang="en-US" smtClean="0">
                <a:ea typeface="宋体"/>
              </a:rPr>
              <a:t>9</a:t>
            </a:fld>
            <a:endParaRPr lang="en-US" altLang="zh-CN" smtClean="0">
              <a:ea typeface="宋体"/>
            </a:endParaRPr>
          </a:p>
        </p:txBody>
      </p:sp>
      <p:sp>
        <p:nvSpPr>
          <p:cNvPr id="3891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891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1985" name="Rectangle 7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5AE33E8-2E25-4A71-AED7-597614FD6ED9}" type="slidenum">
              <a:rPr lang="zh-CN" altLang="en-US" smtClean="0">
                <a:ea typeface="宋体"/>
              </a:rPr>
              <a:t>11</a:t>
            </a:fld>
            <a:endParaRPr lang="en-US" altLang="zh-CN" smtClean="0">
              <a:ea typeface="宋体"/>
            </a:endParaRPr>
          </a:p>
        </p:txBody>
      </p:sp>
      <p:sp>
        <p:nvSpPr>
          <p:cNvPr id="4198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41987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zh-CN" smtClean="0"/>
              <a:t>2004</a:t>
            </a:r>
            <a:r>
              <a:rPr lang="zh-CN" altLang="en-US" smtClean="0"/>
              <a:t>年偃师二里头遗址宫殿区发现了宫城城墙以及大型夯土基址、车辙、绿松石器及其制造作坊等重要遗存。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4033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44034" name="备注占位符 2"/>
          <p:cNvSpPr>
            <a:spLocks noGrp="1" noChangeArrowheads="1"/>
          </p:cNvSpPr>
          <p:nvPr>
            <p:ph type="body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4035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l"/>
            <a:fld id="{E015F47D-659D-4F4C-9A49-826FBCA2EA49}" type="slidenum">
              <a:rPr lang="zh-CN" altLang="en-US" smtClean="0">
                <a:ea typeface="宋体"/>
              </a:rPr>
              <a:pPr algn="l"/>
              <a:t>12</a:t>
            </a:fld>
            <a:endParaRPr lang="en-US" altLang="zh-CN" smtClean="0">
              <a:ea typeface="宋体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1201" name="Rectangle 7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094CA6F-A7D5-47A2-B0DC-454ED1C580FB}" type="slidenum">
              <a:rPr lang="zh-CN" altLang="en-US" smtClean="0">
                <a:ea typeface="宋体"/>
              </a:rPr>
              <a:t>17</a:t>
            </a:fld>
            <a:endParaRPr lang="en-US" altLang="zh-CN" smtClean="0">
              <a:ea typeface="宋体"/>
            </a:endParaRPr>
          </a:p>
        </p:txBody>
      </p:sp>
      <p:sp>
        <p:nvSpPr>
          <p:cNvPr id="512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51203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　　妲（</a:t>
            </a:r>
            <a:r>
              <a:rPr lang="en-US" altLang="zh-CN" smtClean="0"/>
              <a:t>dá</a:t>
            </a:r>
            <a:r>
              <a:rPr lang="zh-CN" altLang="en-US" smtClean="0"/>
              <a:t>）己：商朝最后一位君主商纣王的宠妃。己姓，妲为字。传说为苏姓。据</a:t>
            </a:r>
            <a:r>
              <a:rPr lang="en-US" altLang="zh-CN" smtClean="0"/>
              <a:t>《</a:t>
            </a:r>
            <a:r>
              <a:rPr lang="zh-CN" altLang="en-US" smtClean="0"/>
              <a:t>史记</a:t>
            </a:r>
            <a:r>
              <a:rPr lang="en-US" altLang="zh-CN" smtClean="0"/>
              <a:t>》</a:t>
            </a:r>
            <a:r>
              <a:rPr lang="zh-CN" altLang="en-US" smtClean="0"/>
              <a:t>记载，妲己是有苏氏诸侯之女，在商纣王征伐苏部落时被好酒贪色的纣王掳入宫中，尊为贵妃，极尽荒淫之能事，酒池肉林等乃是纣王为博她欢颜而创，并为了讨好她发明炮烙之刑。</a:t>
            </a:r>
            <a:endParaRPr lang="en-US" altLang="zh-CN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9393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59394" name="备注占位符 2"/>
          <p:cNvSpPr>
            <a:spLocks noGrp="1" noChangeArrowheads="1"/>
          </p:cNvSpPr>
          <p:nvPr>
            <p:ph type="body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CN" altLang="en-US" smtClean="0"/>
          </a:p>
        </p:txBody>
      </p:sp>
      <p:sp>
        <p:nvSpPr>
          <p:cNvPr id="59395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06F3B4D-0426-4E86-B7DF-34D01034CA6E}" type="slidenum">
              <a:rPr lang="zh-CN" altLang="en-US" smtClean="0">
                <a:ea typeface="宋体"/>
              </a:rPr>
              <a:t>22</a:t>
            </a:fld>
            <a:endParaRPr lang="en-US" altLang="zh-CN" smtClean="0">
              <a:ea typeface="宋体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451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6451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蓟：</a:t>
            </a:r>
            <a:r>
              <a:rPr lang="en-US" altLang="zh-CN" smtClean="0"/>
              <a:t>jì</a:t>
            </a:r>
            <a:r>
              <a:rPr lang="zh-CN" altLang="en-US" smtClean="0"/>
              <a:t>。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0657" name="Rectangle 7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ECAAA66-B152-44F0-8A57-957C8BCEC521}" type="slidenum">
              <a:rPr lang="zh-CN" altLang="en-US" smtClean="0">
                <a:ea typeface="宋体"/>
              </a:rPr>
              <a:t>31</a:t>
            </a:fld>
            <a:endParaRPr lang="en-US" altLang="zh-CN" smtClean="0">
              <a:ea typeface="宋体"/>
            </a:endParaRPr>
          </a:p>
        </p:txBody>
      </p:sp>
      <p:sp>
        <p:nvSpPr>
          <p:cNvPr id="706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7065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mtClean="0">
                <a:solidFill>
                  <a:srgbClr val="333333"/>
                </a:solidFill>
              </a:rPr>
              <a:t>宫殿平面基址呈长方形，东西长</a:t>
            </a:r>
            <a:r>
              <a:rPr lang="en-US" altLang="zh-CN" smtClean="0">
                <a:solidFill>
                  <a:srgbClr val="333333"/>
                </a:solidFill>
              </a:rPr>
              <a:t>51</a:t>
            </a:r>
            <a:r>
              <a:rPr lang="zh-CN" altLang="en-US" smtClean="0">
                <a:solidFill>
                  <a:srgbClr val="333333"/>
                </a:solidFill>
              </a:rPr>
              <a:t>米，南北宽</a:t>
            </a:r>
            <a:r>
              <a:rPr lang="en-US" altLang="zh-CN" smtClean="0">
                <a:solidFill>
                  <a:srgbClr val="333333"/>
                </a:solidFill>
              </a:rPr>
              <a:t>32</a:t>
            </a:r>
            <a:r>
              <a:rPr lang="zh-CN" altLang="en-US" smtClean="0">
                <a:solidFill>
                  <a:srgbClr val="333333"/>
                </a:solidFill>
              </a:rPr>
              <a:t>米，用夯土筑成；北面为正殿，东、西、南三面有廊庑（</a:t>
            </a:r>
            <a:r>
              <a:rPr lang="en-US" altLang="zh-CN" smtClean="0">
                <a:solidFill>
                  <a:srgbClr val="333333"/>
                </a:solidFill>
              </a:rPr>
              <a:t>wǔ</a:t>
            </a:r>
            <a:r>
              <a:rPr lang="zh-CN" altLang="en-US" smtClean="0">
                <a:solidFill>
                  <a:srgbClr val="333333"/>
                </a:solidFill>
              </a:rPr>
              <a:t>）。整个建筑的外围，还有一道厚约</a:t>
            </a:r>
            <a:r>
              <a:rPr lang="en-US" altLang="zh-CN" smtClean="0">
                <a:solidFill>
                  <a:srgbClr val="333333"/>
                </a:solidFill>
              </a:rPr>
              <a:t>2</a:t>
            </a:r>
            <a:r>
              <a:rPr lang="zh-CN" altLang="en-US" smtClean="0">
                <a:solidFill>
                  <a:srgbClr val="333333"/>
                </a:solidFill>
              </a:rPr>
              <a:t>米的围墙。</a:t>
            </a:r>
            <a:endParaRPr lang="zh-CN" alt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2705" name="Rectangle 7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178A901-3E60-47B9-9801-1B3FF2C9D4DD}" type="slidenum">
              <a:rPr lang="zh-CN" altLang="en-US" smtClean="0">
                <a:ea typeface="宋体"/>
              </a:rPr>
              <a:t>32</a:t>
            </a:fld>
            <a:endParaRPr lang="en-US" altLang="zh-CN" smtClean="0">
              <a:ea typeface="宋体"/>
            </a:endParaRPr>
          </a:p>
        </p:txBody>
      </p:sp>
      <p:sp>
        <p:nvSpPr>
          <p:cNvPr id="72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7270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mtClean="0">
                <a:solidFill>
                  <a:srgbClr val="333333"/>
                </a:solidFill>
              </a:rPr>
              <a:t>宫殿平面基址呈长方形，东西长</a:t>
            </a:r>
            <a:r>
              <a:rPr lang="en-US" altLang="zh-CN" smtClean="0">
                <a:solidFill>
                  <a:srgbClr val="333333"/>
                </a:solidFill>
              </a:rPr>
              <a:t>51</a:t>
            </a:r>
            <a:r>
              <a:rPr lang="zh-CN" altLang="en-US" smtClean="0">
                <a:solidFill>
                  <a:srgbClr val="333333"/>
                </a:solidFill>
              </a:rPr>
              <a:t>米，南北宽</a:t>
            </a:r>
            <a:r>
              <a:rPr lang="en-US" altLang="zh-CN" smtClean="0">
                <a:solidFill>
                  <a:srgbClr val="333333"/>
                </a:solidFill>
              </a:rPr>
              <a:t>32</a:t>
            </a:r>
            <a:r>
              <a:rPr lang="zh-CN" altLang="en-US" smtClean="0">
                <a:solidFill>
                  <a:srgbClr val="333333"/>
                </a:solidFill>
              </a:rPr>
              <a:t>米，用夯土筑成；北面为正殿，东、西、南三面有廊庑（</a:t>
            </a:r>
            <a:r>
              <a:rPr lang="en-US" altLang="zh-CN" smtClean="0">
                <a:solidFill>
                  <a:srgbClr val="333333"/>
                </a:solidFill>
              </a:rPr>
              <a:t>wǔ</a:t>
            </a:r>
            <a:r>
              <a:rPr lang="zh-CN" altLang="en-US" smtClean="0">
                <a:solidFill>
                  <a:srgbClr val="333333"/>
                </a:solidFill>
              </a:rPr>
              <a:t>）。整个建筑的外围，还有一道厚约</a:t>
            </a:r>
            <a:r>
              <a:rPr lang="en-US" altLang="zh-CN" smtClean="0">
                <a:solidFill>
                  <a:srgbClr val="333333"/>
                </a:solidFill>
              </a:rPr>
              <a:t>2</a:t>
            </a:r>
            <a:r>
              <a:rPr lang="zh-CN" altLang="en-US" smtClean="0">
                <a:solidFill>
                  <a:srgbClr val="333333"/>
                </a:solidFill>
              </a:rPr>
              <a:t>米的围墙。</a:t>
            </a:r>
            <a:endParaRPr lang="zh-CN" alt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4753" name="Rectangle 7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AEB1C10-0A98-4C44-828E-8CBCD3EFD07F}" type="slidenum">
              <a:rPr lang="zh-CN" altLang="en-US" smtClean="0">
                <a:ea typeface="宋体"/>
              </a:rPr>
              <a:t>33</a:t>
            </a:fld>
            <a:endParaRPr lang="en-US" altLang="zh-CN" smtClean="0">
              <a:ea typeface="宋体"/>
            </a:endParaRPr>
          </a:p>
        </p:txBody>
      </p:sp>
      <p:sp>
        <p:nvSpPr>
          <p:cNvPr id="7475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74755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mtClean="0">
                <a:solidFill>
                  <a:srgbClr val="333333"/>
                </a:solidFill>
              </a:rPr>
              <a:t>宫殿平面基址呈长方形，东西长</a:t>
            </a:r>
            <a:r>
              <a:rPr lang="en-US" altLang="zh-CN" smtClean="0">
                <a:solidFill>
                  <a:srgbClr val="333333"/>
                </a:solidFill>
              </a:rPr>
              <a:t>51</a:t>
            </a:r>
            <a:r>
              <a:rPr lang="zh-CN" altLang="en-US" smtClean="0">
                <a:solidFill>
                  <a:srgbClr val="333333"/>
                </a:solidFill>
              </a:rPr>
              <a:t>米，南北宽</a:t>
            </a:r>
            <a:r>
              <a:rPr lang="en-US" altLang="zh-CN" smtClean="0">
                <a:solidFill>
                  <a:srgbClr val="333333"/>
                </a:solidFill>
              </a:rPr>
              <a:t>32</a:t>
            </a:r>
            <a:r>
              <a:rPr lang="zh-CN" altLang="en-US" smtClean="0">
                <a:solidFill>
                  <a:srgbClr val="333333"/>
                </a:solidFill>
              </a:rPr>
              <a:t>米，用夯土筑成；北面为正殿，东、西、南三面有廊庑（</a:t>
            </a:r>
            <a:r>
              <a:rPr lang="en-US" altLang="zh-CN" smtClean="0">
                <a:solidFill>
                  <a:srgbClr val="333333"/>
                </a:solidFill>
              </a:rPr>
              <a:t>wǔ</a:t>
            </a:r>
            <a:r>
              <a:rPr lang="zh-CN" altLang="en-US" smtClean="0">
                <a:solidFill>
                  <a:srgbClr val="333333"/>
                </a:solidFill>
              </a:rPr>
              <a:t>）。整个建筑的外围，还有一道厚约</a:t>
            </a:r>
            <a:r>
              <a:rPr lang="en-US" altLang="zh-CN" smtClean="0">
                <a:solidFill>
                  <a:srgbClr val="333333"/>
                </a:solidFill>
              </a:rPr>
              <a:t>2</a:t>
            </a:r>
            <a:r>
              <a:rPr lang="zh-CN" altLang="en-US" smtClean="0">
                <a:solidFill>
                  <a:srgbClr val="333333"/>
                </a:solidFill>
              </a:rPr>
              <a:t>米的围墙。</a:t>
            </a:r>
            <a:endParaRPr lang="zh-CN" altLang="en-US" smtClean="0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Group 112"/>
          <p:cNvGrpSpPr/>
          <p:nvPr/>
        </p:nvGrpSpPr>
        <p:grpSpPr>
          <a:xfrm>
            <a:off x="0" y="2713038"/>
            <a:ext cx="9132888" cy="4160837"/>
            <a:chOff x="0" y="1709"/>
            <a:chExt cx="5753" cy="2621"/>
          </a:xfrm>
        </p:grpSpPr>
        <p:sp>
          <p:nvSpPr>
            <p:cNvPr id="5" name="Freeform 2"/>
            <p:cNvSpPr/>
            <p:nvPr/>
          </p:nvSpPr>
          <p:spPr bwMode="ltGray">
            <a:xfrm>
              <a:off x="0" y="4062"/>
              <a:ext cx="5753" cy="268"/>
            </a:xfrm>
            <a:custGeom>
              <a:cxnLst>
                <a:cxn ang="0">
                  <a:pos x="0" y="267"/>
                </a:cxn>
                <a:cxn ang="0">
                  <a:pos x="5752" y="267"/>
                </a:cxn>
                <a:cxn ang="0">
                  <a:pos x="5752" y="81"/>
                </a:cxn>
                <a:cxn ang="0">
                  <a:pos x="5567" y="111"/>
                </a:cxn>
                <a:cxn ang="0">
                  <a:pos x="5098" y="131"/>
                </a:cxn>
                <a:cxn ang="0">
                  <a:pos x="4597" y="101"/>
                </a:cxn>
                <a:cxn ang="0">
                  <a:pos x="4138" y="141"/>
                </a:cxn>
                <a:cxn ang="0">
                  <a:pos x="3914" y="141"/>
                </a:cxn>
                <a:cxn ang="0">
                  <a:pos x="3786" y="131"/>
                </a:cxn>
                <a:cxn ang="0">
                  <a:pos x="3455" y="81"/>
                </a:cxn>
                <a:cxn ang="0">
                  <a:pos x="2976" y="91"/>
                </a:cxn>
                <a:cxn ang="0">
                  <a:pos x="2730" y="20"/>
                </a:cxn>
                <a:cxn ang="0">
                  <a:pos x="2432" y="51"/>
                </a:cxn>
                <a:cxn ang="0">
                  <a:pos x="2218" y="81"/>
                </a:cxn>
                <a:cxn ang="0">
                  <a:pos x="2048" y="91"/>
                </a:cxn>
                <a:cxn ang="0">
                  <a:pos x="1749" y="71"/>
                </a:cxn>
                <a:cxn ang="0">
                  <a:pos x="1440" y="51"/>
                </a:cxn>
                <a:cxn ang="0">
                  <a:pos x="1130" y="20"/>
                </a:cxn>
                <a:cxn ang="0">
                  <a:pos x="757" y="40"/>
                </a:cxn>
                <a:cxn ang="0">
                  <a:pos x="384" y="71"/>
                </a:cxn>
                <a:cxn ang="0">
                  <a:pos x="128" y="10"/>
                </a:cxn>
                <a:cxn ang="0">
                  <a:pos x="0" y="0"/>
                </a:cxn>
                <a:cxn ang="0">
                  <a:pos x="0" y="267"/>
                </a:cxn>
              </a:cxnLst>
              <a:rect l="0" t="0" r="r" b="b"/>
              <a:pathLst>
                <a:path w="5753" h="268">
                  <a:moveTo>
                    <a:pt x="0" y="267"/>
                  </a:moveTo>
                  <a:lnTo>
                    <a:pt x="5752" y="267"/>
                  </a:lnTo>
                  <a:lnTo>
                    <a:pt x="5752" y="81"/>
                  </a:lnTo>
                  <a:lnTo>
                    <a:pt x="5567" y="111"/>
                  </a:lnTo>
                  <a:lnTo>
                    <a:pt x="5098" y="131"/>
                  </a:lnTo>
                  <a:lnTo>
                    <a:pt x="4597" y="101"/>
                  </a:lnTo>
                  <a:lnTo>
                    <a:pt x="4138" y="141"/>
                  </a:lnTo>
                  <a:lnTo>
                    <a:pt x="3914" y="141"/>
                  </a:lnTo>
                  <a:lnTo>
                    <a:pt x="3786" y="131"/>
                  </a:lnTo>
                  <a:lnTo>
                    <a:pt x="3455" y="81"/>
                  </a:lnTo>
                  <a:lnTo>
                    <a:pt x="2976" y="91"/>
                  </a:lnTo>
                  <a:lnTo>
                    <a:pt x="2730" y="20"/>
                  </a:lnTo>
                  <a:lnTo>
                    <a:pt x="2432" y="51"/>
                  </a:lnTo>
                  <a:lnTo>
                    <a:pt x="2218" y="81"/>
                  </a:lnTo>
                  <a:lnTo>
                    <a:pt x="2048" y="91"/>
                  </a:lnTo>
                  <a:lnTo>
                    <a:pt x="1749" y="71"/>
                  </a:lnTo>
                  <a:lnTo>
                    <a:pt x="1440" y="51"/>
                  </a:lnTo>
                  <a:lnTo>
                    <a:pt x="1130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7"/>
                  </a:lnTo>
                </a:path>
              </a:pathLst>
            </a:custGeom>
            <a:solidFill>
              <a:srgbClr val="9DA090"/>
            </a:solidFill>
            <a:ln w="9525" cap="rnd">
              <a:noFill/>
              <a:round/>
            </a:ln>
            <a:effectLst/>
          </p:spPr>
          <p:txBody>
            <a:bodyPr/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grpSp>
          <p:nvGrpSpPr>
            <p:cNvPr id="6" name="Group 68"/>
            <p:cNvGrpSpPr/>
            <p:nvPr/>
          </p:nvGrpSpPr>
          <p:grpSpPr>
            <a:xfrm>
              <a:off x="0" y="1709"/>
              <a:ext cx="2353" cy="2611"/>
              <a:chOff x="0" y="1709"/>
              <a:chExt cx="2353" cy="2611"/>
            </a:xfrm>
          </p:grpSpPr>
          <p:grpSp>
            <p:nvGrpSpPr>
              <p:cNvPr id="50" name="Group 28"/>
              <p:cNvGrpSpPr/>
              <p:nvPr/>
            </p:nvGrpSpPr>
            <p:grpSpPr>
              <a:xfrm>
                <a:off x="99" y="1709"/>
                <a:ext cx="2171" cy="2611"/>
                <a:chOff x="99" y="1709"/>
                <a:chExt cx="2171" cy="2611"/>
              </a:xfrm>
            </p:grpSpPr>
            <p:grpSp>
              <p:nvGrpSpPr>
                <p:cNvPr id="90" name="Group 5"/>
                <p:cNvGrpSpPr/>
                <p:nvPr/>
              </p:nvGrpSpPr>
              <p:grpSpPr>
                <a:xfrm>
                  <a:off x="726" y="3200"/>
                  <a:ext cx="210" cy="989"/>
                  <a:chOff x="726" y="3200"/>
                  <a:chExt cx="210" cy="989"/>
                </a:xfrm>
              </p:grpSpPr>
              <p:sp>
                <p:nvSpPr>
                  <p:cNvPr id="113" name="Freeform 3"/>
                  <p:cNvSpPr/>
                  <p:nvPr/>
                </p:nvSpPr>
                <p:spPr bwMode="ltGray">
                  <a:xfrm>
                    <a:off x="730" y="3670"/>
                    <a:ext cx="206" cy="404"/>
                  </a:xfrm>
                  <a:custGeom>
                    <a:cxnLst>
                      <a:cxn ang="0">
                        <a:pos x="0" y="403"/>
                      </a:cxn>
                      <a:cxn ang="0">
                        <a:pos x="29" y="312"/>
                      </a:cxn>
                      <a:cxn ang="0">
                        <a:pos x="56" y="213"/>
                      </a:cxn>
                      <a:cxn ang="0">
                        <a:pos x="69" y="169"/>
                      </a:cxn>
                      <a:cxn ang="0">
                        <a:pos x="87" y="119"/>
                      </a:cxn>
                      <a:cxn ang="0">
                        <a:pos x="112" y="66"/>
                      </a:cxn>
                      <a:cxn ang="0">
                        <a:pos x="131" y="33"/>
                      </a:cxn>
                      <a:cxn ang="0">
                        <a:pos x="146" y="18"/>
                      </a:cxn>
                      <a:cxn ang="0">
                        <a:pos x="164" y="4"/>
                      </a:cxn>
                      <a:cxn ang="0">
                        <a:pos x="185" y="0"/>
                      </a:cxn>
                      <a:cxn ang="0">
                        <a:pos x="194" y="11"/>
                      </a:cxn>
                      <a:cxn ang="0">
                        <a:pos x="205" y="38"/>
                      </a:cxn>
                    </a:cxnLst>
                    <a:rect l="0" t="0" r="r" b="b"/>
                    <a:pathLst>
                      <a:path w="206" h="403">
                        <a:moveTo>
                          <a:pt x="0" y="403"/>
                        </a:moveTo>
                        <a:lnTo>
                          <a:pt x="29" y="312"/>
                        </a:lnTo>
                        <a:lnTo>
                          <a:pt x="56" y="213"/>
                        </a:lnTo>
                        <a:lnTo>
                          <a:pt x="69" y="169"/>
                        </a:lnTo>
                        <a:lnTo>
                          <a:pt x="87" y="119"/>
                        </a:lnTo>
                        <a:lnTo>
                          <a:pt x="112" y="66"/>
                        </a:lnTo>
                        <a:lnTo>
                          <a:pt x="131" y="33"/>
                        </a:lnTo>
                        <a:lnTo>
                          <a:pt x="146" y="18"/>
                        </a:lnTo>
                        <a:lnTo>
                          <a:pt x="164" y="4"/>
                        </a:lnTo>
                        <a:lnTo>
                          <a:pt x="185" y="0"/>
                        </a:lnTo>
                        <a:lnTo>
                          <a:pt x="194" y="11"/>
                        </a:lnTo>
                        <a:lnTo>
                          <a:pt x="205" y="38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>
                    <a:solidFill>
                      <a:srgbClr val="999933"/>
                    </a:solidFill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  <p:sp>
                <p:nvSpPr>
                  <p:cNvPr id="114" name="Freeform 4"/>
                  <p:cNvSpPr/>
                  <p:nvPr/>
                </p:nvSpPr>
                <p:spPr bwMode="ltGray">
                  <a:xfrm>
                    <a:off x="726" y="3200"/>
                    <a:ext cx="140" cy="989"/>
                  </a:xfrm>
                  <a:custGeom>
                    <a:cxnLst>
                      <a:cxn ang="0">
                        <a:pos x="1" y="988"/>
                      </a:cxn>
                      <a:cxn ang="0">
                        <a:pos x="0" y="896"/>
                      </a:cxn>
                      <a:cxn ang="0">
                        <a:pos x="0" y="825"/>
                      </a:cxn>
                      <a:cxn ang="0">
                        <a:pos x="3" y="777"/>
                      </a:cxn>
                      <a:cxn ang="0">
                        <a:pos x="4" y="718"/>
                      </a:cxn>
                      <a:cxn ang="0">
                        <a:pos x="4" y="656"/>
                      </a:cxn>
                      <a:cxn ang="0">
                        <a:pos x="5" y="605"/>
                      </a:cxn>
                      <a:cxn ang="0">
                        <a:pos x="9" y="558"/>
                      </a:cxn>
                      <a:cxn ang="0">
                        <a:pos x="13" y="475"/>
                      </a:cxn>
                      <a:cxn ang="0">
                        <a:pos x="20" y="385"/>
                      </a:cxn>
                      <a:cxn ang="0">
                        <a:pos x="29" y="294"/>
                      </a:cxn>
                      <a:cxn ang="0">
                        <a:pos x="36" y="196"/>
                      </a:cxn>
                      <a:cxn ang="0">
                        <a:pos x="42" y="138"/>
                      </a:cxn>
                      <a:cxn ang="0">
                        <a:pos x="47" y="116"/>
                      </a:cxn>
                      <a:cxn ang="0">
                        <a:pos x="59" y="76"/>
                      </a:cxn>
                      <a:cxn ang="0">
                        <a:pos x="72" y="48"/>
                      </a:cxn>
                      <a:cxn ang="0">
                        <a:pos x="86" y="26"/>
                      </a:cxn>
                      <a:cxn ang="0">
                        <a:pos x="99" y="6"/>
                      </a:cxn>
                      <a:cxn ang="0">
                        <a:pos x="109" y="0"/>
                      </a:cxn>
                      <a:cxn ang="0">
                        <a:pos x="122" y="0"/>
                      </a:cxn>
                      <a:cxn ang="0">
                        <a:pos x="134" y="7"/>
                      </a:cxn>
                      <a:cxn ang="0">
                        <a:pos x="139" y="17"/>
                      </a:cxn>
                    </a:cxnLst>
                    <a:rect l="0" t="0" r="r" b="b"/>
                    <a:pathLst>
                      <a:path w="140" h="989">
                        <a:moveTo>
                          <a:pt x="1" y="988"/>
                        </a:moveTo>
                        <a:lnTo>
                          <a:pt x="0" y="896"/>
                        </a:lnTo>
                        <a:lnTo>
                          <a:pt x="0" y="825"/>
                        </a:lnTo>
                        <a:lnTo>
                          <a:pt x="3" y="777"/>
                        </a:lnTo>
                        <a:lnTo>
                          <a:pt x="4" y="718"/>
                        </a:lnTo>
                        <a:lnTo>
                          <a:pt x="4" y="656"/>
                        </a:lnTo>
                        <a:lnTo>
                          <a:pt x="5" y="605"/>
                        </a:lnTo>
                        <a:lnTo>
                          <a:pt x="9" y="558"/>
                        </a:lnTo>
                        <a:lnTo>
                          <a:pt x="13" y="475"/>
                        </a:lnTo>
                        <a:lnTo>
                          <a:pt x="20" y="385"/>
                        </a:lnTo>
                        <a:lnTo>
                          <a:pt x="29" y="294"/>
                        </a:lnTo>
                        <a:lnTo>
                          <a:pt x="36" y="196"/>
                        </a:lnTo>
                        <a:lnTo>
                          <a:pt x="42" y="138"/>
                        </a:lnTo>
                        <a:lnTo>
                          <a:pt x="47" y="116"/>
                        </a:lnTo>
                        <a:lnTo>
                          <a:pt x="59" y="76"/>
                        </a:lnTo>
                        <a:lnTo>
                          <a:pt x="72" y="48"/>
                        </a:lnTo>
                        <a:lnTo>
                          <a:pt x="86" y="26"/>
                        </a:lnTo>
                        <a:lnTo>
                          <a:pt x="99" y="6"/>
                        </a:lnTo>
                        <a:lnTo>
                          <a:pt x="109" y="0"/>
                        </a:lnTo>
                        <a:lnTo>
                          <a:pt x="122" y="0"/>
                        </a:lnTo>
                        <a:lnTo>
                          <a:pt x="134" y="7"/>
                        </a:lnTo>
                        <a:lnTo>
                          <a:pt x="139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>
                    <a:solidFill>
                      <a:srgbClr val="999933"/>
                    </a:solidFill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</p:grpSp>
            <p:grpSp>
              <p:nvGrpSpPr>
                <p:cNvPr id="91" name="Group 8"/>
                <p:cNvGrpSpPr/>
                <p:nvPr/>
              </p:nvGrpSpPr>
              <p:grpSpPr>
                <a:xfrm>
                  <a:off x="315" y="3132"/>
                  <a:ext cx="421" cy="1066"/>
                  <a:chOff x="315" y="3132"/>
                  <a:chExt cx="421" cy="1066"/>
                </a:xfrm>
              </p:grpSpPr>
              <p:sp>
                <p:nvSpPr>
                  <p:cNvPr id="111" name="Freeform 6"/>
                  <p:cNvSpPr/>
                  <p:nvPr/>
                </p:nvSpPr>
                <p:spPr bwMode="ltGray">
                  <a:xfrm>
                    <a:off x="479" y="3751"/>
                    <a:ext cx="257" cy="447"/>
                  </a:xfrm>
                  <a:custGeom>
                    <a:cxnLst>
                      <a:cxn ang="0">
                        <a:pos x="256" y="446"/>
                      </a:cxn>
                      <a:cxn ang="0">
                        <a:pos x="218" y="403"/>
                      </a:cxn>
                      <a:cxn ang="0">
                        <a:pos x="203" y="376"/>
                      </a:cxn>
                      <a:cxn ang="0">
                        <a:pos x="192" y="355"/>
                      </a:cxn>
                      <a:cxn ang="0">
                        <a:pos x="136" y="149"/>
                      </a:cxn>
                      <a:cxn ang="0">
                        <a:pos x="105" y="84"/>
                      </a:cxn>
                      <a:cxn ang="0">
                        <a:pos x="82" y="42"/>
                      </a:cxn>
                      <a:cxn ang="0">
                        <a:pos x="65" y="22"/>
                      </a:cxn>
                      <a:cxn ang="0">
                        <a:pos x="43" y="6"/>
                      </a:cxn>
                      <a:cxn ang="0">
                        <a:pos x="24" y="0"/>
                      </a:cxn>
                      <a:cxn ang="0">
                        <a:pos x="8" y="3"/>
                      </a:cxn>
                      <a:cxn ang="0">
                        <a:pos x="0" y="29"/>
                      </a:cxn>
                    </a:cxnLst>
                    <a:rect l="0" t="0" r="r" b="b"/>
                    <a:pathLst>
                      <a:path w="257" h="447">
                        <a:moveTo>
                          <a:pt x="256" y="446"/>
                        </a:moveTo>
                        <a:lnTo>
                          <a:pt x="218" y="403"/>
                        </a:lnTo>
                        <a:lnTo>
                          <a:pt x="203" y="376"/>
                        </a:lnTo>
                        <a:lnTo>
                          <a:pt x="192" y="355"/>
                        </a:lnTo>
                        <a:lnTo>
                          <a:pt x="136" y="149"/>
                        </a:lnTo>
                        <a:lnTo>
                          <a:pt x="105" y="84"/>
                        </a:lnTo>
                        <a:lnTo>
                          <a:pt x="82" y="42"/>
                        </a:lnTo>
                        <a:lnTo>
                          <a:pt x="65" y="22"/>
                        </a:lnTo>
                        <a:lnTo>
                          <a:pt x="43" y="6"/>
                        </a:lnTo>
                        <a:lnTo>
                          <a:pt x="24" y="0"/>
                        </a:lnTo>
                        <a:lnTo>
                          <a:pt x="8" y="3"/>
                        </a:lnTo>
                        <a:lnTo>
                          <a:pt x="0" y="29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>
                    <a:solidFill>
                      <a:srgbClr val="999933"/>
                    </a:solidFill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  <p:sp>
                <p:nvSpPr>
                  <p:cNvPr id="112" name="Freeform 7"/>
                  <p:cNvSpPr/>
                  <p:nvPr/>
                </p:nvSpPr>
                <p:spPr bwMode="ltGray">
                  <a:xfrm>
                    <a:off x="315" y="3132"/>
                    <a:ext cx="390" cy="1061"/>
                  </a:xfrm>
                  <a:custGeom>
                    <a:cxnLst>
                      <a:cxn ang="0">
                        <a:pos x="389" y="1060"/>
                      </a:cxn>
                      <a:cxn ang="0">
                        <a:pos x="378" y="975"/>
                      </a:cxn>
                      <a:cxn ang="0">
                        <a:pos x="256" y="400"/>
                      </a:cxn>
                      <a:cxn ang="0">
                        <a:pos x="201" y="223"/>
                      </a:cxn>
                      <a:cxn ang="0">
                        <a:pos x="185" y="164"/>
                      </a:cxn>
                      <a:cxn ang="0">
                        <a:pos x="164" y="97"/>
                      </a:cxn>
                      <a:cxn ang="0">
                        <a:pos x="140" y="45"/>
                      </a:cxn>
                      <a:cxn ang="0">
                        <a:pos x="117" y="19"/>
                      </a:cxn>
                      <a:cxn ang="0">
                        <a:pos x="89" y="1"/>
                      </a:cxn>
                      <a:cxn ang="0">
                        <a:pos x="60" y="0"/>
                      </a:cxn>
                      <a:cxn ang="0">
                        <a:pos x="41" y="21"/>
                      </a:cxn>
                      <a:cxn ang="0">
                        <a:pos x="0" y="118"/>
                      </a:cxn>
                    </a:cxnLst>
                    <a:rect l="0" t="0" r="r" b="b"/>
                    <a:pathLst>
                      <a:path w="390" h="1061">
                        <a:moveTo>
                          <a:pt x="389" y="1060"/>
                        </a:moveTo>
                        <a:lnTo>
                          <a:pt x="378" y="975"/>
                        </a:lnTo>
                        <a:lnTo>
                          <a:pt x="256" y="400"/>
                        </a:lnTo>
                        <a:lnTo>
                          <a:pt x="201" y="223"/>
                        </a:lnTo>
                        <a:lnTo>
                          <a:pt x="185" y="164"/>
                        </a:lnTo>
                        <a:lnTo>
                          <a:pt x="164" y="97"/>
                        </a:lnTo>
                        <a:lnTo>
                          <a:pt x="140" y="45"/>
                        </a:lnTo>
                        <a:lnTo>
                          <a:pt x="117" y="19"/>
                        </a:lnTo>
                        <a:lnTo>
                          <a:pt x="89" y="1"/>
                        </a:lnTo>
                        <a:lnTo>
                          <a:pt x="60" y="0"/>
                        </a:lnTo>
                        <a:lnTo>
                          <a:pt x="41" y="21"/>
                        </a:lnTo>
                        <a:lnTo>
                          <a:pt x="0" y="118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>
                    <a:solidFill>
                      <a:srgbClr val="999933"/>
                    </a:solidFill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</p:grpSp>
            <p:sp>
              <p:nvSpPr>
                <p:cNvPr id="92" name="Freeform 9"/>
                <p:cNvSpPr/>
                <p:nvPr/>
              </p:nvSpPr>
              <p:spPr bwMode="ltGray">
                <a:xfrm>
                  <a:off x="481" y="3749"/>
                  <a:ext cx="94" cy="445"/>
                </a:xfrm>
                <a:custGeom>
                  <a:cxnLst>
                    <a:cxn ang="0">
                      <a:pos x="0" y="444"/>
                    </a:cxn>
                    <a:cxn ang="0">
                      <a:pos x="13" y="344"/>
                    </a:cxn>
                    <a:cxn ang="0">
                      <a:pos x="25" y="235"/>
                    </a:cxn>
                    <a:cxn ang="0">
                      <a:pos x="31" y="187"/>
                    </a:cxn>
                    <a:cxn ang="0">
                      <a:pos x="39" y="131"/>
                    </a:cxn>
                    <a:cxn ang="0">
                      <a:pos x="51" y="74"/>
                    </a:cxn>
                    <a:cxn ang="0">
                      <a:pos x="59" y="37"/>
                    </a:cxn>
                    <a:cxn ang="0">
                      <a:pos x="66" y="19"/>
                    </a:cxn>
                    <a:cxn ang="0">
                      <a:pos x="74" y="4"/>
                    </a:cxn>
                    <a:cxn ang="0">
                      <a:pos x="83" y="0"/>
                    </a:cxn>
                    <a:cxn ang="0">
                      <a:pos x="88" y="12"/>
                    </a:cxn>
                    <a:cxn ang="0">
                      <a:pos x="93" y="42"/>
                    </a:cxn>
                  </a:cxnLst>
                  <a:rect l="0" t="0" r="r" b="b"/>
                  <a:pathLst>
                    <a:path w="94" h="445">
                      <a:moveTo>
                        <a:pt x="0" y="444"/>
                      </a:moveTo>
                      <a:lnTo>
                        <a:pt x="13" y="344"/>
                      </a:lnTo>
                      <a:lnTo>
                        <a:pt x="25" y="235"/>
                      </a:lnTo>
                      <a:lnTo>
                        <a:pt x="31" y="187"/>
                      </a:lnTo>
                      <a:lnTo>
                        <a:pt x="39" y="131"/>
                      </a:lnTo>
                      <a:lnTo>
                        <a:pt x="51" y="74"/>
                      </a:lnTo>
                      <a:lnTo>
                        <a:pt x="59" y="37"/>
                      </a:lnTo>
                      <a:lnTo>
                        <a:pt x="66" y="19"/>
                      </a:lnTo>
                      <a:lnTo>
                        <a:pt x="74" y="4"/>
                      </a:lnTo>
                      <a:lnTo>
                        <a:pt x="83" y="0"/>
                      </a:lnTo>
                      <a:lnTo>
                        <a:pt x="88" y="12"/>
                      </a:lnTo>
                      <a:lnTo>
                        <a:pt x="93" y="42"/>
                      </a:lnTo>
                    </a:path>
                  </a:pathLst>
                </a:custGeom>
                <a:solidFill>
                  <a:srgbClr val="CEDA9D"/>
                </a:solidFill>
                <a:ln w="127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93" name="Freeform 10"/>
                <p:cNvSpPr/>
                <p:nvPr/>
              </p:nvSpPr>
              <p:spPr bwMode="ltGray">
                <a:xfrm>
                  <a:off x="478" y="3237"/>
                  <a:ext cx="64" cy="1083"/>
                </a:xfrm>
                <a:custGeom>
                  <a:cxnLst>
                    <a:cxn ang="0">
                      <a:pos x="0" y="1082"/>
                    </a:cxn>
                    <a:cxn ang="0">
                      <a:pos x="0" y="981"/>
                    </a:cxn>
                    <a:cxn ang="0">
                      <a:pos x="0" y="904"/>
                    </a:cxn>
                    <a:cxn ang="0">
                      <a:pos x="1" y="851"/>
                    </a:cxn>
                    <a:cxn ang="0">
                      <a:pos x="2" y="786"/>
                    </a:cxn>
                    <a:cxn ang="0">
                      <a:pos x="2" y="719"/>
                    </a:cxn>
                    <a:cxn ang="0">
                      <a:pos x="2" y="662"/>
                    </a:cxn>
                    <a:cxn ang="0">
                      <a:pos x="4" y="611"/>
                    </a:cxn>
                    <a:cxn ang="0">
                      <a:pos x="6" y="521"/>
                    </a:cxn>
                    <a:cxn ang="0">
                      <a:pos x="9" y="422"/>
                    </a:cxn>
                    <a:cxn ang="0">
                      <a:pos x="13" y="323"/>
                    </a:cxn>
                    <a:cxn ang="0">
                      <a:pos x="16" y="215"/>
                    </a:cxn>
                    <a:cxn ang="0">
                      <a:pos x="19" y="152"/>
                    </a:cxn>
                    <a:cxn ang="0">
                      <a:pos x="21" y="127"/>
                    </a:cxn>
                    <a:cxn ang="0">
                      <a:pos x="27" y="84"/>
                    </a:cxn>
                    <a:cxn ang="0">
                      <a:pos x="32" y="53"/>
                    </a:cxn>
                    <a:cxn ang="0">
                      <a:pos x="38" y="28"/>
                    </a:cxn>
                    <a:cxn ang="0">
                      <a:pos x="44" y="6"/>
                    </a:cxn>
                    <a:cxn ang="0">
                      <a:pos x="49" y="0"/>
                    </a:cxn>
                    <a:cxn ang="0">
                      <a:pos x="56" y="0"/>
                    </a:cxn>
                    <a:cxn ang="0">
                      <a:pos x="60" y="8"/>
                    </a:cxn>
                    <a:cxn ang="0">
                      <a:pos x="63" y="18"/>
                    </a:cxn>
                  </a:cxnLst>
                  <a:rect l="0" t="0" r="r" b="b"/>
                  <a:pathLst>
                    <a:path w="64" h="1083">
                      <a:moveTo>
                        <a:pt x="0" y="1082"/>
                      </a:moveTo>
                      <a:lnTo>
                        <a:pt x="0" y="981"/>
                      </a:lnTo>
                      <a:lnTo>
                        <a:pt x="0" y="904"/>
                      </a:lnTo>
                      <a:lnTo>
                        <a:pt x="1" y="851"/>
                      </a:lnTo>
                      <a:lnTo>
                        <a:pt x="2" y="786"/>
                      </a:lnTo>
                      <a:lnTo>
                        <a:pt x="2" y="719"/>
                      </a:lnTo>
                      <a:lnTo>
                        <a:pt x="2" y="662"/>
                      </a:lnTo>
                      <a:lnTo>
                        <a:pt x="4" y="611"/>
                      </a:lnTo>
                      <a:lnTo>
                        <a:pt x="6" y="521"/>
                      </a:lnTo>
                      <a:lnTo>
                        <a:pt x="9" y="422"/>
                      </a:lnTo>
                      <a:lnTo>
                        <a:pt x="13" y="323"/>
                      </a:lnTo>
                      <a:lnTo>
                        <a:pt x="16" y="215"/>
                      </a:lnTo>
                      <a:lnTo>
                        <a:pt x="19" y="152"/>
                      </a:lnTo>
                      <a:lnTo>
                        <a:pt x="21" y="127"/>
                      </a:lnTo>
                      <a:lnTo>
                        <a:pt x="27" y="84"/>
                      </a:lnTo>
                      <a:lnTo>
                        <a:pt x="32" y="53"/>
                      </a:lnTo>
                      <a:lnTo>
                        <a:pt x="38" y="28"/>
                      </a:lnTo>
                      <a:lnTo>
                        <a:pt x="44" y="6"/>
                      </a:lnTo>
                      <a:lnTo>
                        <a:pt x="49" y="0"/>
                      </a:lnTo>
                      <a:lnTo>
                        <a:pt x="56" y="0"/>
                      </a:lnTo>
                      <a:lnTo>
                        <a:pt x="60" y="8"/>
                      </a:lnTo>
                      <a:lnTo>
                        <a:pt x="63" y="18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94" name="Freeform 11"/>
                <p:cNvSpPr/>
                <p:nvPr/>
              </p:nvSpPr>
              <p:spPr bwMode="ltGray">
                <a:xfrm>
                  <a:off x="99" y="2234"/>
                  <a:ext cx="219" cy="1856"/>
                </a:xfrm>
                <a:custGeom>
                  <a:cxnLst>
                    <a:cxn ang="0">
                      <a:pos x="218" y="1855"/>
                    </a:cxn>
                    <a:cxn ang="0">
                      <a:pos x="212" y="1707"/>
                    </a:cxn>
                    <a:cxn ang="0">
                      <a:pos x="142" y="702"/>
                    </a:cxn>
                    <a:cxn ang="0">
                      <a:pos x="112" y="390"/>
                    </a:cxn>
                    <a:cxn ang="0">
                      <a:pos x="104" y="288"/>
                    </a:cxn>
                    <a:cxn ang="0">
                      <a:pos x="91" y="170"/>
                    </a:cxn>
                    <a:cxn ang="0">
                      <a:pos x="79" y="80"/>
                    </a:cxn>
                    <a:cxn ang="0">
                      <a:pos x="65" y="33"/>
                    </a:cxn>
                    <a:cxn ang="0">
                      <a:pos x="50" y="2"/>
                    </a:cxn>
                    <a:cxn ang="0">
                      <a:pos x="34" y="0"/>
                    </a:cxn>
                    <a:cxn ang="0">
                      <a:pos x="22" y="35"/>
                    </a:cxn>
                    <a:cxn ang="0">
                      <a:pos x="0" y="207"/>
                    </a:cxn>
                  </a:cxnLst>
                  <a:rect l="0" t="0" r="r" b="b"/>
                  <a:pathLst>
                    <a:path w="219" h="1855">
                      <a:moveTo>
                        <a:pt x="218" y="1855"/>
                      </a:moveTo>
                      <a:lnTo>
                        <a:pt x="212" y="1707"/>
                      </a:lnTo>
                      <a:lnTo>
                        <a:pt x="142" y="702"/>
                      </a:lnTo>
                      <a:lnTo>
                        <a:pt x="112" y="390"/>
                      </a:lnTo>
                      <a:lnTo>
                        <a:pt x="104" y="288"/>
                      </a:lnTo>
                      <a:lnTo>
                        <a:pt x="91" y="170"/>
                      </a:lnTo>
                      <a:lnTo>
                        <a:pt x="79" y="80"/>
                      </a:lnTo>
                      <a:lnTo>
                        <a:pt x="65" y="33"/>
                      </a:lnTo>
                      <a:lnTo>
                        <a:pt x="50" y="2"/>
                      </a:lnTo>
                      <a:lnTo>
                        <a:pt x="34" y="0"/>
                      </a:lnTo>
                      <a:lnTo>
                        <a:pt x="22" y="35"/>
                      </a:lnTo>
                      <a:lnTo>
                        <a:pt x="0" y="207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grpSp>
              <p:nvGrpSpPr>
                <p:cNvPr id="95" name="Group 16"/>
                <p:cNvGrpSpPr/>
                <p:nvPr/>
              </p:nvGrpSpPr>
              <p:grpSpPr>
                <a:xfrm>
                  <a:off x="235" y="1709"/>
                  <a:ext cx="237" cy="2589"/>
                  <a:chOff x="235" y="1709"/>
                  <a:chExt cx="237" cy="2589"/>
                </a:xfrm>
              </p:grpSpPr>
              <p:sp>
                <p:nvSpPr>
                  <p:cNvPr id="107" name="Freeform 12"/>
                  <p:cNvSpPr/>
                  <p:nvPr/>
                </p:nvSpPr>
                <p:spPr bwMode="ltGray">
                  <a:xfrm>
                    <a:off x="235" y="3644"/>
                    <a:ext cx="144" cy="654"/>
                  </a:xfrm>
                  <a:custGeom>
                    <a:cxnLst>
                      <a:cxn ang="0">
                        <a:pos x="143" y="653"/>
                      </a:cxn>
                      <a:cxn ang="0">
                        <a:pos x="122" y="589"/>
                      </a:cxn>
                      <a:cxn ang="0">
                        <a:pos x="113" y="551"/>
                      </a:cxn>
                      <a:cxn ang="0">
                        <a:pos x="108" y="520"/>
                      </a:cxn>
                      <a:cxn ang="0">
                        <a:pos x="76" y="219"/>
                      </a:cxn>
                      <a:cxn ang="0">
                        <a:pos x="58" y="123"/>
                      </a:cxn>
                      <a:cxn ang="0">
                        <a:pos x="45" y="63"/>
                      </a:cxn>
                      <a:cxn ang="0">
                        <a:pos x="36" y="32"/>
                      </a:cxn>
                      <a:cxn ang="0">
                        <a:pos x="24" y="8"/>
                      </a:cxn>
                      <a:cxn ang="0">
                        <a:pos x="13" y="0"/>
                      </a:cxn>
                      <a:cxn ang="0">
                        <a:pos x="4" y="6"/>
                      </a:cxn>
                      <a:cxn ang="0">
                        <a:pos x="0" y="43"/>
                      </a:cxn>
                    </a:cxnLst>
                    <a:rect l="0" t="0" r="r" b="b"/>
                    <a:pathLst>
                      <a:path w="144" h="654">
                        <a:moveTo>
                          <a:pt x="143" y="653"/>
                        </a:moveTo>
                        <a:lnTo>
                          <a:pt x="122" y="589"/>
                        </a:lnTo>
                        <a:lnTo>
                          <a:pt x="113" y="551"/>
                        </a:lnTo>
                        <a:lnTo>
                          <a:pt x="108" y="520"/>
                        </a:lnTo>
                        <a:lnTo>
                          <a:pt x="76" y="219"/>
                        </a:lnTo>
                        <a:lnTo>
                          <a:pt x="58" y="123"/>
                        </a:lnTo>
                        <a:lnTo>
                          <a:pt x="45" y="63"/>
                        </a:lnTo>
                        <a:lnTo>
                          <a:pt x="36" y="32"/>
                        </a:lnTo>
                        <a:lnTo>
                          <a:pt x="24" y="8"/>
                        </a:lnTo>
                        <a:lnTo>
                          <a:pt x="13" y="0"/>
                        </a:lnTo>
                        <a:lnTo>
                          <a:pt x="4" y="6"/>
                        </a:lnTo>
                        <a:lnTo>
                          <a:pt x="0" y="43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>
                    <a:solidFill>
                      <a:srgbClr val="999933"/>
                    </a:solidFill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  <p:sp>
                <p:nvSpPr>
                  <p:cNvPr id="108" name="Freeform 13"/>
                  <p:cNvSpPr/>
                  <p:nvPr/>
                </p:nvSpPr>
                <p:spPr bwMode="ltGray">
                  <a:xfrm>
                    <a:off x="269" y="1709"/>
                    <a:ext cx="203" cy="2391"/>
                  </a:xfrm>
                  <a:custGeom>
                    <a:cxnLst>
                      <a:cxn ang="0">
                        <a:pos x="0" y="2390"/>
                      </a:cxn>
                      <a:cxn ang="0">
                        <a:pos x="71" y="1504"/>
                      </a:cxn>
                      <a:cxn ang="0">
                        <a:pos x="79" y="1362"/>
                      </a:cxn>
                      <a:cxn ang="0">
                        <a:pos x="97" y="1131"/>
                      </a:cxn>
                      <a:cxn ang="0">
                        <a:pos x="114" y="891"/>
                      </a:cxn>
                      <a:cxn ang="0">
                        <a:pos x="123" y="762"/>
                      </a:cxn>
                      <a:cxn ang="0">
                        <a:pos x="128" y="623"/>
                      </a:cxn>
                      <a:cxn ang="0">
                        <a:pos x="134" y="493"/>
                      </a:cxn>
                      <a:cxn ang="0">
                        <a:pos x="146" y="342"/>
                      </a:cxn>
                      <a:cxn ang="0">
                        <a:pos x="157" y="204"/>
                      </a:cxn>
                      <a:cxn ang="0">
                        <a:pos x="173" y="82"/>
                      </a:cxn>
                      <a:cxn ang="0">
                        <a:pos x="183" y="6"/>
                      </a:cxn>
                      <a:cxn ang="0">
                        <a:pos x="191" y="0"/>
                      </a:cxn>
                      <a:cxn ang="0">
                        <a:pos x="197" y="39"/>
                      </a:cxn>
                      <a:cxn ang="0">
                        <a:pos x="202" y="173"/>
                      </a:cxn>
                    </a:cxnLst>
                    <a:rect l="0" t="0" r="r" b="b"/>
                    <a:pathLst>
                      <a:path w="203" h="2391">
                        <a:moveTo>
                          <a:pt x="0" y="2390"/>
                        </a:moveTo>
                        <a:lnTo>
                          <a:pt x="71" y="1504"/>
                        </a:lnTo>
                        <a:lnTo>
                          <a:pt x="79" y="1362"/>
                        </a:lnTo>
                        <a:lnTo>
                          <a:pt x="97" y="1131"/>
                        </a:lnTo>
                        <a:lnTo>
                          <a:pt x="114" y="891"/>
                        </a:lnTo>
                        <a:lnTo>
                          <a:pt x="123" y="762"/>
                        </a:lnTo>
                        <a:lnTo>
                          <a:pt x="128" y="623"/>
                        </a:lnTo>
                        <a:lnTo>
                          <a:pt x="134" y="493"/>
                        </a:lnTo>
                        <a:lnTo>
                          <a:pt x="146" y="342"/>
                        </a:lnTo>
                        <a:lnTo>
                          <a:pt x="157" y="204"/>
                        </a:lnTo>
                        <a:lnTo>
                          <a:pt x="173" y="82"/>
                        </a:lnTo>
                        <a:lnTo>
                          <a:pt x="183" y="6"/>
                        </a:lnTo>
                        <a:lnTo>
                          <a:pt x="191" y="0"/>
                        </a:lnTo>
                        <a:lnTo>
                          <a:pt x="197" y="39"/>
                        </a:lnTo>
                        <a:lnTo>
                          <a:pt x="202" y="173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>
                    <a:solidFill>
                      <a:srgbClr val="999933"/>
                    </a:solidFill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  <p:sp>
                <p:nvSpPr>
                  <p:cNvPr id="109" name="Freeform 14"/>
                  <p:cNvSpPr/>
                  <p:nvPr/>
                </p:nvSpPr>
                <p:spPr bwMode="ltGray">
                  <a:xfrm>
                    <a:off x="306" y="2782"/>
                    <a:ext cx="161" cy="882"/>
                  </a:xfrm>
                  <a:custGeom>
                    <a:cxnLst>
                      <a:cxn ang="0">
                        <a:pos x="0" y="881"/>
                      </a:cxn>
                      <a:cxn ang="0">
                        <a:pos x="30" y="690"/>
                      </a:cxn>
                      <a:cxn ang="0">
                        <a:pos x="48" y="470"/>
                      </a:cxn>
                      <a:cxn ang="0">
                        <a:pos x="59" y="372"/>
                      </a:cxn>
                      <a:cxn ang="0">
                        <a:pos x="72" y="259"/>
                      </a:cxn>
                      <a:cxn ang="0">
                        <a:pos x="90" y="142"/>
                      </a:cxn>
                      <a:cxn ang="0">
                        <a:pos x="105" y="69"/>
                      </a:cxn>
                      <a:cxn ang="0">
                        <a:pos x="115" y="32"/>
                      </a:cxn>
                      <a:cxn ang="0">
                        <a:pos x="129" y="6"/>
                      </a:cxn>
                      <a:cxn ang="0">
                        <a:pos x="146" y="0"/>
                      </a:cxn>
                      <a:cxn ang="0">
                        <a:pos x="154" y="19"/>
                      </a:cxn>
                      <a:cxn ang="0">
                        <a:pos x="160" y="77"/>
                      </a:cxn>
                    </a:cxnLst>
                    <a:rect l="0" t="0" r="r" b="b"/>
                    <a:pathLst>
                      <a:path w="161" h="882">
                        <a:moveTo>
                          <a:pt x="0" y="881"/>
                        </a:moveTo>
                        <a:lnTo>
                          <a:pt x="30" y="690"/>
                        </a:lnTo>
                        <a:lnTo>
                          <a:pt x="48" y="470"/>
                        </a:lnTo>
                        <a:lnTo>
                          <a:pt x="59" y="372"/>
                        </a:lnTo>
                        <a:lnTo>
                          <a:pt x="72" y="259"/>
                        </a:lnTo>
                        <a:lnTo>
                          <a:pt x="90" y="142"/>
                        </a:lnTo>
                        <a:lnTo>
                          <a:pt x="105" y="69"/>
                        </a:lnTo>
                        <a:lnTo>
                          <a:pt x="115" y="32"/>
                        </a:lnTo>
                        <a:lnTo>
                          <a:pt x="129" y="6"/>
                        </a:lnTo>
                        <a:lnTo>
                          <a:pt x="146" y="0"/>
                        </a:lnTo>
                        <a:lnTo>
                          <a:pt x="154" y="19"/>
                        </a:lnTo>
                        <a:lnTo>
                          <a:pt x="160" y="7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>
                    <a:solidFill>
                      <a:srgbClr val="999933"/>
                    </a:solidFill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  <p:sp>
                <p:nvSpPr>
                  <p:cNvPr id="110" name="Freeform 15"/>
                  <p:cNvSpPr/>
                  <p:nvPr/>
                </p:nvSpPr>
                <p:spPr bwMode="ltGray">
                  <a:xfrm>
                    <a:off x="237" y="3096"/>
                    <a:ext cx="74" cy="429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12" y="28"/>
                      </a:cxn>
                      <a:cxn ang="0">
                        <a:pos x="28" y="57"/>
                      </a:cxn>
                      <a:cxn ang="0">
                        <a:pos x="41" y="118"/>
                      </a:cxn>
                      <a:cxn ang="0">
                        <a:pos x="52" y="170"/>
                      </a:cxn>
                      <a:cxn ang="0">
                        <a:pos x="62" y="223"/>
                      </a:cxn>
                      <a:cxn ang="0">
                        <a:pos x="67" y="267"/>
                      </a:cxn>
                      <a:cxn ang="0">
                        <a:pos x="70" y="310"/>
                      </a:cxn>
                      <a:cxn ang="0">
                        <a:pos x="73" y="370"/>
                      </a:cxn>
                      <a:cxn ang="0">
                        <a:pos x="73" y="428"/>
                      </a:cxn>
                    </a:cxnLst>
                    <a:rect l="0" t="0" r="r" b="b"/>
                    <a:pathLst>
                      <a:path w="74" h="429">
                        <a:moveTo>
                          <a:pt x="0" y="0"/>
                        </a:moveTo>
                        <a:lnTo>
                          <a:pt x="12" y="28"/>
                        </a:lnTo>
                        <a:lnTo>
                          <a:pt x="28" y="57"/>
                        </a:lnTo>
                        <a:lnTo>
                          <a:pt x="41" y="118"/>
                        </a:lnTo>
                        <a:lnTo>
                          <a:pt x="52" y="170"/>
                        </a:lnTo>
                        <a:lnTo>
                          <a:pt x="62" y="223"/>
                        </a:lnTo>
                        <a:lnTo>
                          <a:pt x="67" y="267"/>
                        </a:lnTo>
                        <a:lnTo>
                          <a:pt x="70" y="310"/>
                        </a:lnTo>
                        <a:lnTo>
                          <a:pt x="73" y="370"/>
                        </a:lnTo>
                        <a:lnTo>
                          <a:pt x="73" y="428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>
                    <a:solidFill>
                      <a:srgbClr val="999933"/>
                    </a:solidFill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</p:grpSp>
            <p:sp>
              <p:nvSpPr>
                <p:cNvPr id="96" name="Freeform 17"/>
                <p:cNvSpPr/>
                <p:nvPr/>
              </p:nvSpPr>
              <p:spPr bwMode="ltGray">
                <a:xfrm>
                  <a:off x="1158" y="3932"/>
                  <a:ext cx="256" cy="218"/>
                </a:xfrm>
                <a:custGeom>
                  <a:cxnLst>
                    <a:cxn ang="0">
                      <a:pos x="255" y="217"/>
                    </a:cxn>
                    <a:cxn ang="0">
                      <a:pos x="217" y="196"/>
                    </a:cxn>
                    <a:cxn ang="0">
                      <a:pos x="202" y="183"/>
                    </a:cxn>
                    <a:cxn ang="0">
                      <a:pos x="192" y="173"/>
                    </a:cxn>
                    <a:cxn ang="0">
                      <a:pos x="135" y="72"/>
                    </a:cxn>
                    <a:cxn ang="0">
                      <a:pos x="105" y="40"/>
                    </a:cxn>
                    <a:cxn ang="0">
                      <a:pos x="82" y="20"/>
                    </a:cxn>
                    <a:cxn ang="0">
                      <a:pos x="65" y="11"/>
                    </a:cxn>
                    <a:cxn ang="0">
                      <a:pos x="43" y="3"/>
                    </a:cxn>
                    <a:cxn ang="0">
                      <a:pos x="22" y="0"/>
                    </a:cxn>
                    <a:cxn ang="0">
                      <a:pos x="8" y="1"/>
                    </a:cxn>
                    <a:cxn ang="0">
                      <a:pos x="0" y="14"/>
                    </a:cxn>
                  </a:cxnLst>
                  <a:rect l="0" t="0" r="r" b="b"/>
                  <a:pathLst>
                    <a:path w="256" h="218">
                      <a:moveTo>
                        <a:pt x="255" y="217"/>
                      </a:moveTo>
                      <a:lnTo>
                        <a:pt x="217" y="196"/>
                      </a:lnTo>
                      <a:lnTo>
                        <a:pt x="202" y="183"/>
                      </a:lnTo>
                      <a:lnTo>
                        <a:pt x="192" y="173"/>
                      </a:lnTo>
                      <a:lnTo>
                        <a:pt x="135" y="72"/>
                      </a:lnTo>
                      <a:lnTo>
                        <a:pt x="105" y="40"/>
                      </a:lnTo>
                      <a:lnTo>
                        <a:pt x="82" y="20"/>
                      </a:lnTo>
                      <a:lnTo>
                        <a:pt x="65" y="11"/>
                      </a:lnTo>
                      <a:lnTo>
                        <a:pt x="43" y="3"/>
                      </a:lnTo>
                      <a:lnTo>
                        <a:pt x="22" y="0"/>
                      </a:lnTo>
                      <a:lnTo>
                        <a:pt x="8" y="1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127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97" name="Freeform 18"/>
                <p:cNvSpPr/>
                <p:nvPr/>
              </p:nvSpPr>
              <p:spPr bwMode="ltGray">
                <a:xfrm>
                  <a:off x="1930" y="3849"/>
                  <a:ext cx="340" cy="236"/>
                </a:xfrm>
                <a:custGeom>
                  <a:cxnLst>
                    <a:cxn ang="0">
                      <a:pos x="0" y="235"/>
                    </a:cxn>
                    <a:cxn ang="0">
                      <a:pos x="50" y="183"/>
                    </a:cxn>
                    <a:cxn ang="0">
                      <a:pos x="92" y="124"/>
                    </a:cxn>
                    <a:cxn ang="0">
                      <a:pos x="114" y="98"/>
                    </a:cxn>
                    <a:cxn ang="0">
                      <a:pos x="145" y="70"/>
                    </a:cxn>
                    <a:cxn ang="0">
                      <a:pos x="186" y="39"/>
                    </a:cxn>
                    <a:cxn ang="0">
                      <a:pos x="217" y="19"/>
                    </a:cxn>
                    <a:cxn ang="0">
                      <a:pos x="240" y="9"/>
                    </a:cxn>
                    <a:cxn ang="0">
                      <a:pos x="271" y="2"/>
                    </a:cxn>
                    <a:cxn ang="0">
                      <a:pos x="306" y="0"/>
                    </a:cxn>
                    <a:cxn ang="0">
                      <a:pos x="321" y="6"/>
                    </a:cxn>
                    <a:cxn ang="0">
                      <a:pos x="339" y="22"/>
                    </a:cxn>
                  </a:cxnLst>
                  <a:rect l="0" t="0" r="r" b="b"/>
                  <a:pathLst>
                    <a:path w="340" h="236">
                      <a:moveTo>
                        <a:pt x="0" y="235"/>
                      </a:moveTo>
                      <a:lnTo>
                        <a:pt x="50" y="183"/>
                      </a:lnTo>
                      <a:lnTo>
                        <a:pt x="92" y="124"/>
                      </a:lnTo>
                      <a:lnTo>
                        <a:pt x="114" y="98"/>
                      </a:lnTo>
                      <a:lnTo>
                        <a:pt x="145" y="70"/>
                      </a:lnTo>
                      <a:lnTo>
                        <a:pt x="186" y="39"/>
                      </a:lnTo>
                      <a:lnTo>
                        <a:pt x="217" y="19"/>
                      </a:lnTo>
                      <a:lnTo>
                        <a:pt x="240" y="9"/>
                      </a:lnTo>
                      <a:lnTo>
                        <a:pt x="271" y="2"/>
                      </a:lnTo>
                      <a:lnTo>
                        <a:pt x="306" y="0"/>
                      </a:lnTo>
                      <a:lnTo>
                        <a:pt x="321" y="6"/>
                      </a:lnTo>
                      <a:lnTo>
                        <a:pt x="339" y="22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98" name="Freeform 19"/>
                <p:cNvSpPr/>
                <p:nvPr/>
              </p:nvSpPr>
              <p:spPr bwMode="ltGray">
                <a:xfrm>
                  <a:off x="1919" y="3570"/>
                  <a:ext cx="233" cy="583"/>
                </a:xfrm>
                <a:custGeom>
                  <a:cxnLst>
                    <a:cxn ang="0">
                      <a:pos x="1" y="582"/>
                    </a:cxn>
                    <a:cxn ang="0">
                      <a:pos x="0" y="527"/>
                    </a:cxn>
                    <a:cxn ang="0">
                      <a:pos x="0" y="486"/>
                    </a:cxn>
                    <a:cxn ang="0">
                      <a:pos x="5" y="458"/>
                    </a:cxn>
                    <a:cxn ang="0">
                      <a:pos x="8" y="422"/>
                    </a:cxn>
                    <a:cxn ang="0">
                      <a:pos x="8" y="386"/>
                    </a:cxn>
                    <a:cxn ang="0">
                      <a:pos x="9" y="357"/>
                    </a:cxn>
                    <a:cxn ang="0">
                      <a:pos x="16" y="328"/>
                    </a:cxn>
                    <a:cxn ang="0">
                      <a:pos x="22" y="280"/>
                    </a:cxn>
                    <a:cxn ang="0">
                      <a:pos x="34" y="227"/>
                    </a:cxn>
                    <a:cxn ang="0">
                      <a:pos x="49" y="172"/>
                    </a:cxn>
                    <a:cxn ang="0">
                      <a:pos x="60" y="116"/>
                    </a:cxn>
                    <a:cxn ang="0">
                      <a:pos x="70" y="81"/>
                    </a:cxn>
                    <a:cxn ang="0">
                      <a:pos x="78" y="69"/>
                    </a:cxn>
                    <a:cxn ang="0">
                      <a:pos x="100" y="45"/>
                    </a:cxn>
                    <a:cxn ang="0">
                      <a:pos x="120" y="28"/>
                    </a:cxn>
                    <a:cxn ang="0">
                      <a:pos x="142" y="14"/>
                    </a:cxn>
                    <a:cxn ang="0">
                      <a:pos x="165" y="3"/>
                    </a:cxn>
                    <a:cxn ang="0">
                      <a:pos x="182" y="0"/>
                    </a:cxn>
                    <a:cxn ang="0">
                      <a:pos x="204" y="0"/>
                    </a:cxn>
                    <a:cxn ang="0">
                      <a:pos x="224" y="4"/>
                    </a:cxn>
                    <a:cxn ang="0">
                      <a:pos x="232" y="9"/>
                    </a:cxn>
                  </a:cxnLst>
                  <a:rect l="0" t="0" r="r" b="b"/>
                  <a:pathLst>
                    <a:path w="233" h="583">
                      <a:moveTo>
                        <a:pt x="1" y="582"/>
                      </a:moveTo>
                      <a:lnTo>
                        <a:pt x="0" y="527"/>
                      </a:lnTo>
                      <a:lnTo>
                        <a:pt x="0" y="486"/>
                      </a:lnTo>
                      <a:lnTo>
                        <a:pt x="5" y="458"/>
                      </a:lnTo>
                      <a:lnTo>
                        <a:pt x="8" y="422"/>
                      </a:lnTo>
                      <a:lnTo>
                        <a:pt x="8" y="386"/>
                      </a:lnTo>
                      <a:lnTo>
                        <a:pt x="9" y="357"/>
                      </a:lnTo>
                      <a:lnTo>
                        <a:pt x="16" y="328"/>
                      </a:lnTo>
                      <a:lnTo>
                        <a:pt x="22" y="280"/>
                      </a:lnTo>
                      <a:lnTo>
                        <a:pt x="34" y="227"/>
                      </a:lnTo>
                      <a:lnTo>
                        <a:pt x="49" y="172"/>
                      </a:lnTo>
                      <a:lnTo>
                        <a:pt x="60" y="116"/>
                      </a:lnTo>
                      <a:lnTo>
                        <a:pt x="70" y="81"/>
                      </a:lnTo>
                      <a:lnTo>
                        <a:pt x="78" y="69"/>
                      </a:lnTo>
                      <a:lnTo>
                        <a:pt x="100" y="45"/>
                      </a:lnTo>
                      <a:lnTo>
                        <a:pt x="120" y="28"/>
                      </a:lnTo>
                      <a:lnTo>
                        <a:pt x="142" y="14"/>
                      </a:lnTo>
                      <a:lnTo>
                        <a:pt x="165" y="3"/>
                      </a:lnTo>
                      <a:lnTo>
                        <a:pt x="182" y="0"/>
                      </a:lnTo>
                      <a:lnTo>
                        <a:pt x="204" y="0"/>
                      </a:lnTo>
                      <a:lnTo>
                        <a:pt x="224" y="4"/>
                      </a:lnTo>
                      <a:lnTo>
                        <a:pt x="232" y="9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99" name="Freeform 20"/>
                <p:cNvSpPr/>
                <p:nvPr/>
              </p:nvSpPr>
              <p:spPr bwMode="ltGray">
                <a:xfrm>
                  <a:off x="1041" y="3712"/>
                  <a:ext cx="408" cy="530"/>
                </a:xfrm>
                <a:custGeom>
                  <a:cxnLst>
                    <a:cxn ang="0">
                      <a:pos x="407" y="529"/>
                    </a:cxn>
                    <a:cxn ang="0">
                      <a:pos x="395" y="486"/>
                    </a:cxn>
                    <a:cxn ang="0">
                      <a:pos x="267" y="199"/>
                    </a:cxn>
                    <a:cxn ang="0">
                      <a:pos x="210" y="111"/>
                    </a:cxn>
                    <a:cxn ang="0">
                      <a:pos x="194" y="81"/>
                    </a:cxn>
                    <a:cxn ang="0">
                      <a:pos x="171" y="48"/>
                    </a:cxn>
                    <a:cxn ang="0">
                      <a:pos x="147" y="23"/>
                    </a:cxn>
                    <a:cxn ang="0">
                      <a:pos x="123" y="9"/>
                    </a:cxn>
                    <a:cxn ang="0">
                      <a:pos x="93" y="0"/>
                    </a:cxn>
                    <a:cxn ang="0">
                      <a:pos x="63" y="0"/>
                    </a:cxn>
                    <a:cxn ang="0">
                      <a:pos x="42" y="9"/>
                    </a:cxn>
                    <a:cxn ang="0">
                      <a:pos x="0" y="59"/>
                    </a:cxn>
                  </a:cxnLst>
                  <a:rect l="0" t="0" r="r" b="b"/>
                  <a:pathLst>
                    <a:path w="408" h="530">
                      <a:moveTo>
                        <a:pt x="407" y="529"/>
                      </a:moveTo>
                      <a:lnTo>
                        <a:pt x="395" y="486"/>
                      </a:lnTo>
                      <a:lnTo>
                        <a:pt x="267" y="199"/>
                      </a:lnTo>
                      <a:lnTo>
                        <a:pt x="210" y="111"/>
                      </a:lnTo>
                      <a:lnTo>
                        <a:pt x="194" y="81"/>
                      </a:lnTo>
                      <a:lnTo>
                        <a:pt x="171" y="48"/>
                      </a:lnTo>
                      <a:lnTo>
                        <a:pt x="147" y="23"/>
                      </a:lnTo>
                      <a:lnTo>
                        <a:pt x="123" y="9"/>
                      </a:lnTo>
                      <a:lnTo>
                        <a:pt x="93" y="0"/>
                      </a:lnTo>
                      <a:lnTo>
                        <a:pt x="63" y="0"/>
                      </a:lnTo>
                      <a:lnTo>
                        <a:pt x="42" y="9"/>
                      </a:lnTo>
                      <a:lnTo>
                        <a:pt x="0" y="59"/>
                      </a:lnTo>
                    </a:path>
                  </a:pathLst>
                </a:custGeom>
                <a:solidFill>
                  <a:srgbClr val="CEDA9D"/>
                </a:solidFill>
                <a:ln w="127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0" name="Freeform 21"/>
                <p:cNvSpPr/>
                <p:nvPr/>
              </p:nvSpPr>
              <p:spPr bwMode="ltGray">
                <a:xfrm>
                  <a:off x="1540" y="3336"/>
                  <a:ext cx="369" cy="811"/>
                </a:xfrm>
                <a:custGeom>
                  <a:cxnLst>
                    <a:cxn ang="0">
                      <a:pos x="0" y="810"/>
                    </a:cxn>
                    <a:cxn ang="0">
                      <a:pos x="131" y="509"/>
                    </a:cxn>
                    <a:cxn ang="0">
                      <a:pos x="146" y="461"/>
                    </a:cxn>
                    <a:cxn ang="0">
                      <a:pos x="178" y="383"/>
                    </a:cxn>
                    <a:cxn ang="0">
                      <a:pos x="209" y="302"/>
                    </a:cxn>
                    <a:cxn ang="0">
                      <a:pos x="225" y="258"/>
                    </a:cxn>
                    <a:cxn ang="0">
                      <a:pos x="233" y="211"/>
                    </a:cxn>
                    <a:cxn ang="0">
                      <a:pos x="246" y="166"/>
                    </a:cxn>
                    <a:cxn ang="0">
                      <a:pos x="265" y="116"/>
                    </a:cxn>
                    <a:cxn ang="0">
                      <a:pos x="286" y="69"/>
                    </a:cxn>
                    <a:cxn ang="0">
                      <a:pos x="314" y="27"/>
                    </a:cxn>
                    <a:cxn ang="0">
                      <a:pos x="335" y="2"/>
                    </a:cxn>
                    <a:cxn ang="0">
                      <a:pos x="348" y="0"/>
                    </a:cxn>
                    <a:cxn ang="0">
                      <a:pos x="361" y="13"/>
                    </a:cxn>
                    <a:cxn ang="0">
                      <a:pos x="368" y="58"/>
                    </a:cxn>
                  </a:cxnLst>
                  <a:rect l="0" t="0" r="r" b="b"/>
                  <a:pathLst>
                    <a:path w="369" h="811">
                      <a:moveTo>
                        <a:pt x="0" y="810"/>
                      </a:moveTo>
                      <a:lnTo>
                        <a:pt x="131" y="509"/>
                      </a:lnTo>
                      <a:lnTo>
                        <a:pt x="146" y="461"/>
                      </a:lnTo>
                      <a:lnTo>
                        <a:pt x="178" y="383"/>
                      </a:lnTo>
                      <a:lnTo>
                        <a:pt x="209" y="302"/>
                      </a:lnTo>
                      <a:lnTo>
                        <a:pt x="225" y="258"/>
                      </a:lnTo>
                      <a:lnTo>
                        <a:pt x="233" y="211"/>
                      </a:lnTo>
                      <a:lnTo>
                        <a:pt x="246" y="166"/>
                      </a:lnTo>
                      <a:lnTo>
                        <a:pt x="265" y="116"/>
                      </a:lnTo>
                      <a:lnTo>
                        <a:pt x="286" y="69"/>
                      </a:lnTo>
                      <a:lnTo>
                        <a:pt x="314" y="27"/>
                      </a:lnTo>
                      <a:lnTo>
                        <a:pt x="335" y="2"/>
                      </a:lnTo>
                      <a:lnTo>
                        <a:pt x="348" y="0"/>
                      </a:lnTo>
                      <a:lnTo>
                        <a:pt x="361" y="13"/>
                      </a:lnTo>
                      <a:lnTo>
                        <a:pt x="368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1" name="Freeform 22"/>
                <p:cNvSpPr/>
                <p:nvPr/>
              </p:nvSpPr>
              <p:spPr bwMode="ltGray">
                <a:xfrm>
                  <a:off x="1605" y="3698"/>
                  <a:ext cx="295" cy="300"/>
                </a:xfrm>
                <a:custGeom>
                  <a:cxnLst>
                    <a:cxn ang="0">
                      <a:pos x="0" y="299"/>
                    </a:cxn>
                    <a:cxn ang="0">
                      <a:pos x="56" y="234"/>
                    </a:cxn>
                    <a:cxn ang="0">
                      <a:pos x="90" y="159"/>
                    </a:cxn>
                    <a:cxn ang="0">
                      <a:pos x="109" y="126"/>
                    </a:cxn>
                    <a:cxn ang="0">
                      <a:pos x="134" y="87"/>
                    </a:cxn>
                    <a:cxn ang="0">
                      <a:pos x="168" y="48"/>
                    </a:cxn>
                    <a:cxn ang="0">
                      <a:pos x="193" y="23"/>
                    </a:cxn>
                    <a:cxn ang="0">
                      <a:pos x="212" y="11"/>
                    </a:cxn>
                    <a:cxn ang="0">
                      <a:pos x="239" y="2"/>
                    </a:cxn>
                    <a:cxn ang="0">
                      <a:pos x="267" y="0"/>
                    </a:cxn>
                    <a:cxn ang="0">
                      <a:pos x="281" y="6"/>
                    </a:cxn>
                    <a:cxn ang="0">
                      <a:pos x="294" y="25"/>
                    </a:cxn>
                  </a:cxnLst>
                  <a:rect l="0" t="0" r="r" b="b"/>
                  <a:pathLst>
                    <a:path w="295" h="300">
                      <a:moveTo>
                        <a:pt x="0" y="299"/>
                      </a:moveTo>
                      <a:lnTo>
                        <a:pt x="56" y="234"/>
                      </a:lnTo>
                      <a:lnTo>
                        <a:pt x="90" y="159"/>
                      </a:lnTo>
                      <a:lnTo>
                        <a:pt x="109" y="126"/>
                      </a:lnTo>
                      <a:lnTo>
                        <a:pt x="134" y="87"/>
                      </a:lnTo>
                      <a:lnTo>
                        <a:pt x="168" y="48"/>
                      </a:lnTo>
                      <a:lnTo>
                        <a:pt x="193" y="23"/>
                      </a:lnTo>
                      <a:lnTo>
                        <a:pt x="212" y="11"/>
                      </a:lnTo>
                      <a:lnTo>
                        <a:pt x="239" y="2"/>
                      </a:lnTo>
                      <a:lnTo>
                        <a:pt x="267" y="0"/>
                      </a:lnTo>
                      <a:lnTo>
                        <a:pt x="281" y="6"/>
                      </a:lnTo>
                      <a:lnTo>
                        <a:pt x="294" y="25"/>
                      </a:lnTo>
                    </a:path>
                  </a:pathLst>
                </a:custGeom>
                <a:solidFill>
                  <a:srgbClr val="CEDA9D"/>
                </a:solidFill>
                <a:ln w="127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2" name="Freeform 23"/>
                <p:cNvSpPr/>
                <p:nvPr/>
              </p:nvSpPr>
              <p:spPr bwMode="ltGray">
                <a:xfrm>
                  <a:off x="1480" y="3807"/>
                  <a:ext cx="142" cy="145"/>
                </a:xfrm>
                <a:custGeom>
                  <a:cxnLst>
                    <a:cxn ang="0">
                      <a:pos x="0" y="0"/>
                    </a:cxn>
                    <a:cxn ang="0">
                      <a:pos x="24" y="9"/>
                    </a:cxn>
                    <a:cxn ang="0">
                      <a:pos x="52" y="19"/>
                    </a:cxn>
                    <a:cxn ang="0">
                      <a:pos x="79" y="39"/>
                    </a:cxn>
                    <a:cxn ang="0">
                      <a:pos x="102" y="56"/>
                    </a:cxn>
                    <a:cxn ang="0">
                      <a:pos x="121" y="75"/>
                    </a:cxn>
                    <a:cxn ang="0">
                      <a:pos x="131" y="89"/>
                    </a:cxn>
                    <a:cxn ang="0">
                      <a:pos x="137" y="104"/>
                    </a:cxn>
                    <a:cxn ang="0">
                      <a:pos x="141" y="124"/>
                    </a:cxn>
                    <a:cxn ang="0">
                      <a:pos x="141" y="144"/>
                    </a:cxn>
                  </a:cxnLst>
                  <a:rect l="0" t="0" r="r" b="b"/>
                  <a:pathLst>
                    <a:path w="142" h="145">
                      <a:moveTo>
                        <a:pt x="0" y="0"/>
                      </a:moveTo>
                      <a:lnTo>
                        <a:pt x="24" y="9"/>
                      </a:lnTo>
                      <a:lnTo>
                        <a:pt x="52" y="19"/>
                      </a:lnTo>
                      <a:lnTo>
                        <a:pt x="79" y="39"/>
                      </a:lnTo>
                      <a:lnTo>
                        <a:pt x="102" y="56"/>
                      </a:lnTo>
                      <a:lnTo>
                        <a:pt x="121" y="75"/>
                      </a:lnTo>
                      <a:lnTo>
                        <a:pt x="131" y="89"/>
                      </a:lnTo>
                      <a:lnTo>
                        <a:pt x="137" y="104"/>
                      </a:lnTo>
                      <a:lnTo>
                        <a:pt x="141" y="124"/>
                      </a:lnTo>
                      <a:lnTo>
                        <a:pt x="141" y="144"/>
                      </a:lnTo>
                    </a:path>
                  </a:pathLst>
                </a:custGeom>
                <a:solidFill>
                  <a:srgbClr val="CEDA9D"/>
                </a:solidFill>
                <a:ln w="127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3" name="Freeform 24"/>
                <p:cNvSpPr/>
                <p:nvPr/>
              </p:nvSpPr>
              <p:spPr bwMode="ltGray">
                <a:xfrm>
                  <a:off x="654" y="2533"/>
                  <a:ext cx="353" cy="1638"/>
                </a:xfrm>
                <a:custGeom>
                  <a:cxnLst>
                    <a:cxn ang="0">
                      <a:pos x="0" y="1637"/>
                    </a:cxn>
                    <a:cxn ang="0">
                      <a:pos x="126" y="1030"/>
                    </a:cxn>
                    <a:cxn ang="0">
                      <a:pos x="139" y="931"/>
                    </a:cxn>
                    <a:cxn ang="0">
                      <a:pos x="170" y="775"/>
                    </a:cxn>
                    <a:cxn ang="0">
                      <a:pos x="200" y="611"/>
                    </a:cxn>
                    <a:cxn ang="0">
                      <a:pos x="215" y="520"/>
                    </a:cxn>
                    <a:cxn ang="0">
                      <a:pos x="223" y="426"/>
                    </a:cxn>
                    <a:cxn ang="0">
                      <a:pos x="236" y="337"/>
                    </a:cxn>
                    <a:cxn ang="0">
                      <a:pos x="254" y="233"/>
                    </a:cxn>
                    <a:cxn ang="0">
                      <a:pos x="274" y="138"/>
                    </a:cxn>
                    <a:cxn ang="0">
                      <a:pos x="300" y="55"/>
                    </a:cxn>
                    <a:cxn ang="0">
                      <a:pos x="321" y="3"/>
                    </a:cxn>
                    <a:cxn ang="0">
                      <a:pos x="333" y="0"/>
                    </a:cxn>
                    <a:cxn ang="0">
                      <a:pos x="345" y="25"/>
                    </a:cxn>
                    <a:cxn ang="0">
                      <a:pos x="352" y="117"/>
                    </a:cxn>
                  </a:cxnLst>
                  <a:rect l="0" t="0" r="r" b="b"/>
                  <a:pathLst>
                    <a:path w="353" h="1638">
                      <a:moveTo>
                        <a:pt x="0" y="1637"/>
                      </a:moveTo>
                      <a:lnTo>
                        <a:pt x="126" y="1030"/>
                      </a:lnTo>
                      <a:lnTo>
                        <a:pt x="139" y="931"/>
                      </a:lnTo>
                      <a:lnTo>
                        <a:pt x="170" y="775"/>
                      </a:lnTo>
                      <a:lnTo>
                        <a:pt x="200" y="611"/>
                      </a:lnTo>
                      <a:lnTo>
                        <a:pt x="215" y="520"/>
                      </a:lnTo>
                      <a:lnTo>
                        <a:pt x="223" y="426"/>
                      </a:lnTo>
                      <a:lnTo>
                        <a:pt x="236" y="337"/>
                      </a:lnTo>
                      <a:lnTo>
                        <a:pt x="254" y="233"/>
                      </a:lnTo>
                      <a:lnTo>
                        <a:pt x="274" y="138"/>
                      </a:lnTo>
                      <a:lnTo>
                        <a:pt x="300" y="55"/>
                      </a:lnTo>
                      <a:lnTo>
                        <a:pt x="321" y="3"/>
                      </a:lnTo>
                      <a:lnTo>
                        <a:pt x="333" y="0"/>
                      </a:lnTo>
                      <a:lnTo>
                        <a:pt x="345" y="25"/>
                      </a:lnTo>
                      <a:lnTo>
                        <a:pt x="352" y="117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4" name="Freeform 25"/>
                <p:cNvSpPr/>
                <p:nvPr/>
              </p:nvSpPr>
              <p:spPr bwMode="ltGray">
                <a:xfrm>
                  <a:off x="718" y="3264"/>
                  <a:ext cx="278" cy="610"/>
                </a:xfrm>
                <a:custGeom>
                  <a:cxnLst>
                    <a:cxn ang="0">
                      <a:pos x="0" y="609"/>
                    </a:cxn>
                    <a:cxn ang="0">
                      <a:pos x="52" y="477"/>
                    </a:cxn>
                    <a:cxn ang="0">
                      <a:pos x="85" y="324"/>
                    </a:cxn>
                    <a:cxn ang="0">
                      <a:pos x="102" y="256"/>
                    </a:cxn>
                    <a:cxn ang="0">
                      <a:pos x="126" y="178"/>
                    </a:cxn>
                    <a:cxn ang="0">
                      <a:pos x="158" y="97"/>
                    </a:cxn>
                    <a:cxn ang="0">
                      <a:pos x="182" y="48"/>
                    </a:cxn>
                    <a:cxn ang="0">
                      <a:pos x="200" y="22"/>
                    </a:cxn>
                    <a:cxn ang="0">
                      <a:pos x="224" y="3"/>
                    </a:cxn>
                    <a:cxn ang="0">
                      <a:pos x="253" y="0"/>
                    </a:cxn>
                    <a:cxn ang="0">
                      <a:pos x="264" y="13"/>
                    </a:cxn>
                    <a:cxn ang="0">
                      <a:pos x="277" y="53"/>
                    </a:cxn>
                  </a:cxnLst>
                  <a:rect l="0" t="0" r="r" b="b"/>
                  <a:pathLst>
                    <a:path w="278" h="610">
                      <a:moveTo>
                        <a:pt x="0" y="609"/>
                      </a:moveTo>
                      <a:lnTo>
                        <a:pt x="52" y="477"/>
                      </a:lnTo>
                      <a:lnTo>
                        <a:pt x="85" y="324"/>
                      </a:lnTo>
                      <a:lnTo>
                        <a:pt x="102" y="256"/>
                      </a:lnTo>
                      <a:lnTo>
                        <a:pt x="126" y="178"/>
                      </a:lnTo>
                      <a:lnTo>
                        <a:pt x="158" y="97"/>
                      </a:lnTo>
                      <a:lnTo>
                        <a:pt x="182" y="48"/>
                      </a:lnTo>
                      <a:lnTo>
                        <a:pt x="200" y="22"/>
                      </a:lnTo>
                      <a:lnTo>
                        <a:pt x="224" y="3"/>
                      </a:lnTo>
                      <a:lnTo>
                        <a:pt x="253" y="0"/>
                      </a:lnTo>
                      <a:lnTo>
                        <a:pt x="264" y="13"/>
                      </a:lnTo>
                      <a:lnTo>
                        <a:pt x="277" y="53"/>
                      </a:lnTo>
                    </a:path>
                  </a:pathLst>
                </a:custGeom>
                <a:solidFill>
                  <a:srgbClr val="CEDA9D"/>
                </a:solidFill>
                <a:ln w="127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5" name="Freeform 26"/>
                <p:cNvSpPr/>
                <p:nvPr/>
              </p:nvSpPr>
              <p:spPr bwMode="ltGray">
                <a:xfrm>
                  <a:off x="599" y="3485"/>
                  <a:ext cx="137" cy="292"/>
                </a:xfrm>
                <a:custGeom>
                  <a:cxnLst>
                    <a:cxn ang="0">
                      <a:pos x="0" y="0"/>
                    </a:cxn>
                    <a:cxn ang="0">
                      <a:pos x="22" y="18"/>
                    </a:cxn>
                    <a:cxn ang="0">
                      <a:pos x="50" y="40"/>
                    </a:cxn>
                    <a:cxn ang="0">
                      <a:pos x="75" y="80"/>
                    </a:cxn>
                    <a:cxn ang="0">
                      <a:pos x="98" y="115"/>
                    </a:cxn>
                    <a:cxn ang="0">
                      <a:pos x="117" y="151"/>
                    </a:cxn>
                    <a:cxn ang="0">
                      <a:pos x="126" y="182"/>
                    </a:cxn>
                    <a:cxn ang="0">
                      <a:pos x="132" y="210"/>
                    </a:cxn>
                    <a:cxn ang="0">
                      <a:pos x="136" y="250"/>
                    </a:cxn>
                    <a:cxn ang="0">
                      <a:pos x="136" y="291"/>
                    </a:cxn>
                  </a:cxnLst>
                  <a:rect l="0" t="0" r="r" b="b"/>
                  <a:pathLst>
                    <a:path w="137" h="292">
                      <a:moveTo>
                        <a:pt x="0" y="0"/>
                      </a:moveTo>
                      <a:lnTo>
                        <a:pt x="22" y="18"/>
                      </a:lnTo>
                      <a:lnTo>
                        <a:pt x="50" y="40"/>
                      </a:lnTo>
                      <a:lnTo>
                        <a:pt x="75" y="80"/>
                      </a:lnTo>
                      <a:lnTo>
                        <a:pt x="98" y="115"/>
                      </a:lnTo>
                      <a:lnTo>
                        <a:pt x="117" y="151"/>
                      </a:lnTo>
                      <a:lnTo>
                        <a:pt x="126" y="182"/>
                      </a:lnTo>
                      <a:lnTo>
                        <a:pt x="132" y="210"/>
                      </a:lnTo>
                      <a:lnTo>
                        <a:pt x="136" y="250"/>
                      </a:lnTo>
                      <a:lnTo>
                        <a:pt x="136" y="291"/>
                      </a:lnTo>
                    </a:path>
                  </a:pathLst>
                </a:custGeom>
                <a:solidFill>
                  <a:srgbClr val="CEDA9D"/>
                </a:solidFill>
                <a:ln w="127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6" name="Freeform 27"/>
                <p:cNvSpPr/>
                <p:nvPr/>
              </p:nvSpPr>
              <p:spPr bwMode="ltGray">
                <a:xfrm>
                  <a:off x="1365" y="2870"/>
                  <a:ext cx="192" cy="1365"/>
                </a:xfrm>
                <a:custGeom>
                  <a:cxnLst>
                    <a:cxn ang="0">
                      <a:pos x="189" y="1364"/>
                    </a:cxn>
                    <a:cxn ang="0">
                      <a:pos x="191" y="1167"/>
                    </a:cxn>
                    <a:cxn ang="0">
                      <a:pos x="191" y="1076"/>
                    </a:cxn>
                    <a:cxn ang="0">
                      <a:pos x="186" y="1012"/>
                    </a:cxn>
                    <a:cxn ang="0">
                      <a:pos x="184" y="935"/>
                    </a:cxn>
                    <a:cxn ang="0">
                      <a:pos x="185" y="854"/>
                    </a:cxn>
                    <a:cxn ang="0">
                      <a:pos x="183" y="787"/>
                    </a:cxn>
                    <a:cxn ang="0">
                      <a:pos x="178" y="727"/>
                    </a:cxn>
                    <a:cxn ang="0">
                      <a:pos x="171" y="619"/>
                    </a:cxn>
                    <a:cxn ang="0">
                      <a:pos x="162" y="502"/>
                    </a:cxn>
                    <a:cxn ang="0">
                      <a:pos x="151" y="384"/>
                    </a:cxn>
                    <a:cxn ang="0">
                      <a:pos x="140" y="256"/>
                    </a:cxn>
                    <a:cxn ang="0">
                      <a:pos x="133" y="180"/>
                    </a:cxn>
                    <a:cxn ang="0">
                      <a:pos x="126" y="151"/>
                    </a:cxn>
                    <a:cxn ang="0">
                      <a:pos x="108" y="100"/>
                    </a:cxn>
                    <a:cxn ang="0">
                      <a:pos x="92" y="63"/>
                    </a:cxn>
                    <a:cxn ang="0">
                      <a:pos x="73" y="32"/>
                    </a:cxn>
                    <a:cxn ang="0">
                      <a:pos x="54" y="7"/>
                    </a:cxn>
                    <a:cxn ang="0">
                      <a:pos x="40" y="1"/>
                    </a:cxn>
                    <a:cxn ang="0">
                      <a:pos x="22" y="0"/>
                    </a:cxn>
                    <a:cxn ang="0">
                      <a:pos x="7" y="8"/>
                    </a:cxn>
                    <a:cxn ang="0">
                      <a:pos x="0" y="22"/>
                    </a:cxn>
                  </a:cxnLst>
                  <a:rect l="0" t="0" r="r" b="b"/>
                  <a:pathLst>
                    <a:path w="192" h="1365">
                      <a:moveTo>
                        <a:pt x="189" y="1364"/>
                      </a:moveTo>
                      <a:lnTo>
                        <a:pt x="191" y="1167"/>
                      </a:lnTo>
                      <a:lnTo>
                        <a:pt x="191" y="1076"/>
                      </a:lnTo>
                      <a:lnTo>
                        <a:pt x="186" y="1012"/>
                      </a:lnTo>
                      <a:lnTo>
                        <a:pt x="184" y="935"/>
                      </a:lnTo>
                      <a:lnTo>
                        <a:pt x="185" y="854"/>
                      </a:lnTo>
                      <a:lnTo>
                        <a:pt x="183" y="787"/>
                      </a:lnTo>
                      <a:lnTo>
                        <a:pt x="178" y="727"/>
                      </a:lnTo>
                      <a:lnTo>
                        <a:pt x="171" y="619"/>
                      </a:lnTo>
                      <a:lnTo>
                        <a:pt x="162" y="502"/>
                      </a:lnTo>
                      <a:lnTo>
                        <a:pt x="151" y="384"/>
                      </a:lnTo>
                      <a:lnTo>
                        <a:pt x="140" y="256"/>
                      </a:lnTo>
                      <a:lnTo>
                        <a:pt x="133" y="180"/>
                      </a:lnTo>
                      <a:lnTo>
                        <a:pt x="126" y="151"/>
                      </a:lnTo>
                      <a:lnTo>
                        <a:pt x="108" y="100"/>
                      </a:lnTo>
                      <a:lnTo>
                        <a:pt x="92" y="63"/>
                      </a:lnTo>
                      <a:lnTo>
                        <a:pt x="73" y="32"/>
                      </a:lnTo>
                      <a:lnTo>
                        <a:pt x="54" y="7"/>
                      </a:lnTo>
                      <a:lnTo>
                        <a:pt x="40" y="1"/>
                      </a:lnTo>
                      <a:lnTo>
                        <a:pt x="22" y="0"/>
                      </a:lnTo>
                      <a:lnTo>
                        <a:pt x="7" y="8"/>
                      </a:lnTo>
                      <a:lnTo>
                        <a:pt x="0" y="22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51" name="Freeform 29"/>
              <p:cNvSpPr/>
              <p:nvPr/>
            </p:nvSpPr>
            <p:spPr bwMode="ltGray">
              <a:xfrm>
                <a:off x="441" y="3576"/>
                <a:ext cx="43" cy="377"/>
              </a:xfrm>
              <a:custGeom>
                <a:cxnLst>
                  <a:cxn ang="0">
                    <a:pos x="40" y="59"/>
                  </a:cxn>
                  <a:cxn ang="0">
                    <a:pos x="31" y="0"/>
                  </a:cxn>
                  <a:cxn ang="0">
                    <a:pos x="26" y="1"/>
                  </a:cxn>
                  <a:cxn ang="0">
                    <a:pos x="21" y="3"/>
                  </a:cxn>
                  <a:cxn ang="0">
                    <a:pos x="18" y="19"/>
                  </a:cxn>
                  <a:cxn ang="0">
                    <a:pos x="7" y="69"/>
                  </a:cxn>
                  <a:cxn ang="0">
                    <a:pos x="5" y="89"/>
                  </a:cxn>
                  <a:cxn ang="0">
                    <a:pos x="3" y="112"/>
                  </a:cxn>
                  <a:cxn ang="0">
                    <a:pos x="1" y="176"/>
                  </a:cxn>
                  <a:cxn ang="0">
                    <a:pos x="0" y="196"/>
                  </a:cxn>
                  <a:cxn ang="0">
                    <a:pos x="1" y="220"/>
                  </a:cxn>
                  <a:cxn ang="0">
                    <a:pos x="2" y="246"/>
                  </a:cxn>
                  <a:cxn ang="0">
                    <a:pos x="5" y="286"/>
                  </a:cxn>
                  <a:cxn ang="0">
                    <a:pos x="9" y="313"/>
                  </a:cxn>
                  <a:cxn ang="0">
                    <a:pos x="14" y="341"/>
                  </a:cxn>
                  <a:cxn ang="0">
                    <a:pos x="23" y="376"/>
                  </a:cxn>
                  <a:cxn ang="0">
                    <a:pos x="19" y="332"/>
                  </a:cxn>
                  <a:cxn ang="0">
                    <a:pos x="14" y="292"/>
                  </a:cxn>
                  <a:cxn ang="0">
                    <a:pos x="12" y="256"/>
                  </a:cxn>
                  <a:cxn ang="0">
                    <a:pos x="13" y="220"/>
                  </a:cxn>
                  <a:cxn ang="0">
                    <a:pos x="14" y="196"/>
                  </a:cxn>
                  <a:cxn ang="0">
                    <a:pos x="12" y="165"/>
                  </a:cxn>
                  <a:cxn ang="0">
                    <a:pos x="11" y="140"/>
                  </a:cxn>
                  <a:cxn ang="0">
                    <a:pos x="15" y="89"/>
                  </a:cxn>
                  <a:cxn ang="0">
                    <a:pos x="15" y="64"/>
                  </a:cxn>
                  <a:cxn ang="0">
                    <a:pos x="19" y="43"/>
                  </a:cxn>
                  <a:cxn ang="0">
                    <a:pos x="26" y="14"/>
                  </a:cxn>
                  <a:cxn ang="0">
                    <a:pos x="29" y="36"/>
                  </a:cxn>
                  <a:cxn ang="0">
                    <a:pos x="42" y="71"/>
                  </a:cxn>
                  <a:cxn ang="0">
                    <a:pos x="40" y="59"/>
                  </a:cxn>
                </a:cxnLst>
                <a:rect l="0" t="0" r="r" b="b"/>
                <a:pathLst>
                  <a:path w="43" h="377">
                    <a:moveTo>
                      <a:pt x="40" y="59"/>
                    </a:moveTo>
                    <a:lnTo>
                      <a:pt x="31" y="0"/>
                    </a:lnTo>
                    <a:lnTo>
                      <a:pt x="26" y="1"/>
                    </a:lnTo>
                    <a:lnTo>
                      <a:pt x="21" y="3"/>
                    </a:lnTo>
                    <a:lnTo>
                      <a:pt x="18" y="19"/>
                    </a:lnTo>
                    <a:lnTo>
                      <a:pt x="7" y="69"/>
                    </a:lnTo>
                    <a:lnTo>
                      <a:pt x="5" y="89"/>
                    </a:lnTo>
                    <a:lnTo>
                      <a:pt x="3" y="112"/>
                    </a:lnTo>
                    <a:lnTo>
                      <a:pt x="1" y="176"/>
                    </a:lnTo>
                    <a:lnTo>
                      <a:pt x="0" y="196"/>
                    </a:lnTo>
                    <a:lnTo>
                      <a:pt x="1" y="220"/>
                    </a:lnTo>
                    <a:lnTo>
                      <a:pt x="2" y="246"/>
                    </a:lnTo>
                    <a:lnTo>
                      <a:pt x="5" y="286"/>
                    </a:lnTo>
                    <a:lnTo>
                      <a:pt x="9" y="313"/>
                    </a:lnTo>
                    <a:lnTo>
                      <a:pt x="14" y="341"/>
                    </a:lnTo>
                    <a:lnTo>
                      <a:pt x="23" y="376"/>
                    </a:lnTo>
                    <a:lnTo>
                      <a:pt x="19" y="332"/>
                    </a:lnTo>
                    <a:lnTo>
                      <a:pt x="14" y="292"/>
                    </a:lnTo>
                    <a:lnTo>
                      <a:pt x="12" y="256"/>
                    </a:lnTo>
                    <a:lnTo>
                      <a:pt x="13" y="220"/>
                    </a:lnTo>
                    <a:lnTo>
                      <a:pt x="14" y="196"/>
                    </a:lnTo>
                    <a:lnTo>
                      <a:pt x="12" y="165"/>
                    </a:lnTo>
                    <a:lnTo>
                      <a:pt x="11" y="140"/>
                    </a:lnTo>
                    <a:lnTo>
                      <a:pt x="15" y="89"/>
                    </a:lnTo>
                    <a:lnTo>
                      <a:pt x="15" y="64"/>
                    </a:lnTo>
                    <a:lnTo>
                      <a:pt x="19" y="43"/>
                    </a:lnTo>
                    <a:lnTo>
                      <a:pt x="26" y="14"/>
                    </a:lnTo>
                    <a:lnTo>
                      <a:pt x="29" y="36"/>
                    </a:lnTo>
                    <a:lnTo>
                      <a:pt x="42" y="71"/>
                    </a:lnTo>
                    <a:lnTo>
                      <a:pt x="40" y="59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grpSp>
            <p:nvGrpSpPr>
              <p:cNvPr id="52" name="Group 33"/>
              <p:cNvGrpSpPr/>
              <p:nvPr/>
            </p:nvGrpSpPr>
            <p:grpSpPr>
              <a:xfrm>
                <a:off x="644" y="3206"/>
                <a:ext cx="399" cy="842"/>
                <a:chOff x="644" y="3206"/>
                <a:chExt cx="399" cy="842"/>
              </a:xfrm>
            </p:grpSpPr>
            <p:sp>
              <p:nvSpPr>
                <p:cNvPr id="87" name="Freeform 30"/>
                <p:cNvSpPr/>
                <p:nvPr/>
              </p:nvSpPr>
              <p:spPr bwMode="ltGray">
                <a:xfrm>
                  <a:off x="924" y="3699"/>
                  <a:ext cx="59" cy="349"/>
                </a:xfrm>
                <a:custGeom>
                  <a:cxnLst>
                    <a:cxn ang="0">
                      <a:pos x="11" y="0"/>
                    </a:cxn>
                    <a:cxn ang="0">
                      <a:pos x="22" y="26"/>
                    </a:cxn>
                    <a:cxn ang="0">
                      <a:pos x="35" y="68"/>
                    </a:cxn>
                    <a:cxn ang="0">
                      <a:pos x="46" y="126"/>
                    </a:cxn>
                    <a:cxn ang="0">
                      <a:pos x="58" y="200"/>
                    </a:cxn>
                    <a:cxn ang="0">
                      <a:pos x="58" y="278"/>
                    </a:cxn>
                    <a:cxn ang="0">
                      <a:pos x="52" y="348"/>
                    </a:cxn>
                    <a:cxn ang="0">
                      <a:pos x="46" y="348"/>
                    </a:cxn>
                    <a:cxn ang="0">
                      <a:pos x="52" y="278"/>
                    </a:cxn>
                    <a:cxn ang="0">
                      <a:pos x="52" y="221"/>
                    </a:cxn>
                    <a:cxn ang="0">
                      <a:pos x="40" y="158"/>
                    </a:cxn>
                    <a:cxn ang="0">
                      <a:pos x="22" y="95"/>
                    </a:cxn>
                    <a:cxn ang="0">
                      <a:pos x="0" y="16"/>
                    </a:cxn>
                    <a:cxn ang="0">
                      <a:pos x="11" y="0"/>
                    </a:cxn>
                  </a:cxnLst>
                  <a:rect l="0" t="0" r="r" b="b"/>
                  <a:pathLst>
                    <a:path w="59" h="349">
                      <a:moveTo>
                        <a:pt x="11" y="0"/>
                      </a:moveTo>
                      <a:lnTo>
                        <a:pt x="22" y="26"/>
                      </a:lnTo>
                      <a:lnTo>
                        <a:pt x="35" y="68"/>
                      </a:lnTo>
                      <a:lnTo>
                        <a:pt x="46" y="126"/>
                      </a:lnTo>
                      <a:lnTo>
                        <a:pt x="58" y="200"/>
                      </a:lnTo>
                      <a:lnTo>
                        <a:pt x="58" y="278"/>
                      </a:lnTo>
                      <a:lnTo>
                        <a:pt x="52" y="348"/>
                      </a:lnTo>
                      <a:lnTo>
                        <a:pt x="46" y="348"/>
                      </a:lnTo>
                      <a:lnTo>
                        <a:pt x="52" y="278"/>
                      </a:lnTo>
                      <a:lnTo>
                        <a:pt x="52" y="221"/>
                      </a:lnTo>
                      <a:lnTo>
                        <a:pt x="40" y="158"/>
                      </a:lnTo>
                      <a:lnTo>
                        <a:pt x="22" y="95"/>
                      </a:lnTo>
                      <a:lnTo>
                        <a:pt x="0" y="16"/>
                      </a:lnTo>
                      <a:lnTo>
                        <a:pt x="11" y="0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88" name="Freeform 31"/>
                <p:cNvSpPr/>
                <p:nvPr/>
              </p:nvSpPr>
              <p:spPr bwMode="ltGray">
                <a:xfrm>
                  <a:off x="644" y="3512"/>
                  <a:ext cx="97" cy="347"/>
                </a:xfrm>
                <a:custGeom>
                  <a:cxnLst>
                    <a:cxn ang="0">
                      <a:pos x="93" y="54"/>
                    </a:cxn>
                    <a:cxn ang="0">
                      <a:pos x="74" y="0"/>
                    </a:cxn>
                    <a:cxn ang="0">
                      <a:pos x="60" y="1"/>
                    </a:cxn>
                    <a:cxn ang="0">
                      <a:pos x="49" y="3"/>
                    </a:cxn>
                    <a:cxn ang="0">
                      <a:pos x="41" y="18"/>
                    </a:cxn>
                    <a:cxn ang="0">
                      <a:pos x="19" y="63"/>
                    </a:cxn>
                    <a:cxn ang="0">
                      <a:pos x="11" y="83"/>
                    </a:cxn>
                    <a:cxn ang="0">
                      <a:pos x="6" y="102"/>
                    </a:cxn>
                    <a:cxn ang="0">
                      <a:pos x="1" y="162"/>
                    </a:cxn>
                    <a:cxn ang="0">
                      <a:pos x="0" y="181"/>
                    </a:cxn>
                    <a:cxn ang="0">
                      <a:pos x="1" y="203"/>
                    </a:cxn>
                    <a:cxn ang="0">
                      <a:pos x="4" y="226"/>
                    </a:cxn>
                    <a:cxn ang="0">
                      <a:pos x="13" y="264"/>
                    </a:cxn>
                    <a:cxn ang="0">
                      <a:pos x="21" y="287"/>
                    </a:cxn>
                    <a:cxn ang="0">
                      <a:pos x="32" y="313"/>
                    </a:cxn>
                    <a:cxn ang="0">
                      <a:pos x="54" y="346"/>
                    </a:cxn>
                    <a:cxn ang="0">
                      <a:pos x="42" y="306"/>
                    </a:cxn>
                    <a:cxn ang="0">
                      <a:pos x="33" y="269"/>
                    </a:cxn>
                    <a:cxn ang="0">
                      <a:pos x="28" y="235"/>
                    </a:cxn>
                    <a:cxn ang="0">
                      <a:pos x="30" y="203"/>
                    </a:cxn>
                    <a:cxn ang="0">
                      <a:pos x="32" y="181"/>
                    </a:cxn>
                    <a:cxn ang="0">
                      <a:pos x="28" y="152"/>
                    </a:cxn>
                    <a:cxn ang="0">
                      <a:pos x="26" y="128"/>
                    </a:cxn>
                    <a:cxn ang="0">
                      <a:pos x="35" y="83"/>
                    </a:cxn>
                    <a:cxn ang="0">
                      <a:pos x="37" y="59"/>
                    </a:cxn>
                    <a:cxn ang="0">
                      <a:pos x="45" y="39"/>
                    </a:cxn>
                    <a:cxn ang="0">
                      <a:pos x="60" y="13"/>
                    </a:cxn>
                    <a:cxn ang="0">
                      <a:pos x="68" y="33"/>
                    </a:cxn>
                    <a:cxn ang="0">
                      <a:pos x="96" y="65"/>
                    </a:cxn>
                    <a:cxn ang="0">
                      <a:pos x="93" y="54"/>
                    </a:cxn>
                  </a:cxnLst>
                  <a:rect l="0" t="0" r="r" b="b"/>
                  <a:pathLst>
                    <a:path w="97" h="347">
                      <a:moveTo>
                        <a:pt x="93" y="54"/>
                      </a:moveTo>
                      <a:lnTo>
                        <a:pt x="74" y="0"/>
                      </a:lnTo>
                      <a:lnTo>
                        <a:pt x="60" y="1"/>
                      </a:lnTo>
                      <a:lnTo>
                        <a:pt x="49" y="3"/>
                      </a:lnTo>
                      <a:lnTo>
                        <a:pt x="41" y="18"/>
                      </a:lnTo>
                      <a:lnTo>
                        <a:pt x="19" y="63"/>
                      </a:lnTo>
                      <a:lnTo>
                        <a:pt x="11" y="83"/>
                      </a:lnTo>
                      <a:lnTo>
                        <a:pt x="6" y="102"/>
                      </a:lnTo>
                      <a:lnTo>
                        <a:pt x="1" y="162"/>
                      </a:lnTo>
                      <a:lnTo>
                        <a:pt x="0" y="181"/>
                      </a:lnTo>
                      <a:lnTo>
                        <a:pt x="1" y="203"/>
                      </a:lnTo>
                      <a:lnTo>
                        <a:pt x="4" y="226"/>
                      </a:lnTo>
                      <a:lnTo>
                        <a:pt x="13" y="264"/>
                      </a:lnTo>
                      <a:lnTo>
                        <a:pt x="21" y="287"/>
                      </a:lnTo>
                      <a:lnTo>
                        <a:pt x="32" y="313"/>
                      </a:lnTo>
                      <a:lnTo>
                        <a:pt x="54" y="346"/>
                      </a:lnTo>
                      <a:lnTo>
                        <a:pt x="42" y="306"/>
                      </a:lnTo>
                      <a:lnTo>
                        <a:pt x="33" y="269"/>
                      </a:lnTo>
                      <a:lnTo>
                        <a:pt x="28" y="235"/>
                      </a:lnTo>
                      <a:lnTo>
                        <a:pt x="30" y="203"/>
                      </a:lnTo>
                      <a:lnTo>
                        <a:pt x="32" y="181"/>
                      </a:lnTo>
                      <a:lnTo>
                        <a:pt x="28" y="152"/>
                      </a:lnTo>
                      <a:lnTo>
                        <a:pt x="26" y="128"/>
                      </a:lnTo>
                      <a:lnTo>
                        <a:pt x="35" y="83"/>
                      </a:lnTo>
                      <a:lnTo>
                        <a:pt x="37" y="59"/>
                      </a:lnTo>
                      <a:lnTo>
                        <a:pt x="45" y="39"/>
                      </a:lnTo>
                      <a:lnTo>
                        <a:pt x="60" y="13"/>
                      </a:lnTo>
                      <a:lnTo>
                        <a:pt x="68" y="33"/>
                      </a:lnTo>
                      <a:lnTo>
                        <a:pt x="96" y="65"/>
                      </a:lnTo>
                      <a:lnTo>
                        <a:pt x="93" y="54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89" name="Freeform 32"/>
                <p:cNvSpPr/>
                <p:nvPr/>
              </p:nvSpPr>
              <p:spPr bwMode="ltGray">
                <a:xfrm>
                  <a:off x="807" y="3206"/>
                  <a:ext cx="236" cy="623"/>
                </a:xfrm>
                <a:custGeom>
                  <a:cxnLst>
                    <a:cxn ang="0">
                      <a:pos x="76" y="7"/>
                    </a:cxn>
                    <a:cxn ang="0">
                      <a:pos x="83" y="25"/>
                    </a:cxn>
                    <a:cxn ang="0">
                      <a:pos x="134" y="23"/>
                    </a:cxn>
                    <a:cxn ang="0">
                      <a:pos x="114" y="32"/>
                    </a:cxn>
                    <a:cxn ang="0">
                      <a:pos x="92" y="42"/>
                    </a:cxn>
                    <a:cxn ang="0">
                      <a:pos x="141" y="58"/>
                    </a:cxn>
                    <a:cxn ang="0">
                      <a:pos x="102" y="64"/>
                    </a:cxn>
                    <a:cxn ang="0">
                      <a:pos x="100" y="81"/>
                    </a:cxn>
                    <a:cxn ang="0">
                      <a:pos x="211" y="169"/>
                    </a:cxn>
                    <a:cxn ang="0">
                      <a:pos x="108" y="106"/>
                    </a:cxn>
                    <a:cxn ang="0">
                      <a:pos x="130" y="142"/>
                    </a:cxn>
                    <a:cxn ang="0">
                      <a:pos x="116" y="144"/>
                    </a:cxn>
                    <a:cxn ang="0">
                      <a:pos x="134" y="195"/>
                    </a:cxn>
                    <a:cxn ang="0">
                      <a:pos x="176" y="247"/>
                    </a:cxn>
                    <a:cxn ang="0">
                      <a:pos x="130" y="208"/>
                    </a:cxn>
                    <a:cxn ang="0">
                      <a:pos x="168" y="288"/>
                    </a:cxn>
                    <a:cxn ang="0">
                      <a:pos x="134" y="234"/>
                    </a:cxn>
                    <a:cxn ang="0">
                      <a:pos x="125" y="234"/>
                    </a:cxn>
                    <a:cxn ang="0">
                      <a:pos x="138" y="281"/>
                    </a:cxn>
                    <a:cxn ang="0">
                      <a:pos x="127" y="281"/>
                    </a:cxn>
                    <a:cxn ang="0">
                      <a:pos x="149" y="335"/>
                    </a:cxn>
                    <a:cxn ang="0">
                      <a:pos x="136" y="322"/>
                    </a:cxn>
                    <a:cxn ang="0">
                      <a:pos x="147" y="372"/>
                    </a:cxn>
                    <a:cxn ang="0">
                      <a:pos x="138" y="356"/>
                    </a:cxn>
                    <a:cxn ang="0">
                      <a:pos x="128" y="351"/>
                    </a:cxn>
                    <a:cxn ang="0">
                      <a:pos x="134" y="388"/>
                    </a:cxn>
                    <a:cxn ang="0">
                      <a:pos x="157" y="456"/>
                    </a:cxn>
                    <a:cxn ang="0">
                      <a:pos x="128" y="403"/>
                    </a:cxn>
                    <a:cxn ang="0">
                      <a:pos x="122" y="394"/>
                    </a:cxn>
                    <a:cxn ang="0">
                      <a:pos x="124" y="451"/>
                    </a:cxn>
                    <a:cxn ang="0">
                      <a:pos x="114" y="479"/>
                    </a:cxn>
                    <a:cxn ang="0">
                      <a:pos x="111" y="447"/>
                    </a:cxn>
                    <a:cxn ang="0">
                      <a:pos x="27" y="532"/>
                    </a:cxn>
                    <a:cxn ang="0">
                      <a:pos x="102" y="408"/>
                    </a:cxn>
                    <a:cxn ang="0">
                      <a:pos x="87" y="435"/>
                    </a:cxn>
                    <a:cxn ang="0">
                      <a:pos x="109" y="366"/>
                    </a:cxn>
                    <a:cxn ang="0">
                      <a:pos x="17" y="420"/>
                    </a:cxn>
                    <a:cxn ang="0">
                      <a:pos x="109" y="345"/>
                    </a:cxn>
                    <a:cxn ang="0">
                      <a:pos x="96" y="326"/>
                    </a:cxn>
                    <a:cxn ang="0">
                      <a:pos x="107" y="299"/>
                    </a:cxn>
                    <a:cxn ang="0">
                      <a:pos x="92" y="299"/>
                    </a:cxn>
                    <a:cxn ang="0">
                      <a:pos x="51" y="352"/>
                    </a:cxn>
                    <a:cxn ang="0">
                      <a:pos x="91" y="251"/>
                    </a:cxn>
                    <a:cxn ang="0">
                      <a:pos x="98" y="213"/>
                    </a:cxn>
                    <a:cxn ang="0">
                      <a:pos x="87" y="206"/>
                    </a:cxn>
                    <a:cxn ang="0">
                      <a:pos x="90" y="171"/>
                    </a:cxn>
                    <a:cxn ang="0">
                      <a:pos x="84" y="168"/>
                    </a:cxn>
                    <a:cxn ang="0">
                      <a:pos x="55" y="199"/>
                    </a:cxn>
                    <a:cxn ang="0">
                      <a:pos x="78" y="148"/>
                    </a:cxn>
                    <a:cxn ang="0">
                      <a:pos x="76" y="105"/>
                    </a:cxn>
                    <a:cxn ang="0">
                      <a:pos x="78" y="79"/>
                    </a:cxn>
                    <a:cxn ang="0">
                      <a:pos x="54" y="77"/>
                    </a:cxn>
                    <a:cxn ang="0">
                      <a:pos x="60" y="42"/>
                    </a:cxn>
                    <a:cxn ang="0">
                      <a:pos x="50" y="33"/>
                    </a:cxn>
                    <a:cxn ang="0">
                      <a:pos x="52" y="0"/>
                    </a:cxn>
                  </a:cxnLst>
                  <a:rect l="0" t="0" r="r" b="b"/>
                  <a:pathLst>
                    <a:path w="236" h="623">
                      <a:moveTo>
                        <a:pt x="52" y="0"/>
                      </a:moveTo>
                      <a:lnTo>
                        <a:pt x="62" y="2"/>
                      </a:lnTo>
                      <a:lnTo>
                        <a:pt x="76" y="7"/>
                      </a:lnTo>
                      <a:lnTo>
                        <a:pt x="67" y="9"/>
                      </a:lnTo>
                      <a:lnTo>
                        <a:pt x="74" y="17"/>
                      </a:lnTo>
                      <a:lnTo>
                        <a:pt x="83" y="25"/>
                      </a:lnTo>
                      <a:lnTo>
                        <a:pt x="95" y="29"/>
                      </a:lnTo>
                      <a:lnTo>
                        <a:pt x="114" y="28"/>
                      </a:lnTo>
                      <a:lnTo>
                        <a:pt x="134" y="23"/>
                      </a:lnTo>
                      <a:lnTo>
                        <a:pt x="188" y="28"/>
                      </a:lnTo>
                      <a:lnTo>
                        <a:pt x="136" y="24"/>
                      </a:lnTo>
                      <a:lnTo>
                        <a:pt x="114" y="32"/>
                      </a:lnTo>
                      <a:lnTo>
                        <a:pt x="95" y="29"/>
                      </a:lnTo>
                      <a:lnTo>
                        <a:pt x="83" y="35"/>
                      </a:lnTo>
                      <a:lnTo>
                        <a:pt x="92" y="42"/>
                      </a:lnTo>
                      <a:lnTo>
                        <a:pt x="85" y="45"/>
                      </a:lnTo>
                      <a:lnTo>
                        <a:pt x="102" y="59"/>
                      </a:lnTo>
                      <a:lnTo>
                        <a:pt x="141" y="58"/>
                      </a:lnTo>
                      <a:lnTo>
                        <a:pt x="191" y="107"/>
                      </a:lnTo>
                      <a:lnTo>
                        <a:pt x="141" y="59"/>
                      </a:lnTo>
                      <a:lnTo>
                        <a:pt x="102" y="64"/>
                      </a:lnTo>
                      <a:lnTo>
                        <a:pt x="92" y="65"/>
                      </a:lnTo>
                      <a:lnTo>
                        <a:pt x="112" y="81"/>
                      </a:lnTo>
                      <a:lnTo>
                        <a:pt x="100" y="81"/>
                      </a:lnTo>
                      <a:lnTo>
                        <a:pt x="122" y="101"/>
                      </a:lnTo>
                      <a:lnTo>
                        <a:pt x="163" y="126"/>
                      </a:lnTo>
                      <a:lnTo>
                        <a:pt x="211" y="169"/>
                      </a:lnTo>
                      <a:lnTo>
                        <a:pt x="163" y="129"/>
                      </a:lnTo>
                      <a:lnTo>
                        <a:pt x="120" y="105"/>
                      </a:lnTo>
                      <a:lnTo>
                        <a:pt x="108" y="106"/>
                      </a:lnTo>
                      <a:lnTo>
                        <a:pt x="127" y="119"/>
                      </a:lnTo>
                      <a:lnTo>
                        <a:pt x="114" y="123"/>
                      </a:lnTo>
                      <a:lnTo>
                        <a:pt x="130" y="142"/>
                      </a:lnTo>
                      <a:lnTo>
                        <a:pt x="230" y="291"/>
                      </a:lnTo>
                      <a:lnTo>
                        <a:pt x="130" y="144"/>
                      </a:lnTo>
                      <a:lnTo>
                        <a:pt x="116" y="144"/>
                      </a:lnTo>
                      <a:lnTo>
                        <a:pt x="132" y="168"/>
                      </a:lnTo>
                      <a:lnTo>
                        <a:pt x="120" y="165"/>
                      </a:lnTo>
                      <a:lnTo>
                        <a:pt x="134" y="195"/>
                      </a:lnTo>
                      <a:lnTo>
                        <a:pt x="176" y="246"/>
                      </a:lnTo>
                      <a:lnTo>
                        <a:pt x="219" y="320"/>
                      </a:lnTo>
                      <a:lnTo>
                        <a:pt x="176" y="247"/>
                      </a:lnTo>
                      <a:lnTo>
                        <a:pt x="134" y="196"/>
                      </a:lnTo>
                      <a:lnTo>
                        <a:pt x="120" y="190"/>
                      </a:lnTo>
                      <a:lnTo>
                        <a:pt x="130" y="208"/>
                      </a:lnTo>
                      <a:lnTo>
                        <a:pt x="122" y="205"/>
                      </a:lnTo>
                      <a:lnTo>
                        <a:pt x="134" y="233"/>
                      </a:lnTo>
                      <a:lnTo>
                        <a:pt x="168" y="288"/>
                      </a:lnTo>
                      <a:lnTo>
                        <a:pt x="235" y="357"/>
                      </a:lnTo>
                      <a:lnTo>
                        <a:pt x="169" y="288"/>
                      </a:lnTo>
                      <a:lnTo>
                        <a:pt x="134" y="234"/>
                      </a:lnTo>
                      <a:lnTo>
                        <a:pt x="128" y="234"/>
                      </a:lnTo>
                      <a:lnTo>
                        <a:pt x="190" y="394"/>
                      </a:lnTo>
                      <a:lnTo>
                        <a:pt x="125" y="234"/>
                      </a:lnTo>
                      <a:lnTo>
                        <a:pt x="134" y="257"/>
                      </a:lnTo>
                      <a:lnTo>
                        <a:pt x="125" y="249"/>
                      </a:lnTo>
                      <a:lnTo>
                        <a:pt x="138" y="281"/>
                      </a:lnTo>
                      <a:lnTo>
                        <a:pt x="181" y="356"/>
                      </a:lnTo>
                      <a:lnTo>
                        <a:pt x="138" y="288"/>
                      </a:lnTo>
                      <a:lnTo>
                        <a:pt x="127" y="281"/>
                      </a:lnTo>
                      <a:lnTo>
                        <a:pt x="138" y="302"/>
                      </a:lnTo>
                      <a:lnTo>
                        <a:pt x="189" y="447"/>
                      </a:lnTo>
                      <a:lnTo>
                        <a:pt x="149" y="335"/>
                      </a:lnTo>
                      <a:lnTo>
                        <a:pt x="134" y="302"/>
                      </a:lnTo>
                      <a:lnTo>
                        <a:pt x="127" y="299"/>
                      </a:lnTo>
                      <a:lnTo>
                        <a:pt x="136" y="322"/>
                      </a:lnTo>
                      <a:lnTo>
                        <a:pt x="128" y="319"/>
                      </a:lnTo>
                      <a:lnTo>
                        <a:pt x="141" y="347"/>
                      </a:lnTo>
                      <a:lnTo>
                        <a:pt x="147" y="372"/>
                      </a:lnTo>
                      <a:lnTo>
                        <a:pt x="213" y="455"/>
                      </a:lnTo>
                      <a:lnTo>
                        <a:pt x="146" y="373"/>
                      </a:lnTo>
                      <a:lnTo>
                        <a:pt x="138" y="356"/>
                      </a:lnTo>
                      <a:lnTo>
                        <a:pt x="130" y="351"/>
                      </a:lnTo>
                      <a:lnTo>
                        <a:pt x="146" y="398"/>
                      </a:lnTo>
                      <a:lnTo>
                        <a:pt x="128" y="351"/>
                      </a:lnTo>
                      <a:lnTo>
                        <a:pt x="138" y="373"/>
                      </a:lnTo>
                      <a:lnTo>
                        <a:pt x="127" y="368"/>
                      </a:lnTo>
                      <a:lnTo>
                        <a:pt x="134" y="388"/>
                      </a:lnTo>
                      <a:lnTo>
                        <a:pt x="157" y="456"/>
                      </a:lnTo>
                      <a:lnTo>
                        <a:pt x="179" y="497"/>
                      </a:lnTo>
                      <a:lnTo>
                        <a:pt x="157" y="456"/>
                      </a:lnTo>
                      <a:lnTo>
                        <a:pt x="134" y="390"/>
                      </a:lnTo>
                      <a:lnTo>
                        <a:pt x="125" y="388"/>
                      </a:lnTo>
                      <a:lnTo>
                        <a:pt x="128" y="403"/>
                      </a:lnTo>
                      <a:lnTo>
                        <a:pt x="146" y="447"/>
                      </a:lnTo>
                      <a:lnTo>
                        <a:pt x="127" y="408"/>
                      </a:lnTo>
                      <a:lnTo>
                        <a:pt x="122" y="394"/>
                      </a:lnTo>
                      <a:lnTo>
                        <a:pt x="130" y="430"/>
                      </a:lnTo>
                      <a:lnTo>
                        <a:pt x="120" y="422"/>
                      </a:lnTo>
                      <a:lnTo>
                        <a:pt x="124" y="451"/>
                      </a:lnTo>
                      <a:lnTo>
                        <a:pt x="117" y="438"/>
                      </a:lnTo>
                      <a:lnTo>
                        <a:pt x="112" y="450"/>
                      </a:lnTo>
                      <a:lnTo>
                        <a:pt x="114" y="479"/>
                      </a:lnTo>
                      <a:lnTo>
                        <a:pt x="156" y="622"/>
                      </a:lnTo>
                      <a:lnTo>
                        <a:pt x="111" y="479"/>
                      </a:lnTo>
                      <a:lnTo>
                        <a:pt x="111" y="447"/>
                      </a:lnTo>
                      <a:lnTo>
                        <a:pt x="111" y="429"/>
                      </a:lnTo>
                      <a:lnTo>
                        <a:pt x="102" y="438"/>
                      </a:lnTo>
                      <a:lnTo>
                        <a:pt x="27" y="532"/>
                      </a:lnTo>
                      <a:lnTo>
                        <a:pt x="104" y="430"/>
                      </a:lnTo>
                      <a:lnTo>
                        <a:pt x="111" y="403"/>
                      </a:lnTo>
                      <a:lnTo>
                        <a:pt x="102" y="408"/>
                      </a:lnTo>
                      <a:lnTo>
                        <a:pt x="114" y="377"/>
                      </a:lnTo>
                      <a:lnTo>
                        <a:pt x="104" y="389"/>
                      </a:lnTo>
                      <a:lnTo>
                        <a:pt x="87" y="435"/>
                      </a:lnTo>
                      <a:lnTo>
                        <a:pt x="102" y="385"/>
                      </a:lnTo>
                      <a:lnTo>
                        <a:pt x="111" y="366"/>
                      </a:lnTo>
                      <a:lnTo>
                        <a:pt x="109" y="366"/>
                      </a:lnTo>
                      <a:lnTo>
                        <a:pt x="100" y="377"/>
                      </a:lnTo>
                      <a:lnTo>
                        <a:pt x="80" y="401"/>
                      </a:lnTo>
                      <a:lnTo>
                        <a:pt x="17" y="420"/>
                      </a:lnTo>
                      <a:lnTo>
                        <a:pt x="83" y="398"/>
                      </a:lnTo>
                      <a:lnTo>
                        <a:pt x="102" y="368"/>
                      </a:lnTo>
                      <a:lnTo>
                        <a:pt x="109" y="345"/>
                      </a:lnTo>
                      <a:lnTo>
                        <a:pt x="100" y="345"/>
                      </a:lnTo>
                      <a:lnTo>
                        <a:pt x="109" y="322"/>
                      </a:lnTo>
                      <a:lnTo>
                        <a:pt x="96" y="326"/>
                      </a:lnTo>
                      <a:lnTo>
                        <a:pt x="52" y="372"/>
                      </a:lnTo>
                      <a:lnTo>
                        <a:pt x="96" y="326"/>
                      </a:lnTo>
                      <a:lnTo>
                        <a:pt x="107" y="299"/>
                      </a:lnTo>
                      <a:lnTo>
                        <a:pt x="95" y="306"/>
                      </a:lnTo>
                      <a:lnTo>
                        <a:pt x="102" y="284"/>
                      </a:lnTo>
                      <a:lnTo>
                        <a:pt x="92" y="299"/>
                      </a:lnTo>
                      <a:lnTo>
                        <a:pt x="100" y="267"/>
                      </a:lnTo>
                      <a:lnTo>
                        <a:pt x="91" y="283"/>
                      </a:lnTo>
                      <a:lnTo>
                        <a:pt x="51" y="352"/>
                      </a:lnTo>
                      <a:lnTo>
                        <a:pt x="92" y="283"/>
                      </a:lnTo>
                      <a:lnTo>
                        <a:pt x="102" y="242"/>
                      </a:lnTo>
                      <a:lnTo>
                        <a:pt x="91" y="251"/>
                      </a:lnTo>
                      <a:lnTo>
                        <a:pt x="25" y="290"/>
                      </a:lnTo>
                      <a:lnTo>
                        <a:pt x="91" y="249"/>
                      </a:lnTo>
                      <a:lnTo>
                        <a:pt x="98" y="213"/>
                      </a:lnTo>
                      <a:lnTo>
                        <a:pt x="90" y="220"/>
                      </a:lnTo>
                      <a:lnTo>
                        <a:pt x="96" y="199"/>
                      </a:lnTo>
                      <a:lnTo>
                        <a:pt x="87" y="206"/>
                      </a:lnTo>
                      <a:lnTo>
                        <a:pt x="57" y="304"/>
                      </a:lnTo>
                      <a:lnTo>
                        <a:pt x="90" y="199"/>
                      </a:lnTo>
                      <a:lnTo>
                        <a:pt x="90" y="171"/>
                      </a:lnTo>
                      <a:lnTo>
                        <a:pt x="79" y="184"/>
                      </a:lnTo>
                      <a:lnTo>
                        <a:pt x="60" y="238"/>
                      </a:lnTo>
                      <a:lnTo>
                        <a:pt x="84" y="168"/>
                      </a:lnTo>
                      <a:lnTo>
                        <a:pt x="87" y="144"/>
                      </a:lnTo>
                      <a:lnTo>
                        <a:pt x="79" y="155"/>
                      </a:lnTo>
                      <a:lnTo>
                        <a:pt x="55" y="199"/>
                      </a:lnTo>
                      <a:lnTo>
                        <a:pt x="0" y="225"/>
                      </a:lnTo>
                      <a:lnTo>
                        <a:pt x="57" y="196"/>
                      </a:lnTo>
                      <a:lnTo>
                        <a:pt x="78" y="148"/>
                      </a:lnTo>
                      <a:lnTo>
                        <a:pt x="80" y="118"/>
                      </a:lnTo>
                      <a:lnTo>
                        <a:pt x="71" y="133"/>
                      </a:lnTo>
                      <a:lnTo>
                        <a:pt x="76" y="105"/>
                      </a:lnTo>
                      <a:lnTo>
                        <a:pt x="39" y="179"/>
                      </a:lnTo>
                      <a:lnTo>
                        <a:pt x="74" y="101"/>
                      </a:lnTo>
                      <a:lnTo>
                        <a:pt x="78" y="79"/>
                      </a:lnTo>
                      <a:lnTo>
                        <a:pt x="67" y="96"/>
                      </a:lnTo>
                      <a:lnTo>
                        <a:pt x="68" y="61"/>
                      </a:lnTo>
                      <a:lnTo>
                        <a:pt x="54" y="77"/>
                      </a:lnTo>
                      <a:lnTo>
                        <a:pt x="3" y="137"/>
                      </a:lnTo>
                      <a:lnTo>
                        <a:pt x="54" y="75"/>
                      </a:lnTo>
                      <a:lnTo>
                        <a:pt x="60" y="42"/>
                      </a:lnTo>
                      <a:lnTo>
                        <a:pt x="52" y="51"/>
                      </a:lnTo>
                      <a:lnTo>
                        <a:pt x="57" y="25"/>
                      </a:lnTo>
                      <a:lnTo>
                        <a:pt x="50" y="33"/>
                      </a:lnTo>
                      <a:lnTo>
                        <a:pt x="47" y="13"/>
                      </a:lnTo>
                      <a:lnTo>
                        <a:pt x="50" y="6"/>
                      </a:lnTo>
                      <a:lnTo>
                        <a:pt x="52" y="0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53" name="Freeform 34"/>
              <p:cNvSpPr/>
              <p:nvPr/>
            </p:nvSpPr>
            <p:spPr bwMode="ltGray">
              <a:xfrm>
                <a:off x="570" y="3784"/>
                <a:ext cx="26" cy="379"/>
              </a:xfrm>
              <a:custGeom>
                <a:cxnLst>
                  <a:cxn ang="0">
                    <a:pos x="4" y="0"/>
                  </a:cxn>
                  <a:cxn ang="0">
                    <a:pos x="10" y="28"/>
                  </a:cxn>
                  <a:cxn ang="0">
                    <a:pos x="14" y="74"/>
                  </a:cxn>
                  <a:cxn ang="0">
                    <a:pos x="20" y="137"/>
                  </a:cxn>
                  <a:cxn ang="0">
                    <a:pos x="25" y="217"/>
                  </a:cxn>
                  <a:cxn ang="0">
                    <a:pos x="25" y="302"/>
                  </a:cxn>
                  <a:cxn ang="0">
                    <a:pos x="22" y="378"/>
                  </a:cxn>
                  <a:cxn ang="0">
                    <a:pos x="20" y="378"/>
                  </a:cxn>
                  <a:cxn ang="0">
                    <a:pos x="22" y="302"/>
                  </a:cxn>
                  <a:cxn ang="0">
                    <a:pos x="22" y="240"/>
                  </a:cxn>
                  <a:cxn ang="0">
                    <a:pos x="17" y="171"/>
                  </a:cxn>
                  <a:cxn ang="0">
                    <a:pos x="10" y="103"/>
                  </a:cxn>
                  <a:cxn ang="0">
                    <a:pos x="0" y="17"/>
                  </a:cxn>
                  <a:cxn ang="0">
                    <a:pos x="4" y="0"/>
                  </a:cxn>
                </a:cxnLst>
                <a:rect l="0" t="0" r="r" b="b"/>
                <a:pathLst>
                  <a:path w="26" h="379">
                    <a:moveTo>
                      <a:pt x="4" y="0"/>
                    </a:moveTo>
                    <a:lnTo>
                      <a:pt x="10" y="28"/>
                    </a:lnTo>
                    <a:lnTo>
                      <a:pt x="14" y="74"/>
                    </a:lnTo>
                    <a:lnTo>
                      <a:pt x="20" y="137"/>
                    </a:lnTo>
                    <a:lnTo>
                      <a:pt x="25" y="217"/>
                    </a:lnTo>
                    <a:lnTo>
                      <a:pt x="25" y="302"/>
                    </a:lnTo>
                    <a:lnTo>
                      <a:pt x="22" y="378"/>
                    </a:lnTo>
                    <a:lnTo>
                      <a:pt x="20" y="378"/>
                    </a:lnTo>
                    <a:lnTo>
                      <a:pt x="22" y="302"/>
                    </a:lnTo>
                    <a:lnTo>
                      <a:pt x="22" y="240"/>
                    </a:lnTo>
                    <a:lnTo>
                      <a:pt x="17" y="171"/>
                    </a:lnTo>
                    <a:lnTo>
                      <a:pt x="10" y="103"/>
                    </a:lnTo>
                    <a:lnTo>
                      <a:pt x="0" y="17"/>
                    </a:lnTo>
                    <a:lnTo>
                      <a:pt x="4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54" name="Freeform 35"/>
              <p:cNvSpPr/>
              <p:nvPr/>
            </p:nvSpPr>
            <p:spPr bwMode="ltGray">
              <a:xfrm>
                <a:off x="515" y="3243"/>
                <a:ext cx="111" cy="682"/>
              </a:xfrm>
              <a:custGeom>
                <a:cxnLst>
                  <a:cxn ang="0">
                    <a:pos x="35" y="8"/>
                  </a:cxn>
                  <a:cxn ang="0">
                    <a:pos x="38" y="28"/>
                  </a:cxn>
                  <a:cxn ang="0">
                    <a:pos x="63" y="25"/>
                  </a:cxn>
                  <a:cxn ang="0">
                    <a:pos x="53" y="34"/>
                  </a:cxn>
                  <a:cxn ang="0">
                    <a:pos x="42" y="45"/>
                  </a:cxn>
                  <a:cxn ang="0">
                    <a:pos x="66" y="63"/>
                  </a:cxn>
                  <a:cxn ang="0">
                    <a:pos x="48" y="69"/>
                  </a:cxn>
                  <a:cxn ang="0">
                    <a:pos x="46" y="88"/>
                  </a:cxn>
                  <a:cxn ang="0">
                    <a:pos x="98" y="185"/>
                  </a:cxn>
                  <a:cxn ang="0">
                    <a:pos x="50" y="116"/>
                  </a:cxn>
                  <a:cxn ang="0">
                    <a:pos x="61" y="155"/>
                  </a:cxn>
                  <a:cxn ang="0">
                    <a:pos x="54" y="159"/>
                  </a:cxn>
                  <a:cxn ang="0">
                    <a:pos x="63" y="213"/>
                  </a:cxn>
                  <a:cxn ang="0">
                    <a:pos x="82" y="270"/>
                  </a:cxn>
                  <a:cxn ang="0">
                    <a:pos x="61" y="228"/>
                  </a:cxn>
                  <a:cxn ang="0">
                    <a:pos x="78" y="315"/>
                  </a:cxn>
                  <a:cxn ang="0">
                    <a:pos x="62" y="257"/>
                  </a:cxn>
                  <a:cxn ang="0">
                    <a:pos x="59" y="257"/>
                  </a:cxn>
                  <a:cxn ang="0">
                    <a:pos x="64" y="308"/>
                  </a:cxn>
                  <a:cxn ang="0">
                    <a:pos x="59" y="308"/>
                  </a:cxn>
                  <a:cxn ang="0">
                    <a:pos x="70" y="367"/>
                  </a:cxn>
                  <a:cxn ang="0">
                    <a:pos x="63" y="352"/>
                  </a:cxn>
                  <a:cxn ang="0">
                    <a:pos x="69" y="406"/>
                  </a:cxn>
                  <a:cxn ang="0">
                    <a:pos x="64" y="389"/>
                  </a:cxn>
                  <a:cxn ang="0">
                    <a:pos x="60" y="384"/>
                  </a:cxn>
                  <a:cxn ang="0">
                    <a:pos x="63" y="425"/>
                  </a:cxn>
                  <a:cxn ang="0">
                    <a:pos x="74" y="499"/>
                  </a:cxn>
                  <a:cxn ang="0">
                    <a:pos x="60" y="442"/>
                  </a:cxn>
                  <a:cxn ang="0">
                    <a:pos x="56" y="431"/>
                  </a:cxn>
                  <a:cxn ang="0">
                    <a:pos x="57" y="494"/>
                  </a:cxn>
                  <a:cxn ang="0">
                    <a:pos x="53" y="525"/>
                  </a:cxn>
                  <a:cxn ang="0">
                    <a:pos x="52" y="490"/>
                  </a:cxn>
                  <a:cxn ang="0">
                    <a:pos x="12" y="583"/>
                  </a:cxn>
                  <a:cxn ang="0">
                    <a:pos x="48" y="447"/>
                  </a:cxn>
                  <a:cxn ang="0">
                    <a:pos x="41" y="477"/>
                  </a:cxn>
                  <a:cxn ang="0">
                    <a:pos x="50" y="400"/>
                  </a:cxn>
                  <a:cxn ang="0">
                    <a:pos x="8" y="461"/>
                  </a:cxn>
                  <a:cxn ang="0">
                    <a:pos x="50" y="376"/>
                  </a:cxn>
                  <a:cxn ang="0">
                    <a:pos x="45" y="358"/>
                  </a:cxn>
                  <a:cxn ang="0">
                    <a:pos x="49" y="327"/>
                  </a:cxn>
                  <a:cxn ang="0">
                    <a:pos x="42" y="327"/>
                  </a:cxn>
                  <a:cxn ang="0">
                    <a:pos x="24" y="385"/>
                  </a:cxn>
                  <a:cxn ang="0">
                    <a:pos x="42" y="274"/>
                  </a:cxn>
                  <a:cxn ang="0">
                    <a:pos x="46" y="234"/>
                  </a:cxn>
                  <a:cxn ang="0">
                    <a:pos x="41" y="226"/>
                  </a:cxn>
                  <a:cxn ang="0">
                    <a:pos x="41" y="187"/>
                  </a:cxn>
                  <a:cxn ang="0">
                    <a:pos x="39" y="184"/>
                  </a:cxn>
                  <a:cxn ang="0">
                    <a:pos x="26" y="218"/>
                  </a:cxn>
                  <a:cxn ang="0">
                    <a:pos x="37" y="163"/>
                  </a:cxn>
                  <a:cxn ang="0">
                    <a:pos x="35" y="114"/>
                  </a:cxn>
                  <a:cxn ang="0">
                    <a:pos x="37" y="87"/>
                  </a:cxn>
                  <a:cxn ang="0">
                    <a:pos x="25" y="85"/>
                  </a:cxn>
                  <a:cxn ang="0">
                    <a:pos x="28" y="45"/>
                  </a:cxn>
                  <a:cxn ang="0">
                    <a:pos x="23" y="37"/>
                  </a:cxn>
                  <a:cxn ang="0">
                    <a:pos x="24" y="0"/>
                  </a:cxn>
                </a:cxnLst>
                <a:rect l="0" t="0" r="r" b="b"/>
                <a:pathLst>
                  <a:path w="110" h="682">
                    <a:moveTo>
                      <a:pt x="24" y="0"/>
                    </a:moveTo>
                    <a:lnTo>
                      <a:pt x="28" y="2"/>
                    </a:lnTo>
                    <a:lnTo>
                      <a:pt x="35" y="8"/>
                    </a:lnTo>
                    <a:lnTo>
                      <a:pt x="31" y="11"/>
                    </a:lnTo>
                    <a:lnTo>
                      <a:pt x="34" y="19"/>
                    </a:lnTo>
                    <a:lnTo>
                      <a:pt x="38" y="28"/>
                    </a:lnTo>
                    <a:lnTo>
                      <a:pt x="45" y="33"/>
                    </a:lnTo>
                    <a:lnTo>
                      <a:pt x="53" y="30"/>
                    </a:lnTo>
                    <a:lnTo>
                      <a:pt x="63" y="25"/>
                    </a:lnTo>
                    <a:lnTo>
                      <a:pt x="88" y="30"/>
                    </a:lnTo>
                    <a:lnTo>
                      <a:pt x="63" y="27"/>
                    </a:lnTo>
                    <a:lnTo>
                      <a:pt x="53" y="34"/>
                    </a:lnTo>
                    <a:lnTo>
                      <a:pt x="45" y="33"/>
                    </a:lnTo>
                    <a:lnTo>
                      <a:pt x="38" y="39"/>
                    </a:lnTo>
                    <a:lnTo>
                      <a:pt x="42" y="45"/>
                    </a:lnTo>
                    <a:lnTo>
                      <a:pt x="40" y="50"/>
                    </a:lnTo>
                    <a:lnTo>
                      <a:pt x="48" y="65"/>
                    </a:lnTo>
                    <a:lnTo>
                      <a:pt x="66" y="63"/>
                    </a:lnTo>
                    <a:lnTo>
                      <a:pt x="89" y="117"/>
                    </a:lnTo>
                    <a:lnTo>
                      <a:pt x="66" y="65"/>
                    </a:lnTo>
                    <a:lnTo>
                      <a:pt x="48" y="69"/>
                    </a:lnTo>
                    <a:lnTo>
                      <a:pt x="42" y="71"/>
                    </a:lnTo>
                    <a:lnTo>
                      <a:pt x="53" y="88"/>
                    </a:lnTo>
                    <a:lnTo>
                      <a:pt x="46" y="88"/>
                    </a:lnTo>
                    <a:lnTo>
                      <a:pt x="56" y="111"/>
                    </a:lnTo>
                    <a:lnTo>
                      <a:pt x="76" y="137"/>
                    </a:lnTo>
                    <a:lnTo>
                      <a:pt x="98" y="185"/>
                    </a:lnTo>
                    <a:lnTo>
                      <a:pt x="76" y="142"/>
                    </a:lnTo>
                    <a:lnTo>
                      <a:pt x="56" y="114"/>
                    </a:lnTo>
                    <a:lnTo>
                      <a:pt x="50" y="116"/>
                    </a:lnTo>
                    <a:lnTo>
                      <a:pt x="59" y="131"/>
                    </a:lnTo>
                    <a:lnTo>
                      <a:pt x="53" y="135"/>
                    </a:lnTo>
                    <a:lnTo>
                      <a:pt x="61" y="155"/>
                    </a:lnTo>
                    <a:lnTo>
                      <a:pt x="107" y="320"/>
                    </a:lnTo>
                    <a:lnTo>
                      <a:pt x="61" y="159"/>
                    </a:lnTo>
                    <a:lnTo>
                      <a:pt x="54" y="159"/>
                    </a:lnTo>
                    <a:lnTo>
                      <a:pt x="61" y="184"/>
                    </a:lnTo>
                    <a:lnTo>
                      <a:pt x="56" y="181"/>
                    </a:lnTo>
                    <a:lnTo>
                      <a:pt x="63" y="213"/>
                    </a:lnTo>
                    <a:lnTo>
                      <a:pt x="82" y="269"/>
                    </a:lnTo>
                    <a:lnTo>
                      <a:pt x="103" y="351"/>
                    </a:lnTo>
                    <a:lnTo>
                      <a:pt x="82" y="270"/>
                    </a:lnTo>
                    <a:lnTo>
                      <a:pt x="62" y="215"/>
                    </a:lnTo>
                    <a:lnTo>
                      <a:pt x="56" y="207"/>
                    </a:lnTo>
                    <a:lnTo>
                      <a:pt x="61" y="228"/>
                    </a:lnTo>
                    <a:lnTo>
                      <a:pt x="56" y="224"/>
                    </a:lnTo>
                    <a:lnTo>
                      <a:pt x="63" y="255"/>
                    </a:lnTo>
                    <a:lnTo>
                      <a:pt x="78" y="315"/>
                    </a:lnTo>
                    <a:lnTo>
                      <a:pt x="110" y="391"/>
                    </a:lnTo>
                    <a:lnTo>
                      <a:pt x="79" y="316"/>
                    </a:lnTo>
                    <a:lnTo>
                      <a:pt x="62" y="257"/>
                    </a:lnTo>
                    <a:lnTo>
                      <a:pt x="60" y="257"/>
                    </a:lnTo>
                    <a:lnTo>
                      <a:pt x="89" y="431"/>
                    </a:lnTo>
                    <a:lnTo>
                      <a:pt x="59" y="257"/>
                    </a:lnTo>
                    <a:lnTo>
                      <a:pt x="62" y="280"/>
                    </a:lnTo>
                    <a:lnTo>
                      <a:pt x="59" y="273"/>
                    </a:lnTo>
                    <a:lnTo>
                      <a:pt x="64" y="308"/>
                    </a:lnTo>
                    <a:lnTo>
                      <a:pt x="84" y="389"/>
                    </a:lnTo>
                    <a:lnTo>
                      <a:pt x="64" y="315"/>
                    </a:lnTo>
                    <a:lnTo>
                      <a:pt x="59" y="308"/>
                    </a:lnTo>
                    <a:lnTo>
                      <a:pt x="64" y="331"/>
                    </a:lnTo>
                    <a:lnTo>
                      <a:pt x="89" y="490"/>
                    </a:lnTo>
                    <a:lnTo>
                      <a:pt x="70" y="367"/>
                    </a:lnTo>
                    <a:lnTo>
                      <a:pt x="63" y="331"/>
                    </a:lnTo>
                    <a:lnTo>
                      <a:pt x="59" y="327"/>
                    </a:lnTo>
                    <a:lnTo>
                      <a:pt x="63" y="352"/>
                    </a:lnTo>
                    <a:lnTo>
                      <a:pt x="60" y="348"/>
                    </a:lnTo>
                    <a:lnTo>
                      <a:pt x="66" y="380"/>
                    </a:lnTo>
                    <a:lnTo>
                      <a:pt x="69" y="406"/>
                    </a:lnTo>
                    <a:lnTo>
                      <a:pt x="99" y="498"/>
                    </a:lnTo>
                    <a:lnTo>
                      <a:pt x="68" y="409"/>
                    </a:lnTo>
                    <a:lnTo>
                      <a:pt x="64" y="389"/>
                    </a:lnTo>
                    <a:lnTo>
                      <a:pt x="61" y="384"/>
                    </a:lnTo>
                    <a:lnTo>
                      <a:pt x="68" y="436"/>
                    </a:lnTo>
                    <a:lnTo>
                      <a:pt x="60" y="384"/>
                    </a:lnTo>
                    <a:lnTo>
                      <a:pt x="64" y="409"/>
                    </a:lnTo>
                    <a:lnTo>
                      <a:pt x="59" y="402"/>
                    </a:lnTo>
                    <a:lnTo>
                      <a:pt x="63" y="425"/>
                    </a:lnTo>
                    <a:lnTo>
                      <a:pt x="74" y="499"/>
                    </a:lnTo>
                    <a:lnTo>
                      <a:pt x="83" y="545"/>
                    </a:lnTo>
                    <a:lnTo>
                      <a:pt x="74" y="499"/>
                    </a:lnTo>
                    <a:lnTo>
                      <a:pt x="62" y="427"/>
                    </a:lnTo>
                    <a:lnTo>
                      <a:pt x="59" y="425"/>
                    </a:lnTo>
                    <a:lnTo>
                      <a:pt x="60" y="442"/>
                    </a:lnTo>
                    <a:lnTo>
                      <a:pt x="68" y="490"/>
                    </a:lnTo>
                    <a:lnTo>
                      <a:pt x="59" y="447"/>
                    </a:lnTo>
                    <a:lnTo>
                      <a:pt x="56" y="431"/>
                    </a:lnTo>
                    <a:lnTo>
                      <a:pt x="61" y="470"/>
                    </a:lnTo>
                    <a:lnTo>
                      <a:pt x="56" y="463"/>
                    </a:lnTo>
                    <a:lnTo>
                      <a:pt x="57" y="494"/>
                    </a:lnTo>
                    <a:lnTo>
                      <a:pt x="55" y="480"/>
                    </a:lnTo>
                    <a:lnTo>
                      <a:pt x="53" y="491"/>
                    </a:lnTo>
                    <a:lnTo>
                      <a:pt x="53" y="525"/>
                    </a:lnTo>
                    <a:lnTo>
                      <a:pt x="72" y="681"/>
                    </a:lnTo>
                    <a:lnTo>
                      <a:pt x="52" y="525"/>
                    </a:lnTo>
                    <a:lnTo>
                      <a:pt x="52" y="490"/>
                    </a:lnTo>
                    <a:lnTo>
                      <a:pt x="52" y="469"/>
                    </a:lnTo>
                    <a:lnTo>
                      <a:pt x="47" y="480"/>
                    </a:lnTo>
                    <a:lnTo>
                      <a:pt x="12" y="583"/>
                    </a:lnTo>
                    <a:lnTo>
                      <a:pt x="48" y="470"/>
                    </a:lnTo>
                    <a:lnTo>
                      <a:pt x="52" y="442"/>
                    </a:lnTo>
                    <a:lnTo>
                      <a:pt x="48" y="447"/>
                    </a:lnTo>
                    <a:lnTo>
                      <a:pt x="53" y="412"/>
                    </a:lnTo>
                    <a:lnTo>
                      <a:pt x="48" y="426"/>
                    </a:lnTo>
                    <a:lnTo>
                      <a:pt x="41" y="477"/>
                    </a:lnTo>
                    <a:lnTo>
                      <a:pt x="48" y="422"/>
                    </a:lnTo>
                    <a:lnTo>
                      <a:pt x="52" y="400"/>
                    </a:lnTo>
                    <a:lnTo>
                      <a:pt x="50" y="400"/>
                    </a:lnTo>
                    <a:lnTo>
                      <a:pt x="46" y="412"/>
                    </a:lnTo>
                    <a:lnTo>
                      <a:pt x="38" y="439"/>
                    </a:lnTo>
                    <a:lnTo>
                      <a:pt x="8" y="461"/>
                    </a:lnTo>
                    <a:lnTo>
                      <a:pt x="38" y="436"/>
                    </a:lnTo>
                    <a:lnTo>
                      <a:pt x="48" y="402"/>
                    </a:lnTo>
                    <a:lnTo>
                      <a:pt x="50" y="376"/>
                    </a:lnTo>
                    <a:lnTo>
                      <a:pt x="46" y="376"/>
                    </a:lnTo>
                    <a:lnTo>
                      <a:pt x="50" y="352"/>
                    </a:lnTo>
                    <a:lnTo>
                      <a:pt x="45" y="358"/>
                    </a:lnTo>
                    <a:lnTo>
                      <a:pt x="24" y="406"/>
                    </a:lnTo>
                    <a:lnTo>
                      <a:pt x="45" y="357"/>
                    </a:lnTo>
                    <a:lnTo>
                      <a:pt x="49" y="327"/>
                    </a:lnTo>
                    <a:lnTo>
                      <a:pt x="45" y="334"/>
                    </a:lnTo>
                    <a:lnTo>
                      <a:pt x="48" y="311"/>
                    </a:lnTo>
                    <a:lnTo>
                      <a:pt x="42" y="327"/>
                    </a:lnTo>
                    <a:lnTo>
                      <a:pt x="46" y="291"/>
                    </a:lnTo>
                    <a:lnTo>
                      <a:pt x="42" y="310"/>
                    </a:lnTo>
                    <a:lnTo>
                      <a:pt x="24" y="385"/>
                    </a:lnTo>
                    <a:lnTo>
                      <a:pt x="42" y="310"/>
                    </a:lnTo>
                    <a:lnTo>
                      <a:pt x="47" y="265"/>
                    </a:lnTo>
                    <a:lnTo>
                      <a:pt x="42" y="274"/>
                    </a:lnTo>
                    <a:lnTo>
                      <a:pt x="11" y="317"/>
                    </a:lnTo>
                    <a:lnTo>
                      <a:pt x="42" y="273"/>
                    </a:lnTo>
                    <a:lnTo>
                      <a:pt x="46" y="234"/>
                    </a:lnTo>
                    <a:lnTo>
                      <a:pt x="41" y="241"/>
                    </a:lnTo>
                    <a:lnTo>
                      <a:pt x="45" y="218"/>
                    </a:lnTo>
                    <a:lnTo>
                      <a:pt x="41" y="226"/>
                    </a:lnTo>
                    <a:lnTo>
                      <a:pt x="26" y="333"/>
                    </a:lnTo>
                    <a:lnTo>
                      <a:pt x="41" y="217"/>
                    </a:lnTo>
                    <a:lnTo>
                      <a:pt x="41" y="187"/>
                    </a:lnTo>
                    <a:lnTo>
                      <a:pt x="37" y="201"/>
                    </a:lnTo>
                    <a:lnTo>
                      <a:pt x="28" y="262"/>
                    </a:lnTo>
                    <a:lnTo>
                      <a:pt x="39" y="184"/>
                    </a:lnTo>
                    <a:lnTo>
                      <a:pt x="41" y="159"/>
                    </a:lnTo>
                    <a:lnTo>
                      <a:pt x="37" y="170"/>
                    </a:lnTo>
                    <a:lnTo>
                      <a:pt x="26" y="218"/>
                    </a:lnTo>
                    <a:lnTo>
                      <a:pt x="0" y="245"/>
                    </a:lnTo>
                    <a:lnTo>
                      <a:pt x="26" y="215"/>
                    </a:lnTo>
                    <a:lnTo>
                      <a:pt x="37" y="163"/>
                    </a:lnTo>
                    <a:lnTo>
                      <a:pt x="38" y="129"/>
                    </a:lnTo>
                    <a:lnTo>
                      <a:pt x="33" y="145"/>
                    </a:lnTo>
                    <a:lnTo>
                      <a:pt x="35" y="114"/>
                    </a:lnTo>
                    <a:lnTo>
                      <a:pt x="18" y="195"/>
                    </a:lnTo>
                    <a:lnTo>
                      <a:pt x="34" y="111"/>
                    </a:lnTo>
                    <a:lnTo>
                      <a:pt x="37" y="87"/>
                    </a:lnTo>
                    <a:lnTo>
                      <a:pt x="31" y="105"/>
                    </a:lnTo>
                    <a:lnTo>
                      <a:pt x="32" y="67"/>
                    </a:lnTo>
                    <a:lnTo>
                      <a:pt x="25" y="85"/>
                    </a:lnTo>
                    <a:lnTo>
                      <a:pt x="1" y="149"/>
                    </a:lnTo>
                    <a:lnTo>
                      <a:pt x="25" y="82"/>
                    </a:lnTo>
                    <a:lnTo>
                      <a:pt x="28" y="45"/>
                    </a:lnTo>
                    <a:lnTo>
                      <a:pt x="24" y="56"/>
                    </a:lnTo>
                    <a:lnTo>
                      <a:pt x="26" y="28"/>
                    </a:lnTo>
                    <a:lnTo>
                      <a:pt x="23" y="37"/>
                    </a:lnTo>
                    <a:lnTo>
                      <a:pt x="22" y="14"/>
                    </a:lnTo>
                    <a:lnTo>
                      <a:pt x="23" y="6"/>
                    </a:lnTo>
                    <a:lnTo>
                      <a:pt x="24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grpSp>
            <p:nvGrpSpPr>
              <p:cNvPr id="55" name="Group 38"/>
              <p:cNvGrpSpPr/>
              <p:nvPr/>
            </p:nvGrpSpPr>
            <p:grpSpPr>
              <a:xfrm>
                <a:off x="149" y="3240"/>
                <a:ext cx="340" cy="959"/>
                <a:chOff x="149" y="3240"/>
                <a:chExt cx="340" cy="959"/>
              </a:xfrm>
            </p:grpSpPr>
            <p:sp>
              <p:nvSpPr>
                <p:cNvPr id="85" name="Freeform 36"/>
                <p:cNvSpPr/>
                <p:nvPr/>
              </p:nvSpPr>
              <p:spPr bwMode="ltGray">
                <a:xfrm>
                  <a:off x="414" y="3766"/>
                  <a:ext cx="75" cy="433"/>
                </a:xfrm>
                <a:custGeom>
                  <a:cxnLst>
                    <a:cxn ang="0">
                      <a:pos x="58" y="0"/>
                    </a:cxn>
                    <a:cxn ang="0">
                      <a:pos x="54" y="8"/>
                    </a:cxn>
                    <a:cxn ang="0">
                      <a:pos x="29" y="85"/>
                    </a:cxn>
                    <a:cxn ang="0">
                      <a:pos x="15" y="157"/>
                    </a:cxn>
                    <a:cxn ang="0">
                      <a:pos x="0" y="248"/>
                    </a:cxn>
                    <a:cxn ang="0">
                      <a:pos x="0" y="346"/>
                    </a:cxn>
                    <a:cxn ang="0">
                      <a:pos x="7" y="432"/>
                    </a:cxn>
                    <a:cxn ang="0">
                      <a:pos x="15" y="432"/>
                    </a:cxn>
                    <a:cxn ang="0">
                      <a:pos x="7" y="346"/>
                    </a:cxn>
                    <a:cxn ang="0">
                      <a:pos x="7" y="274"/>
                    </a:cxn>
                    <a:cxn ang="0">
                      <a:pos x="22" y="196"/>
                    </a:cxn>
                    <a:cxn ang="0">
                      <a:pos x="44" y="117"/>
                    </a:cxn>
                    <a:cxn ang="0">
                      <a:pos x="74" y="19"/>
                    </a:cxn>
                    <a:cxn ang="0">
                      <a:pos x="58" y="0"/>
                    </a:cxn>
                  </a:cxnLst>
                  <a:rect l="0" t="0" r="r" b="b"/>
                  <a:pathLst>
                    <a:path w="75" h="432">
                      <a:moveTo>
                        <a:pt x="58" y="0"/>
                      </a:moveTo>
                      <a:lnTo>
                        <a:pt x="54" y="8"/>
                      </a:lnTo>
                      <a:lnTo>
                        <a:pt x="29" y="85"/>
                      </a:lnTo>
                      <a:lnTo>
                        <a:pt x="15" y="157"/>
                      </a:lnTo>
                      <a:lnTo>
                        <a:pt x="0" y="248"/>
                      </a:lnTo>
                      <a:lnTo>
                        <a:pt x="0" y="346"/>
                      </a:lnTo>
                      <a:lnTo>
                        <a:pt x="7" y="432"/>
                      </a:lnTo>
                      <a:lnTo>
                        <a:pt x="15" y="432"/>
                      </a:lnTo>
                      <a:lnTo>
                        <a:pt x="7" y="346"/>
                      </a:lnTo>
                      <a:lnTo>
                        <a:pt x="7" y="274"/>
                      </a:lnTo>
                      <a:lnTo>
                        <a:pt x="22" y="196"/>
                      </a:lnTo>
                      <a:lnTo>
                        <a:pt x="44" y="117"/>
                      </a:lnTo>
                      <a:lnTo>
                        <a:pt x="74" y="19"/>
                      </a:lnTo>
                      <a:lnTo>
                        <a:pt x="58" y="0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86" name="Freeform 37"/>
                <p:cNvSpPr/>
                <p:nvPr/>
              </p:nvSpPr>
              <p:spPr bwMode="ltGray">
                <a:xfrm>
                  <a:off x="149" y="3240"/>
                  <a:ext cx="292" cy="551"/>
                </a:xfrm>
                <a:custGeom>
                  <a:cxnLst>
                    <a:cxn ang="0">
                      <a:pos x="132" y="14"/>
                    </a:cxn>
                    <a:cxn ang="0">
                      <a:pos x="20" y="24"/>
                    </a:cxn>
                    <a:cxn ang="0">
                      <a:pos x="124" y="24"/>
                    </a:cxn>
                    <a:cxn ang="0">
                      <a:pos x="107" y="48"/>
                    </a:cxn>
                    <a:cxn ang="0">
                      <a:pos x="107" y="58"/>
                    </a:cxn>
                    <a:cxn ang="0">
                      <a:pos x="57" y="82"/>
                    </a:cxn>
                    <a:cxn ang="0">
                      <a:pos x="95" y="73"/>
                    </a:cxn>
                    <a:cxn ang="0">
                      <a:pos x="95" y="86"/>
                    </a:cxn>
                    <a:cxn ang="0">
                      <a:pos x="104" y="91"/>
                    </a:cxn>
                    <a:cxn ang="0">
                      <a:pos x="12" y="149"/>
                    </a:cxn>
                    <a:cxn ang="0">
                      <a:pos x="99" y="121"/>
                    </a:cxn>
                    <a:cxn ang="0">
                      <a:pos x="77" y="159"/>
                    </a:cxn>
                    <a:cxn ang="0">
                      <a:pos x="12" y="184"/>
                    </a:cxn>
                    <a:cxn ang="0">
                      <a:pos x="82" y="164"/>
                    </a:cxn>
                    <a:cxn ang="0">
                      <a:pos x="28" y="208"/>
                    </a:cxn>
                    <a:cxn ang="0">
                      <a:pos x="61" y="188"/>
                    </a:cxn>
                    <a:cxn ang="0">
                      <a:pos x="82" y="184"/>
                    </a:cxn>
                    <a:cxn ang="0">
                      <a:pos x="82" y="198"/>
                    </a:cxn>
                    <a:cxn ang="0">
                      <a:pos x="69" y="226"/>
                    </a:cxn>
                    <a:cxn ang="0">
                      <a:pos x="8" y="261"/>
                    </a:cxn>
                    <a:cxn ang="0">
                      <a:pos x="77" y="231"/>
                    </a:cxn>
                    <a:cxn ang="0">
                      <a:pos x="66" y="271"/>
                    </a:cxn>
                    <a:cxn ang="0">
                      <a:pos x="50" y="294"/>
                    </a:cxn>
                    <a:cxn ang="0">
                      <a:pos x="57" y="294"/>
                    </a:cxn>
                    <a:cxn ang="0">
                      <a:pos x="57" y="309"/>
                    </a:cxn>
                    <a:cxn ang="0">
                      <a:pos x="12" y="343"/>
                    </a:cxn>
                    <a:cxn ang="0">
                      <a:pos x="50" y="338"/>
                    </a:cxn>
                    <a:cxn ang="0">
                      <a:pos x="50" y="343"/>
                    </a:cxn>
                    <a:cxn ang="0">
                      <a:pos x="53" y="357"/>
                    </a:cxn>
                    <a:cxn ang="0">
                      <a:pos x="44" y="386"/>
                    </a:cxn>
                    <a:cxn ang="0">
                      <a:pos x="53" y="401"/>
                    </a:cxn>
                    <a:cxn ang="0">
                      <a:pos x="57" y="463"/>
                    </a:cxn>
                    <a:cxn ang="0">
                      <a:pos x="66" y="386"/>
                    </a:cxn>
                    <a:cxn ang="0">
                      <a:pos x="136" y="550"/>
                    </a:cxn>
                    <a:cxn ang="0">
                      <a:pos x="95" y="357"/>
                    </a:cxn>
                    <a:cxn ang="0">
                      <a:pos x="95" y="353"/>
                    </a:cxn>
                    <a:cxn ang="0">
                      <a:pos x="99" y="338"/>
                    </a:cxn>
                    <a:cxn ang="0">
                      <a:pos x="158" y="434"/>
                    </a:cxn>
                    <a:cxn ang="0">
                      <a:pos x="120" y="381"/>
                    </a:cxn>
                    <a:cxn ang="0">
                      <a:pos x="107" y="294"/>
                    </a:cxn>
                    <a:cxn ang="0">
                      <a:pos x="111" y="271"/>
                    </a:cxn>
                    <a:cxn ang="0">
                      <a:pos x="132" y="328"/>
                    </a:cxn>
                    <a:cxn ang="0">
                      <a:pos x="120" y="241"/>
                    </a:cxn>
                    <a:cxn ang="0">
                      <a:pos x="140" y="226"/>
                    </a:cxn>
                    <a:cxn ang="0">
                      <a:pos x="158" y="284"/>
                    </a:cxn>
                    <a:cxn ang="0">
                      <a:pos x="136" y="184"/>
                    </a:cxn>
                    <a:cxn ang="0">
                      <a:pos x="140" y="173"/>
                    </a:cxn>
                    <a:cxn ang="0">
                      <a:pos x="145" y="126"/>
                    </a:cxn>
                    <a:cxn ang="0">
                      <a:pos x="166" y="130"/>
                    </a:cxn>
                    <a:cxn ang="0">
                      <a:pos x="240" y="256"/>
                    </a:cxn>
                    <a:cxn ang="0">
                      <a:pos x="186" y="184"/>
                    </a:cxn>
                    <a:cxn ang="0">
                      <a:pos x="158" y="82"/>
                    </a:cxn>
                    <a:cxn ang="0">
                      <a:pos x="166" y="64"/>
                    </a:cxn>
                    <a:cxn ang="0">
                      <a:pos x="202" y="121"/>
                    </a:cxn>
                    <a:cxn ang="0">
                      <a:pos x="194" y="115"/>
                    </a:cxn>
                    <a:cxn ang="0">
                      <a:pos x="178" y="38"/>
                    </a:cxn>
                    <a:cxn ang="0">
                      <a:pos x="224" y="115"/>
                    </a:cxn>
                    <a:cxn ang="0">
                      <a:pos x="194" y="78"/>
                    </a:cxn>
                    <a:cxn ang="0">
                      <a:pos x="170" y="4"/>
                    </a:cxn>
                  </a:cxnLst>
                  <a:rect l="0" t="0" r="r" b="b"/>
                  <a:pathLst>
                    <a:path w="292" h="551">
                      <a:moveTo>
                        <a:pt x="163" y="7"/>
                      </a:moveTo>
                      <a:lnTo>
                        <a:pt x="145" y="0"/>
                      </a:lnTo>
                      <a:lnTo>
                        <a:pt x="132" y="14"/>
                      </a:lnTo>
                      <a:lnTo>
                        <a:pt x="120" y="19"/>
                      </a:lnTo>
                      <a:lnTo>
                        <a:pt x="91" y="24"/>
                      </a:lnTo>
                      <a:lnTo>
                        <a:pt x="20" y="24"/>
                      </a:lnTo>
                      <a:lnTo>
                        <a:pt x="91" y="28"/>
                      </a:lnTo>
                      <a:lnTo>
                        <a:pt x="111" y="19"/>
                      </a:lnTo>
                      <a:lnTo>
                        <a:pt x="124" y="24"/>
                      </a:lnTo>
                      <a:lnTo>
                        <a:pt x="107" y="33"/>
                      </a:lnTo>
                      <a:lnTo>
                        <a:pt x="120" y="33"/>
                      </a:lnTo>
                      <a:lnTo>
                        <a:pt x="107" y="48"/>
                      </a:lnTo>
                      <a:lnTo>
                        <a:pt x="16" y="130"/>
                      </a:lnTo>
                      <a:lnTo>
                        <a:pt x="111" y="48"/>
                      </a:lnTo>
                      <a:lnTo>
                        <a:pt x="107" y="58"/>
                      </a:lnTo>
                      <a:lnTo>
                        <a:pt x="95" y="73"/>
                      </a:lnTo>
                      <a:lnTo>
                        <a:pt x="82" y="78"/>
                      </a:lnTo>
                      <a:lnTo>
                        <a:pt x="57" y="82"/>
                      </a:lnTo>
                      <a:lnTo>
                        <a:pt x="16" y="73"/>
                      </a:lnTo>
                      <a:lnTo>
                        <a:pt x="82" y="82"/>
                      </a:lnTo>
                      <a:lnTo>
                        <a:pt x="95" y="73"/>
                      </a:lnTo>
                      <a:lnTo>
                        <a:pt x="107" y="68"/>
                      </a:lnTo>
                      <a:lnTo>
                        <a:pt x="104" y="82"/>
                      </a:lnTo>
                      <a:lnTo>
                        <a:pt x="95" y="86"/>
                      </a:lnTo>
                      <a:lnTo>
                        <a:pt x="12" y="135"/>
                      </a:lnTo>
                      <a:lnTo>
                        <a:pt x="95" y="91"/>
                      </a:lnTo>
                      <a:lnTo>
                        <a:pt x="104" y="91"/>
                      </a:lnTo>
                      <a:lnTo>
                        <a:pt x="95" y="106"/>
                      </a:lnTo>
                      <a:lnTo>
                        <a:pt x="82" y="121"/>
                      </a:lnTo>
                      <a:lnTo>
                        <a:pt x="12" y="149"/>
                      </a:lnTo>
                      <a:lnTo>
                        <a:pt x="91" y="115"/>
                      </a:lnTo>
                      <a:lnTo>
                        <a:pt x="95" y="115"/>
                      </a:lnTo>
                      <a:lnTo>
                        <a:pt x="99" y="121"/>
                      </a:lnTo>
                      <a:lnTo>
                        <a:pt x="82" y="139"/>
                      </a:lnTo>
                      <a:lnTo>
                        <a:pt x="99" y="135"/>
                      </a:lnTo>
                      <a:lnTo>
                        <a:pt x="77" y="159"/>
                      </a:lnTo>
                      <a:lnTo>
                        <a:pt x="61" y="173"/>
                      </a:lnTo>
                      <a:lnTo>
                        <a:pt x="28" y="184"/>
                      </a:lnTo>
                      <a:lnTo>
                        <a:pt x="12" y="184"/>
                      </a:lnTo>
                      <a:lnTo>
                        <a:pt x="41" y="179"/>
                      </a:lnTo>
                      <a:lnTo>
                        <a:pt x="74" y="168"/>
                      </a:lnTo>
                      <a:lnTo>
                        <a:pt x="82" y="164"/>
                      </a:lnTo>
                      <a:lnTo>
                        <a:pt x="74" y="179"/>
                      </a:lnTo>
                      <a:lnTo>
                        <a:pt x="57" y="198"/>
                      </a:lnTo>
                      <a:lnTo>
                        <a:pt x="28" y="208"/>
                      </a:lnTo>
                      <a:lnTo>
                        <a:pt x="0" y="216"/>
                      </a:lnTo>
                      <a:lnTo>
                        <a:pt x="36" y="203"/>
                      </a:lnTo>
                      <a:lnTo>
                        <a:pt x="61" y="188"/>
                      </a:lnTo>
                      <a:lnTo>
                        <a:pt x="82" y="173"/>
                      </a:lnTo>
                      <a:lnTo>
                        <a:pt x="87" y="168"/>
                      </a:lnTo>
                      <a:lnTo>
                        <a:pt x="82" y="184"/>
                      </a:lnTo>
                      <a:lnTo>
                        <a:pt x="91" y="179"/>
                      </a:lnTo>
                      <a:lnTo>
                        <a:pt x="99" y="184"/>
                      </a:lnTo>
                      <a:lnTo>
                        <a:pt x="82" y="198"/>
                      </a:lnTo>
                      <a:lnTo>
                        <a:pt x="82" y="208"/>
                      </a:lnTo>
                      <a:lnTo>
                        <a:pt x="61" y="226"/>
                      </a:lnTo>
                      <a:lnTo>
                        <a:pt x="69" y="226"/>
                      </a:lnTo>
                      <a:lnTo>
                        <a:pt x="61" y="237"/>
                      </a:lnTo>
                      <a:lnTo>
                        <a:pt x="33" y="256"/>
                      </a:lnTo>
                      <a:lnTo>
                        <a:pt x="8" y="261"/>
                      </a:lnTo>
                      <a:lnTo>
                        <a:pt x="44" y="250"/>
                      </a:lnTo>
                      <a:lnTo>
                        <a:pt x="66" y="237"/>
                      </a:lnTo>
                      <a:lnTo>
                        <a:pt x="77" y="231"/>
                      </a:lnTo>
                      <a:lnTo>
                        <a:pt x="77" y="246"/>
                      </a:lnTo>
                      <a:lnTo>
                        <a:pt x="77" y="250"/>
                      </a:lnTo>
                      <a:lnTo>
                        <a:pt x="66" y="271"/>
                      </a:lnTo>
                      <a:lnTo>
                        <a:pt x="53" y="284"/>
                      </a:lnTo>
                      <a:lnTo>
                        <a:pt x="61" y="284"/>
                      </a:lnTo>
                      <a:lnTo>
                        <a:pt x="50" y="294"/>
                      </a:lnTo>
                      <a:lnTo>
                        <a:pt x="8" y="319"/>
                      </a:lnTo>
                      <a:lnTo>
                        <a:pt x="36" y="303"/>
                      </a:lnTo>
                      <a:lnTo>
                        <a:pt x="57" y="294"/>
                      </a:lnTo>
                      <a:lnTo>
                        <a:pt x="57" y="309"/>
                      </a:lnTo>
                      <a:lnTo>
                        <a:pt x="44" y="313"/>
                      </a:lnTo>
                      <a:lnTo>
                        <a:pt x="57" y="309"/>
                      </a:lnTo>
                      <a:lnTo>
                        <a:pt x="57" y="319"/>
                      </a:lnTo>
                      <a:lnTo>
                        <a:pt x="50" y="328"/>
                      </a:lnTo>
                      <a:lnTo>
                        <a:pt x="12" y="343"/>
                      </a:lnTo>
                      <a:lnTo>
                        <a:pt x="44" y="328"/>
                      </a:lnTo>
                      <a:lnTo>
                        <a:pt x="44" y="333"/>
                      </a:lnTo>
                      <a:lnTo>
                        <a:pt x="50" y="338"/>
                      </a:lnTo>
                      <a:lnTo>
                        <a:pt x="12" y="371"/>
                      </a:lnTo>
                      <a:lnTo>
                        <a:pt x="41" y="346"/>
                      </a:lnTo>
                      <a:lnTo>
                        <a:pt x="50" y="343"/>
                      </a:lnTo>
                      <a:lnTo>
                        <a:pt x="53" y="353"/>
                      </a:lnTo>
                      <a:lnTo>
                        <a:pt x="44" y="361"/>
                      </a:lnTo>
                      <a:lnTo>
                        <a:pt x="53" y="357"/>
                      </a:lnTo>
                      <a:lnTo>
                        <a:pt x="44" y="386"/>
                      </a:lnTo>
                      <a:lnTo>
                        <a:pt x="8" y="419"/>
                      </a:lnTo>
                      <a:lnTo>
                        <a:pt x="44" y="386"/>
                      </a:lnTo>
                      <a:lnTo>
                        <a:pt x="41" y="401"/>
                      </a:lnTo>
                      <a:lnTo>
                        <a:pt x="53" y="386"/>
                      </a:lnTo>
                      <a:lnTo>
                        <a:pt x="53" y="401"/>
                      </a:lnTo>
                      <a:lnTo>
                        <a:pt x="57" y="468"/>
                      </a:lnTo>
                      <a:lnTo>
                        <a:pt x="95" y="550"/>
                      </a:lnTo>
                      <a:lnTo>
                        <a:pt x="57" y="463"/>
                      </a:lnTo>
                      <a:lnTo>
                        <a:pt x="57" y="429"/>
                      </a:lnTo>
                      <a:lnTo>
                        <a:pt x="61" y="405"/>
                      </a:lnTo>
                      <a:lnTo>
                        <a:pt x="66" y="386"/>
                      </a:lnTo>
                      <a:lnTo>
                        <a:pt x="74" y="353"/>
                      </a:lnTo>
                      <a:lnTo>
                        <a:pt x="82" y="366"/>
                      </a:lnTo>
                      <a:lnTo>
                        <a:pt x="136" y="550"/>
                      </a:lnTo>
                      <a:lnTo>
                        <a:pt x="87" y="366"/>
                      </a:lnTo>
                      <a:lnTo>
                        <a:pt x="87" y="346"/>
                      </a:lnTo>
                      <a:lnTo>
                        <a:pt x="95" y="357"/>
                      </a:lnTo>
                      <a:lnTo>
                        <a:pt x="104" y="536"/>
                      </a:lnTo>
                      <a:lnTo>
                        <a:pt x="99" y="381"/>
                      </a:lnTo>
                      <a:lnTo>
                        <a:pt x="95" y="353"/>
                      </a:lnTo>
                      <a:lnTo>
                        <a:pt x="91" y="343"/>
                      </a:lnTo>
                      <a:lnTo>
                        <a:pt x="95" y="319"/>
                      </a:lnTo>
                      <a:lnTo>
                        <a:pt x="99" y="338"/>
                      </a:lnTo>
                      <a:lnTo>
                        <a:pt x="111" y="376"/>
                      </a:lnTo>
                      <a:lnTo>
                        <a:pt x="124" y="401"/>
                      </a:lnTo>
                      <a:lnTo>
                        <a:pt x="158" y="434"/>
                      </a:lnTo>
                      <a:lnTo>
                        <a:pt x="229" y="497"/>
                      </a:lnTo>
                      <a:lnTo>
                        <a:pt x="136" y="405"/>
                      </a:lnTo>
                      <a:lnTo>
                        <a:pt x="120" y="381"/>
                      </a:lnTo>
                      <a:lnTo>
                        <a:pt x="111" y="366"/>
                      </a:lnTo>
                      <a:lnTo>
                        <a:pt x="104" y="346"/>
                      </a:lnTo>
                      <a:lnTo>
                        <a:pt x="107" y="294"/>
                      </a:lnTo>
                      <a:lnTo>
                        <a:pt x="111" y="309"/>
                      </a:lnTo>
                      <a:lnTo>
                        <a:pt x="111" y="279"/>
                      </a:lnTo>
                      <a:lnTo>
                        <a:pt x="111" y="271"/>
                      </a:lnTo>
                      <a:lnTo>
                        <a:pt x="120" y="294"/>
                      </a:lnTo>
                      <a:lnTo>
                        <a:pt x="199" y="473"/>
                      </a:lnTo>
                      <a:lnTo>
                        <a:pt x="132" y="328"/>
                      </a:lnTo>
                      <a:lnTo>
                        <a:pt x="124" y="313"/>
                      </a:lnTo>
                      <a:lnTo>
                        <a:pt x="120" y="294"/>
                      </a:lnTo>
                      <a:lnTo>
                        <a:pt x="120" y="241"/>
                      </a:lnTo>
                      <a:lnTo>
                        <a:pt x="124" y="246"/>
                      </a:lnTo>
                      <a:lnTo>
                        <a:pt x="128" y="216"/>
                      </a:lnTo>
                      <a:lnTo>
                        <a:pt x="140" y="226"/>
                      </a:lnTo>
                      <a:lnTo>
                        <a:pt x="202" y="424"/>
                      </a:lnTo>
                      <a:lnTo>
                        <a:pt x="170" y="328"/>
                      </a:lnTo>
                      <a:lnTo>
                        <a:pt x="158" y="284"/>
                      </a:lnTo>
                      <a:lnTo>
                        <a:pt x="140" y="246"/>
                      </a:lnTo>
                      <a:lnTo>
                        <a:pt x="140" y="222"/>
                      </a:lnTo>
                      <a:lnTo>
                        <a:pt x="136" y="184"/>
                      </a:lnTo>
                      <a:lnTo>
                        <a:pt x="145" y="188"/>
                      </a:lnTo>
                      <a:lnTo>
                        <a:pt x="178" y="386"/>
                      </a:lnTo>
                      <a:lnTo>
                        <a:pt x="140" y="173"/>
                      </a:lnTo>
                      <a:lnTo>
                        <a:pt x="140" y="154"/>
                      </a:lnTo>
                      <a:lnTo>
                        <a:pt x="145" y="168"/>
                      </a:lnTo>
                      <a:lnTo>
                        <a:pt x="145" y="126"/>
                      </a:lnTo>
                      <a:lnTo>
                        <a:pt x="153" y="139"/>
                      </a:lnTo>
                      <a:lnTo>
                        <a:pt x="153" y="115"/>
                      </a:lnTo>
                      <a:lnTo>
                        <a:pt x="166" y="130"/>
                      </a:lnTo>
                      <a:lnTo>
                        <a:pt x="183" y="179"/>
                      </a:lnTo>
                      <a:lnTo>
                        <a:pt x="202" y="208"/>
                      </a:lnTo>
                      <a:lnTo>
                        <a:pt x="240" y="256"/>
                      </a:lnTo>
                      <a:lnTo>
                        <a:pt x="261" y="299"/>
                      </a:lnTo>
                      <a:lnTo>
                        <a:pt x="202" y="208"/>
                      </a:lnTo>
                      <a:lnTo>
                        <a:pt x="186" y="184"/>
                      </a:lnTo>
                      <a:lnTo>
                        <a:pt x="170" y="149"/>
                      </a:lnTo>
                      <a:lnTo>
                        <a:pt x="166" y="126"/>
                      </a:lnTo>
                      <a:lnTo>
                        <a:pt x="158" y="82"/>
                      </a:lnTo>
                      <a:lnTo>
                        <a:pt x="161" y="86"/>
                      </a:lnTo>
                      <a:lnTo>
                        <a:pt x="170" y="82"/>
                      </a:lnTo>
                      <a:lnTo>
                        <a:pt x="166" y="64"/>
                      </a:lnTo>
                      <a:lnTo>
                        <a:pt x="174" y="82"/>
                      </a:lnTo>
                      <a:lnTo>
                        <a:pt x="183" y="101"/>
                      </a:lnTo>
                      <a:lnTo>
                        <a:pt x="202" y="121"/>
                      </a:lnTo>
                      <a:lnTo>
                        <a:pt x="233" y="139"/>
                      </a:lnTo>
                      <a:lnTo>
                        <a:pt x="291" y="188"/>
                      </a:lnTo>
                      <a:lnTo>
                        <a:pt x="194" y="115"/>
                      </a:lnTo>
                      <a:lnTo>
                        <a:pt x="183" y="96"/>
                      </a:lnTo>
                      <a:lnTo>
                        <a:pt x="178" y="86"/>
                      </a:lnTo>
                      <a:lnTo>
                        <a:pt x="178" y="38"/>
                      </a:lnTo>
                      <a:lnTo>
                        <a:pt x="186" y="53"/>
                      </a:lnTo>
                      <a:lnTo>
                        <a:pt x="199" y="78"/>
                      </a:lnTo>
                      <a:lnTo>
                        <a:pt x="224" y="115"/>
                      </a:lnTo>
                      <a:lnTo>
                        <a:pt x="257" y="154"/>
                      </a:lnTo>
                      <a:lnTo>
                        <a:pt x="265" y="173"/>
                      </a:lnTo>
                      <a:lnTo>
                        <a:pt x="194" y="78"/>
                      </a:lnTo>
                      <a:lnTo>
                        <a:pt x="186" y="43"/>
                      </a:lnTo>
                      <a:lnTo>
                        <a:pt x="190" y="19"/>
                      </a:lnTo>
                      <a:lnTo>
                        <a:pt x="170" y="4"/>
                      </a:lnTo>
                      <a:lnTo>
                        <a:pt x="163" y="7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56" name="Freeform 39"/>
              <p:cNvSpPr/>
              <p:nvPr/>
            </p:nvSpPr>
            <p:spPr bwMode="ltGray">
              <a:xfrm>
                <a:off x="0" y="2432"/>
                <a:ext cx="169" cy="957"/>
              </a:xfrm>
              <a:custGeom>
                <a:cxnLst>
                  <a:cxn ang="0">
                    <a:pos x="75" y="25"/>
                  </a:cxn>
                  <a:cxn ang="0">
                    <a:pos x="12" y="41"/>
                  </a:cxn>
                  <a:cxn ang="0">
                    <a:pos x="71" y="41"/>
                  </a:cxn>
                  <a:cxn ang="0">
                    <a:pos x="60" y="85"/>
                  </a:cxn>
                  <a:cxn ang="0">
                    <a:pos x="60" y="101"/>
                  </a:cxn>
                  <a:cxn ang="0">
                    <a:pos x="32" y="142"/>
                  </a:cxn>
                  <a:cxn ang="0">
                    <a:pos x="55" y="127"/>
                  </a:cxn>
                  <a:cxn ang="0">
                    <a:pos x="55" y="153"/>
                  </a:cxn>
                  <a:cxn ang="0">
                    <a:pos x="59" y="160"/>
                  </a:cxn>
                  <a:cxn ang="0">
                    <a:pos x="5" y="261"/>
                  </a:cxn>
                  <a:cxn ang="0">
                    <a:pos x="57" y="209"/>
                  </a:cxn>
                  <a:cxn ang="0">
                    <a:pos x="44" y="276"/>
                  </a:cxn>
                  <a:cxn ang="0">
                    <a:pos x="5" y="318"/>
                  </a:cxn>
                  <a:cxn ang="0">
                    <a:pos x="47" y="285"/>
                  </a:cxn>
                  <a:cxn ang="0">
                    <a:pos x="16" y="363"/>
                  </a:cxn>
                  <a:cxn ang="0">
                    <a:pos x="34" y="326"/>
                  </a:cxn>
                  <a:cxn ang="0">
                    <a:pos x="47" y="318"/>
                  </a:cxn>
                  <a:cxn ang="0">
                    <a:pos x="47" y="344"/>
                  </a:cxn>
                  <a:cxn ang="0">
                    <a:pos x="41" y="394"/>
                  </a:cxn>
                  <a:cxn ang="0">
                    <a:pos x="4" y="453"/>
                  </a:cxn>
                  <a:cxn ang="0">
                    <a:pos x="44" y="403"/>
                  </a:cxn>
                  <a:cxn ang="0">
                    <a:pos x="39" y="471"/>
                  </a:cxn>
                  <a:cxn ang="0">
                    <a:pos x="28" y="512"/>
                  </a:cxn>
                  <a:cxn ang="0">
                    <a:pos x="32" y="512"/>
                  </a:cxn>
                  <a:cxn ang="0">
                    <a:pos x="32" y="538"/>
                  </a:cxn>
                  <a:cxn ang="0">
                    <a:pos x="5" y="595"/>
                  </a:cxn>
                  <a:cxn ang="0">
                    <a:pos x="28" y="587"/>
                  </a:cxn>
                  <a:cxn ang="0">
                    <a:pos x="28" y="595"/>
                  </a:cxn>
                  <a:cxn ang="0">
                    <a:pos x="31" y="621"/>
                  </a:cxn>
                  <a:cxn ang="0">
                    <a:pos x="26" y="670"/>
                  </a:cxn>
                  <a:cxn ang="0">
                    <a:pos x="31" y="696"/>
                  </a:cxn>
                  <a:cxn ang="0">
                    <a:pos x="32" y="805"/>
                  </a:cxn>
                  <a:cxn ang="0">
                    <a:pos x="39" y="670"/>
                  </a:cxn>
                  <a:cxn ang="0">
                    <a:pos x="79" y="956"/>
                  </a:cxn>
                  <a:cxn ang="0">
                    <a:pos x="55" y="621"/>
                  </a:cxn>
                  <a:cxn ang="0">
                    <a:pos x="55" y="613"/>
                  </a:cxn>
                  <a:cxn ang="0">
                    <a:pos x="57" y="587"/>
                  </a:cxn>
                  <a:cxn ang="0">
                    <a:pos x="92" y="755"/>
                  </a:cxn>
                  <a:cxn ang="0">
                    <a:pos x="70" y="663"/>
                  </a:cxn>
                  <a:cxn ang="0">
                    <a:pos x="60" y="512"/>
                  </a:cxn>
                  <a:cxn ang="0">
                    <a:pos x="63" y="471"/>
                  </a:cxn>
                  <a:cxn ang="0">
                    <a:pos x="75" y="569"/>
                  </a:cxn>
                  <a:cxn ang="0">
                    <a:pos x="70" y="419"/>
                  </a:cxn>
                  <a:cxn ang="0">
                    <a:pos x="81" y="394"/>
                  </a:cxn>
                  <a:cxn ang="0">
                    <a:pos x="92" y="495"/>
                  </a:cxn>
                  <a:cxn ang="0">
                    <a:pos x="79" y="318"/>
                  </a:cxn>
                  <a:cxn ang="0">
                    <a:pos x="81" y="300"/>
                  </a:cxn>
                  <a:cxn ang="0">
                    <a:pos x="84" y="217"/>
                  </a:cxn>
                  <a:cxn ang="0">
                    <a:pos x="96" y="228"/>
                  </a:cxn>
                  <a:cxn ang="0">
                    <a:pos x="139" y="445"/>
                  </a:cxn>
                  <a:cxn ang="0">
                    <a:pos x="108" y="318"/>
                  </a:cxn>
                  <a:cxn ang="0">
                    <a:pos x="92" y="142"/>
                  </a:cxn>
                  <a:cxn ang="0">
                    <a:pos x="96" y="111"/>
                  </a:cxn>
                  <a:cxn ang="0">
                    <a:pos x="116" y="209"/>
                  </a:cxn>
                  <a:cxn ang="0">
                    <a:pos x="112" y="200"/>
                  </a:cxn>
                  <a:cxn ang="0">
                    <a:pos x="102" y="67"/>
                  </a:cxn>
                  <a:cxn ang="0">
                    <a:pos x="128" y="200"/>
                  </a:cxn>
                  <a:cxn ang="0">
                    <a:pos x="112" y="134"/>
                  </a:cxn>
                  <a:cxn ang="0">
                    <a:pos x="97" y="7"/>
                  </a:cxn>
                </a:cxnLst>
                <a:rect l="0" t="0" r="r" b="b"/>
                <a:pathLst>
                  <a:path w="169" h="957">
                    <a:moveTo>
                      <a:pt x="94" y="12"/>
                    </a:moveTo>
                    <a:lnTo>
                      <a:pt x="84" y="0"/>
                    </a:lnTo>
                    <a:lnTo>
                      <a:pt x="75" y="25"/>
                    </a:lnTo>
                    <a:lnTo>
                      <a:pt x="70" y="33"/>
                    </a:lnTo>
                    <a:lnTo>
                      <a:pt x="52" y="41"/>
                    </a:lnTo>
                    <a:lnTo>
                      <a:pt x="12" y="41"/>
                    </a:lnTo>
                    <a:lnTo>
                      <a:pt x="52" y="49"/>
                    </a:lnTo>
                    <a:lnTo>
                      <a:pt x="63" y="33"/>
                    </a:lnTo>
                    <a:lnTo>
                      <a:pt x="71" y="41"/>
                    </a:lnTo>
                    <a:lnTo>
                      <a:pt x="60" y="59"/>
                    </a:lnTo>
                    <a:lnTo>
                      <a:pt x="70" y="59"/>
                    </a:lnTo>
                    <a:lnTo>
                      <a:pt x="60" y="85"/>
                    </a:lnTo>
                    <a:lnTo>
                      <a:pt x="8" y="228"/>
                    </a:lnTo>
                    <a:lnTo>
                      <a:pt x="63" y="85"/>
                    </a:lnTo>
                    <a:lnTo>
                      <a:pt x="60" y="101"/>
                    </a:lnTo>
                    <a:lnTo>
                      <a:pt x="55" y="127"/>
                    </a:lnTo>
                    <a:lnTo>
                      <a:pt x="47" y="134"/>
                    </a:lnTo>
                    <a:lnTo>
                      <a:pt x="32" y="142"/>
                    </a:lnTo>
                    <a:lnTo>
                      <a:pt x="8" y="127"/>
                    </a:lnTo>
                    <a:lnTo>
                      <a:pt x="47" y="142"/>
                    </a:lnTo>
                    <a:lnTo>
                      <a:pt x="55" y="127"/>
                    </a:lnTo>
                    <a:lnTo>
                      <a:pt x="60" y="116"/>
                    </a:lnTo>
                    <a:lnTo>
                      <a:pt x="59" y="142"/>
                    </a:lnTo>
                    <a:lnTo>
                      <a:pt x="55" y="153"/>
                    </a:lnTo>
                    <a:lnTo>
                      <a:pt x="5" y="235"/>
                    </a:lnTo>
                    <a:lnTo>
                      <a:pt x="55" y="160"/>
                    </a:lnTo>
                    <a:lnTo>
                      <a:pt x="59" y="160"/>
                    </a:lnTo>
                    <a:lnTo>
                      <a:pt x="55" y="184"/>
                    </a:lnTo>
                    <a:lnTo>
                      <a:pt x="47" y="209"/>
                    </a:lnTo>
                    <a:lnTo>
                      <a:pt x="5" y="261"/>
                    </a:lnTo>
                    <a:lnTo>
                      <a:pt x="52" y="200"/>
                    </a:lnTo>
                    <a:lnTo>
                      <a:pt x="55" y="200"/>
                    </a:lnTo>
                    <a:lnTo>
                      <a:pt x="57" y="209"/>
                    </a:lnTo>
                    <a:lnTo>
                      <a:pt x="47" y="243"/>
                    </a:lnTo>
                    <a:lnTo>
                      <a:pt x="57" y="235"/>
                    </a:lnTo>
                    <a:lnTo>
                      <a:pt x="44" y="276"/>
                    </a:lnTo>
                    <a:lnTo>
                      <a:pt x="34" y="300"/>
                    </a:lnTo>
                    <a:lnTo>
                      <a:pt x="16" y="318"/>
                    </a:lnTo>
                    <a:lnTo>
                      <a:pt x="5" y="318"/>
                    </a:lnTo>
                    <a:lnTo>
                      <a:pt x="24" y="311"/>
                    </a:lnTo>
                    <a:lnTo>
                      <a:pt x="42" y="292"/>
                    </a:lnTo>
                    <a:lnTo>
                      <a:pt x="47" y="285"/>
                    </a:lnTo>
                    <a:lnTo>
                      <a:pt x="42" y="311"/>
                    </a:lnTo>
                    <a:lnTo>
                      <a:pt x="32" y="344"/>
                    </a:lnTo>
                    <a:lnTo>
                      <a:pt x="16" y="363"/>
                    </a:lnTo>
                    <a:lnTo>
                      <a:pt x="0" y="375"/>
                    </a:lnTo>
                    <a:lnTo>
                      <a:pt x="20" y="352"/>
                    </a:lnTo>
                    <a:lnTo>
                      <a:pt x="34" y="326"/>
                    </a:lnTo>
                    <a:lnTo>
                      <a:pt x="47" y="300"/>
                    </a:lnTo>
                    <a:lnTo>
                      <a:pt x="49" y="292"/>
                    </a:lnTo>
                    <a:lnTo>
                      <a:pt x="47" y="318"/>
                    </a:lnTo>
                    <a:lnTo>
                      <a:pt x="52" y="311"/>
                    </a:lnTo>
                    <a:lnTo>
                      <a:pt x="57" y="318"/>
                    </a:lnTo>
                    <a:lnTo>
                      <a:pt x="47" y="344"/>
                    </a:lnTo>
                    <a:lnTo>
                      <a:pt x="47" y="363"/>
                    </a:lnTo>
                    <a:lnTo>
                      <a:pt x="34" y="394"/>
                    </a:lnTo>
                    <a:lnTo>
                      <a:pt x="41" y="394"/>
                    </a:lnTo>
                    <a:lnTo>
                      <a:pt x="34" y="412"/>
                    </a:lnTo>
                    <a:lnTo>
                      <a:pt x="18" y="445"/>
                    </a:lnTo>
                    <a:lnTo>
                      <a:pt x="4" y="453"/>
                    </a:lnTo>
                    <a:lnTo>
                      <a:pt x="26" y="434"/>
                    </a:lnTo>
                    <a:lnTo>
                      <a:pt x="39" y="412"/>
                    </a:lnTo>
                    <a:lnTo>
                      <a:pt x="44" y="403"/>
                    </a:lnTo>
                    <a:lnTo>
                      <a:pt x="44" y="427"/>
                    </a:lnTo>
                    <a:lnTo>
                      <a:pt x="44" y="434"/>
                    </a:lnTo>
                    <a:lnTo>
                      <a:pt x="39" y="471"/>
                    </a:lnTo>
                    <a:lnTo>
                      <a:pt x="31" y="495"/>
                    </a:lnTo>
                    <a:lnTo>
                      <a:pt x="34" y="495"/>
                    </a:lnTo>
                    <a:lnTo>
                      <a:pt x="28" y="512"/>
                    </a:lnTo>
                    <a:lnTo>
                      <a:pt x="4" y="554"/>
                    </a:lnTo>
                    <a:lnTo>
                      <a:pt x="20" y="528"/>
                    </a:lnTo>
                    <a:lnTo>
                      <a:pt x="32" y="512"/>
                    </a:lnTo>
                    <a:lnTo>
                      <a:pt x="32" y="538"/>
                    </a:lnTo>
                    <a:lnTo>
                      <a:pt x="26" y="543"/>
                    </a:lnTo>
                    <a:lnTo>
                      <a:pt x="32" y="538"/>
                    </a:lnTo>
                    <a:lnTo>
                      <a:pt x="32" y="554"/>
                    </a:lnTo>
                    <a:lnTo>
                      <a:pt x="28" y="569"/>
                    </a:lnTo>
                    <a:lnTo>
                      <a:pt x="5" y="595"/>
                    </a:lnTo>
                    <a:lnTo>
                      <a:pt x="26" y="569"/>
                    </a:lnTo>
                    <a:lnTo>
                      <a:pt x="26" y="580"/>
                    </a:lnTo>
                    <a:lnTo>
                      <a:pt x="28" y="587"/>
                    </a:lnTo>
                    <a:lnTo>
                      <a:pt x="5" y="644"/>
                    </a:lnTo>
                    <a:lnTo>
                      <a:pt x="24" y="603"/>
                    </a:lnTo>
                    <a:lnTo>
                      <a:pt x="28" y="595"/>
                    </a:lnTo>
                    <a:lnTo>
                      <a:pt x="31" y="613"/>
                    </a:lnTo>
                    <a:lnTo>
                      <a:pt x="26" y="629"/>
                    </a:lnTo>
                    <a:lnTo>
                      <a:pt x="31" y="621"/>
                    </a:lnTo>
                    <a:lnTo>
                      <a:pt x="26" y="670"/>
                    </a:lnTo>
                    <a:lnTo>
                      <a:pt x="4" y="727"/>
                    </a:lnTo>
                    <a:lnTo>
                      <a:pt x="26" y="670"/>
                    </a:lnTo>
                    <a:lnTo>
                      <a:pt x="24" y="696"/>
                    </a:lnTo>
                    <a:lnTo>
                      <a:pt x="31" y="670"/>
                    </a:lnTo>
                    <a:lnTo>
                      <a:pt x="31" y="696"/>
                    </a:lnTo>
                    <a:lnTo>
                      <a:pt x="32" y="813"/>
                    </a:lnTo>
                    <a:lnTo>
                      <a:pt x="55" y="956"/>
                    </a:lnTo>
                    <a:lnTo>
                      <a:pt x="32" y="805"/>
                    </a:lnTo>
                    <a:lnTo>
                      <a:pt x="32" y="746"/>
                    </a:lnTo>
                    <a:lnTo>
                      <a:pt x="34" y="705"/>
                    </a:lnTo>
                    <a:lnTo>
                      <a:pt x="39" y="670"/>
                    </a:lnTo>
                    <a:lnTo>
                      <a:pt x="42" y="613"/>
                    </a:lnTo>
                    <a:lnTo>
                      <a:pt x="47" y="637"/>
                    </a:lnTo>
                    <a:lnTo>
                      <a:pt x="79" y="956"/>
                    </a:lnTo>
                    <a:lnTo>
                      <a:pt x="49" y="637"/>
                    </a:lnTo>
                    <a:lnTo>
                      <a:pt x="49" y="603"/>
                    </a:lnTo>
                    <a:lnTo>
                      <a:pt x="55" y="621"/>
                    </a:lnTo>
                    <a:lnTo>
                      <a:pt x="59" y="932"/>
                    </a:lnTo>
                    <a:lnTo>
                      <a:pt x="57" y="663"/>
                    </a:lnTo>
                    <a:lnTo>
                      <a:pt x="55" y="613"/>
                    </a:lnTo>
                    <a:lnTo>
                      <a:pt x="52" y="595"/>
                    </a:lnTo>
                    <a:lnTo>
                      <a:pt x="55" y="554"/>
                    </a:lnTo>
                    <a:lnTo>
                      <a:pt x="57" y="587"/>
                    </a:lnTo>
                    <a:lnTo>
                      <a:pt x="63" y="655"/>
                    </a:lnTo>
                    <a:lnTo>
                      <a:pt x="71" y="696"/>
                    </a:lnTo>
                    <a:lnTo>
                      <a:pt x="92" y="755"/>
                    </a:lnTo>
                    <a:lnTo>
                      <a:pt x="131" y="865"/>
                    </a:lnTo>
                    <a:lnTo>
                      <a:pt x="79" y="705"/>
                    </a:lnTo>
                    <a:lnTo>
                      <a:pt x="70" y="663"/>
                    </a:lnTo>
                    <a:lnTo>
                      <a:pt x="63" y="637"/>
                    </a:lnTo>
                    <a:lnTo>
                      <a:pt x="59" y="603"/>
                    </a:lnTo>
                    <a:lnTo>
                      <a:pt x="60" y="512"/>
                    </a:lnTo>
                    <a:lnTo>
                      <a:pt x="63" y="538"/>
                    </a:lnTo>
                    <a:lnTo>
                      <a:pt x="63" y="486"/>
                    </a:lnTo>
                    <a:lnTo>
                      <a:pt x="63" y="471"/>
                    </a:lnTo>
                    <a:lnTo>
                      <a:pt x="70" y="512"/>
                    </a:lnTo>
                    <a:lnTo>
                      <a:pt x="115" y="821"/>
                    </a:lnTo>
                    <a:lnTo>
                      <a:pt x="75" y="569"/>
                    </a:lnTo>
                    <a:lnTo>
                      <a:pt x="71" y="543"/>
                    </a:lnTo>
                    <a:lnTo>
                      <a:pt x="70" y="512"/>
                    </a:lnTo>
                    <a:lnTo>
                      <a:pt x="70" y="419"/>
                    </a:lnTo>
                    <a:lnTo>
                      <a:pt x="71" y="427"/>
                    </a:lnTo>
                    <a:lnTo>
                      <a:pt x="73" y="375"/>
                    </a:lnTo>
                    <a:lnTo>
                      <a:pt x="81" y="394"/>
                    </a:lnTo>
                    <a:lnTo>
                      <a:pt x="116" y="738"/>
                    </a:lnTo>
                    <a:lnTo>
                      <a:pt x="97" y="569"/>
                    </a:lnTo>
                    <a:lnTo>
                      <a:pt x="92" y="495"/>
                    </a:lnTo>
                    <a:lnTo>
                      <a:pt x="81" y="427"/>
                    </a:lnTo>
                    <a:lnTo>
                      <a:pt x="81" y="386"/>
                    </a:lnTo>
                    <a:lnTo>
                      <a:pt x="79" y="318"/>
                    </a:lnTo>
                    <a:lnTo>
                      <a:pt x="84" y="326"/>
                    </a:lnTo>
                    <a:lnTo>
                      <a:pt x="102" y="670"/>
                    </a:lnTo>
                    <a:lnTo>
                      <a:pt x="81" y="300"/>
                    </a:lnTo>
                    <a:lnTo>
                      <a:pt x="81" y="269"/>
                    </a:lnTo>
                    <a:lnTo>
                      <a:pt x="84" y="292"/>
                    </a:lnTo>
                    <a:lnTo>
                      <a:pt x="84" y="217"/>
                    </a:lnTo>
                    <a:lnTo>
                      <a:pt x="88" y="243"/>
                    </a:lnTo>
                    <a:lnTo>
                      <a:pt x="88" y="200"/>
                    </a:lnTo>
                    <a:lnTo>
                      <a:pt x="96" y="228"/>
                    </a:lnTo>
                    <a:lnTo>
                      <a:pt x="107" y="311"/>
                    </a:lnTo>
                    <a:lnTo>
                      <a:pt x="116" y="363"/>
                    </a:lnTo>
                    <a:lnTo>
                      <a:pt x="139" y="445"/>
                    </a:lnTo>
                    <a:lnTo>
                      <a:pt x="151" y="521"/>
                    </a:lnTo>
                    <a:lnTo>
                      <a:pt x="116" y="363"/>
                    </a:lnTo>
                    <a:lnTo>
                      <a:pt x="108" y="318"/>
                    </a:lnTo>
                    <a:lnTo>
                      <a:pt x="97" y="261"/>
                    </a:lnTo>
                    <a:lnTo>
                      <a:pt x="96" y="217"/>
                    </a:lnTo>
                    <a:lnTo>
                      <a:pt x="92" y="142"/>
                    </a:lnTo>
                    <a:lnTo>
                      <a:pt x="94" y="153"/>
                    </a:lnTo>
                    <a:lnTo>
                      <a:pt x="97" y="142"/>
                    </a:lnTo>
                    <a:lnTo>
                      <a:pt x="96" y="111"/>
                    </a:lnTo>
                    <a:lnTo>
                      <a:pt x="100" y="142"/>
                    </a:lnTo>
                    <a:lnTo>
                      <a:pt x="107" y="176"/>
                    </a:lnTo>
                    <a:lnTo>
                      <a:pt x="116" y="209"/>
                    </a:lnTo>
                    <a:lnTo>
                      <a:pt x="135" y="243"/>
                    </a:lnTo>
                    <a:lnTo>
                      <a:pt x="168" y="326"/>
                    </a:lnTo>
                    <a:lnTo>
                      <a:pt x="112" y="200"/>
                    </a:lnTo>
                    <a:lnTo>
                      <a:pt x="107" y="167"/>
                    </a:lnTo>
                    <a:lnTo>
                      <a:pt x="102" y="153"/>
                    </a:lnTo>
                    <a:lnTo>
                      <a:pt x="102" y="67"/>
                    </a:lnTo>
                    <a:lnTo>
                      <a:pt x="108" y="93"/>
                    </a:lnTo>
                    <a:lnTo>
                      <a:pt x="115" y="134"/>
                    </a:lnTo>
                    <a:lnTo>
                      <a:pt x="128" y="200"/>
                    </a:lnTo>
                    <a:lnTo>
                      <a:pt x="149" y="269"/>
                    </a:lnTo>
                    <a:lnTo>
                      <a:pt x="154" y="300"/>
                    </a:lnTo>
                    <a:lnTo>
                      <a:pt x="112" y="134"/>
                    </a:lnTo>
                    <a:lnTo>
                      <a:pt x="108" y="75"/>
                    </a:lnTo>
                    <a:lnTo>
                      <a:pt x="110" y="33"/>
                    </a:lnTo>
                    <a:lnTo>
                      <a:pt x="97" y="7"/>
                    </a:lnTo>
                    <a:lnTo>
                      <a:pt x="94" y="12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grpSp>
            <p:nvGrpSpPr>
              <p:cNvPr id="57" name="Group 47"/>
              <p:cNvGrpSpPr/>
              <p:nvPr/>
            </p:nvGrpSpPr>
            <p:grpSpPr>
              <a:xfrm>
                <a:off x="114" y="1735"/>
                <a:ext cx="522" cy="2564"/>
                <a:chOff x="114" y="1735"/>
                <a:chExt cx="522" cy="2564"/>
              </a:xfrm>
            </p:grpSpPr>
            <p:sp>
              <p:nvSpPr>
                <p:cNvPr id="78" name="Freeform 40"/>
                <p:cNvSpPr/>
                <p:nvPr/>
              </p:nvSpPr>
              <p:spPr bwMode="ltGray">
                <a:xfrm>
                  <a:off x="195" y="3670"/>
                  <a:ext cx="43" cy="629"/>
                </a:xfrm>
                <a:custGeom>
                  <a:cxnLst>
                    <a:cxn ang="0">
                      <a:pos x="33" y="0"/>
                    </a:cxn>
                    <a:cxn ang="0">
                      <a:pos x="30" y="12"/>
                    </a:cxn>
                    <a:cxn ang="0">
                      <a:pos x="17" y="123"/>
                    </a:cxn>
                    <a:cxn ang="0">
                      <a:pos x="8" y="229"/>
                    </a:cxn>
                    <a:cxn ang="0">
                      <a:pos x="0" y="360"/>
                    </a:cxn>
                    <a:cxn ang="0">
                      <a:pos x="0" y="502"/>
                    </a:cxn>
                    <a:cxn ang="0">
                      <a:pos x="4" y="628"/>
                    </a:cxn>
                    <a:cxn ang="0">
                      <a:pos x="8" y="628"/>
                    </a:cxn>
                    <a:cxn ang="0">
                      <a:pos x="4" y="502"/>
                    </a:cxn>
                    <a:cxn ang="0">
                      <a:pos x="4" y="398"/>
                    </a:cxn>
                    <a:cxn ang="0">
                      <a:pos x="12" y="284"/>
                    </a:cxn>
                    <a:cxn ang="0">
                      <a:pos x="24" y="172"/>
                    </a:cxn>
                    <a:cxn ang="0">
                      <a:pos x="42" y="28"/>
                    </a:cxn>
                    <a:cxn ang="0">
                      <a:pos x="33" y="0"/>
                    </a:cxn>
                  </a:cxnLst>
                  <a:rect l="0" t="0" r="r" b="b"/>
                  <a:pathLst>
                    <a:path w="43" h="629">
                      <a:moveTo>
                        <a:pt x="33" y="0"/>
                      </a:moveTo>
                      <a:lnTo>
                        <a:pt x="30" y="12"/>
                      </a:lnTo>
                      <a:lnTo>
                        <a:pt x="17" y="123"/>
                      </a:lnTo>
                      <a:lnTo>
                        <a:pt x="8" y="229"/>
                      </a:lnTo>
                      <a:lnTo>
                        <a:pt x="0" y="360"/>
                      </a:lnTo>
                      <a:lnTo>
                        <a:pt x="0" y="502"/>
                      </a:lnTo>
                      <a:lnTo>
                        <a:pt x="4" y="628"/>
                      </a:lnTo>
                      <a:lnTo>
                        <a:pt x="8" y="628"/>
                      </a:lnTo>
                      <a:lnTo>
                        <a:pt x="4" y="502"/>
                      </a:lnTo>
                      <a:lnTo>
                        <a:pt x="4" y="398"/>
                      </a:lnTo>
                      <a:lnTo>
                        <a:pt x="12" y="284"/>
                      </a:lnTo>
                      <a:lnTo>
                        <a:pt x="24" y="172"/>
                      </a:lnTo>
                      <a:lnTo>
                        <a:pt x="42" y="28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79" name="Freeform 41"/>
                <p:cNvSpPr/>
                <p:nvPr/>
              </p:nvSpPr>
              <p:spPr bwMode="ltGray">
                <a:xfrm>
                  <a:off x="114" y="3027"/>
                  <a:ext cx="139" cy="763"/>
                </a:xfrm>
                <a:custGeom>
                  <a:cxnLst>
                    <a:cxn ang="0">
                      <a:pos x="136" y="118"/>
                    </a:cxn>
                    <a:cxn ang="0">
                      <a:pos x="126" y="68"/>
                    </a:cxn>
                    <a:cxn ang="0">
                      <a:pos x="121" y="49"/>
                    </a:cxn>
                    <a:cxn ang="0">
                      <a:pos x="111" y="32"/>
                    </a:cxn>
                    <a:cxn ang="0">
                      <a:pos x="102" y="17"/>
                    </a:cxn>
                    <a:cxn ang="0">
                      <a:pos x="89" y="2"/>
                    </a:cxn>
                    <a:cxn ang="0">
                      <a:pos x="78" y="0"/>
                    </a:cxn>
                    <a:cxn ang="0">
                      <a:pos x="67" y="7"/>
                    </a:cxn>
                    <a:cxn ang="0">
                      <a:pos x="56" y="14"/>
                    </a:cxn>
                    <a:cxn ang="0">
                      <a:pos x="43" y="28"/>
                    </a:cxn>
                    <a:cxn ang="0">
                      <a:pos x="35" y="56"/>
                    </a:cxn>
                    <a:cxn ang="0">
                      <a:pos x="27" y="97"/>
                    </a:cxn>
                    <a:cxn ang="0">
                      <a:pos x="19" y="130"/>
                    </a:cxn>
                    <a:cxn ang="0">
                      <a:pos x="12" y="162"/>
                    </a:cxn>
                    <a:cxn ang="0">
                      <a:pos x="4" y="205"/>
                    </a:cxn>
                    <a:cxn ang="0">
                      <a:pos x="0" y="297"/>
                    </a:cxn>
                    <a:cxn ang="0">
                      <a:pos x="1" y="366"/>
                    </a:cxn>
                    <a:cxn ang="0">
                      <a:pos x="8" y="467"/>
                    </a:cxn>
                    <a:cxn ang="0">
                      <a:pos x="19" y="555"/>
                    </a:cxn>
                    <a:cxn ang="0">
                      <a:pos x="43" y="762"/>
                    </a:cxn>
                    <a:cxn ang="0">
                      <a:pos x="34" y="540"/>
                    </a:cxn>
                    <a:cxn ang="0">
                      <a:pos x="28" y="463"/>
                    </a:cxn>
                    <a:cxn ang="0">
                      <a:pos x="25" y="395"/>
                    </a:cxn>
                    <a:cxn ang="0">
                      <a:pos x="24" y="323"/>
                    </a:cxn>
                    <a:cxn ang="0">
                      <a:pos x="27" y="242"/>
                    </a:cxn>
                    <a:cxn ang="0">
                      <a:pos x="31" y="180"/>
                    </a:cxn>
                    <a:cxn ang="0">
                      <a:pos x="37" y="105"/>
                    </a:cxn>
                    <a:cxn ang="0">
                      <a:pos x="47" y="68"/>
                    </a:cxn>
                    <a:cxn ang="0">
                      <a:pos x="59" y="54"/>
                    </a:cxn>
                    <a:cxn ang="0">
                      <a:pos x="94" y="45"/>
                    </a:cxn>
                    <a:cxn ang="0">
                      <a:pos x="115" y="71"/>
                    </a:cxn>
                    <a:cxn ang="0">
                      <a:pos x="138" y="127"/>
                    </a:cxn>
                    <a:cxn ang="0">
                      <a:pos x="136" y="118"/>
                    </a:cxn>
                  </a:cxnLst>
                  <a:rect l="0" t="0" r="r" b="b"/>
                  <a:pathLst>
                    <a:path w="139" h="763">
                      <a:moveTo>
                        <a:pt x="136" y="118"/>
                      </a:moveTo>
                      <a:lnTo>
                        <a:pt x="126" y="68"/>
                      </a:lnTo>
                      <a:lnTo>
                        <a:pt x="121" y="49"/>
                      </a:lnTo>
                      <a:lnTo>
                        <a:pt x="111" y="32"/>
                      </a:lnTo>
                      <a:lnTo>
                        <a:pt x="102" y="17"/>
                      </a:lnTo>
                      <a:lnTo>
                        <a:pt x="89" y="2"/>
                      </a:lnTo>
                      <a:lnTo>
                        <a:pt x="78" y="0"/>
                      </a:lnTo>
                      <a:lnTo>
                        <a:pt x="67" y="7"/>
                      </a:lnTo>
                      <a:lnTo>
                        <a:pt x="56" y="14"/>
                      </a:lnTo>
                      <a:lnTo>
                        <a:pt x="43" y="28"/>
                      </a:lnTo>
                      <a:lnTo>
                        <a:pt x="35" y="56"/>
                      </a:lnTo>
                      <a:lnTo>
                        <a:pt x="27" y="97"/>
                      </a:lnTo>
                      <a:lnTo>
                        <a:pt x="19" y="130"/>
                      </a:lnTo>
                      <a:lnTo>
                        <a:pt x="12" y="162"/>
                      </a:lnTo>
                      <a:lnTo>
                        <a:pt x="4" y="205"/>
                      </a:lnTo>
                      <a:lnTo>
                        <a:pt x="0" y="297"/>
                      </a:lnTo>
                      <a:lnTo>
                        <a:pt x="1" y="366"/>
                      </a:lnTo>
                      <a:lnTo>
                        <a:pt x="8" y="467"/>
                      </a:lnTo>
                      <a:lnTo>
                        <a:pt x="19" y="555"/>
                      </a:lnTo>
                      <a:lnTo>
                        <a:pt x="43" y="762"/>
                      </a:lnTo>
                      <a:lnTo>
                        <a:pt x="34" y="540"/>
                      </a:lnTo>
                      <a:lnTo>
                        <a:pt x="28" y="463"/>
                      </a:lnTo>
                      <a:lnTo>
                        <a:pt x="25" y="395"/>
                      </a:lnTo>
                      <a:lnTo>
                        <a:pt x="24" y="323"/>
                      </a:lnTo>
                      <a:lnTo>
                        <a:pt x="27" y="242"/>
                      </a:lnTo>
                      <a:lnTo>
                        <a:pt x="31" y="180"/>
                      </a:lnTo>
                      <a:lnTo>
                        <a:pt x="37" y="105"/>
                      </a:lnTo>
                      <a:lnTo>
                        <a:pt x="47" y="68"/>
                      </a:lnTo>
                      <a:lnTo>
                        <a:pt x="59" y="54"/>
                      </a:lnTo>
                      <a:lnTo>
                        <a:pt x="94" y="45"/>
                      </a:lnTo>
                      <a:lnTo>
                        <a:pt x="115" y="71"/>
                      </a:lnTo>
                      <a:lnTo>
                        <a:pt x="138" y="127"/>
                      </a:lnTo>
                      <a:lnTo>
                        <a:pt x="136" y="118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grpSp>
              <p:nvGrpSpPr>
                <p:cNvPr id="80" name="Group 44"/>
                <p:cNvGrpSpPr/>
                <p:nvPr/>
              </p:nvGrpSpPr>
              <p:grpSpPr>
                <a:xfrm>
                  <a:off x="294" y="1735"/>
                  <a:ext cx="342" cy="1085"/>
                  <a:chOff x="294" y="1735"/>
                  <a:chExt cx="342" cy="1085"/>
                </a:xfrm>
              </p:grpSpPr>
              <p:sp>
                <p:nvSpPr>
                  <p:cNvPr id="83" name="Freeform 42"/>
                  <p:cNvSpPr/>
                  <p:nvPr/>
                </p:nvSpPr>
                <p:spPr bwMode="ltGray">
                  <a:xfrm>
                    <a:off x="294" y="1735"/>
                    <a:ext cx="189" cy="1084"/>
                  </a:xfrm>
                  <a:custGeom>
                    <a:cxnLst>
                      <a:cxn ang="0">
                        <a:pos x="177" y="24"/>
                      </a:cxn>
                      <a:cxn ang="0">
                        <a:pos x="175" y="0"/>
                      </a:cxn>
                      <a:cxn ang="0">
                        <a:pos x="162" y="9"/>
                      </a:cxn>
                      <a:cxn ang="0">
                        <a:pos x="154" y="38"/>
                      </a:cxn>
                      <a:cxn ang="0">
                        <a:pos x="5" y="237"/>
                      </a:cxn>
                      <a:cxn ang="0">
                        <a:pos x="138" y="96"/>
                      </a:cxn>
                      <a:cxn ang="0">
                        <a:pos x="139" y="123"/>
                      </a:cxn>
                      <a:cxn ang="0">
                        <a:pos x="74" y="293"/>
                      </a:cxn>
                      <a:cxn ang="0">
                        <a:pos x="155" y="158"/>
                      </a:cxn>
                      <a:cxn ang="0">
                        <a:pos x="145" y="214"/>
                      </a:cxn>
                      <a:cxn ang="0">
                        <a:pos x="119" y="306"/>
                      </a:cxn>
                      <a:cxn ang="0">
                        <a:pos x="41" y="553"/>
                      </a:cxn>
                      <a:cxn ang="0">
                        <a:pos x="43" y="533"/>
                      </a:cxn>
                      <a:cxn ang="0">
                        <a:pos x="95" y="379"/>
                      </a:cxn>
                      <a:cxn ang="0">
                        <a:pos x="135" y="261"/>
                      </a:cxn>
                      <a:cxn ang="0">
                        <a:pos x="154" y="204"/>
                      </a:cxn>
                      <a:cxn ang="0">
                        <a:pos x="158" y="224"/>
                      </a:cxn>
                      <a:cxn ang="0">
                        <a:pos x="135" y="298"/>
                      </a:cxn>
                      <a:cxn ang="0">
                        <a:pos x="104" y="402"/>
                      </a:cxn>
                      <a:cxn ang="0">
                        <a:pos x="145" y="261"/>
                      </a:cxn>
                      <a:cxn ang="0">
                        <a:pos x="158" y="224"/>
                      </a:cxn>
                      <a:cxn ang="0">
                        <a:pos x="159" y="264"/>
                      </a:cxn>
                      <a:cxn ang="0">
                        <a:pos x="145" y="336"/>
                      </a:cxn>
                      <a:cxn ang="0">
                        <a:pos x="104" y="430"/>
                      </a:cxn>
                      <a:cxn ang="0">
                        <a:pos x="68" y="516"/>
                      </a:cxn>
                      <a:cxn ang="0">
                        <a:pos x="110" y="428"/>
                      </a:cxn>
                      <a:cxn ang="0">
                        <a:pos x="151" y="326"/>
                      </a:cxn>
                      <a:cxn ang="0">
                        <a:pos x="150" y="361"/>
                      </a:cxn>
                      <a:cxn ang="0">
                        <a:pos x="151" y="420"/>
                      </a:cxn>
                      <a:cxn ang="0">
                        <a:pos x="144" y="450"/>
                      </a:cxn>
                      <a:cxn ang="0">
                        <a:pos x="111" y="537"/>
                      </a:cxn>
                      <a:cxn ang="0">
                        <a:pos x="47" y="675"/>
                      </a:cxn>
                      <a:cxn ang="0">
                        <a:pos x="56" y="646"/>
                      </a:cxn>
                      <a:cxn ang="0">
                        <a:pos x="135" y="477"/>
                      </a:cxn>
                      <a:cxn ang="0">
                        <a:pos x="160" y="404"/>
                      </a:cxn>
                      <a:cxn ang="0">
                        <a:pos x="97" y="621"/>
                      </a:cxn>
                      <a:cxn ang="0">
                        <a:pos x="159" y="469"/>
                      </a:cxn>
                      <a:cxn ang="0">
                        <a:pos x="158" y="530"/>
                      </a:cxn>
                      <a:cxn ang="0">
                        <a:pos x="126" y="675"/>
                      </a:cxn>
                      <a:cxn ang="0">
                        <a:pos x="72" y="778"/>
                      </a:cxn>
                      <a:cxn ang="0">
                        <a:pos x="21" y="872"/>
                      </a:cxn>
                      <a:cxn ang="0">
                        <a:pos x="98" y="741"/>
                      </a:cxn>
                      <a:cxn ang="0">
                        <a:pos x="129" y="665"/>
                      </a:cxn>
                      <a:cxn ang="0">
                        <a:pos x="158" y="555"/>
                      </a:cxn>
                      <a:cxn ang="0">
                        <a:pos x="154" y="605"/>
                      </a:cxn>
                      <a:cxn ang="0">
                        <a:pos x="152" y="654"/>
                      </a:cxn>
                      <a:cxn ang="0">
                        <a:pos x="154" y="703"/>
                      </a:cxn>
                      <a:cxn ang="0">
                        <a:pos x="126" y="797"/>
                      </a:cxn>
                      <a:cxn ang="0">
                        <a:pos x="74" y="882"/>
                      </a:cxn>
                      <a:cxn ang="0">
                        <a:pos x="77" y="876"/>
                      </a:cxn>
                      <a:cxn ang="0">
                        <a:pos x="142" y="759"/>
                      </a:cxn>
                      <a:cxn ang="0">
                        <a:pos x="138" y="789"/>
                      </a:cxn>
                      <a:cxn ang="0">
                        <a:pos x="142" y="806"/>
                      </a:cxn>
                      <a:cxn ang="0">
                        <a:pos x="145" y="834"/>
                      </a:cxn>
                      <a:cxn ang="0">
                        <a:pos x="113" y="920"/>
                      </a:cxn>
                      <a:cxn ang="0">
                        <a:pos x="79" y="939"/>
                      </a:cxn>
                      <a:cxn ang="0">
                        <a:pos x="142" y="863"/>
                      </a:cxn>
                      <a:cxn ang="0">
                        <a:pos x="138" y="907"/>
                      </a:cxn>
                      <a:cxn ang="0">
                        <a:pos x="143" y="930"/>
                      </a:cxn>
                      <a:cxn ang="0">
                        <a:pos x="68" y="1083"/>
                      </a:cxn>
                      <a:cxn ang="0">
                        <a:pos x="138" y="967"/>
                      </a:cxn>
                      <a:cxn ang="0">
                        <a:pos x="153" y="924"/>
                      </a:cxn>
                      <a:cxn ang="0">
                        <a:pos x="163" y="886"/>
                      </a:cxn>
                    </a:cxnLst>
                    <a:rect l="0" t="0" r="r" b="b"/>
                    <a:pathLst>
                      <a:path w="189" h="1084">
                        <a:moveTo>
                          <a:pt x="174" y="84"/>
                        </a:moveTo>
                        <a:lnTo>
                          <a:pt x="177" y="24"/>
                        </a:lnTo>
                        <a:lnTo>
                          <a:pt x="188" y="21"/>
                        </a:lnTo>
                        <a:lnTo>
                          <a:pt x="175" y="0"/>
                        </a:lnTo>
                        <a:lnTo>
                          <a:pt x="170" y="1"/>
                        </a:lnTo>
                        <a:lnTo>
                          <a:pt x="162" y="9"/>
                        </a:lnTo>
                        <a:lnTo>
                          <a:pt x="161" y="27"/>
                        </a:lnTo>
                        <a:lnTo>
                          <a:pt x="154" y="38"/>
                        </a:lnTo>
                        <a:lnTo>
                          <a:pt x="91" y="193"/>
                        </a:lnTo>
                        <a:lnTo>
                          <a:pt x="5" y="237"/>
                        </a:lnTo>
                        <a:lnTo>
                          <a:pt x="90" y="191"/>
                        </a:lnTo>
                        <a:lnTo>
                          <a:pt x="138" y="96"/>
                        </a:lnTo>
                        <a:lnTo>
                          <a:pt x="154" y="82"/>
                        </a:lnTo>
                        <a:lnTo>
                          <a:pt x="139" y="123"/>
                        </a:lnTo>
                        <a:lnTo>
                          <a:pt x="154" y="126"/>
                        </a:lnTo>
                        <a:lnTo>
                          <a:pt x="74" y="293"/>
                        </a:lnTo>
                        <a:lnTo>
                          <a:pt x="129" y="188"/>
                        </a:lnTo>
                        <a:lnTo>
                          <a:pt x="155" y="158"/>
                        </a:lnTo>
                        <a:lnTo>
                          <a:pt x="154" y="180"/>
                        </a:lnTo>
                        <a:lnTo>
                          <a:pt x="145" y="214"/>
                        </a:lnTo>
                        <a:lnTo>
                          <a:pt x="138" y="242"/>
                        </a:lnTo>
                        <a:lnTo>
                          <a:pt x="119" y="306"/>
                        </a:lnTo>
                        <a:lnTo>
                          <a:pt x="84" y="420"/>
                        </a:lnTo>
                        <a:lnTo>
                          <a:pt x="41" y="553"/>
                        </a:lnTo>
                        <a:lnTo>
                          <a:pt x="5" y="646"/>
                        </a:lnTo>
                        <a:lnTo>
                          <a:pt x="43" y="533"/>
                        </a:lnTo>
                        <a:lnTo>
                          <a:pt x="66" y="465"/>
                        </a:lnTo>
                        <a:lnTo>
                          <a:pt x="95" y="379"/>
                        </a:lnTo>
                        <a:lnTo>
                          <a:pt x="111" y="326"/>
                        </a:lnTo>
                        <a:lnTo>
                          <a:pt x="135" y="261"/>
                        </a:lnTo>
                        <a:lnTo>
                          <a:pt x="145" y="231"/>
                        </a:lnTo>
                        <a:lnTo>
                          <a:pt x="154" y="204"/>
                        </a:lnTo>
                        <a:lnTo>
                          <a:pt x="149" y="206"/>
                        </a:lnTo>
                        <a:lnTo>
                          <a:pt x="158" y="224"/>
                        </a:lnTo>
                        <a:lnTo>
                          <a:pt x="149" y="242"/>
                        </a:lnTo>
                        <a:lnTo>
                          <a:pt x="135" y="298"/>
                        </a:lnTo>
                        <a:lnTo>
                          <a:pt x="121" y="356"/>
                        </a:lnTo>
                        <a:lnTo>
                          <a:pt x="104" y="402"/>
                        </a:lnTo>
                        <a:lnTo>
                          <a:pt x="132" y="306"/>
                        </a:lnTo>
                        <a:lnTo>
                          <a:pt x="145" y="261"/>
                        </a:lnTo>
                        <a:lnTo>
                          <a:pt x="154" y="224"/>
                        </a:lnTo>
                        <a:lnTo>
                          <a:pt x="158" y="224"/>
                        </a:lnTo>
                        <a:lnTo>
                          <a:pt x="151" y="278"/>
                        </a:lnTo>
                        <a:lnTo>
                          <a:pt x="159" y="264"/>
                        </a:lnTo>
                        <a:lnTo>
                          <a:pt x="154" y="298"/>
                        </a:lnTo>
                        <a:lnTo>
                          <a:pt x="145" y="336"/>
                        </a:lnTo>
                        <a:lnTo>
                          <a:pt x="126" y="392"/>
                        </a:lnTo>
                        <a:lnTo>
                          <a:pt x="104" y="430"/>
                        </a:lnTo>
                        <a:lnTo>
                          <a:pt x="84" y="477"/>
                        </a:lnTo>
                        <a:lnTo>
                          <a:pt x="68" y="516"/>
                        </a:lnTo>
                        <a:lnTo>
                          <a:pt x="79" y="496"/>
                        </a:lnTo>
                        <a:lnTo>
                          <a:pt x="110" y="428"/>
                        </a:lnTo>
                        <a:lnTo>
                          <a:pt x="145" y="345"/>
                        </a:lnTo>
                        <a:lnTo>
                          <a:pt x="151" y="326"/>
                        </a:lnTo>
                        <a:lnTo>
                          <a:pt x="158" y="298"/>
                        </a:lnTo>
                        <a:lnTo>
                          <a:pt x="150" y="361"/>
                        </a:lnTo>
                        <a:lnTo>
                          <a:pt x="163" y="337"/>
                        </a:lnTo>
                        <a:lnTo>
                          <a:pt x="151" y="420"/>
                        </a:lnTo>
                        <a:lnTo>
                          <a:pt x="149" y="439"/>
                        </a:lnTo>
                        <a:lnTo>
                          <a:pt x="144" y="450"/>
                        </a:lnTo>
                        <a:lnTo>
                          <a:pt x="128" y="495"/>
                        </a:lnTo>
                        <a:lnTo>
                          <a:pt x="111" y="537"/>
                        </a:lnTo>
                        <a:lnTo>
                          <a:pt x="77" y="608"/>
                        </a:lnTo>
                        <a:lnTo>
                          <a:pt x="47" y="675"/>
                        </a:lnTo>
                        <a:lnTo>
                          <a:pt x="0" y="769"/>
                        </a:lnTo>
                        <a:lnTo>
                          <a:pt x="56" y="646"/>
                        </a:lnTo>
                        <a:lnTo>
                          <a:pt x="113" y="524"/>
                        </a:lnTo>
                        <a:lnTo>
                          <a:pt x="135" y="477"/>
                        </a:lnTo>
                        <a:lnTo>
                          <a:pt x="149" y="427"/>
                        </a:lnTo>
                        <a:lnTo>
                          <a:pt x="160" y="404"/>
                        </a:lnTo>
                        <a:lnTo>
                          <a:pt x="162" y="407"/>
                        </a:lnTo>
                        <a:lnTo>
                          <a:pt x="97" y="621"/>
                        </a:lnTo>
                        <a:lnTo>
                          <a:pt x="147" y="475"/>
                        </a:lnTo>
                        <a:lnTo>
                          <a:pt x="159" y="469"/>
                        </a:lnTo>
                        <a:lnTo>
                          <a:pt x="145" y="549"/>
                        </a:lnTo>
                        <a:lnTo>
                          <a:pt x="158" y="530"/>
                        </a:lnTo>
                        <a:lnTo>
                          <a:pt x="138" y="618"/>
                        </a:lnTo>
                        <a:lnTo>
                          <a:pt x="126" y="675"/>
                        </a:lnTo>
                        <a:lnTo>
                          <a:pt x="104" y="721"/>
                        </a:lnTo>
                        <a:lnTo>
                          <a:pt x="72" y="778"/>
                        </a:lnTo>
                        <a:lnTo>
                          <a:pt x="43" y="834"/>
                        </a:lnTo>
                        <a:lnTo>
                          <a:pt x="21" y="872"/>
                        </a:lnTo>
                        <a:lnTo>
                          <a:pt x="5" y="892"/>
                        </a:lnTo>
                        <a:lnTo>
                          <a:pt x="98" y="741"/>
                        </a:lnTo>
                        <a:lnTo>
                          <a:pt x="119" y="696"/>
                        </a:lnTo>
                        <a:lnTo>
                          <a:pt x="129" y="665"/>
                        </a:lnTo>
                        <a:lnTo>
                          <a:pt x="144" y="608"/>
                        </a:lnTo>
                        <a:lnTo>
                          <a:pt x="158" y="555"/>
                        </a:lnTo>
                        <a:lnTo>
                          <a:pt x="143" y="632"/>
                        </a:lnTo>
                        <a:lnTo>
                          <a:pt x="154" y="605"/>
                        </a:lnTo>
                        <a:lnTo>
                          <a:pt x="142" y="668"/>
                        </a:lnTo>
                        <a:lnTo>
                          <a:pt x="152" y="654"/>
                        </a:lnTo>
                        <a:lnTo>
                          <a:pt x="141" y="729"/>
                        </a:lnTo>
                        <a:lnTo>
                          <a:pt x="154" y="703"/>
                        </a:lnTo>
                        <a:lnTo>
                          <a:pt x="142" y="741"/>
                        </a:lnTo>
                        <a:lnTo>
                          <a:pt x="126" y="797"/>
                        </a:lnTo>
                        <a:lnTo>
                          <a:pt x="113" y="814"/>
                        </a:lnTo>
                        <a:lnTo>
                          <a:pt x="74" y="882"/>
                        </a:lnTo>
                        <a:lnTo>
                          <a:pt x="37" y="920"/>
                        </a:lnTo>
                        <a:lnTo>
                          <a:pt x="77" y="876"/>
                        </a:lnTo>
                        <a:lnTo>
                          <a:pt x="111" y="816"/>
                        </a:lnTo>
                        <a:lnTo>
                          <a:pt x="142" y="759"/>
                        </a:lnTo>
                        <a:lnTo>
                          <a:pt x="151" y="732"/>
                        </a:lnTo>
                        <a:lnTo>
                          <a:pt x="138" y="789"/>
                        </a:lnTo>
                        <a:lnTo>
                          <a:pt x="149" y="778"/>
                        </a:lnTo>
                        <a:lnTo>
                          <a:pt x="142" y="806"/>
                        </a:lnTo>
                        <a:lnTo>
                          <a:pt x="138" y="845"/>
                        </a:lnTo>
                        <a:lnTo>
                          <a:pt x="145" y="834"/>
                        </a:lnTo>
                        <a:lnTo>
                          <a:pt x="137" y="867"/>
                        </a:lnTo>
                        <a:lnTo>
                          <a:pt x="113" y="920"/>
                        </a:lnTo>
                        <a:lnTo>
                          <a:pt x="98" y="929"/>
                        </a:lnTo>
                        <a:lnTo>
                          <a:pt x="79" y="939"/>
                        </a:lnTo>
                        <a:lnTo>
                          <a:pt x="116" y="910"/>
                        </a:lnTo>
                        <a:lnTo>
                          <a:pt x="142" y="863"/>
                        </a:lnTo>
                        <a:lnTo>
                          <a:pt x="149" y="826"/>
                        </a:lnTo>
                        <a:lnTo>
                          <a:pt x="138" y="907"/>
                        </a:lnTo>
                        <a:lnTo>
                          <a:pt x="149" y="886"/>
                        </a:lnTo>
                        <a:lnTo>
                          <a:pt x="143" y="930"/>
                        </a:lnTo>
                        <a:lnTo>
                          <a:pt x="132" y="991"/>
                        </a:lnTo>
                        <a:lnTo>
                          <a:pt x="68" y="1083"/>
                        </a:lnTo>
                        <a:lnTo>
                          <a:pt x="132" y="997"/>
                        </a:lnTo>
                        <a:lnTo>
                          <a:pt x="138" y="967"/>
                        </a:lnTo>
                        <a:lnTo>
                          <a:pt x="143" y="948"/>
                        </a:lnTo>
                        <a:lnTo>
                          <a:pt x="153" y="924"/>
                        </a:lnTo>
                        <a:lnTo>
                          <a:pt x="160" y="969"/>
                        </a:lnTo>
                        <a:lnTo>
                          <a:pt x="163" y="886"/>
                        </a:lnTo>
                        <a:lnTo>
                          <a:pt x="174" y="84"/>
                        </a:lnTo>
                      </a:path>
                    </a:pathLst>
                  </a:custGeom>
                  <a:solidFill>
                    <a:srgbClr val="CEDA9D"/>
                  </a:solidFill>
                  <a:ln w="9525" cap="rnd">
                    <a:noFill/>
                    <a:round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  <p:sp>
                <p:nvSpPr>
                  <p:cNvPr id="84" name="Freeform 43"/>
                  <p:cNvSpPr/>
                  <p:nvPr/>
                </p:nvSpPr>
                <p:spPr bwMode="ltGray">
                  <a:xfrm>
                    <a:off x="456" y="1735"/>
                    <a:ext cx="180" cy="1085"/>
                  </a:xfrm>
                  <a:custGeom>
                    <a:cxnLst>
                      <a:cxn ang="0">
                        <a:pos x="1" y="897"/>
                      </a:cxn>
                      <a:cxn ang="0">
                        <a:pos x="6" y="858"/>
                      </a:cxn>
                      <a:cxn ang="0">
                        <a:pos x="51" y="1084"/>
                      </a:cxn>
                      <a:cxn ang="0">
                        <a:pos x="16" y="864"/>
                      </a:cxn>
                      <a:cxn ang="0">
                        <a:pos x="19" y="840"/>
                      </a:cxn>
                      <a:cxn ang="0">
                        <a:pos x="63" y="1001"/>
                      </a:cxn>
                      <a:cxn ang="0">
                        <a:pos x="18" y="831"/>
                      </a:cxn>
                      <a:cxn ang="0">
                        <a:pos x="24" y="795"/>
                      </a:cxn>
                      <a:cxn ang="0">
                        <a:pos x="29" y="756"/>
                      </a:cxn>
                      <a:cxn ang="0">
                        <a:pos x="26" y="728"/>
                      </a:cxn>
                      <a:cxn ang="0">
                        <a:pos x="32" y="712"/>
                      </a:cxn>
                      <a:cxn ang="0">
                        <a:pos x="29" y="709"/>
                      </a:cxn>
                      <a:cxn ang="0">
                        <a:pos x="29" y="670"/>
                      </a:cxn>
                      <a:cxn ang="0">
                        <a:pos x="32" y="643"/>
                      </a:cxn>
                      <a:cxn ang="0">
                        <a:pos x="84" y="832"/>
                      </a:cxn>
                      <a:cxn ang="0">
                        <a:pos x="29" y="634"/>
                      </a:cxn>
                      <a:cxn ang="0">
                        <a:pos x="35" y="634"/>
                      </a:cxn>
                      <a:cxn ang="0">
                        <a:pos x="35" y="576"/>
                      </a:cxn>
                      <a:cxn ang="0">
                        <a:pos x="102" y="710"/>
                      </a:cxn>
                      <a:cxn ang="0">
                        <a:pos x="49" y="617"/>
                      </a:cxn>
                      <a:cxn ang="0">
                        <a:pos x="30" y="539"/>
                      </a:cxn>
                      <a:cxn ang="0">
                        <a:pos x="32" y="511"/>
                      </a:cxn>
                      <a:cxn ang="0">
                        <a:pos x="43" y="535"/>
                      </a:cxn>
                      <a:cxn ang="0">
                        <a:pos x="44" y="501"/>
                      </a:cxn>
                      <a:cxn ang="0">
                        <a:pos x="94" y="560"/>
                      </a:cxn>
                      <a:cxn ang="0">
                        <a:pos x="75" y="530"/>
                      </a:cxn>
                      <a:cxn ang="0">
                        <a:pos x="37" y="456"/>
                      </a:cxn>
                      <a:cxn ang="0">
                        <a:pos x="35" y="407"/>
                      </a:cxn>
                      <a:cxn ang="0">
                        <a:pos x="39" y="377"/>
                      </a:cxn>
                      <a:cxn ang="0">
                        <a:pos x="51" y="399"/>
                      </a:cxn>
                      <a:cxn ang="0">
                        <a:pos x="49" y="348"/>
                      </a:cxn>
                      <a:cxn ang="0">
                        <a:pos x="44" y="314"/>
                      </a:cxn>
                      <a:cxn ang="0">
                        <a:pos x="48" y="295"/>
                      </a:cxn>
                      <a:cxn ang="0">
                        <a:pos x="99" y="387"/>
                      </a:cxn>
                      <a:cxn ang="0">
                        <a:pos x="160" y="456"/>
                      </a:cxn>
                      <a:cxn ang="0">
                        <a:pos x="75" y="342"/>
                      </a:cxn>
                      <a:cxn ang="0">
                        <a:pos x="48" y="295"/>
                      </a:cxn>
                      <a:cxn ang="0">
                        <a:pos x="51" y="268"/>
                      </a:cxn>
                      <a:cxn ang="0">
                        <a:pos x="45" y="207"/>
                      </a:cxn>
                      <a:cxn ang="0">
                        <a:pos x="48" y="165"/>
                      </a:cxn>
                      <a:cxn ang="0">
                        <a:pos x="75" y="216"/>
                      </a:cxn>
                      <a:cxn ang="0">
                        <a:pos x="69" y="201"/>
                      </a:cxn>
                      <a:cxn ang="0">
                        <a:pos x="51" y="165"/>
                      </a:cxn>
                      <a:cxn ang="0">
                        <a:pos x="48" y="146"/>
                      </a:cxn>
                      <a:cxn ang="0">
                        <a:pos x="39" y="118"/>
                      </a:cxn>
                      <a:cxn ang="0">
                        <a:pos x="94" y="168"/>
                      </a:cxn>
                      <a:cxn ang="0">
                        <a:pos x="39" y="80"/>
                      </a:cxn>
                      <a:cxn ang="0">
                        <a:pos x="104" y="80"/>
                      </a:cxn>
                      <a:cxn ang="0">
                        <a:pos x="133" y="69"/>
                      </a:cxn>
                      <a:cxn ang="0">
                        <a:pos x="48" y="80"/>
                      </a:cxn>
                      <a:cxn ang="0">
                        <a:pos x="35" y="33"/>
                      </a:cxn>
                      <a:cxn ang="0">
                        <a:pos x="17" y="13"/>
                      </a:cxn>
                      <a:cxn ang="0">
                        <a:pos x="0" y="942"/>
                      </a:cxn>
                    </a:cxnLst>
                    <a:rect l="0" t="0" r="r" b="b"/>
                    <a:pathLst>
                      <a:path w="180" h="1085">
                        <a:moveTo>
                          <a:pt x="0" y="942"/>
                        </a:moveTo>
                        <a:lnTo>
                          <a:pt x="1" y="897"/>
                        </a:lnTo>
                        <a:lnTo>
                          <a:pt x="11" y="923"/>
                        </a:lnTo>
                        <a:lnTo>
                          <a:pt x="6" y="858"/>
                        </a:lnTo>
                        <a:lnTo>
                          <a:pt x="17" y="867"/>
                        </a:lnTo>
                        <a:lnTo>
                          <a:pt x="51" y="1084"/>
                        </a:lnTo>
                        <a:lnTo>
                          <a:pt x="19" y="897"/>
                        </a:lnTo>
                        <a:lnTo>
                          <a:pt x="16" y="864"/>
                        </a:lnTo>
                        <a:lnTo>
                          <a:pt x="13" y="832"/>
                        </a:lnTo>
                        <a:lnTo>
                          <a:pt x="19" y="840"/>
                        </a:lnTo>
                        <a:lnTo>
                          <a:pt x="40" y="900"/>
                        </a:lnTo>
                        <a:lnTo>
                          <a:pt x="63" y="1001"/>
                        </a:lnTo>
                        <a:lnTo>
                          <a:pt x="29" y="867"/>
                        </a:lnTo>
                        <a:lnTo>
                          <a:pt x="18" y="831"/>
                        </a:lnTo>
                        <a:lnTo>
                          <a:pt x="17" y="779"/>
                        </a:lnTo>
                        <a:lnTo>
                          <a:pt x="24" y="795"/>
                        </a:lnTo>
                        <a:lnTo>
                          <a:pt x="22" y="736"/>
                        </a:lnTo>
                        <a:lnTo>
                          <a:pt x="29" y="756"/>
                        </a:lnTo>
                        <a:lnTo>
                          <a:pt x="60" y="952"/>
                        </a:lnTo>
                        <a:lnTo>
                          <a:pt x="26" y="728"/>
                        </a:lnTo>
                        <a:lnTo>
                          <a:pt x="22" y="690"/>
                        </a:lnTo>
                        <a:lnTo>
                          <a:pt x="32" y="712"/>
                        </a:lnTo>
                        <a:lnTo>
                          <a:pt x="57" y="821"/>
                        </a:lnTo>
                        <a:lnTo>
                          <a:pt x="29" y="709"/>
                        </a:lnTo>
                        <a:lnTo>
                          <a:pt x="19" y="652"/>
                        </a:lnTo>
                        <a:lnTo>
                          <a:pt x="29" y="670"/>
                        </a:lnTo>
                        <a:lnTo>
                          <a:pt x="22" y="634"/>
                        </a:lnTo>
                        <a:lnTo>
                          <a:pt x="32" y="643"/>
                        </a:lnTo>
                        <a:lnTo>
                          <a:pt x="41" y="709"/>
                        </a:lnTo>
                        <a:lnTo>
                          <a:pt x="84" y="832"/>
                        </a:lnTo>
                        <a:lnTo>
                          <a:pt x="39" y="690"/>
                        </a:lnTo>
                        <a:lnTo>
                          <a:pt x="29" y="634"/>
                        </a:lnTo>
                        <a:lnTo>
                          <a:pt x="26" y="605"/>
                        </a:lnTo>
                        <a:lnTo>
                          <a:pt x="35" y="634"/>
                        </a:lnTo>
                        <a:lnTo>
                          <a:pt x="29" y="569"/>
                        </a:lnTo>
                        <a:lnTo>
                          <a:pt x="35" y="576"/>
                        </a:lnTo>
                        <a:lnTo>
                          <a:pt x="40" y="610"/>
                        </a:lnTo>
                        <a:lnTo>
                          <a:pt x="102" y="710"/>
                        </a:lnTo>
                        <a:lnTo>
                          <a:pt x="68" y="650"/>
                        </a:lnTo>
                        <a:lnTo>
                          <a:pt x="49" y="617"/>
                        </a:lnTo>
                        <a:lnTo>
                          <a:pt x="44" y="606"/>
                        </a:lnTo>
                        <a:lnTo>
                          <a:pt x="30" y="539"/>
                        </a:lnTo>
                        <a:lnTo>
                          <a:pt x="35" y="551"/>
                        </a:lnTo>
                        <a:lnTo>
                          <a:pt x="32" y="511"/>
                        </a:lnTo>
                        <a:lnTo>
                          <a:pt x="30" y="518"/>
                        </a:lnTo>
                        <a:lnTo>
                          <a:pt x="43" y="535"/>
                        </a:lnTo>
                        <a:lnTo>
                          <a:pt x="34" y="491"/>
                        </a:lnTo>
                        <a:lnTo>
                          <a:pt x="44" y="501"/>
                        </a:lnTo>
                        <a:lnTo>
                          <a:pt x="68" y="522"/>
                        </a:lnTo>
                        <a:lnTo>
                          <a:pt x="94" y="560"/>
                        </a:lnTo>
                        <a:lnTo>
                          <a:pt x="157" y="700"/>
                        </a:lnTo>
                        <a:lnTo>
                          <a:pt x="75" y="530"/>
                        </a:lnTo>
                        <a:lnTo>
                          <a:pt x="45" y="491"/>
                        </a:lnTo>
                        <a:lnTo>
                          <a:pt x="37" y="456"/>
                        </a:lnTo>
                        <a:lnTo>
                          <a:pt x="49" y="473"/>
                        </a:lnTo>
                        <a:lnTo>
                          <a:pt x="35" y="407"/>
                        </a:lnTo>
                        <a:lnTo>
                          <a:pt x="44" y="412"/>
                        </a:lnTo>
                        <a:lnTo>
                          <a:pt x="39" y="377"/>
                        </a:lnTo>
                        <a:lnTo>
                          <a:pt x="40" y="369"/>
                        </a:lnTo>
                        <a:lnTo>
                          <a:pt x="51" y="399"/>
                        </a:lnTo>
                        <a:lnTo>
                          <a:pt x="40" y="348"/>
                        </a:lnTo>
                        <a:lnTo>
                          <a:pt x="49" y="348"/>
                        </a:lnTo>
                        <a:lnTo>
                          <a:pt x="39" y="314"/>
                        </a:lnTo>
                        <a:lnTo>
                          <a:pt x="44" y="314"/>
                        </a:lnTo>
                        <a:lnTo>
                          <a:pt x="39" y="295"/>
                        </a:lnTo>
                        <a:lnTo>
                          <a:pt x="48" y="295"/>
                        </a:lnTo>
                        <a:lnTo>
                          <a:pt x="67" y="336"/>
                        </a:lnTo>
                        <a:lnTo>
                          <a:pt x="99" y="387"/>
                        </a:lnTo>
                        <a:lnTo>
                          <a:pt x="131" y="428"/>
                        </a:lnTo>
                        <a:lnTo>
                          <a:pt x="160" y="456"/>
                        </a:lnTo>
                        <a:lnTo>
                          <a:pt x="91" y="369"/>
                        </a:lnTo>
                        <a:lnTo>
                          <a:pt x="75" y="342"/>
                        </a:lnTo>
                        <a:lnTo>
                          <a:pt x="51" y="308"/>
                        </a:lnTo>
                        <a:lnTo>
                          <a:pt x="48" y="295"/>
                        </a:lnTo>
                        <a:lnTo>
                          <a:pt x="41" y="258"/>
                        </a:lnTo>
                        <a:lnTo>
                          <a:pt x="51" y="268"/>
                        </a:lnTo>
                        <a:lnTo>
                          <a:pt x="40" y="207"/>
                        </a:lnTo>
                        <a:lnTo>
                          <a:pt x="45" y="207"/>
                        </a:lnTo>
                        <a:lnTo>
                          <a:pt x="39" y="165"/>
                        </a:lnTo>
                        <a:lnTo>
                          <a:pt x="48" y="165"/>
                        </a:lnTo>
                        <a:lnTo>
                          <a:pt x="53" y="185"/>
                        </a:lnTo>
                        <a:lnTo>
                          <a:pt x="75" y="216"/>
                        </a:lnTo>
                        <a:lnTo>
                          <a:pt x="138" y="287"/>
                        </a:lnTo>
                        <a:lnTo>
                          <a:pt x="69" y="201"/>
                        </a:lnTo>
                        <a:lnTo>
                          <a:pt x="53" y="183"/>
                        </a:lnTo>
                        <a:lnTo>
                          <a:pt x="51" y="165"/>
                        </a:lnTo>
                        <a:lnTo>
                          <a:pt x="41" y="136"/>
                        </a:lnTo>
                        <a:lnTo>
                          <a:pt x="48" y="146"/>
                        </a:lnTo>
                        <a:lnTo>
                          <a:pt x="32" y="107"/>
                        </a:lnTo>
                        <a:lnTo>
                          <a:pt x="39" y="118"/>
                        </a:lnTo>
                        <a:lnTo>
                          <a:pt x="52" y="117"/>
                        </a:lnTo>
                        <a:lnTo>
                          <a:pt x="94" y="168"/>
                        </a:lnTo>
                        <a:lnTo>
                          <a:pt x="51" y="118"/>
                        </a:lnTo>
                        <a:lnTo>
                          <a:pt x="39" y="80"/>
                        </a:lnTo>
                        <a:lnTo>
                          <a:pt x="51" y="80"/>
                        </a:lnTo>
                        <a:lnTo>
                          <a:pt x="104" y="80"/>
                        </a:lnTo>
                        <a:lnTo>
                          <a:pt x="179" y="42"/>
                        </a:lnTo>
                        <a:lnTo>
                          <a:pt x="133" y="69"/>
                        </a:lnTo>
                        <a:lnTo>
                          <a:pt x="66" y="89"/>
                        </a:lnTo>
                        <a:lnTo>
                          <a:pt x="48" y="80"/>
                        </a:lnTo>
                        <a:lnTo>
                          <a:pt x="41" y="61"/>
                        </a:lnTo>
                        <a:lnTo>
                          <a:pt x="35" y="33"/>
                        </a:lnTo>
                        <a:lnTo>
                          <a:pt x="20" y="0"/>
                        </a:lnTo>
                        <a:lnTo>
                          <a:pt x="17" y="13"/>
                        </a:lnTo>
                        <a:lnTo>
                          <a:pt x="13" y="2"/>
                        </a:lnTo>
                        <a:lnTo>
                          <a:pt x="0" y="942"/>
                        </a:lnTo>
                      </a:path>
                    </a:pathLst>
                  </a:custGeom>
                  <a:solidFill>
                    <a:srgbClr val="CEDA9D"/>
                  </a:solidFill>
                  <a:ln w="9525" cap="rnd">
                    <a:noFill/>
                    <a:round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</p:grpSp>
            <p:sp>
              <p:nvSpPr>
                <p:cNvPr id="81" name="Freeform 45"/>
                <p:cNvSpPr/>
                <p:nvPr/>
              </p:nvSpPr>
              <p:spPr bwMode="ltGray">
                <a:xfrm>
                  <a:off x="458" y="2825"/>
                  <a:ext cx="48" cy="828"/>
                </a:xfrm>
                <a:custGeom>
                  <a:cxnLst>
                    <a:cxn ang="0">
                      <a:pos x="9" y="0"/>
                    </a:cxn>
                    <a:cxn ang="0">
                      <a:pos x="18" y="63"/>
                    </a:cxn>
                    <a:cxn ang="0">
                      <a:pos x="28" y="163"/>
                    </a:cxn>
                    <a:cxn ang="0">
                      <a:pos x="37" y="301"/>
                    </a:cxn>
                    <a:cxn ang="0">
                      <a:pos x="47" y="477"/>
                    </a:cxn>
                    <a:cxn ang="0">
                      <a:pos x="47" y="665"/>
                    </a:cxn>
                    <a:cxn ang="0">
                      <a:pos x="42" y="827"/>
                    </a:cxn>
                    <a:cxn ang="0">
                      <a:pos x="37" y="827"/>
                    </a:cxn>
                    <a:cxn ang="0">
                      <a:pos x="42" y="665"/>
                    </a:cxn>
                    <a:cxn ang="0">
                      <a:pos x="42" y="526"/>
                    </a:cxn>
                    <a:cxn ang="0">
                      <a:pos x="33" y="375"/>
                    </a:cxn>
                    <a:cxn ang="0">
                      <a:pos x="18" y="226"/>
                    </a:cxn>
                    <a:cxn ang="0">
                      <a:pos x="0" y="38"/>
                    </a:cxn>
                    <a:cxn ang="0">
                      <a:pos x="9" y="0"/>
                    </a:cxn>
                  </a:cxnLst>
                  <a:rect l="0" t="0" r="r" b="b"/>
                  <a:pathLst>
                    <a:path w="48" h="827">
                      <a:moveTo>
                        <a:pt x="9" y="0"/>
                      </a:moveTo>
                      <a:lnTo>
                        <a:pt x="18" y="63"/>
                      </a:lnTo>
                      <a:lnTo>
                        <a:pt x="28" y="163"/>
                      </a:lnTo>
                      <a:lnTo>
                        <a:pt x="37" y="301"/>
                      </a:lnTo>
                      <a:lnTo>
                        <a:pt x="47" y="477"/>
                      </a:lnTo>
                      <a:lnTo>
                        <a:pt x="47" y="665"/>
                      </a:lnTo>
                      <a:lnTo>
                        <a:pt x="42" y="827"/>
                      </a:lnTo>
                      <a:lnTo>
                        <a:pt x="37" y="827"/>
                      </a:lnTo>
                      <a:lnTo>
                        <a:pt x="42" y="665"/>
                      </a:lnTo>
                      <a:lnTo>
                        <a:pt x="42" y="526"/>
                      </a:lnTo>
                      <a:lnTo>
                        <a:pt x="33" y="375"/>
                      </a:lnTo>
                      <a:lnTo>
                        <a:pt x="18" y="226"/>
                      </a:lnTo>
                      <a:lnTo>
                        <a:pt x="0" y="38"/>
                      </a:lnTo>
                      <a:lnTo>
                        <a:pt x="9" y="0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82" name="Freeform 46"/>
                <p:cNvSpPr/>
                <p:nvPr/>
              </p:nvSpPr>
              <p:spPr bwMode="ltGray">
                <a:xfrm>
                  <a:off x="216" y="2485"/>
                  <a:ext cx="141" cy="742"/>
                </a:xfrm>
                <a:custGeom>
                  <a:cxnLst>
                    <a:cxn ang="0">
                      <a:pos x="40" y="741"/>
                    </a:cxn>
                    <a:cxn ang="0">
                      <a:pos x="30" y="613"/>
                    </a:cxn>
                    <a:cxn ang="0">
                      <a:pos x="26" y="559"/>
                    </a:cxn>
                    <a:cxn ang="0">
                      <a:pos x="16" y="492"/>
                    </a:cxn>
                    <a:cxn ang="0">
                      <a:pos x="5" y="428"/>
                    </a:cxn>
                    <a:cxn ang="0">
                      <a:pos x="2" y="390"/>
                    </a:cxn>
                    <a:cxn ang="0">
                      <a:pos x="0" y="353"/>
                    </a:cxn>
                    <a:cxn ang="0">
                      <a:pos x="2" y="298"/>
                    </a:cxn>
                    <a:cxn ang="0">
                      <a:pos x="4" y="242"/>
                    </a:cxn>
                    <a:cxn ang="0">
                      <a:pos x="20" y="101"/>
                    </a:cxn>
                    <a:cxn ang="0">
                      <a:pos x="26" y="69"/>
                    </a:cxn>
                    <a:cxn ang="0">
                      <a:pos x="40" y="32"/>
                    </a:cxn>
                    <a:cxn ang="0">
                      <a:pos x="50" y="8"/>
                    </a:cxn>
                    <a:cxn ang="0">
                      <a:pos x="65" y="0"/>
                    </a:cxn>
                    <a:cxn ang="0">
                      <a:pos x="76" y="8"/>
                    </a:cxn>
                    <a:cxn ang="0">
                      <a:pos x="91" y="32"/>
                    </a:cxn>
                    <a:cxn ang="0">
                      <a:pos x="105" y="75"/>
                    </a:cxn>
                    <a:cxn ang="0">
                      <a:pos x="109" y="106"/>
                    </a:cxn>
                    <a:cxn ang="0">
                      <a:pos x="119" y="150"/>
                    </a:cxn>
                    <a:cxn ang="0">
                      <a:pos x="126" y="190"/>
                    </a:cxn>
                    <a:cxn ang="0">
                      <a:pos x="137" y="384"/>
                    </a:cxn>
                    <a:cxn ang="0">
                      <a:pos x="140" y="421"/>
                    </a:cxn>
                    <a:cxn ang="0">
                      <a:pos x="137" y="483"/>
                    </a:cxn>
                    <a:cxn ang="0">
                      <a:pos x="129" y="665"/>
                    </a:cxn>
                    <a:cxn ang="0">
                      <a:pos x="129" y="488"/>
                    </a:cxn>
                    <a:cxn ang="0">
                      <a:pos x="126" y="410"/>
                    </a:cxn>
                    <a:cxn ang="0">
                      <a:pos x="123" y="361"/>
                    </a:cxn>
                    <a:cxn ang="0">
                      <a:pos x="118" y="298"/>
                    </a:cxn>
                    <a:cxn ang="0">
                      <a:pos x="111" y="233"/>
                    </a:cxn>
                    <a:cxn ang="0">
                      <a:pos x="103" y="170"/>
                    </a:cxn>
                    <a:cxn ang="0">
                      <a:pos x="92" y="112"/>
                    </a:cxn>
                    <a:cxn ang="0">
                      <a:pos x="84" y="60"/>
                    </a:cxn>
                    <a:cxn ang="0">
                      <a:pos x="76" y="32"/>
                    </a:cxn>
                    <a:cxn ang="0">
                      <a:pos x="66" y="19"/>
                    </a:cxn>
                    <a:cxn ang="0">
                      <a:pos x="57" y="32"/>
                    </a:cxn>
                    <a:cxn ang="0">
                      <a:pos x="48" y="58"/>
                    </a:cxn>
                    <a:cxn ang="0">
                      <a:pos x="44" y="106"/>
                    </a:cxn>
                    <a:cxn ang="0">
                      <a:pos x="44" y="142"/>
                    </a:cxn>
                    <a:cxn ang="0">
                      <a:pos x="42" y="211"/>
                    </a:cxn>
                    <a:cxn ang="0">
                      <a:pos x="39" y="252"/>
                    </a:cxn>
                    <a:cxn ang="0">
                      <a:pos x="28" y="319"/>
                    </a:cxn>
                    <a:cxn ang="0">
                      <a:pos x="26" y="353"/>
                    </a:cxn>
                    <a:cxn ang="0">
                      <a:pos x="24" y="387"/>
                    </a:cxn>
                    <a:cxn ang="0">
                      <a:pos x="24" y="436"/>
                    </a:cxn>
                    <a:cxn ang="0">
                      <a:pos x="42" y="602"/>
                    </a:cxn>
                    <a:cxn ang="0">
                      <a:pos x="40" y="741"/>
                    </a:cxn>
                  </a:cxnLst>
                  <a:rect l="0" t="0" r="r" b="b"/>
                  <a:pathLst>
                    <a:path w="141" h="742">
                      <a:moveTo>
                        <a:pt x="40" y="741"/>
                      </a:moveTo>
                      <a:lnTo>
                        <a:pt x="30" y="613"/>
                      </a:lnTo>
                      <a:lnTo>
                        <a:pt x="26" y="559"/>
                      </a:lnTo>
                      <a:lnTo>
                        <a:pt x="16" y="492"/>
                      </a:lnTo>
                      <a:lnTo>
                        <a:pt x="5" y="428"/>
                      </a:lnTo>
                      <a:lnTo>
                        <a:pt x="2" y="390"/>
                      </a:lnTo>
                      <a:lnTo>
                        <a:pt x="0" y="353"/>
                      </a:lnTo>
                      <a:lnTo>
                        <a:pt x="2" y="298"/>
                      </a:lnTo>
                      <a:lnTo>
                        <a:pt x="4" y="242"/>
                      </a:lnTo>
                      <a:lnTo>
                        <a:pt x="20" y="101"/>
                      </a:lnTo>
                      <a:lnTo>
                        <a:pt x="26" y="69"/>
                      </a:lnTo>
                      <a:lnTo>
                        <a:pt x="40" y="32"/>
                      </a:lnTo>
                      <a:lnTo>
                        <a:pt x="50" y="8"/>
                      </a:lnTo>
                      <a:lnTo>
                        <a:pt x="65" y="0"/>
                      </a:lnTo>
                      <a:lnTo>
                        <a:pt x="76" y="8"/>
                      </a:lnTo>
                      <a:lnTo>
                        <a:pt x="91" y="32"/>
                      </a:lnTo>
                      <a:lnTo>
                        <a:pt x="105" y="75"/>
                      </a:lnTo>
                      <a:lnTo>
                        <a:pt x="109" y="106"/>
                      </a:lnTo>
                      <a:lnTo>
                        <a:pt x="119" y="150"/>
                      </a:lnTo>
                      <a:lnTo>
                        <a:pt x="126" y="190"/>
                      </a:lnTo>
                      <a:lnTo>
                        <a:pt x="137" y="384"/>
                      </a:lnTo>
                      <a:lnTo>
                        <a:pt x="140" y="421"/>
                      </a:lnTo>
                      <a:lnTo>
                        <a:pt x="137" y="483"/>
                      </a:lnTo>
                      <a:lnTo>
                        <a:pt x="129" y="665"/>
                      </a:lnTo>
                      <a:lnTo>
                        <a:pt x="129" y="488"/>
                      </a:lnTo>
                      <a:lnTo>
                        <a:pt x="126" y="410"/>
                      </a:lnTo>
                      <a:lnTo>
                        <a:pt x="123" y="361"/>
                      </a:lnTo>
                      <a:lnTo>
                        <a:pt x="118" y="298"/>
                      </a:lnTo>
                      <a:lnTo>
                        <a:pt x="111" y="233"/>
                      </a:lnTo>
                      <a:lnTo>
                        <a:pt x="103" y="170"/>
                      </a:lnTo>
                      <a:lnTo>
                        <a:pt x="92" y="112"/>
                      </a:lnTo>
                      <a:lnTo>
                        <a:pt x="84" y="60"/>
                      </a:lnTo>
                      <a:lnTo>
                        <a:pt x="76" y="32"/>
                      </a:lnTo>
                      <a:lnTo>
                        <a:pt x="66" y="19"/>
                      </a:lnTo>
                      <a:lnTo>
                        <a:pt x="57" y="32"/>
                      </a:lnTo>
                      <a:lnTo>
                        <a:pt x="48" y="58"/>
                      </a:lnTo>
                      <a:lnTo>
                        <a:pt x="44" y="106"/>
                      </a:lnTo>
                      <a:lnTo>
                        <a:pt x="44" y="142"/>
                      </a:lnTo>
                      <a:lnTo>
                        <a:pt x="42" y="211"/>
                      </a:lnTo>
                      <a:lnTo>
                        <a:pt x="39" y="252"/>
                      </a:lnTo>
                      <a:lnTo>
                        <a:pt x="28" y="319"/>
                      </a:lnTo>
                      <a:lnTo>
                        <a:pt x="26" y="353"/>
                      </a:lnTo>
                      <a:lnTo>
                        <a:pt x="24" y="387"/>
                      </a:lnTo>
                      <a:lnTo>
                        <a:pt x="24" y="436"/>
                      </a:lnTo>
                      <a:lnTo>
                        <a:pt x="42" y="602"/>
                      </a:lnTo>
                      <a:lnTo>
                        <a:pt x="40" y="741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58" name="Freeform 48"/>
              <p:cNvSpPr/>
              <p:nvPr/>
            </p:nvSpPr>
            <p:spPr bwMode="ltGray">
              <a:xfrm>
                <a:off x="1088" y="3940"/>
                <a:ext cx="74" cy="211"/>
              </a:xfrm>
              <a:custGeom>
                <a:cxnLst>
                  <a:cxn ang="0">
                    <a:pos x="57" y="0"/>
                  </a:cxn>
                  <a:cxn ang="0">
                    <a:pos x="53" y="3"/>
                  </a:cxn>
                  <a:cxn ang="0">
                    <a:pos x="28" y="42"/>
                  </a:cxn>
                  <a:cxn ang="0">
                    <a:pos x="15" y="76"/>
                  </a:cxn>
                  <a:cxn ang="0">
                    <a:pos x="0" y="121"/>
                  </a:cxn>
                  <a:cxn ang="0">
                    <a:pos x="0" y="168"/>
                  </a:cxn>
                  <a:cxn ang="0">
                    <a:pos x="6" y="210"/>
                  </a:cxn>
                  <a:cxn ang="0">
                    <a:pos x="15" y="210"/>
                  </a:cxn>
                  <a:cxn ang="0">
                    <a:pos x="6" y="168"/>
                  </a:cxn>
                  <a:cxn ang="0">
                    <a:pos x="6" y="133"/>
                  </a:cxn>
                  <a:cxn ang="0">
                    <a:pos x="22" y="95"/>
                  </a:cxn>
                  <a:cxn ang="0">
                    <a:pos x="44" y="56"/>
                  </a:cxn>
                  <a:cxn ang="0">
                    <a:pos x="73" y="9"/>
                  </a:cxn>
                  <a:cxn ang="0">
                    <a:pos x="57" y="0"/>
                  </a:cxn>
                </a:cxnLst>
                <a:rect l="0" t="0" r="r" b="b"/>
                <a:pathLst>
                  <a:path w="74" h="211">
                    <a:moveTo>
                      <a:pt x="57" y="0"/>
                    </a:moveTo>
                    <a:lnTo>
                      <a:pt x="53" y="3"/>
                    </a:lnTo>
                    <a:lnTo>
                      <a:pt x="28" y="42"/>
                    </a:lnTo>
                    <a:lnTo>
                      <a:pt x="15" y="76"/>
                    </a:lnTo>
                    <a:lnTo>
                      <a:pt x="0" y="121"/>
                    </a:lnTo>
                    <a:lnTo>
                      <a:pt x="0" y="168"/>
                    </a:lnTo>
                    <a:lnTo>
                      <a:pt x="6" y="210"/>
                    </a:lnTo>
                    <a:lnTo>
                      <a:pt x="15" y="210"/>
                    </a:lnTo>
                    <a:lnTo>
                      <a:pt x="6" y="168"/>
                    </a:lnTo>
                    <a:lnTo>
                      <a:pt x="6" y="133"/>
                    </a:lnTo>
                    <a:lnTo>
                      <a:pt x="22" y="95"/>
                    </a:lnTo>
                    <a:lnTo>
                      <a:pt x="44" y="56"/>
                    </a:lnTo>
                    <a:lnTo>
                      <a:pt x="73" y="9"/>
                    </a:lnTo>
                    <a:lnTo>
                      <a:pt x="57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59" name="Freeform 49"/>
              <p:cNvSpPr/>
              <p:nvPr/>
            </p:nvSpPr>
            <p:spPr bwMode="ltGray">
              <a:xfrm>
                <a:off x="2254" y="3865"/>
                <a:ext cx="99" cy="205"/>
              </a:xfrm>
              <a:custGeom>
                <a:cxnLst>
                  <a:cxn ang="0">
                    <a:pos x="19" y="0"/>
                  </a:cxn>
                  <a:cxn ang="0">
                    <a:pos x="39" y="14"/>
                  </a:cxn>
                  <a:cxn ang="0">
                    <a:pos x="58" y="39"/>
                  </a:cxn>
                  <a:cxn ang="0">
                    <a:pos x="78" y="74"/>
                  </a:cxn>
                  <a:cxn ang="0">
                    <a:pos x="98" y="117"/>
                  </a:cxn>
                  <a:cxn ang="0">
                    <a:pos x="98" y="163"/>
                  </a:cxn>
                  <a:cxn ang="0">
                    <a:pos x="88" y="204"/>
                  </a:cxn>
                  <a:cxn ang="0">
                    <a:pos x="78" y="204"/>
                  </a:cxn>
                  <a:cxn ang="0">
                    <a:pos x="88" y="163"/>
                  </a:cxn>
                  <a:cxn ang="0">
                    <a:pos x="88" y="129"/>
                  </a:cxn>
                  <a:cxn ang="0">
                    <a:pos x="69" y="92"/>
                  </a:cxn>
                  <a:cxn ang="0">
                    <a:pos x="39" y="55"/>
                  </a:cxn>
                  <a:cxn ang="0">
                    <a:pos x="0" y="9"/>
                  </a:cxn>
                  <a:cxn ang="0">
                    <a:pos x="19" y="0"/>
                  </a:cxn>
                </a:cxnLst>
                <a:rect l="0" t="0" r="r" b="b"/>
                <a:pathLst>
                  <a:path w="99" h="205">
                    <a:moveTo>
                      <a:pt x="19" y="0"/>
                    </a:moveTo>
                    <a:lnTo>
                      <a:pt x="39" y="14"/>
                    </a:lnTo>
                    <a:lnTo>
                      <a:pt x="58" y="39"/>
                    </a:lnTo>
                    <a:lnTo>
                      <a:pt x="78" y="74"/>
                    </a:lnTo>
                    <a:lnTo>
                      <a:pt x="98" y="117"/>
                    </a:lnTo>
                    <a:lnTo>
                      <a:pt x="98" y="163"/>
                    </a:lnTo>
                    <a:lnTo>
                      <a:pt x="88" y="204"/>
                    </a:lnTo>
                    <a:lnTo>
                      <a:pt x="78" y="204"/>
                    </a:lnTo>
                    <a:lnTo>
                      <a:pt x="88" y="163"/>
                    </a:lnTo>
                    <a:lnTo>
                      <a:pt x="88" y="129"/>
                    </a:lnTo>
                    <a:lnTo>
                      <a:pt x="69" y="92"/>
                    </a:lnTo>
                    <a:lnTo>
                      <a:pt x="39" y="55"/>
                    </a:lnTo>
                    <a:lnTo>
                      <a:pt x="0" y="9"/>
                    </a:lnTo>
                    <a:lnTo>
                      <a:pt x="19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60" name="Freeform 50"/>
              <p:cNvSpPr/>
              <p:nvPr/>
            </p:nvSpPr>
            <p:spPr bwMode="ltGray">
              <a:xfrm>
                <a:off x="1782" y="3751"/>
                <a:ext cx="165" cy="204"/>
              </a:xfrm>
              <a:custGeom>
                <a:cxnLst>
                  <a:cxn ang="0">
                    <a:pos x="160" y="32"/>
                  </a:cxn>
                  <a:cxn ang="0">
                    <a:pos x="125" y="0"/>
                  </a:cxn>
                  <a:cxn ang="0">
                    <a:pos x="103" y="0"/>
                  </a:cxn>
                  <a:cxn ang="0">
                    <a:pos x="85" y="2"/>
                  </a:cxn>
                  <a:cxn ang="0">
                    <a:pos x="70" y="11"/>
                  </a:cxn>
                  <a:cxn ang="0">
                    <a:pos x="32" y="37"/>
                  </a:cxn>
                  <a:cxn ang="0">
                    <a:pos x="19" y="48"/>
                  </a:cxn>
                  <a:cxn ang="0">
                    <a:pos x="12" y="60"/>
                  </a:cxn>
                  <a:cxn ang="0">
                    <a:pos x="2" y="95"/>
                  </a:cxn>
                  <a:cxn ang="0">
                    <a:pos x="0" y="106"/>
                  </a:cxn>
                  <a:cxn ang="0">
                    <a:pos x="2" y="118"/>
                  </a:cxn>
                  <a:cxn ang="0">
                    <a:pos x="9" y="133"/>
                  </a:cxn>
                  <a:cxn ang="0">
                    <a:pos x="24" y="154"/>
                  </a:cxn>
                  <a:cxn ang="0">
                    <a:pos x="36" y="169"/>
                  </a:cxn>
                  <a:cxn ang="0">
                    <a:pos x="55" y="184"/>
                  </a:cxn>
                  <a:cxn ang="0">
                    <a:pos x="92" y="203"/>
                  </a:cxn>
                  <a:cxn ang="0">
                    <a:pos x="72" y="179"/>
                  </a:cxn>
                  <a:cxn ang="0">
                    <a:pos x="57" y="158"/>
                  </a:cxn>
                  <a:cxn ang="0">
                    <a:pos x="49" y="138"/>
                  </a:cxn>
                  <a:cxn ang="0">
                    <a:pos x="51" y="118"/>
                  </a:cxn>
                  <a:cxn ang="0">
                    <a:pos x="55" y="106"/>
                  </a:cxn>
                  <a:cxn ang="0">
                    <a:pos x="49" y="89"/>
                  </a:cxn>
                  <a:cxn ang="0">
                    <a:pos x="45" y="75"/>
                  </a:cxn>
                  <a:cxn ang="0">
                    <a:pos x="60" y="48"/>
                  </a:cxn>
                  <a:cxn ang="0">
                    <a:pos x="63" y="34"/>
                  </a:cxn>
                  <a:cxn ang="0">
                    <a:pos x="77" y="23"/>
                  </a:cxn>
                  <a:cxn ang="0">
                    <a:pos x="103" y="8"/>
                  </a:cxn>
                  <a:cxn ang="0">
                    <a:pos x="117" y="19"/>
                  </a:cxn>
                  <a:cxn ang="0">
                    <a:pos x="164" y="38"/>
                  </a:cxn>
                  <a:cxn ang="0">
                    <a:pos x="160" y="32"/>
                  </a:cxn>
                </a:cxnLst>
                <a:rect l="0" t="0" r="r" b="b"/>
                <a:pathLst>
                  <a:path w="165" h="204">
                    <a:moveTo>
                      <a:pt x="160" y="32"/>
                    </a:moveTo>
                    <a:lnTo>
                      <a:pt x="125" y="0"/>
                    </a:lnTo>
                    <a:lnTo>
                      <a:pt x="103" y="0"/>
                    </a:lnTo>
                    <a:lnTo>
                      <a:pt x="85" y="2"/>
                    </a:lnTo>
                    <a:lnTo>
                      <a:pt x="70" y="11"/>
                    </a:lnTo>
                    <a:lnTo>
                      <a:pt x="32" y="37"/>
                    </a:lnTo>
                    <a:lnTo>
                      <a:pt x="19" y="48"/>
                    </a:lnTo>
                    <a:lnTo>
                      <a:pt x="12" y="60"/>
                    </a:lnTo>
                    <a:lnTo>
                      <a:pt x="2" y="95"/>
                    </a:lnTo>
                    <a:lnTo>
                      <a:pt x="0" y="106"/>
                    </a:lnTo>
                    <a:lnTo>
                      <a:pt x="2" y="118"/>
                    </a:lnTo>
                    <a:lnTo>
                      <a:pt x="9" y="133"/>
                    </a:lnTo>
                    <a:lnTo>
                      <a:pt x="24" y="154"/>
                    </a:lnTo>
                    <a:lnTo>
                      <a:pt x="36" y="169"/>
                    </a:lnTo>
                    <a:lnTo>
                      <a:pt x="55" y="184"/>
                    </a:lnTo>
                    <a:lnTo>
                      <a:pt x="92" y="203"/>
                    </a:lnTo>
                    <a:lnTo>
                      <a:pt x="72" y="179"/>
                    </a:lnTo>
                    <a:lnTo>
                      <a:pt x="57" y="158"/>
                    </a:lnTo>
                    <a:lnTo>
                      <a:pt x="49" y="138"/>
                    </a:lnTo>
                    <a:lnTo>
                      <a:pt x="51" y="118"/>
                    </a:lnTo>
                    <a:lnTo>
                      <a:pt x="55" y="106"/>
                    </a:lnTo>
                    <a:lnTo>
                      <a:pt x="49" y="89"/>
                    </a:lnTo>
                    <a:lnTo>
                      <a:pt x="45" y="75"/>
                    </a:lnTo>
                    <a:lnTo>
                      <a:pt x="60" y="48"/>
                    </a:lnTo>
                    <a:lnTo>
                      <a:pt x="63" y="34"/>
                    </a:lnTo>
                    <a:lnTo>
                      <a:pt x="77" y="23"/>
                    </a:lnTo>
                    <a:lnTo>
                      <a:pt x="103" y="8"/>
                    </a:lnTo>
                    <a:lnTo>
                      <a:pt x="117" y="19"/>
                    </a:lnTo>
                    <a:lnTo>
                      <a:pt x="164" y="38"/>
                    </a:lnTo>
                    <a:lnTo>
                      <a:pt x="160" y="32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61" name="Freeform 51"/>
              <p:cNvSpPr/>
              <p:nvPr/>
            </p:nvSpPr>
            <p:spPr bwMode="ltGray">
              <a:xfrm>
                <a:off x="866" y="3767"/>
                <a:ext cx="307" cy="273"/>
              </a:xfrm>
              <a:custGeom>
                <a:cxnLst>
                  <a:cxn ang="0">
                    <a:pos x="139" y="7"/>
                  </a:cxn>
                  <a:cxn ang="0">
                    <a:pos x="21" y="12"/>
                  </a:cxn>
                  <a:cxn ang="0">
                    <a:pos x="130" y="12"/>
                  </a:cxn>
                  <a:cxn ang="0">
                    <a:pos x="113" y="23"/>
                  </a:cxn>
                  <a:cxn ang="0">
                    <a:pos x="113" y="28"/>
                  </a:cxn>
                  <a:cxn ang="0">
                    <a:pos x="60" y="40"/>
                  </a:cxn>
                  <a:cxn ang="0">
                    <a:pos x="99" y="36"/>
                  </a:cxn>
                  <a:cxn ang="0">
                    <a:pos x="99" y="43"/>
                  </a:cxn>
                  <a:cxn ang="0">
                    <a:pos x="110" y="45"/>
                  </a:cxn>
                  <a:cxn ang="0">
                    <a:pos x="12" y="74"/>
                  </a:cxn>
                  <a:cxn ang="0">
                    <a:pos x="104" y="59"/>
                  </a:cxn>
                  <a:cxn ang="0">
                    <a:pos x="82" y="79"/>
                  </a:cxn>
                  <a:cxn ang="0">
                    <a:pos x="12" y="90"/>
                  </a:cxn>
                  <a:cxn ang="0">
                    <a:pos x="87" y="80"/>
                  </a:cxn>
                  <a:cxn ang="0">
                    <a:pos x="29" y="103"/>
                  </a:cxn>
                  <a:cxn ang="0">
                    <a:pos x="64" y="93"/>
                  </a:cxn>
                  <a:cxn ang="0">
                    <a:pos x="87" y="90"/>
                  </a:cxn>
                  <a:cxn ang="0">
                    <a:pos x="87" y="98"/>
                  </a:cxn>
                  <a:cxn ang="0">
                    <a:pos x="73" y="111"/>
                  </a:cxn>
                  <a:cxn ang="0">
                    <a:pos x="8" y="129"/>
                  </a:cxn>
                  <a:cxn ang="0">
                    <a:pos x="82" y="114"/>
                  </a:cxn>
                  <a:cxn ang="0">
                    <a:pos x="69" y="134"/>
                  </a:cxn>
                  <a:cxn ang="0">
                    <a:pos x="52" y="145"/>
                  </a:cxn>
                  <a:cxn ang="0">
                    <a:pos x="60" y="145"/>
                  </a:cxn>
                  <a:cxn ang="0">
                    <a:pos x="60" y="152"/>
                  </a:cxn>
                  <a:cxn ang="0">
                    <a:pos x="12" y="168"/>
                  </a:cxn>
                  <a:cxn ang="0">
                    <a:pos x="52" y="167"/>
                  </a:cxn>
                  <a:cxn ang="0">
                    <a:pos x="52" y="168"/>
                  </a:cxn>
                  <a:cxn ang="0">
                    <a:pos x="56" y="176"/>
                  </a:cxn>
                  <a:cxn ang="0">
                    <a:pos x="46" y="191"/>
                  </a:cxn>
                  <a:cxn ang="0">
                    <a:pos x="56" y="198"/>
                  </a:cxn>
                  <a:cxn ang="0">
                    <a:pos x="60" y="229"/>
                  </a:cxn>
                  <a:cxn ang="0">
                    <a:pos x="69" y="191"/>
                  </a:cxn>
                  <a:cxn ang="0">
                    <a:pos x="143" y="272"/>
                  </a:cxn>
                  <a:cxn ang="0">
                    <a:pos x="99" y="176"/>
                  </a:cxn>
                  <a:cxn ang="0">
                    <a:pos x="99" y="175"/>
                  </a:cxn>
                  <a:cxn ang="0">
                    <a:pos x="104" y="167"/>
                  </a:cxn>
                  <a:cxn ang="0">
                    <a:pos x="166" y="214"/>
                  </a:cxn>
                  <a:cxn ang="0">
                    <a:pos x="126" y="188"/>
                  </a:cxn>
                  <a:cxn ang="0">
                    <a:pos x="113" y="145"/>
                  </a:cxn>
                  <a:cxn ang="0">
                    <a:pos x="116" y="134"/>
                  </a:cxn>
                  <a:cxn ang="0">
                    <a:pos x="139" y="162"/>
                  </a:cxn>
                  <a:cxn ang="0">
                    <a:pos x="126" y="119"/>
                  </a:cxn>
                  <a:cxn ang="0">
                    <a:pos x="148" y="111"/>
                  </a:cxn>
                  <a:cxn ang="0">
                    <a:pos x="166" y="141"/>
                  </a:cxn>
                  <a:cxn ang="0">
                    <a:pos x="143" y="90"/>
                  </a:cxn>
                  <a:cxn ang="0">
                    <a:pos x="148" y="85"/>
                  </a:cxn>
                  <a:cxn ang="0">
                    <a:pos x="152" y="62"/>
                  </a:cxn>
                  <a:cxn ang="0">
                    <a:pos x="174" y="64"/>
                  </a:cxn>
                  <a:cxn ang="0">
                    <a:pos x="253" y="126"/>
                  </a:cxn>
                  <a:cxn ang="0">
                    <a:pos x="195" y="90"/>
                  </a:cxn>
                  <a:cxn ang="0">
                    <a:pos x="166" y="40"/>
                  </a:cxn>
                  <a:cxn ang="0">
                    <a:pos x="174" y="31"/>
                  </a:cxn>
                  <a:cxn ang="0">
                    <a:pos x="213" y="59"/>
                  </a:cxn>
                  <a:cxn ang="0">
                    <a:pos x="205" y="57"/>
                  </a:cxn>
                  <a:cxn ang="0">
                    <a:pos x="187" y="18"/>
                  </a:cxn>
                  <a:cxn ang="0">
                    <a:pos x="236" y="57"/>
                  </a:cxn>
                  <a:cxn ang="0">
                    <a:pos x="204" y="38"/>
                  </a:cxn>
                  <a:cxn ang="0">
                    <a:pos x="179" y="2"/>
                  </a:cxn>
                </a:cxnLst>
                <a:rect l="0" t="0" r="r" b="b"/>
                <a:pathLst>
                  <a:path w="307" h="273">
                    <a:moveTo>
                      <a:pt x="173" y="3"/>
                    </a:moveTo>
                    <a:lnTo>
                      <a:pt x="152" y="0"/>
                    </a:lnTo>
                    <a:lnTo>
                      <a:pt x="139" y="7"/>
                    </a:lnTo>
                    <a:lnTo>
                      <a:pt x="126" y="9"/>
                    </a:lnTo>
                    <a:lnTo>
                      <a:pt x="96" y="12"/>
                    </a:lnTo>
                    <a:lnTo>
                      <a:pt x="21" y="12"/>
                    </a:lnTo>
                    <a:lnTo>
                      <a:pt x="96" y="13"/>
                    </a:lnTo>
                    <a:lnTo>
                      <a:pt x="116" y="9"/>
                    </a:lnTo>
                    <a:lnTo>
                      <a:pt x="130" y="12"/>
                    </a:lnTo>
                    <a:lnTo>
                      <a:pt x="113" y="16"/>
                    </a:lnTo>
                    <a:lnTo>
                      <a:pt x="126" y="16"/>
                    </a:lnTo>
                    <a:lnTo>
                      <a:pt x="113" y="23"/>
                    </a:lnTo>
                    <a:lnTo>
                      <a:pt x="17" y="64"/>
                    </a:lnTo>
                    <a:lnTo>
                      <a:pt x="116" y="23"/>
                    </a:lnTo>
                    <a:lnTo>
                      <a:pt x="113" y="28"/>
                    </a:lnTo>
                    <a:lnTo>
                      <a:pt x="99" y="36"/>
                    </a:lnTo>
                    <a:lnTo>
                      <a:pt x="87" y="38"/>
                    </a:lnTo>
                    <a:lnTo>
                      <a:pt x="60" y="40"/>
                    </a:lnTo>
                    <a:lnTo>
                      <a:pt x="17" y="36"/>
                    </a:lnTo>
                    <a:lnTo>
                      <a:pt x="87" y="40"/>
                    </a:lnTo>
                    <a:lnTo>
                      <a:pt x="99" y="36"/>
                    </a:lnTo>
                    <a:lnTo>
                      <a:pt x="113" y="33"/>
                    </a:lnTo>
                    <a:lnTo>
                      <a:pt x="110" y="40"/>
                    </a:lnTo>
                    <a:lnTo>
                      <a:pt x="99" y="43"/>
                    </a:lnTo>
                    <a:lnTo>
                      <a:pt x="12" y="67"/>
                    </a:lnTo>
                    <a:lnTo>
                      <a:pt x="99" y="45"/>
                    </a:lnTo>
                    <a:lnTo>
                      <a:pt x="110" y="45"/>
                    </a:lnTo>
                    <a:lnTo>
                      <a:pt x="99" y="52"/>
                    </a:lnTo>
                    <a:lnTo>
                      <a:pt x="87" y="59"/>
                    </a:lnTo>
                    <a:lnTo>
                      <a:pt x="12" y="74"/>
                    </a:lnTo>
                    <a:lnTo>
                      <a:pt x="96" y="57"/>
                    </a:lnTo>
                    <a:lnTo>
                      <a:pt x="99" y="57"/>
                    </a:lnTo>
                    <a:lnTo>
                      <a:pt x="104" y="59"/>
                    </a:lnTo>
                    <a:lnTo>
                      <a:pt x="87" y="69"/>
                    </a:lnTo>
                    <a:lnTo>
                      <a:pt x="104" y="67"/>
                    </a:lnTo>
                    <a:lnTo>
                      <a:pt x="82" y="79"/>
                    </a:lnTo>
                    <a:lnTo>
                      <a:pt x="64" y="85"/>
                    </a:lnTo>
                    <a:lnTo>
                      <a:pt x="29" y="90"/>
                    </a:lnTo>
                    <a:lnTo>
                      <a:pt x="12" y="90"/>
                    </a:lnTo>
                    <a:lnTo>
                      <a:pt x="43" y="88"/>
                    </a:lnTo>
                    <a:lnTo>
                      <a:pt x="77" y="83"/>
                    </a:lnTo>
                    <a:lnTo>
                      <a:pt x="87" y="80"/>
                    </a:lnTo>
                    <a:lnTo>
                      <a:pt x="77" y="88"/>
                    </a:lnTo>
                    <a:lnTo>
                      <a:pt x="60" y="98"/>
                    </a:lnTo>
                    <a:lnTo>
                      <a:pt x="29" y="103"/>
                    </a:lnTo>
                    <a:lnTo>
                      <a:pt x="0" y="106"/>
                    </a:lnTo>
                    <a:lnTo>
                      <a:pt x="38" y="100"/>
                    </a:lnTo>
                    <a:lnTo>
                      <a:pt x="64" y="93"/>
                    </a:lnTo>
                    <a:lnTo>
                      <a:pt x="87" y="85"/>
                    </a:lnTo>
                    <a:lnTo>
                      <a:pt x="90" y="83"/>
                    </a:lnTo>
                    <a:lnTo>
                      <a:pt x="87" y="90"/>
                    </a:lnTo>
                    <a:lnTo>
                      <a:pt x="96" y="88"/>
                    </a:lnTo>
                    <a:lnTo>
                      <a:pt x="104" y="90"/>
                    </a:lnTo>
                    <a:lnTo>
                      <a:pt x="87" y="98"/>
                    </a:lnTo>
                    <a:lnTo>
                      <a:pt x="87" y="103"/>
                    </a:lnTo>
                    <a:lnTo>
                      <a:pt x="64" y="111"/>
                    </a:lnTo>
                    <a:lnTo>
                      <a:pt x="73" y="111"/>
                    </a:lnTo>
                    <a:lnTo>
                      <a:pt x="64" y="117"/>
                    </a:lnTo>
                    <a:lnTo>
                      <a:pt x="34" y="126"/>
                    </a:lnTo>
                    <a:lnTo>
                      <a:pt x="8" y="129"/>
                    </a:lnTo>
                    <a:lnTo>
                      <a:pt x="46" y="124"/>
                    </a:lnTo>
                    <a:lnTo>
                      <a:pt x="69" y="117"/>
                    </a:lnTo>
                    <a:lnTo>
                      <a:pt x="82" y="114"/>
                    </a:lnTo>
                    <a:lnTo>
                      <a:pt x="82" y="121"/>
                    </a:lnTo>
                    <a:lnTo>
                      <a:pt x="82" y="124"/>
                    </a:lnTo>
                    <a:lnTo>
                      <a:pt x="69" y="134"/>
                    </a:lnTo>
                    <a:lnTo>
                      <a:pt x="56" y="141"/>
                    </a:lnTo>
                    <a:lnTo>
                      <a:pt x="64" y="141"/>
                    </a:lnTo>
                    <a:lnTo>
                      <a:pt x="52" y="145"/>
                    </a:lnTo>
                    <a:lnTo>
                      <a:pt x="8" y="157"/>
                    </a:lnTo>
                    <a:lnTo>
                      <a:pt x="38" y="150"/>
                    </a:lnTo>
                    <a:lnTo>
                      <a:pt x="60" y="145"/>
                    </a:lnTo>
                    <a:lnTo>
                      <a:pt x="60" y="152"/>
                    </a:lnTo>
                    <a:lnTo>
                      <a:pt x="46" y="155"/>
                    </a:lnTo>
                    <a:lnTo>
                      <a:pt x="60" y="152"/>
                    </a:lnTo>
                    <a:lnTo>
                      <a:pt x="60" y="157"/>
                    </a:lnTo>
                    <a:lnTo>
                      <a:pt x="52" y="162"/>
                    </a:lnTo>
                    <a:lnTo>
                      <a:pt x="12" y="168"/>
                    </a:lnTo>
                    <a:lnTo>
                      <a:pt x="46" y="162"/>
                    </a:lnTo>
                    <a:lnTo>
                      <a:pt x="46" y="165"/>
                    </a:lnTo>
                    <a:lnTo>
                      <a:pt x="52" y="167"/>
                    </a:lnTo>
                    <a:lnTo>
                      <a:pt x="12" y="183"/>
                    </a:lnTo>
                    <a:lnTo>
                      <a:pt x="43" y="171"/>
                    </a:lnTo>
                    <a:lnTo>
                      <a:pt x="52" y="168"/>
                    </a:lnTo>
                    <a:lnTo>
                      <a:pt x="56" y="175"/>
                    </a:lnTo>
                    <a:lnTo>
                      <a:pt x="46" y="178"/>
                    </a:lnTo>
                    <a:lnTo>
                      <a:pt x="56" y="176"/>
                    </a:lnTo>
                    <a:lnTo>
                      <a:pt x="46" y="191"/>
                    </a:lnTo>
                    <a:lnTo>
                      <a:pt x="8" y="207"/>
                    </a:lnTo>
                    <a:lnTo>
                      <a:pt x="46" y="191"/>
                    </a:lnTo>
                    <a:lnTo>
                      <a:pt x="43" y="198"/>
                    </a:lnTo>
                    <a:lnTo>
                      <a:pt x="56" y="191"/>
                    </a:lnTo>
                    <a:lnTo>
                      <a:pt x="56" y="198"/>
                    </a:lnTo>
                    <a:lnTo>
                      <a:pt x="60" y="231"/>
                    </a:lnTo>
                    <a:lnTo>
                      <a:pt x="99" y="272"/>
                    </a:lnTo>
                    <a:lnTo>
                      <a:pt x="60" y="229"/>
                    </a:lnTo>
                    <a:lnTo>
                      <a:pt x="60" y="212"/>
                    </a:lnTo>
                    <a:lnTo>
                      <a:pt x="64" y="199"/>
                    </a:lnTo>
                    <a:lnTo>
                      <a:pt x="69" y="191"/>
                    </a:lnTo>
                    <a:lnTo>
                      <a:pt x="77" y="175"/>
                    </a:lnTo>
                    <a:lnTo>
                      <a:pt x="87" y="181"/>
                    </a:lnTo>
                    <a:lnTo>
                      <a:pt x="143" y="272"/>
                    </a:lnTo>
                    <a:lnTo>
                      <a:pt x="90" y="181"/>
                    </a:lnTo>
                    <a:lnTo>
                      <a:pt x="90" y="171"/>
                    </a:lnTo>
                    <a:lnTo>
                      <a:pt x="99" y="176"/>
                    </a:lnTo>
                    <a:lnTo>
                      <a:pt x="110" y="264"/>
                    </a:lnTo>
                    <a:lnTo>
                      <a:pt x="104" y="188"/>
                    </a:lnTo>
                    <a:lnTo>
                      <a:pt x="99" y="175"/>
                    </a:lnTo>
                    <a:lnTo>
                      <a:pt x="96" y="168"/>
                    </a:lnTo>
                    <a:lnTo>
                      <a:pt x="99" y="157"/>
                    </a:lnTo>
                    <a:lnTo>
                      <a:pt x="104" y="167"/>
                    </a:lnTo>
                    <a:lnTo>
                      <a:pt x="116" y="186"/>
                    </a:lnTo>
                    <a:lnTo>
                      <a:pt x="130" y="198"/>
                    </a:lnTo>
                    <a:lnTo>
                      <a:pt x="166" y="214"/>
                    </a:lnTo>
                    <a:lnTo>
                      <a:pt x="240" y="245"/>
                    </a:lnTo>
                    <a:lnTo>
                      <a:pt x="143" y="199"/>
                    </a:lnTo>
                    <a:lnTo>
                      <a:pt x="126" y="188"/>
                    </a:lnTo>
                    <a:lnTo>
                      <a:pt x="116" y="181"/>
                    </a:lnTo>
                    <a:lnTo>
                      <a:pt x="110" y="171"/>
                    </a:lnTo>
                    <a:lnTo>
                      <a:pt x="113" y="145"/>
                    </a:lnTo>
                    <a:lnTo>
                      <a:pt x="116" y="152"/>
                    </a:lnTo>
                    <a:lnTo>
                      <a:pt x="116" y="137"/>
                    </a:lnTo>
                    <a:lnTo>
                      <a:pt x="116" y="134"/>
                    </a:lnTo>
                    <a:lnTo>
                      <a:pt x="126" y="145"/>
                    </a:lnTo>
                    <a:lnTo>
                      <a:pt x="209" y="233"/>
                    </a:lnTo>
                    <a:lnTo>
                      <a:pt x="139" y="162"/>
                    </a:lnTo>
                    <a:lnTo>
                      <a:pt x="130" y="155"/>
                    </a:lnTo>
                    <a:lnTo>
                      <a:pt x="126" y="145"/>
                    </a:lnTo>
                    <a:lnTo>
                      <a:pt x="126" y="119"/>
                    </a:lnTo>
                    <a:lnTo>
                      <a:pt x="130" y="121"/>
                    </a:lnTo>
                    <a:lnTo>
                      <a:pt x="135" y="106"/>
                    </a:lnTo>
                    <a:lnTo>
                      <a:pt x="148" y="111"/>
                    </a:lnTo>
                    <a:lnTo>
                      <a:pt x="213" y="209"/>
                    </a:lnTo>
                    <a:lnTo>
                      <a:pt x="178" y="162"/>
                    </a:lnTo>
                    <a:lnTo>
                      <a:pt x="166" y="141"/>
                    </a:lnTo>
                    <a:lnTo>
                      <a:pt x="148" y="121"/>
                    </a:lnTo>
                    <a:lnTo>
                      <a:pt x="148" y="110"/>
                    </a:lnTo>
                    <a:lnTo>
                      <a:pt x="143" y="90"/>
                    </a:lnTo>
                    <a:lnTo>
                      <a:pt x="152" y="93"/>
                    </a:lnTo>
                    <a:lnTo>
                      <a:pt x="187" y="191"/>
                    </a:lnTo>
                    <a:lnTo>
                      <a:pt x="148" y="85"/>
                    </a:lnTo>
                    <a:lnTo>
                      <a:pt x="148" y="77"/>
                    </a:lnTo>
                    <a:lnTo>
                      <a:pt x="152" y="83"/>
                    </a:lnTo>
                    <a:lnTo>
                      <a:pt x="152" y="62"/>
                    </a:lnTo>
                    <a:lnTo>
                      <a:pt x="161" y="69"/>
                    </a:lnTo>
                    <a:lnTo>
                      <a:pt x="161" y="57"/>
                    </a:lnTo>
                    <a:lnTo>
                      <a:pt x="174" y="64"/>
                    </a:lnTo>
                    <a:lnTo>
                      <a:pt x="192" y="88"/>
                    </a:lnTo>
                    <a:lnTo>
                      <a:pt x="213" y="103"/>
                    </a:lnTo>
                    <a:lnTo>
                      <a:pt x="253" y="126"/>
                    </a:lnTo>
                    <a:lnTo>
                      <a:pt x="275" y="147"/>
                    </a:lnTo>
                    <a:lnTo>
                      <a:pt x="213" y="103"/>
                    </a:lnTo>
                    <a:lnTo>
                      <a:pt x="195" y="90"/>
                    </a:lnTo>
                    <a:lnTo>
                      <a:pt x="178" y="74"/>
                    </a:lnTo>
                    <a:lnTo>
                      <a:pt x="174" y="62"/>
                    </a:lnTo>
                    <a:lnTo>
                      <a:pt x="166" y="40"/>
                    </a:lnTo>
                    <a:lnTo>
                      <a:pt x="169" y="43"/>
                    </a:lnTo>
                    <a:lnTo>
                      <a:pt x="178" y="40"/>
                    </a:lnTo>
                    <a:lnTo>
                      <a:pt x="174" y="31"/>
                    </a:lnTo>
                    <a:lnTo>
                      <a:pt x="183" y="40"/>
                    </a:lnTo>
                    <a:lnTo>
                      <a:pt x="192" y="49"/>
                    </a:lnTo>
                    <a:lnTo>
                      <a:pt x="213" y="59"/>
                    </a:lnTo>
                    <a:lnTo>
                      <a:pt x="245" y="69"/>
                    </a:lnTo>
                    <a:lnTo>
                      <a:pt x="306" y="93"/>
                    </a:lnTo>
                    <a:lnTo>
                      <a:pt x="205" y="57"/>
                    </a:lnTo>
                    <a:lnTo>
                      <a:pt x="192" y="47"/>
                    </a:lnTo>
                    <a:lnTo>
                      <a:pt x="187" y="43"/>
                    </a:lnTo>
                    <a:lnTo>
                      <a:pt x="187" y="18"/>
                    </a:lnTo>
                    <a:lnTo>
                      <a:pt x="195" y="26"/>
                    </a:lnTo>
                    <a:lnTo>
                      <a:pt x="209" y="38"/>
                    </a:lnTo>
                    <a:lnTo>
                      <a:pt x="236" y="57"/>
                    </a:lnTo>
                    <a:lnTo>
                      <a:pt x="270" y="77"/>
                    </a:lnTo>
                    <a:lnTo>
                      <a:pt x="279" y="85"/>
                    </a:lnTo>
                    <a:lnTo>
                      <a:pt x="204" y="38"/>
                    </a:lnTo>
                    <a:lnTo>
                      <a:pt x="195" y="21"/>
                    </a:lnTo>
                    <a:lnTo>
                      <a:pt x="200" y="9"/>
                    </a:lnTo>
                    <a:lnTo>
                      <a:pt x="179" y="2"/>
                    </a:lnTo>
                    <a:lnTo>
                      <a:pt x="173" y="3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62" name="Freeform 52"/>
              <p:cNvSpPr/>
              <p:nvPr/>
            </p:nvSpPr>
            <p:spPr bwMode="ltGray">
              <a:xfrm>
                <a:off x="1375" y="3880"/>
                <a:ext cx="232" cy="268"/>
              </a:xfrm>
              <a:custGeom>
                <a:cxnLst>
                  <a:cxn ang="0">
                    <a:pos x="54" y="267"/>
                  </a:cxn>
                  <a:cxn ang="0">
                    <a:pos x="8" y="153"/>
                  </a:cxn>
                  <a:cxn ang="0">
                    <a:pos x="4" y="148"/>
                  </a:cxn>
                  <a:cxn ang="0">
                    <a:pos x="1" y="139"/>
                  </a:cxn>
                  <a:cxn ang="0">
                    <a:pos x="1" y="129"/>
                  </a:cxn>
                  <a:cxn ang="0">
                    <a:pos x="0" y="119"/>
                  </a:cxn>
                  <a:cxn ang="0">
                    <a:pos x="1" y="108"/>
                  </a:cxn>
                  <a:cxn ang="0">
                    <a:pos x="6" y="92"/>
                  </a:cxn>
                  <a:cxn ang="0">
                    <a:pos x="32" y="29"/>
                  </a:cxn>
                  <a:cxn ang="0">
                    <a:pos x="39" y="24"/>
                  </a:cxn>
                  <a:cxn ang="0">
                    <a:pos x="49" y="13"/>
                  </a:cxn>
                  <a:cxn ang="0">
                    <a:pos x="62" y="6"/>
                  </a:cxn>
                  <a:cxn ang="0">
                    <a:pos x="81" y="1"/>
                  </a:cxn>
                  <a:cxn ang="0">
                    <a:pos x="96" y="0"/>
                  </a:cxn>
                  <a:cxn ang="0">
                    <a:pos x="109" y="3"/>
                  </a:cxn>
                  <a:cxn ang="0">
                    <a:pos x="125" y="8"/>
                  </a:cxn>
                  <a:cxn ang="0">
                    <a:pos x="144" y="19"/>
                  </a:cxn>
                  <a:cxn ang="0">
                    <a:pos x="166" y="31"/>
                  </a:cxn>
                  <a:cxn ang="0">
                    <a:pos x="179" y="41"/>
                  </a:cxn>
                  <a:cxn ang="0">
                    <a:pos x="189" y="52"/>
                  </a:cxn>
                  <a:cxn ang="0">
                    <a:pos x="194" y="60"/>
                  </a:cxn>
                  <a:cxn ang="0">
                    <a:pos x="213" y="93"/>
                  </a:cxn>
                  <a:cxn ang="0">
                    <a:pos x="214" y="95"/>
                  </a:cxn>
                  <a:cxn ang="0">
                    <a:pos x="219" y="109"/>
                  </a:cxn>
                  <a:cxn ang="0">
                    <a:pos x="221" y="119"/>
                  </a:cxn>
                  <a:cxn ang="0">
                    <a:pos x="231" y="169"/>
                  </a:cxn>
                  <a:cxn ang="0">
                    <a:pos x="218" y="140"/>
                  </a:cxn>
                  <a:cxn ang="0">
                    <a:pos x="206" y="118"/>
                  </a:cxn>
                  <a:cxn ang="0">
                    <a:pos x="194" y="95"/>
                  </a:cxn>
                  <a:cxn ang="0">
                    <a:pos x="178" y="72"/>
                  </a:cxn>
                  <a:cxn ang="0">
                    <a:pos x="122" y="20"/>
                  </a:cxn>
                  <a:cxn ang="0">
                    <a:pos x="109" y="14"/>
                  </a:cxn>
                  <a:cxn ang="0">
                    <a:pos x="96" y="11"/>
                  </a:cxn>
                  <a:cxn ang="0">
                    <a:pos x="86" y="11"/>
                  </a:cxn>
                  <a:cxn ang="0">
                    <a:pos x="75" y="17"/>
                  </a:cxn>
                  <a:cxn ang="0">
                    <a:pos x="60" y="35"/>
                  </a:cxn>
                  <a:cxn ang="0">
                    <a:pos x="44" y="97"/>
                  </a:cxn>
                  <a:cxn ang="0">
                    <a:pos x="28" y="139"/>
                  </a:cxn>
                  <a:cxn ang="0">
                    <a:pos x="27" y="148"/>
                  </a:cxn>
                  <a:cxn ang="0">
                    <a:pos x="28" y="158"/>
                  </a:cxn>
                  <a:cxn ang="0">
                    <a:pos x="31" y="168"/>
                  </a:cxn>
                  <a:cxn ang="0">
                    <a:pos x="43" y="189"/>
                  </a:cxn>
                  <a:cxn ang="0">
                    <a:pos x="35" y="169"/>
                  </a:cxn>
                  <a:cxn ang="0">
                    <a:pos x="51" y="210"/>
                  </a:cxn>
                  <a:cxn ang="0">
                    <a:pos x="59" y="231"/>
                  </a:cxn>
                  <a:cxn ang="0">
                    <a:pos x="62" y="247"/>
                  </a:cxn>
                  <a:cxn ang="0">
                    <a:pos x="56" y="263"/>
                  </a:cxn>
                  <a:cxn ang="0">
                    <a:pos x="54" y="267"/>
                  </a:cxn>
                </a:cxnLst>
                <a:rect l="0" t="0" r="r" b="b"/>
                <a:pathLst>
                  <a:path w="231" h="268">
                    <a:moveTo>
                      <a:pt x="54" y="267"/>
                    </a:moveTo>
                    <a:lnTo>
                      <a:pt x="8" y="153"/>
                    </a:lnTo>
                    <a:lnTo>
                      <a:pt x="4" y="148"/>
                    </a:lnTo>
                    <a:lnTo>
                      <a:pt x="1" y="139"/>
                    </a:lnTo>
                    <a:lnTo>
                      <a:pt x="1" y="129"/>
                    </a:lnTo>
                    <a:lnTo>
                      <a:pt x="0" y="119"/>
                    </a:lnTo>
                    <a:lnTo>
                      <a:pt x="1" y="108"/>
                    </a:lnTo>
                    <a:lnTo>
                      <a:pt x="6" y="92"/>
                    </a:lnTo>
                    <a:lnTo>
                      <a:pt x="32" y="29"/>
                    </a:lnTo>
                    <a:lnTo>
                      <a:pt x="39" y="24"/>
                    </a:lnTo>
                    <a:lnTo>
                      <a:pt x="49" y="13"/>
                    </a:lnTo>
                    <a:lnTo>
                      <a:pt x="62" y="6"/>
                    </a:lnTo>
                    <a:lnTo>
                      <a:pt x="81" y="1"/>
                    </a:lnTo>
                    <a:lnTo>
                      <a:pt x="96" y="0"/>
                    </a:lnTo>
                    <a:lnTo>
                      <a:pt x="109" y="3"/>
                    </a:lnTo>
                    <a:lnTo>
                      <a:pt x="125" y="8"/>
                    </a:lnTo>
                    <a:lnTo>
                      <a:pt x="144" y="19"/>
                    </a:lnTo>
                    <a:lnTo>
                      <a:pt x="166" y="31"/>
                    </a:lnTo>
                    <a:lnTo>
                      <a:pt x="179" y="41"/>
                    </a:lnTo>
                    <a:lnTo>
                      <a:pt x="189" y="52"/>
                    </a:lnTo>
                    <a:lnTo>
                      <a:pt x="194" y="60"/>
                    </a:lnTo>
                    <a:lnTo>
                      <a:pt x="213" y="93"/>
                    </a:lnTo>
                    <a:lnTo>
                      <a:pt x="214" y="95"/>
                    </a:lnTo>
                    <a:lnTo>
                      <a:pt x="219" y="109"/>
                    </a:lnTo>
                    <a:lnTo>
                      <a:pt x="221" y="119"/>
                    </a:lnTo>
                    <a:lnTo>
                      <a:pt x="231" y="169"/>
                    </a:lnTo>
                    <a:lnTo>
                      <a:pt x="218" y="140"/>
                    </a:lnTo>
                    <a:lnTo>
                      <a:pt x="206" y="118"/>
                    </a:lnTo>
                    <a:lnTo>
                      <a:pt x="194" y="95"/>
                    </a:lnTo>
                    <a:lnTo>
                      <a:pt x="178" y="72"/>
                    </a:lnTo>
                    <a:lnTo>
                      <a:pt x="122" y="20"/>
                    </a:lnTo>
                    <a:lnTo>
                      <a:pt x="109" y="14"/>
                    </a:lnTo>
                    <a:lnTo>
                      <a:pt x="96" y="11"/>
                    </a:lnTo>
                    <a:lnTo>
                      <a:pt x="86" y="11"/>
                    </a:lnTo>
                    <a:lnTo>
                      <a:pt x="75" y="17"/>
                    </a:lnTo>
                    <a:lnTo>
                      <a:pt x="60" y="35"/>
                    </a:lnTo>
                    <a:lnTo>
                      <a:pt x="44" y="97"/>
                    </a:lnTo>
                    <a:lnTo>
                      <a:pt x="28" y="139"/>
                    </a:lnTo>
                    <a:lnTo>
                      <a:pt x="27" y="148"/>
                    </a:lnTo>
                    <a:lnTo>
                      <a:pt x="28" y="158"/>
                    </a:lnTo>
                    <a:lnTo>
                      <a:pt x="31" y="168"/>
                    </a:lnTo>
                    <a:lnTo>
                      <a:pt x="43" y="189"/>
                    </a:lnTo>
                    <a:lnTo>
                      <a:pt x="35" y="169"/>
                    </a:lnTo>
                    <a:lnTo>
                      <a:pt x="51" y="210"/>
                    </a:lnTo>
                    <a:lnTo>
                      <a:pt x="59" y="231"/>
                    </a:lnTo>
                    <a:lnTo>
                      <a:pt x="62" y="247"/>
                    </a:lnTo>
                    <a:lnTo>
                      <a:pt x="56" y="263"/>
                    </a:lnTo>
                    <a:lnTo>
                      <a:pt x="54" y="267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63" name="Freeform 53"/>
              <p:cNvSpPr/>
              <p:nvPr/>
            </p:nvSpPr>
            <p:spPr bwMode="ltGray">
              <a:xfrm>
                <a:off x="1254" y="3784"/>
                <a:ext cx="257" cy="256"/>
              </a:xfrm>
              <a:custGeom>
                <a:cxnLst>
                  <a:cxn ang="0">
                    <a:pos x="252" y="39"/>
                  </a:cxn>
                  <a:cxn ang="0">
                    <a:pos x="234" y="22"/>
                  </a:cxn>
                  <a:cxn ang="0">
                    <a:pos x="225" y="16"/>
                  </a:cxn>
                  <a:cxn ang="0">
                    <a:pos x="206" y="11"/>
                  </a:cxn>
                  <a:cxn ang="0">
                    <a:pos x="189" y="6"/>
                  </a:cxn>
                  <a:cxn ang="0">
                    <a:pos x="165" y="1"/>
                  </a:cxn>
                  <a:cxn ang="0">
                    <a:pos x="145" y="0"/>
                  </a:cxn>
                  <a:cxn ang="0">
                    <a:pos x="126" y="2"/>
                  </a:cxn>
                  <a:cxn ang="0">
                    <a:pos x="105" y="4"/>
                  </a:cxn>
                  <a:cxn ang="0">
                    <a:pos x="81" y="9"/>
                  </a:cxn>
                  <a:cxn ang="0">
                    <a:pos x="66" y="18"/>
                  </a:cxn>
                  <a:cxn ang="0">
                    <a:pos x="51" y="33"/>
                  </a:cxn>
                  <a:cxn ang="0">
                    <a:pos x="35" y="43"/>
                  </a:cxn>
                  <a:cxn ang="0">
                    <a:pos x="24" y="54"/>
                  </a:cxn>
                  <a:cxn ang="0">
                    <a:pos x="9" y="69"/>
                  </a:cxn>
                  <a:cxn ang="0">
                    <a:pos x="0" y="99"/>
                  </a:cxn>
                  <a:cxn ang="0">
                    <a:pos x="3" y="122"/>
                  </a:cxn>
                  <a:cxn ang="0">
                    <a:pos x="14" y="155"/>
                  </a:cxn>
                  <a:cxn ang="0">
                    <a:pos x="35" y="185"/>
                  </a:cxn>
                  <a:cxn ang="0">
                    <a:pos x="81" y="255"/>
                  </a:cxn>
                  <a:cxn ang="0">
                    <a:pos x="64" y="180"/>
                  </a:cxn>
                  <a:cxn ang="0">
                    <a:pos x="53" y="154"/>
                  </a:cxn>
                  <a:cxn ang="0">
                    <a:pos x="48" y="132"/>
                  </a:cxn>
                  <a:cxn ang="0">
                    <a:pos x="44" y="107"/>
                  </a:cxn>
                  <a:cxn ang="0">
                    <a:pos x="51" y="81"/>
                  </a:cxn>
                  <a:cxn ang="0">
                    <a:pos x="57" y="60"/>
                  </a:cxn>
                  <a:cxn ang="0">
                    <a:pos x="69" y="34"/>
                  </a:cxn>
                  <a:cxn ang="0">
                    <a:pos x="88" y="22"/>
                  </a:cxn>
                  <a:cxn ang="0">
                    <a:pos x="112" y="18"/>
                  </a:cxn>
                  <a:cxn ang="0">
                    <a:pos x="174" y="16"/>
                  </a:cxn>
                  <a:cxn ang="0">
                    <a:pos x="213" y="24"/>
                  </a:cxn>
                  <a:cxn ang="0">
                    <a:pos x="256" y="43"/>
                  </a:cxn>
                  <a:cxn ang="0">
                    <a:pos x="252" y="39"/>
                  </a:cxn>
                </a:cxnLst>
                <a:rect l="0" t="0" r="r" b="b"/>
                <a:pathLst>
                  <a:path w="257" h="256">
                    <a:moveTo>
                      <a:pt x="252" y="39"/>
                    </a:moveTo>
                    <a:lnTo>
                      <a:pt x="234" y="22"/>
                    </a:lnTo>
                    <a:lnTo>
                      <a:pt x="225" y="16"/>
                    </a:lnTo>
                    <a:lnTo>
                      <a:pt x="206" y="11"/>
                    </a:lnTo>
                    <a:lnTo>
                      <a:pt x="189" y="6"/>
                    </a:lnTo>
                    <a:lnTo>
                      <a:pt x="165" y="1"/>
                    </a:lnTo>
                    <a:lnTo>
                      <a:pt x="145" y="0"/>
                    </a:lnTo>
                    <a:lnTo>
                      <a:pt x="126" y="2"/>
                    </a:lnTo>
                    <a:lnTo>
                      <a:pt x="105" y="4"/>
                    </a:lnTo>
                    <a:lnTo>
                      <a:pt x="81" y="9"/>
                    </a:lnTo>
                    <a:lnTo>
                      <a:pt x="66" y="18"/>
                    </a:lnTo>
                    <a:lnTo>
                      <a:pt x="51" y="33"/>
                    </a:lnTo>
                    <a:lnTo>
                      <a:pt x="35" y="43"/>
                    </a:lnTo>
                    <a:lnTo>
                      <a:pt x="24" y="54"/>
                    </a:lnTo>
                    <a:lnTo>
                      <a:pt x="9" y="69"/>
                    </a:lnTo>
                    <a:lnTo>
                      <a:pt x="0" y="99"/>
                    </a:lnTo>
                    <a:lnTo>
                      <a:pt x="3" y="122"/>
                    </a:lnTo>
                    <a:lnTo>
                      <a:pt x="14" y="155"/>
                    </a:lnTo>
                    <a:lnTo>
                      <a:pt x="35" y="185"/>
                    </a:lnTo>
                    <a:lnTo>
                      <a:pt x="81" y="255"/>
                    </a:lnTo>
                    <a:lnTo>
                      <a:pt x="64" y="180"/>
                    </a:lnTo>
                    <a:lnTo>
                      <a:pt x="53" y="154"/>
                    </a:lnTo>
                    <a:lnTo>
                      <a:pt x="48" y="132"/>
                    </a:lnTo>
                    <a:lnTo>
                      <a:pt x="44" y="107"/>
                    </a:lnTo>
                    <a:lnTo>
                      <a:pt x="51" y="81"/>
                    </a:lnTo>
                    <a:lnTo>
                      <a:pt x="57" y="60"/>
                    </a:lnTo>
                    <a:lnTo>
                      <a:pt x="69" y="34"/>
                    </a:lnTo>
                    <a:lnTo>
                      <a:pt x="88" y="22"/>
                    </a:lnTo>
                    <a:lnTo>
                      <a:pt x="112" y="18"/>
                    </a:lnTo>
                    <a:lnTo>
                      <a:pt x="174" y="16"/>
                    </a:lnTo>
                    <a:lnTo>
                      <a:pt x="213" y="24"/>
                    </a:lnTo>
                    <a:lnTo>
                      <a:pt x="256" y="43"/>
                    </a:lnTo>
                    <a:lnTo>
                      <a:pt x="252" y="39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64" name="Freeform 54"/>
              <p:cNvSpPr/>
              <p:nvPr/>
            </p:nvSpPr>
            <p:spPr bwMode="ltGray">
              <a:xfrm>
                <a:off x="1437" y="3598"/>
                <a:ext cx="267" cy="252"/>
              </a:xfrm>
              <a:custGeom>
                <a:cxnLst>
                  <a:cxn ang="0">
                    <a:pos x="77" y="251"/>
                  </a:cxn>
                  <a:cxn ang="0">
                    <a:pos x="59" y="207"/>
                  </a:cxn>
                  <a:cxn ang="0">
                    <a:pos x="51" y="190"/>
                  </a:cxn>
                  <a:cxn ang="0">
                    <a:pos x="32" y="166"/>
                  </a:cxn>
                  <a:cxn ang="0">
                    <a:pos x="12" y="145"/>
                  </a:cxn>
                  <a:cxn ang="0">
                    <a:pos x="2" y="132"/>
                  </a:cxn>
                  <a:cxn ang="0">
                    <a:pos x="0" y="119"/>
                  </a:cxn>
                  <a:cxn ang="0">
                    <a:pos x="4" y="100"/>
                  </a:cxn>
                  <a:cxn ang="0">
                    <a:pos x="8" y="82"/>
                  </a:cxn>
                  <a:cxn ang="0">
                    <a:pos x="37" y="34"/>
                  </a:cxn>
                  <a:cxn ang="0">
                    <a:pos x="51" y="23"/>
                  </a:cxn>
                  <a:cxn ang="0">
                    <a:pos x="75" y="11"/>
                  </a:cxn>
                  <a:cxn ang="0">
                    <a:pos x="96" y="2"/>
                  </a:cxn>
                  <a:cxn ang="0">
                    <a:pos x="123" y="0"/>
                  </a:cxn>
                  <a:cxn ang="0">
                    <a:pos x="145" y="4"/>
                  </a:cxn>
                  <a:cxn ang="0">
                    <a:pos x="173" y="11"/>
                  </a:cxn>
                  <a:cxn ang="0">
                    <a:pos x="199" y="26"/>
                  </a:cxn>
                  <a:cxn ang="0">
                    <a:pos x="208" y="36"/>
                  </a:cxn>
                  <a:cxn ang="0">
                    <a:pos x="225" y="50"/>
                  </a:cxn>
                  <a:cxn ang="0">
                    <a:pos x="239" y="64"/>
                  </a:cxn>
                  <a:cxn ang="0">
                    <a:pos x="263" y="130"/>
                  </a:cxn>
                  <a:cxn ang="0">
                    <a:pos x="266" y="142"/>
                  </a:cxn>
                  <a:cxn ang="0">
                    <a:pos x="261" y="164"/>
                  </a:cxn>
                  <a:cxn ang="0">
                    <a:pos x="246" y="226"/>
                  </a:cxn>
                  <a:cxn ang="0">
                    <a:pos x="247" y="165"/>
                  </a:cxn>
                  <a:cxn ang="0">
                    <a:pos x="239" y="139"/>
                  </a:cxn>
                  <a:cxn ang="0">
                    <a:pos x="233" y="123"/>
                  </a:cxn>
                  <a:cxn ang="0">
                    <a:pos x="223" y="100"/>
                  </a:cxn>
                  <a:cxn ang="0">
                    <a:pos x="212" y="79"/>
                  </a:cxn>
                  <a:cxn ang="0">
                    <a:pos x="196" y="58"/>
                  </a:cxn>
                  <a:cxn ang="0">
                    <a:pos x="177" y="38"/>
                  </a:cxn>
                  <a:cxn ang="0">
                    <a:pos x="161" y="21"/>
                  </a:cxn>
                  <a:cxn ang="0">
                    <a:pos x="145" y="11"/>
                  </a:cxn>
                  <a:cxn ang="0">
                    <a:pos x="126" y="7"/>
                  </a:cxn>
                  <a:cxn ang="0">
                    <a:pos x="107" y="11"/>
                  </a:cxn>
                  <a:cxn ang="0">
                    <a:pos x="94" y="19"/>
                  </a:cxn>
                  <a:cxn ang="0">
                    <a:pos x="85" y="36"/>
                  </a:cxn>
                  <a:cxn ang="0">
                    <a:pos x="85" y="48"/>
                  </a:cxn>
                  <a:cxn ang="0">
                    <a:pos x="80" y="72"/>
                  </a:cxn>
                  <a:cxn ang="0">
                    <a:pos x="72" y="85"/>
                  </a:cxn>
                  <a:cxn ang="0">
                    <a:pos x="53" y="108"/>
                  </a:cxn>
                  <a:cxn ang="0">
                    <a:pos x="51" y="119"/>
                  </a:cxn>
                  <a:cxn ang="0">
                    <a:pos x="48" y="131"/>
                  </a:cxn>
                  <a:cxn ang="0">
                    <a:pos x="48" y="147"/>
                  </a:cxn>
                  <a:cxn ang="0">
                    <a:pos x="80" y="203"/>
                  </a:cxn>
                  <a:cxn ang="0">
                    <a:pos x="77" y="251"/>
                  </a:cxn>
                </a:cxnLst>
                <a:rect l="0" t="0" r="r" b="b"/>
                <a:pathLst>
                  <a:path w="267" h="251">
                    <a:moveTo>
                      <a:pt x="77" y="251"/>
                    </a:moveTo>
                    <a:lnTo>
                      <a:pt x="59" y="207"/>
                    </a:lnTo>
                    <a:lnTo>
                      <a:pt x="51" y="190"/>
                    </a:lnTo>
                    <a:lnTo>
                      <a:pt x="32" y="166"/>
                    </a:lnTo>
                    <a:lnTo>
                      <a:pt x="12" y="145"/>
                    </a:lnTo>
                    <a:lnTo>
                      <a:pt x="2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8" y="82"/>
                    </a:lnTo>
                    <a:lnTo>
                      <a:pt x="37" y="34"/>
                    </a:lnTo>
                    <a:lnTo>
                      <a:pt x="51" y="23"/>
                    </a:lnTo>
                    <a:lnTo>
                      <a:pt x="75" y="11"/>
                    </a:lnTo>
                    <a:lnTo>
                      <a:pt x="96" y="2"/>
                    </a:lnTo>
                    <a:lnTo>
                      <a:pt x="123" y="0"/>
                    </a:lnTo>
                    <a:lnTo>
                      <a:pt x="145" y="4"/>
                    </a:lnTo>
                    <a:lnTo>
                      <a:pt x="173" y="11"/>
                    </a:lnTo>
                    <a:lnTo>
                      <a:pt x="199" y="26"/>
                    </a:lnTo>
                    <a:lnTo>
                      <a:pt x="208" y="36"/>
                    </a:lnTo>
                    <a:lnTo>
                      <a:pt x="225" y="50"/>
                    </a:lnTo>
                    <a:lnTo>
                      <a:pt x="239" y="64"/>
                    </a:lnTo>
                    <a:lnTo>
                      <a:pt x="263" y="130"/>
                    </a:lnTo>
                    <a:lnTo>
                      <a:pt x="266" y="142"/>
                    </a:lnTo>
                    <a:lnTo>
                      <a:pt x="261" y="164"/>
                    </a:lnTo>
                    <a:lnTo>
                      <a:pt x="246" y="226"/>
                    </a:lnTo>
                    <a:lnTo>
                      <a:pt x="247" y="165"/>
                    </a:lnTo>
                    <a:lnTo>
                      <a:pt x="239" y="139"/>
                    </a:lnTo>
                    <a:lnTo>
                      <a:pt x="233" y="123"/>
                    </a:lnTo>
                    <a:lnTo>
                      <a:pt x="223" y="100"/>
                    </a:lnTo>
                    <a:lnTo>
                      <a:pt x="212" y="79"/>
                    </a:lnTo>
                    <a:lnTo>
                      <a:pt x="196" y="58"/>
                    </a:lnTo>
                    <a:lnTo>
                      <a:pt x="177" y="38"/>
                    </a:lnTo>
                    <a:lnTo>
                      <a:pt x="161" y="21"/>
                    </a:lnTo>
                    <a:lnTo>
                      <a:pt x="145" y="11"/>
                    </a:lnTo>
                    <a:lnTo>
                      <a:pt x="126" y="7"/>
                    </a:lnTo>
                    <a:lnTo>
                      <a:pt x="107" y="11"/>
                    </a:lnTo>
                    <a:lnTo>
                      <a:pt x="94" y="19"/>
                    </a:lnTo>
                    <a:lnTo>
                      <a:pt x="85" y="36"/>
                    </a:lnTo>
                    <a:lnTo>
                      <a:pt x="85" y="48"/>
                    </a:lnTo>
                    <a:lnTo>
                      <a:pt x="80" y="72"/>
                    </a:lnTo>
                    <a:lnTo>
                      <a:pt x="72" y="85"/>
                    </a:lnTo>
                    <a:lnTo>
                      <a:pt x="53" y="108"/>
                    </a:lnTo>
                    <a:lnTo>
                      <a:pt x="51" y="119"/>
                    </a:lnTo>
                    <a:lnTo>
                      <a:pt x="48" y="131"/>
                    </a:lnTo>
                    <a:lnTo>
                      <a:pt x="48" y="147"/>
                    </a:lnTo>
                    <a:lnTo>
                      <a:pt x="80" y="203"/>
                    </a:lnTo>
                    <a:lnTo>
                      <a:pt x="77" y="251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65" name="Freeform 55"/>
              <p:cNvSpPr/>
              <p:nvPr/>
            </p:nvSpPr>
            <p:spPr bwMode="ltGray">
              <a:xfrm>
                <a:off x="1580" y="3347"/>
                <a:ext cx="352" cy="364"/>
              </a:xfrm>
              <a:custGeom>
                <a:cxnLst>
                  <a:cxn ang="0">
                    <a:pos x="330" y="8"/>
                  </a:cxn>
                  <a:cxn ang="0">
                    <a:pos x="328" y="0"/>
                  </a:cxn>
                  <a:cxn ang="0">
                    <a:pos x="302" y="3"/>
                  </a:cxn>
                  <a:cxn ang="0">
                    <a:pos x="289" y="12"/>
                  </a:cxn>
                  <a:cxn ang="0">
                    <a:pos x="9" y="79"/>
                  </a:cxn>
                  <a:cxn ang="0">
                    <a:pos x="258" y="32"/>
                  </a:cxn>
                  <a:cxn ang="0">
                    <a:pos x="261" y="40"/>
                  </a:cxn>
                  <a:cxn ang="0">
                    <a:pos x="139" y="97"/>
                  </a:cxn>
                  <a:cxn ang="0">
                    <a:pos x="290" y="53"/>
                  </a:cxn>
                  <a:cxn ang="0">
                    <a:pos x="270" y="71"/>
                  </a:cxn>
                  <a:cxn ang="0">
                    <a:pos x="223" y="102"/>
                  </a:cxn>
                  <a:cxn ang="0">
                    <a:pos x="76" y="185"/>
                  </a:cxn>
                  <a:cxn ang="0">
                    <a:pos x="82" y="178"/>
                  </a:cxn>
                  <a:cxn ang="0">
                    <a:pos x="177" y="127"/>
                  </a:cxn>
                  <a:cxn ang="0">
                    <a:pos x="253" y="87"/>
                  </a:cxn>
                  <a:cxn ang="0">
                    <a:pos x="289" y="68"/>
                  </a:cxn>
                  <a:cxn ang="0">
                    <a:pos x="294" y="75"/>
                  </a:cxn>
                  <a:cxn ang="0">
                    <a:pos x="253" y="100"/>
                  </a:cxn>
                  <a:cxn ang="0">
                    <a:pos x="195" y="135"/>
                  </a:cxn>
                  <a:cxn ang="0">
                    <a:pos x="270" y="87"/>
                  </a:cxn>
                  <a:cxn ang="0">
                    <a:pos x="294" y="75"/>
                  </a:cxn>
                  <a:cxn ang="0">
                    <a:pos x="298" y="89"/>
                  </a:cxn>
                  <a:cxn ang="0">
                    <a:pos x="270" y="112"/>
                  </a:cxn>
                  <a:cxn ang="0">
                    <a:pos x="195" y="144"/>
                  </a:cxn>
                  <a:cxn ang="0">
                    <a:pos x="129" y="173"/>
                  </a:cxn>
                  <a:cxn ang="0">
                    <a:pos x="205" y="143"/>
                  </a:cxn>
                  <a:cxn ang="0">
                    <a:pos x="282" y="109"/>
                  </a:cxn>
                  <a:cxn ang="0">
                    <a:pos x="279" y="121"/>
                  </a:cxn>
                  <a:cxn ang="0">
                    <a:pos x="282" y="141"/>
                  </a:cxn>
                  <a:cxn ang="0">
                    <a:pos x="270" y="151"/>
                  </a:cxn>
                  <a:cxn ang="0">
                    <a:pos x="207" y="179"/>
                  </a:cxn>
                  <a:cxn ang="0">
                    <a:pos x="88" y="226"/>
                  </a:cxn>
                  <a:cxn ang="0">
                    <a:pos x="105" y="216"/>
                  </a:cxn>
                  <a:cxn ang="0">
                    <a:pos x="253" y="159"/>
                  </a:cxn>
                  <a:cxn ang="0">
                    <a:pos x="300" y="136"/>
                  </a:cxn>
                  <a:cxn ang="0">
                    <a:pos x="181" y="208"/>
                  </a:cxn>
                  <a:cxn ang="0">
                    <a:pos x="298" y="157"/>
                  </a:cxn>
                  <a:cxn ang="0">
                    <a:pos x="294" y="178"/>
                  </a:cxn>
                  <a:cxn ang="0">
                    <a:pos x="236" y="226"/>
                  </a:cxn>
                  <a:cxn ang="0">
                    <a:pos x="135" y="261"/>
                  </a:cxn>
                  <a:cxn ang="0">
                    <a:pos x="41" y="292"/>
                  </a:cxn>
                  <a:cxn ang="0">
                    <a:pos x="183" y="249"/>
                  </a:cxn>
                  <a:cxn ang="0">
                    <a:pos x="240" y="223"/>
                  </a:cxn>
                  <a:cxn ang="0">
                    <a:pos x="294" y="185"/>
                  </a:cxn>
                  <a:cxn ang="0">
                    <a:pos x="289" y="203"/>
                  </a:cxn>
                  <a:cxn ang="0">
                    <a:pos x="285" y="219"/>
                  </a:cxn>
                  <a:cxn ang="0">
                    <a:pos x="289" y="235"/>
                  </a:cxn>
                  <a:cxn ang="0">
                    <a:pos x="236" y="267"/>
                  </a:cxn>
                  <a:cxn ang="0">
                    <a:pos x="138" y="296"/>
                  </a:cxn>
                  <a:cxn ang="0">
                    <a:pos x="145" y="293"/>
                  </a:cxn>
                  <a:cxn ang="0">
                    <a:pos x="264" y="255"/>
                  </a:cxn>
                  <a:cxn ang="0">
                    <a:pos x="259" y="265"/>
                  </a:cxn>
                  <a:cxn ang="0">
                    <a:pos x="266" y="270"/>
                  </a:cxn>
                  <a:cxn ang="0">
                    <a:pos x="270" y="279"/>
                  </a:cxn>
                  <a:cxn ang="0">
                    <a:pos x="212" y="308"/>
                  </a:cxn>
                  <a:cxn ang="0">
                    <a:pos x="146" y="314"/>
                  </a:cxn>
                  <a:cxn ang="0">
                    <a:pos x="264" y="289"/>
                  </a:cxn>
                  <a:cxn ang="0">
                    <a:pos x="259" y="303"/>
                  </a:cxn>
                  <a:cxn ang="0">
                    <a:pos x="267" y="312"/>
                  </a:cxn>
                  <a:cxn ang="0">
                    <a:pos x="129" y="363"/>
                  </a:cxn>
                  <a:cxn ang="0">
                    <a:pos x="260" y="324"/>
                  </a:cxn>
                  <a:cxn ang="0">
                    <a:pos x="286" y="309"/>
                  </a:cxn>
                  <a:cxn ang="0">
                    <a:pos x="305" y="297"/>
                  </a:cxn>
                </a:cxnLst>
                <a:rect l="0" t="0" r="r" b="b"/>
                <a:pathLst>
                  <a:path w="352" h="364">
                    <a:moveTo>
                      <a:pt x="325" y="28"/>
                    </a:moveTo>
                    <a:lnTo>
                      <a:pt x="330" y="8"/>
                    </a:lnTo>
                    <a:lnTo>
                      <a:pt x="351" y="7"/>
                    </a:lnTo>
                    <a:lnTo>
                      <a:pt x="328" y="0"/>
                    </a:lnTo>
                    <a:lnTo>
                      <a:pt x="318" y="0"/>
                    </a:lnTo>
                    <a:lnTo>
                      <a:pt x="302" y="3"/>
                    </a:lnTo>
                    <a:lnTo>
                      <a:pt x="302" y="8"/>
                    </a:lnTo>
                    <a:lnTo>
                      <a:pt x="289" y="12"/>
                    </a:lnTo>
                    <a:lnTo>
                      <a:pt x="170" y="64"/>
                    </a:lnTo>
                    <a:lnTo>
                      <a:pt x="9" y="79"/>
                    </a:lnTo>
                    <a:lnTo>
                      <a:pt x="168" y="64"/>
                    </a:lnTo>
                    <a:lnTo>
                      <a:pt x="258" y="32"/>
                    </a:lnTo>
                    <a:lnTo>
                      <a:pt x="289" y="27"/>
                    </a:lnTo>
                    <a:lnTo>
                      <a:pt x="261" y="40"/>
                    </a:lnTo>
                    <a:lnTo>
                      <a:pt x="289" y="42"/>
                    </a:lnTo>
                    <a:lnTo>
                      <a:pt x="139" y="97"/>
                    </a:lnTo>
                    <a:lnTo>
                      <a:pt x="240" y="63"/>
                    </a:lnTo>
                    <a:lnTo>
                      <a:pt x="290" y="53"/>
                    </a:lnTo>
                    <a:lnTo>
                      <a:pt x="289" y="60"/>
                    </a:lnTo>
                    <a:lnTo>
                      <a:pt x="270" y="71"/>
                    </a:lnTo>
                    <a:lnTo>
                      <a:pt x="258" y="81"/>
                    </a:lnTo>
                    <a:lnTo>
                      <a:pt x="223" y="102"/>
                    </a:lnTo>
                    <a:lnTo>
                      <a:pt x="159" y="141"/>
                    </a:lnTo>
                    <a:lnTo>
                      <a:pt x="76" y="185"/>
                    </a:lnTo>
                    <a:lnTo>
                      <a:pt x="11" y="216"/>
                    </a:lnTo>
                    <a:lnTo>
                      <a:pt x="82" y="178"/>
                    </a:lnTo>
                    <a:lnTo>
                      <a:pt x="123" y="156"/>
                    </a:lnTo>
                    <a:lnTo>
                      <a:pt x="177" y="127"/>
                    </a:lnTo>
                    <a:lnTo>
                      <a:pt x="206" y="109"/>
                    </a:lnTo>
                    <a:lnTo>
                      <a:pt x="253" y="87"/>
                    </a:lnTo>
                    <a:lnTo>
                      <a:pt x="270" y="78"/>
                    </a:lnTo>
                    <a:lnTo>
                      <a:pt x="289" y="68"/>
                    </a:lnTo>
                    <a:lnTo>
                      <a:pt x="278" y="69"/>
                    </a:lnTo>
                    <a:lnTo>
                      <a:pt x="294" y="75"/>
                    </a:lnTo>
                    <a:lnTo>
                      <a:pt x="277" y="81"/>
                    </a:lnTo>
                    <a:lnTo>
                      <a:pt x="253" y="100"/>
                    </a:lnTo>
                    <a:lnTo>
                      <a:pt x="225" y="120"/>
                    </a:lnTo>
                    <a:lnTo>
                      <a:pt x="195" y="135"/>
                    </a:lnTo>
                    <a:lnTo>
                      <a:pt x="247" y="102"/>
                    </a:lnTo>
                    <a:lnTo>
                      <a:pt x="270" y="87"/>
                    </a:lnTo>
                    <a:lnTo>
                      <a:pt x="289" y="75"/>
                    </a:lnTo>
                    <a:lnTo>
                      <a:pt x="294" y="75"/>
                    </a:lnTo>
                    <a:lnTo>
                      <a:pt x="282" y="92"/>
                    </a:lnTo>
                    <a:lnTo>
                      <a:pt x="298" y="89"/>
                    </a:lnTo>
                    <a:lnTo>
                      <a:pt x="289" y="100"/>
                    </a:lnTo>
                    <a:lnTo>
                      <a:pt x="270" y="112"/>
                    </a:lnTo>
                    <a:lnTo>
                      <a:pt x="236" y="131"/>
                    </a:lnTo>
                    <a:lnTo>
                      <a:pt x="195" y="144"/>
                    </a:lnTo>
                    <a:lnTo>
                      <a:pt x="159" y="159"/>
                    </a:lnTo>
                    <a:lnTo>
                      <a:pt x="129" y="173"/>
                    </a:lnTo>
                    <a:lnTo>
                      <a:pt x="146" y="166"/>
                    </a:lnTo>
                    <a:lnTo>
                      <a:pt x="205" y="143"/>
                    </a:lnTo>
                    <a:lnTo>
                      <a:pt x="270" y="116"/>
                    </a:lnTo>
                    <a:lnTo>
                      <a:pt x="282" y="109"/>
                    </a:lnTo>
                    <a:lnTo>
                      <a:pt x="294" y="100"/>
                    </a:lnTo>
                    <a:lnTo>
                      <a:pt x="279" y="121"/>
                    </a:lnTo>
                    <a:lnTo>
                      <a:pt x="305" y="112"/>
                    </a:lnTo>
                    <a:lnTo>
                      <a:pt x="282" y="141"/>
                    </a:lnTo>
                    <a:lnTo>
                      <a:pt x="277" y="147"/>
                    </a:lnTo>
                    <a:lnTo>
                      <a:pt x="270" y="151"/>
                    </a:lnTo>
                    <a:lnTo>
                      <a:pt x="240" y="166"/>
                    </a:lnTo>
                    <a:lnTo>
                      <a:pt x="207" y="179"/>
                    </a:lnTo>
                    <a:lnTo>
                      <a:pt x="145" y="204"/>
                    </a:lnTo>
                    <a:lnTo>
                      <a:pt x="88" y="226"/>
                    </a:lnTo>
                    <a:lnTo>
                      <a:pt x="0" y="257"/>
                    </a:lnTo>
                    <a:lnTo>
                      <a:pt x="105" y="216"/>
                    </a:lnTo>
                    <a:lnTo>
                      <a:pt x="212" y="175"/>
                    </a:lnTo>
                    <a:lnTo>
                      <a:pt x="253" y="159"/>
                    </a:lnTo>
                    <a:lnTo>
                      <a:pt x="278" y="142"/>
                    </a:lnTo>
                    <a:lnTo>
                      <a:pt x="300" y="136"/>
                    </a:lnTo>
                    <a:lnTo>
                      <a:pt x="303" y="136"/>
                    </a:lnTo>
                    <a:lnTo>
                      <a:pt x="181" y="208"/>
                    </a:lnTo>
                    <a:lnTo>
                      <a:pt x="276" y="158"/>
                    </a:lnTo>
                    <a:lnTo>
                      <a:pt x="298" y="157"/>
                    </a:lnTo>
                    <a:lnTo>
                      <a:pt x="271" y="184"/>
                    </a:lnTo>
                    <a:lnTo>
                      <a:pt x="294" y="178"/>
                    </a:lnTo>
                    <a:lnTo>
                      <a:pt x="259" y="206"/>
                    </a:lnTo>
                    <a:lnTo>
                      <a:pt x="236" y="226"/>
                    </a:lnTo>
                    <a:lnTo>
                      <a:pt x="195" y="241"/>
                    </a:lnTo>
                    <a:lnTo>
                      <a:pt x="135" y="261"/>
                    </a:lnTo>
                    <a:lnTo>
                      <a:pt x="82" y="279"/>
                    </a:lnTo>
                    <a:lnTo>
                      <a:pt x="41" y="292"/>
                    </a:lnTo>
                    <a:lnTo>
                      <a:pt x="11" y="298"/>
                    </a:lnTo>
                    <a:lnTo>
                      <a:pt x="183" y="249"/>
                    </a:lnTo>
                    <a:lnTo>
                      <a:pt x="222" y="234"/>
                    </a:lnTo>
                    <a:lnTo>
                      <a:pt x="240" y="223"/>
                    </a:lnTo>
                    <a:lnTo>
                      <a:pt x="268" y="204"/>
                    </a:lnTo>
                    <a:lnTo>
                      <a:pt x="294" y="185"/>
                    </a:lnTo>
                    <a:lnTo>
                      <a:pt x="267" y="211"/>
                    </a:lnTo>
                    <a:lnTo>
                      <a:pt x="289" y="203"/>
                    </a:lnTo>
                    <a:lnTo>
                      <a:pt x="266" y="224"/>
                    </a:lnTo>
                    <a:lnTo>
                      <a:pt x="285" y="219"/>
                    </a:lnTo>
                    <a:lnTo>
                      <a:pt x="262" y="244"/>
                    </a:lnTo>
                    <a:lnTo>
                      <a:pt x="289" y="235"/>
                    </a:lnTo>
                    <a:lnTo>
                      <a:pt x="264" y="249"/>
                    </a:lnTo>
                    <a:lnTo>
                      <a:pt x="236" y="267"/>
                    </a:lnTo>
                    <a:lnTo>
                      <a:pt x="212" y="272"/>
                    </a:lnTo>
                    <a:lnTo>
                      <a:pt x="138" y="296"/>
                    </a:lnTo>
                    <a:lnTo>
                      <a:pt x="71" y="308"/>
                    </a:lnTo>
                    <a:lnTo>
                      <a:pt x="145" y="293"/>
                    </a:lnTo>
                    <a:lnTo>
                      <a:pt x="206" y="273"/>
                    </a:lnTo>
                    <a:lnTo>
                      <a:pt x="264" y="255"/>
                    </a:lnTo>
                    <a:lnTo>
                      <a:pt x="282" y="245"/>
                    </a:lnTo>
                    <a:lnTo>
                      <a:pt x="259" y="265"/>
                    </a:lnTo>
                    <a:lnTo>
                      <a:pt x="277" y="261"/>
                    </a:lnTo>
                    <a:lnTo>
                      <a:pt x="266" y="270"/>
                    </a:lnTo>
                    <a:lnTo>
                      <a:pt x="260" y="283"/>
                    </a:lnTo>
                    <a:lnTo>
                      <a:pt x="270" y="279"/>
                    </a:lnTo>
                    <a:lnTo>
                      <a:pt x="256" y="291"/>
                    </a:lnTo>
                    <a:lnTo>
                      <a:pt x="212" y="308"/>
                    </a:lnTo>
                    <a:lnTo>
                      <a:pt x="183" y="310"/>
                    </a:lnTo>
                    <a:lnTo>
                      <a:pt x="146" y="314"/>
                    </a:lnTo>
                    <a:lnTo>
                      <a:pt x="217" y="306"/>
                    </a:lnTo>
                    <a:lnTo>
                      <a:pt x="264" y="289"/>
                    </a:lnTo>
                    <a:lnTo>
                      <a:pt x="277" y="277"/>
                    </a:lnTo>
                    <a:lnTo>
                      <a:pt x="259" y="303"/>
                    </a:lnTo>
                    <a:lnTo>
                      <a:pt x="278" y="297"/>
                    </a:lnTo>
                    <a:lnTo>
                      <a:pt x="267" y="312"/>
                    </a:lnTo>
                    <a:lnTo>
                      <a:pt x="247" y="332"/>
                    </a:lnTo>
                    <a:lnTo>
                      <a:pt x="129" y="363"/>
                    </a:lnTo>
                    <a:lnTo>
                      <a:pt x="248" y="334"/>
                    </a:lnTo>
                    <a:lnTo>
                      <a:pt x="260" y="324"/>
                    </a:lnTo>
                    <a:lnTo>
                      <a:pt x="267" y="318"/>
                    </a:lnTo>
                    <a:lnTo>
                      <a:pt x="286" y="309"/>
                    </a:lnTo>
                    <a:lnTo>
                      <a:pt x="300" y="324"/>
                    </a:lnTo>
                    <a:lnTo>
                      <a:pt x="305" y="297"/>
                    </a:lnTo>
                    <a:lnTo>
                      <a:pt x="325" y="28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66" name="Freeform 56"/>
              <p:cNvSpPr/>
              <p:nvPr/>
            </p:nvSpPr>
            <p:spPr bwMode="ltGray">
              <a:xfrm>
                <a:off x="1879" y="3347"/>
                <a:ext cx="339" cy="366"/>
              </a:xfrm>
              <a:custGeom>
                <a:cxnLst>
                  <a:cxn ang="0">
                    <a:pos x="2" y="301"/>
                  </a:cxn>
                  <a:cxn ang="0">
                    <a:pos x="13" y="289"/>
                  </a:cxn>
                  <a:cxn ang="0">
                    <a:pos x="97" y="365"/>
                  </a:cxn>
                  <a:cxn ang="0">
                    <a:pos x="30" y="290"/>
                  </a:cxn>
                  <a:cxn ang="0">
                    <a:pos x="37" y="283"/>
                  </a:cxn>
                  <a:cxn ang="0">
                    <a:pos x="119" y="336"/>
                  </a:cxn>
                  <a:cxn ang="0">
                    <a:pos x="34" y="279"/>
                  </a:cxn>
                  <a:cxn ang="0">
                    <a:pos x="45" y="268"/>
                  </a:cxn>
                  <a:cxn ang="0">
                    <a:pos x="55" y="254"/>
                  </a:cxn>
                  <a:cxn ang="0">
                    <a:pos x="50" y="244"/>
                  </a:cxn>
                  <a:cxn ang="0">
                    <a:pos x="61" y="240"/>
                  </a:cxn>
                  <a:cxn ang="0">
                    <a:pos x="55" y="238"/>
                  </a:cxn>
                  <a:cxn ang="0">
                    <a:pos x="55" y="226"/>
                  </a:cxn>
                  <a:cxn ang="0">
                    <a:pos x="61" y="216"/>
                  </a:cxn>
                  <a:cxn ang="0">
                    <a:pos x="161" y="280"/>
                  </a:cxn>
                  <a:cxn ang="0">
                    <a:pos x="55" y="214"/>
                  </a:cxn>
                  <a:cxn ang="0">
                    <a:pos x="66" y="214"/>
                  </a:cxn>
                  <a:cxn ang="0">
                    <a:pos x="66" y="194"/>
                  </a:cxn>
                  <a:cxn ang="0">
                    <a:pos x="192" y="238"/>
                  </a:cxn>
                  <a:cxn ang="0">
                    <a:pos x="93" y="207"/>
                  </a:cxn>
                  <a:cxn ang="0">
                    <a:pos x="58" y="181"/>
                  </a:cxn>
                  <a:cxn ang="0">
                    <a:pos x="61" y="171"/>
                  </a:cxn>
                  <a:cxn ang="0">
                    <a:pos x="83" y="180"/>
                  </a:cxn>
                  <a:cxn ang="0">
                    <a:pos x="84" y="169"/>
                  </a:cxn>
                  <a:cxn ang="0">
                    <a:pos x="176" y="189"/>
                  </a:cxn>
                  <a:cxn ang="0">
                    <a:pos x="143" y="178"/>
                  </a:cxn>
                  <a:cxn ang="0">
                    <a:pos x="70" y="153"/>
                  </a:cxn>
                  <a:cxn ang="0">
                    <a:pos x="66" y="137"/>
                  </a:cxn>
                  <a:cxn ang="0">
                    <a:pos x="73" y="127"/>
                  </a:cxn>
                  <a:cxn ang="0">
                    <a:pos x="98" y="134"/>
                  </a:cxn>
                  <a:cxn ang="0">
                    <a:pos x="93" y="117"/>
                  </a:cxn>
                  <a:cxn ang="0">
                    <a:pos x="84" y="106"/>
                  </a:cxn>
                  <a:cxn ang="0">
                    <a:pos x="91" y="98"/>
                  </a:cxn>
                  <a:cxn ang="0">
                    <a:pos x="188" y="129"/>
                  </a:cxn>
                  <a:cxn ang="0">
                    <a:pos x="302" y="153"/>
                  </a:cxn>
                  <a:cxn ang="0">
                    <a:pos x="143" y="115"/>
                  </a:cxn>
                  <a:cxn ang="0">
                    <a:pos x="91" y="98"/>
                  </a:cxn>
                  <a:cxn ang="0">
                    <a:pos x="97" y="90"/>
                  </a:cxn>
                  <a:cxn ang="0">
                    <a:pos x="87" y="70"/>
                  </a:cxn>
                  <a:cxn ang="0">
                    <a:pos x="91" y="55"/>
                  </a:cxn>
                  <a:cxn ang="0">
                    <a:pos x="143" y="73"/>
                  </a:cxn>
                  <a:cxn ang="0">
                    <a:pos x="132" y="68"/>
                  </a:cxn>
                  <a:cxn ang="0">
                    <a:pos x="97" y="55"/>
                  </a:cxn>
                  <a:cxn ang="0">
                    <a:pos x="91" y="49"/>
                  </a:cxn>
                  <a:cxn ang="0">
                    <a:pos x="73" y="39"/>
                  </a:cxn>
                  <a:cxn ang="0">
                    <a:pos x="176" y="56"/>
                  </a:cxn>
                  <a:cxn ang="0">
                    <a:pos x="73" y="27"/>
                  </a:cxn>
                  <a:cxn ang="0">
                    <a:pos x="196" y="27"/>
                  </a:cxn>
                  <a:cxn ang="0">
                    <a:pos x="250" y="23"/>
                  </a:cxn>
                  <a:cxn ang="0">
                    <a:pos x="91" y="27"/>
                  </a:cxn>
                  <a:cxn ang="0">
                    <a:pos x="66" y="11"/>
                  </a:cxn>
                  <a:cxn ang="0">
                    <a:pos x="31" y="4"/>
                  </a:cxn>
                  <a:cxn ang="0">
                    <a:pos x="0" y="317"/>
                  </a:cxn>
                </a:cxnLst>
                <a:rect l="0" t="0" r="r" b="b"/>
                <a:pathLst>
                  <a:path w="339" h="366">
                    <a:moveTo>
                      <a:pt x="0" y="317"/>
                    </a:moveTo>
                    <a:lnTo>
                      <a:pt x="2" y="301"/>
                    </a:lnTo>
                    <a:lnTo>
                      <a:pt x="20" y="310"/>
                    </a:lnTo>
                    <a:lnTo>
                      <a:pt x="13" y="289"/>
                    </a:lnTo>
                    <a:lnTo>
                      <a:pt x="31" y="292"/>
                    </a:lnTo>
                    <a:lnTo>
                      <a:pt x="97" y="365"/>
                    </a:lnTo>
                    <a:lnTo>
                      <a:pt x="37" y="301"/>
                    </a:lnTo>
                    <a:lnTo>
                      <a:pt x="30" y="290"/>
                    </a:lnTo>
                    <a:lnTo>
                      <a:pt x="25" y="280"/>
                    </a:lnTo>
                    <a:lnTo>
                      <a:pt x="37" y="283"/>
                    </a:lnTo>
                    <a:lnTo>
                      <a:pt x="75" y="303"/>
                    </a:lnTo>
                    <a:lnTo>
                      <a:pt x="119" y="336"/>
                    </a:lnTo>
                    <a:lnTo>
                      <a:pt x="55" y="292"/>
                    </a:lnTo>
                    <a:lnTo>
                      <a:pt x="34" y="279"/>
                    </a:lnTo>
                    <a:lnTo>
                      <a:pt x="31" y="262"/>
                    </a:lnTo>
                    <a:lnTo>
                      <a:pt x="45" y="268"/>
                    </a:lnTo>
                    <a:lnTo>
                      <a:pt x="43" y="248"/>
                    </a:lnTo>
                    <a:lnTo>
                      <a:pt x="55" y="254"/>
                    </a:lnTo>
                    <a:lnTo>
                      <a:pt x="114" y="320"/>
                    </a:lnTo>
                    <a:lnTo>
                      <a:pt x="50" y="244"/>
                    </a:lnTo>
                    <a:lnTo>
                      <a:pt x="43" y="232"/>
                    </a:lnTo>
                    <a:lnTo>
                      <a:pt x="61" y="240"/>
                    </a:lnTo>
                    <a:lnTo>
                      <a:pt x="108" y="277"/>
                    </a:lnTo>
                    <a:lnTo>
                      <a:pt x="55" y="238"/>
                    </a:lnTo>
                    <a:lnTo>
                      <a:pt x="37" y="219"/>
                    </a:lnTo>
                    <a:lnTo>
                      <a:pt x="55" y="226"/>
                    </a:lnTo>
                    <a:lnTo>
                      <a:pt x="43" y="214"/>
                    </a:lnTo>
                    <a:lnTo>
                      <a:pt x="61" y="216"/>
                    </a:lnTo>
                    <a:lnTo>
                      <a:pt x="77" y="238"/>
                    </a:lnTo>
                    <a:lnTo>
                      <a:pt x="161" y="280"/>
                    </a:lnTo>
                    <a:lnTo>
                      <a:pt x="73" y="232"/>
                    </a:lnTo>
                    <a:lnTo>
                      <a:pt x="55" y="214"/>
                    </a:lnTo>
                    <a:lnTo>
                      <a:pt x="50" y="204"/>
                    </a:lnTo>
                    <a:lnTo>
                      <a:pt x="66" y="214"/>
                    </a:lnTo>
                    <a:lnTo>
                      <a:pt x="55" y="191"/>
                    </a:lnTo>
                    <a:lnTo>
                      <a:pt x="66" y="194"/>
                    </a:lnTo>
                    <a:lnTo>
                      <a:pt x="76" y="205"/>
                    </a:lnTo>
                    <a:lnTo>
                      <a:pt x="192" y="238"/>
                    </a:lnTo>
                    <a:lnTo>
                      <a:pt x="130" y="219"/>
                    </a:lnTo>
                    <a:lnTo>
                      <a:pt x="93" y="207"/>
                    </a:lnTo>
                    <a:lnTo>
                      <a:pt x="83" y="204"/>
                    </a:lnTo>
                    <a:lnTo>
                      <a:pt x="58" y="181"/>
                    </a:lnTo>
                    <a:lnTo>
                      <a:pt x="66" y="185"/>
                    </a:lnTo>
                    <a:lnTo>
                      <a:pt x="61" y="171"/>
                    </a:lnTo>
                    <a:lnTo>
                      <a:pt x="58" y="174"/>
                    </a:lnTo>
                    <a:lnTo>
                      <a:pt x="83" y="180"/>
                    </a:lnTo>
                    <a:lnTo>
                      <a:pt x="66" y="165"/>
                    </a:lnTo>
                    <a:lnTo>
                      <a:pt x="84" y="169"/>
                    </a:lnTo>
                    <a:lnTo>
                      <a:pt x="129" y="175"/>
                    </a:lnTo>
                    <a:lnTo>
                      <a:pt x="176" y="189"/>
                    </a:lnTo>
                    <a:lnTo>
                      <a:pt x="296" y="235"/>
                    </a:lnTo>
                    <a:lnTo>
                      <a:pt x="143" y="178"/>
                    </a:lnTo>
                    <a:lnTo>
                      <a:pt x="85" y="165"/>
                    </a:lnTo>
                    <a:lnTo>
                      <a:pt x="70" y="153"/>
                    </a:lnTo>
                    <a:lnTo>
                      <a:pt x="92" y="159"/>
                    </a:lnTo>
                    <a:lnTo>
                      <a:pt x="66" y="137"/>
                    </a:lnTo>
                    <a:lnTo>
                      <a:pt x="84" y="138"/>
                    </a:lnTo>
                    <a:lnTo>
                      <a:pt x="73" y="127"/>
                    </a:lnTo>
                    <a:lnTo>
                      <a:pt x="75" y="124"/>
                    </a:lnTo>
                    <a:lnTo>
                      <a:pt x="98" y="134"/>
                    </a:lnTo>
                    <a:lnTo>
                      <a:pt x="75" y="117"/>
                    </a:lnTo>
                    <a:lnTo>
                      <a:pt x="93" y="117"/>
                    </a:lnTo>
                    <a:lnTo>
                      <a:pt x="73" y="106"/>
                    </a:lnTo>
                    <a:lnTo>
                      <a:pt x="84" y="106"/>
                    </a:lnTo>
                    <a:lnTo>
                      <a:pt x="73" y="98"/>
                    </a:lnTo>
                    <a:lnTo>
                      <a:pt x="91" y="98"/>
                    </a:lnTo>
                    <a:lnTo>
                      <a:pt x="127" y="113"/>
                    </a:lnTo>
                    <a:lnTo>
                      <a:pt x="188" y="129"/>
                    </a:lnTo>
                    <a:lnTo>
                      <a:pt x="248" y="143"/>
                    </a:lnTo>
                    <a:lnTo>
                      <a:pt x="302" y="153"/>
                    </a:lnTo>
                    <a:lnTo>
                      <a:pt x="173" y="124"/>
                    </a:lnTo>
                    <a:lnTo>
                      <a:pt x="143" y="115"/>
                    </a:lnTo>
                    <a:lnTo>
                      <a:pt x="98" y="103"/>
                    </a:lnTo>
                    <a:lnTo>
                      <a:pt x="91" y="98"/>
                    </a:lnTo>
                    <a:lnTo>
                      <a:pt x="78" y="86"/>
                    </a:lnTo>
                    <a:lnTo>
                      <a:pt x="97" y="90"/>
                    </a:lnTo>
                    <a:lnTo>
                      <a:pt x="76" y="70"/>
                    </a:lnTo>
                    <a:lnTo>
                      <a:pt x="87" y="70"/>
                    </a:lnTo>
                    <a:lnTo>
                      <a:pt x="73" y="55"/>
                    </a:lnTo>
                    <a:lnTo>
                      <a:pt x="91" y="55"/>
                    </a:lnTo>
                    <a:lnTo>
                      <a:pt x="102" y="63"/>
                    </a:lnTo>
                    <a:lnTo>
                      <a:pt x="143" y="73"/>
                    </a:lnTo>
                    <a:lnTo>
                      <a:pt x="261" y="96"/>
                    </a:lnTo>
                    <a:lnTo>
                      <a:pt x="132" y="68"/>
                    </a:lnTo>
                    <a:lnTo>
                      <a:pt x="102" y="61"/>
                    </a:lnTo>
                    <a:lnTo>
                      <a:pt x="97" y="55"/>
                    </a:lnTo>
                    <a:lnTo>
                      <a:pt x="78" y="45"/>
                    </a:lnTo>
                    <a:lnTo>
                      <a:pt x="91" y="49"/>
                    </a:lnTo>
                    <a:lnTo>
                      <a:pt x="61" y="35"/>
                    </a:lnTo>
                    <a:lnTo>
                      <a:pt x="73" y="39"/>
                    </a:lnTo>
                    <a:lnTo>
                      <a:pt x="100" y="39"/>
                    </a:lnTo>
                    <a:lnTo>
                      <a:pt x="176" y="56"/>
                    </a:lnTo>
                    <a:lnTo>
                      <a:pt x="97" y="39"/>
                    </a:lnTo>
                    <a:lnTo>
                      <a:pt x="73" y="27"/>
                    </a:lnTo>
                    <a:lnTo>
                      <a:pt x="97" y="27"/>
                    </a:lnTo>
                    <a:lnTo>
                      <a:pt x="196" y="27"/>
                    </a:lnTo>
                    <a:lnTo>
                      <a:pt x="338" y="14"/>
                    </a:lnTo>
                    <a:lnTo>
                      <a:pt x="250" y="23"/>
                    </a:lnTo>
                    <a:lnTo>
                      <a:pt x="126" y="29"/>
                    </a:lnTo>
                    <a:lnTo>
                      <a:pt x="91" y="27"/>
                    </a:lnTo>
                    <a:lnTo>
                      <a:pt x="78" y="21"/>
                    </a:lnTo>
                    <a:lnTo>
                      <a:pt x="66" y="11"/>
                    </a:lnTo>
                    <a:lnTo>
                      <a:pt x="39" y="0"/>
                    </a:lnTo>
                    <a:lnTo>
                      <a:pt x="31" y="4"/>
                    </a:lnTo>
                    <a:lnTo>
                      <a:pt x="26" y="1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67" name="Freeform 57"/>
              <p:cNvSpPr/>
              <p:nvPr/>
            </p:nvSpPr>
            <p:spPr bwMode="ltGray">
              <a:xfrm>
                <a:off x="1883" y="3715"/>
                <a:ext cx="91" cy="277"/>
              </a:xfrm>
              <a:custGeom>
                <a:cxnLst>
                  <a:cxn ang="0">
                    <a:pos x="18" y="0"/>
                  </a:cxn>
                  <a:cxn ang="0">
                    <a:pos x="35" y="21"/>
                  </a:cxn>
                  <a:cxn ang="0">
                    <a:pos x="54" y="54"/>
                  </a:cxn>
                  <a:cxn ang="0">
                    <a:pos x="72" y="100"/>
                  </a:cxn>
                  <a:cxn ang="0">
                    <a:pos x="90" y="159"/>
                  </a:cxn>
                  <a:cxn ang="0">
                    <a:pos x="90" y="221"/>
                  </a:cxn>
                  <a:cxn ang="0">
                    <a:pos x="80" y="276"/>
                  </a:cxn>
                  <a:cxn ang="0">
                    <a:pos x="72" y="276"/>
                  </a:cxn>
                  <a:cxn ang="0">
                    <a:pos x="80" y="221"/>
                  </a:cxn>
                  <a:cxn ang="0">
                    <a:pos x="80" y="175"/>
                  </a:cxn>
                  <a:cxn ang="0">
                    <a:pos x="62" y="125"/>
                  </a:cxn>
                  <a:cxn ang="0">
                    <a:pos x="35" y="75"/>
                  </a:cxn>
                  <a:cxn ang="0">
                    <a:pos x="0" y="12"/>
                  </a:cxn>
                  <a:cxn ang="0">
                    <a:pos x="18" y="0"/>
                  </a:cxn>
                </a:cxnLst>
                <a:rect l="0" t="0" r="r" b="b"/>
                <a:pathLst>
                  <a:path w="91" h="277">
                    <a:moveTo>
                      <a:pt x="18" y="0"/>
                    </a:moveTo>
                    <a:lnTo>
                      <a:pt x="35" y="21"/>
                    </a:lnTo>
                    <a:lnTo>
                      <a:pt x="54" y="54"/>
                    </a:lnTo>
                    <a:lnTo>
                      <a:pt x="72" y="100"/>
                    </a:lnTo>
                    <a:lnTo>
                      <a:pt x="90" y="159"/>
                    </a:lnTo>
                    <a:lnTo>
                      <a:pt x="90" y="221"/>
                    </a:lnTo>
                    <a:lnTo>
                      <a:pt x="80" y="276"/>
                    </a:lnTo>
                    <a:lnTo>
                      <a:pt x="72" y="276"/>
                    </a:lnTo>
                    <a:lnTo>
                      <a:pt x="80" y="221"/>
                    </a:lnTo>
                    <a:lnTo>
                      <a:pt x="80" y="175"/>
                    </a:lnTo>
                    <a:lnTo>
                      <a:pt x="62" y="125"/>
                    </a:lnTo>
                    <a:lnTo>
                      <a:pt x="35" y="75"/>
                    </a:lnTo>
                    <a:lnTo>
                      <a:pt x="0" y="12"/>
                    </a:lnTo>
                    <a:lnTo>
                      <a:pt x="18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68" name="Freeform 58"/>
              <p:cNvSpPr/>
              <p:nvPr/>
            </p:nvSpPr>
            <p:spPr bwMode="ltGray">
              <a:xfrm>
                <a:off x="383" y="3434"/>
                <a:ext cx="244" cy="521"/>
              </a:xfrm>
              <a:custGeom>
                <a:cxnLst>
                  <a:cxn ang="0">
                    <a:pos x="239" y="80"/>
                  </a:cxn>
                  <a:cxn ang="0">
                    <a:pos x="222" y="47"/>
                  </a:cxn>
                  <a:cxn ang="0">
                    <a:pos x="214" y="33"/>
                  </a:cxn>
                  <a:cxn ang="0">
                    <a:pos x="197" y="22"/>
                  </a:cxn>
                  <a:cxn ang="0">
                    <a:pos x="179" y="12"/>
                  </a:cxn>
                  <a:cxn ang="0">
                    <a:pos x="157" y="2"/>
                  </a:cxn>
                  <a:cxn ang="0">
                    <a:pos x="137" y="0"/>
                  </a:cxn>
                  <a:cxn ang="0">
                    <a:pos x="120" y="4"/>
                  </a:cxn>
                  <a:cxn ang="0">
                    <a:pos x="99" y="9"/>
                  </a:cxn>
                  <a:cxn ang="0">
                    <a:pos x="76" y="19"/>
                  </a:cxn>
                  <a:cxn ang="0">
                    <a:pos x="63" y="39"/>
                  </a:cxn>
                  <a:cxn ang="0">
                    <a:pos x="48" y="66"/>
                  </a:cxn>
                  <a:cxn ang="0">
                    <a:pos x="34" y="87"/>
                  </a:cxn>
                  <a:cxn ang="0">
                    <a:pos x="22" y="110"/>
                  </a:cxn>
                  <a:cxn ang="0">
                    <a:pos x="9" y="139"/>
                  </a:cxn>
                  <a:cxn ang="0">
                    <a:pos x="0" y="203"/>
                  </a:cxn>
                  <a:cxn ang="0">
                    <a:pos x="3" y="250"/>
                  </a:cxn>
                  <a:cxn ang="0">
                    <a:pos x="14" y="319"/>
                  </a:cxn>
                  <a:cxn ang="0">
                    <a:pos x="34" y="378"/>
                  </a:cxn>
                  <a:cxn ang="0">
                    <a:pos x="76" y="520"/>
                  </a:cxn>
                  <a:cxn ang="0">
                    <a:pos x="60" y="368"/>
                  </a:cxn>
                  <a:cxn ang="0">
                    <a:pos x="51" y="315"/>
                  </a:cxn>
                  <a:cxn ang="0">
                    <a:pos x="45" y="269"/>
                  </a:cxn>
                  <a:cxn ang="0">
                    <a:pos x="42" y="220"/>
                  </a:cxn>
                  <a:cxn ang="0">
                    <a:pos x="48" y="165"/>
                  </a:cxn>
                  <a:cxn ang="0">
                    <a:pos x="55" y="123"/>
                  </a:cxn>
                  <a:cxn ang="0">
                    <a:pos x="65" y="71"/>
                  </a:cxn>
                  <a:cxn ang="0">
                    <a:pos x="83" y="47"/>
                  </a:cxn>
                  <a:cxn ang="0">
                    <a:pos x="105" y="37"/>
                  </a:cxn>
                  <a:cxn ang="0">
                    <a:pos x="166" y="32"/>
                  </a:cxn>
                  <a:cxn ang="0">
                    <a:pos x="202" y="49"/>
                  </a:cxn>
                  <a:cxn ang="0">
                    <a:pos x="243" y="87"/>
                  </a:cxn>
                  <a:cxn ang="0">
                    <a:pos x="239" y="80"/>
                  </a:cxn>
                </a:cxnLst>
                <a:rect l="0" t="0" r="r" b="b"/>
                <a:pathLst>
                  <a:path w="244" h="521">
                    <a:moveTo>
                      <a:pt x="239" y="80"/>
                    </a:moveTo>
                    <a:lnTo>
                      <a:pt x="222" y="47"/>
                    </a:lnTo>
                    <a:lnTo>
                      <a:pt x="214" y="33"/>
                    </a:lnTo>
                    <a:lnTo>
                      <a:pt x="197" y="22"/>
                    </a:lnTo>
                    <a:lnTo>
                      <a:pt x="179" y="12"/>
                    </a:lnTo>
                    <a:lnTo>
                      <a:pt x="157" y="2"/>
                    </a:lnTo>
                    <a:lnTo>
                      <a:pt x="137" y="0"/>
                    </a:lnTo>
                    <a:lnTo>
                      <a:pt x="120" y="4"/>
                    </a:lnTo>
                    <a:lnTo>
                      <a:pt x="99" y="9"/>
                    </a:lnTo>
                    <a:lnTo>
                      <a:pt x="76" y="19"/>
                    </a:lnTo>
                    <a:lnTo>
                      <a:pt x="63" y="39"/>
                    </a:lnTo>
                    <a:lnTo>
                      <a:pt x="48" y="66"/>
                    </a:lnTo>
                    <a:lnTo>
                      <a:pt x="34" y="87"/>
                    </a:lnTo>
                    <a:lnTo>
                      <a:pt x="22" y="110"/>
                    </a:lnTo>
                    <a:lnTo>
                      <a:pt x="9" y="139"/>
                    </a:lnTo>
                    <a:lnTo>
                      <a:pt x="0" y="203"/>
                    </a:lnTo>
                    <a:lnTo>
                      <a:pt x="3" y="250"/>
                    </a:lnTo>
                    <a:lnTo>
                      <a:pt x="14" y="319"/>
                    </a:lnTo>
                    <a:lnTo>
                      <a:pt x="34" y="378"/>
                    </a:lnTo>
                    <a:lnTo>
                      <a:pt x="76" y="520"/>
                    </a:lnTo>
                    <a:lnTo>
                      <a:pt x="60" y="368"/>
                    </a:lnTo>
                    <a:lnTo>
                      <a:pt x="51" y="315"/>
                    </a:lnTo>
                    <a:lnTo>
                      <a:pt x="45" y="269"/>
                    </a:lnTo>
                    <a:lnTo>
                      <a:pt x="42" y="220"/>
                    </a:lnTo>
                    <a:lnTo>
                      <a:pt x="48" y="165"/>
                    </a:lnTo>
                    <a:lnTo>
                      <a:pt x="55" y="123"/>
                    </a:lnTo>
                    <a:lnTo>
                      <a:pt x="65" y="71"/>
                    </a:lnTo>
                    <a:lnTo>
                      <a:pt x="83" y="47"/>
                    </a:lnTo>
                    <a:lnTo>
                      <a:pt x="105" y="37"/>
                    </a:lnTo>
                    <a:lnTo>
                      <a:pt x="166" y="32"/>
                    </a:lnTo>
                    <a:lnTo>
                      <a:pt x="202" y="49"/>
                    </a:lnTo>
                    <a:lnTo>
                      <a:pt x="243" y="87"/>
                    </a:lnTo>
                    <a:lnTo>
                      <a:pt x="239" y="8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69" name="Freeform 59"/>
              <p:cNvSpPr/>
              <p:nvPr/>
            </p:nvSpPr>
            <p:spPr bwMode="ltGray">
              <a:xfrm>
                <a:off x="558" y="3063"/>
                <a:ext cx="250" cy="509"/>
              </a:xfrm>
              <a:custGeom>
                <a:cxnLst>
                  <a:cxn ang="0">
                    <a:pos x="73" y="508"/>
                  </a:cxn>
                  <a:cxn ang="0">
                    <a:pos x="55" y="420"/>
                  </a:cxn>
                  <a:cxn ang="0">
                    <a:pos x="48" y="383"/>
                  </a:cxn>
                  <a:cxn ang="0">
                    <a:pos x="29" y="337"/>
                  </a:cxn>
                  <a:cxn ang="0">
                    <a:pos x="12" y="294"/>
                  </a:cxn>
                  <a:cxn ang="0">
                    <a:pos x="2" y="268"/>
                  </a:cxn>
                  <a:cxn ang="0">
                    <a:pos x="0" y="242"/>
                  </a:cxn>
                  <a:cxn ang="0">
                    <a:pos x="4" y="203"/>
                  </a:cxn>
                  <a:cxn ang="0">
                    <a:pos x="8" y="165"/>
                  </a:cxn>
                  <a:cxn ang="0">
                    <a:pos x="34" y="70"/>
                  </a:cxn>
                  <a:cxn ang="0">
                    <a:pos x="48" y="46"/>
                  </a:cxn>
                  <a:cxn ang="0">
                    <a:pos x="71" y="21"/>
                  </a:cxn>
                  <a:cxn ang="0">
                    <a:pos x="90" y="6"/>
                  </a:cxn>
                  <a:cxn ang="0">
                    <a:pos x="115" y="0"/>
                  </a:cxn>
                  <a:cxn ang="0">
                    <a:pos x="135" y="11"/>
                  </a:cxn>
                  <a:cxn ang="0">
                    <a:pos x="161" y="21"/>
                  </a:cxn>
                  <a:cxn ang="0">
                    <a:pos x="187" y="51"/>
                  </a:cxn>
                  <a:cxn ang="0">
                    <a:pos x="196" y="72"/>
                  </a:cxn>
                  <a:cxn ang="0">
                    <a:pos x="212" y="103"/>
                  </a:cxn>
                  <a:cxn ang="0">
                    <a:pos x="224" y="129"/>
                  </a:cxn>
                  <a:cxn ang="0">
                    <a:pos x="246" y="263"/>
                  </a:cxn>
                  <a:cxn ang="0">
                    <a:pos x="249" y="287"/>
                  </a:cxn>
                  <a:cxn ang="0">
                    <a:pos x="244" y="332"/>
                  </a:cxn>
                  <a:cxn ang="0">
                    <a:pos x="230" y="456"/>
                  </a:cxn>
                  <a:cxn ang="0">
                    <a:pos x="231" y="334"/>
                  </a:cxn>
                  <a:cxn ang="0">
                    <a:pos x="224" y="280"/>
                  </a:cxn>
                  <a:cxn ang="0">
                    <a:pos x="219" y="248"/>
                  </a:cxn>
                  <a:cxn ang="0">
                    <a:pos x="208" y="203"/>
                  </a:cxn>
                  <a:cxn ang="0">
                    <a:pos x="198" y="159"/>
                  </a:cxn>
                  <a:cxn ang="0">
                    <a:pos x="183" y="117"/>
                  </a:cxn>
                  <a:cxn ang="0">
                    <a:pos x="166" y="77"/>
                  </a:cxn>
                  <a:cxn ang="0">
                    <a:pos x="151" y="42"/>
                  </a:cxn>
                  <a:cxn ang="0">
                    <a:pos x="135" y="21"/>
                  </a:cxn>
                  <a:cxn ang="0">
                    <a:pos x="118" y="13"/>
                  </a:cxn>
                  <a:cxn ang="0">
                    <a:pos x="100" y="21"/>
                  </a:cxn>
                  <a:cxn ang="0">
                    <a:pos x="88" y="40"/>
                  </a:cxn>
                  <a:cxn ang="0">
                    <a:pos x="80" y="72"/>
                  </a:cxn>
                  <a:cxn ang="0">
                    <a:pos x="80" y="97"/>
                  </a:cxn>
                  <a:cxn ang="0">
                    <a:pos x="74" y="144"/>
                  </a:cxn>
                  <a:cxn ang="0">
                    <a:pos x="67" y="173"/>
                  </a:cxn>
                  <a:cxn ang="0">
                    <a:pos x="50" y="218"/>
                  </a:cxn>
                  <a:cxn ang="0">
                    <a:pos x="48" y="242"/>
                  </a:cxn>
                  <a:cxn ang="0">
                    <a:pos x="44" y="265"/>
                  </a:cxn>
                  <a:cxn ang="0">
                    <a:pos x="44" y="299"/>
                  </a:cxn>
                  <a:cxn ang="0">
                    <a:pos x="74" y="412"/>
                  </a:cxn>
                  <a:cxn ang="0">
                    <a:pos x="73" y="508"/>
                  </a:cxn>
                </a:cxnLst>
                <a:rect l="0" t="0" r="r" b="b"/>
                <a:pathLst>
                  <a:path w="250" h="509">
                    <a:moveTo>
                      <a:pt x="73" y="508"/>
                    </a:moveTo>
                    <a:lnTo>
                      <a:pt x="55" y="420"/>
                    </a:lnTo>
                    <a:lnTo>
                      <a:pt x="48" y="383"/>
                    </a:lnTo>
                    <a:lnTo>
                      <a:pt x="29" y="337"/>
                    </a:lnTo>
                    <a:lnTo>
                      <a:pt x="12" y="294"/>
                    </a:lnTo>
                    <a:lnTo>
                      <a:pt x="2" y="268"/>
                    </a:lnTo>
                    <a:lnTo>
                      <a:pt x="0" y="242"/>
                    </a:lnTo>
                    <a:lnTo>
                      <a:pt x="4" y="203"/>
                    </a:lnTo>
                    <a:lnTo>
                      <a:pt x="8" y="165"/>
                    </a:lnTo>
                    <a:lnTo>
                      <a:pt x="34" y="70"/>
                    </a:lnTo>
                    <a:lnTo>
                      <a:pt x="48" y="46"/>
                    </a:lnTo>
                    <a:lnTo>
                      <a:pt x="71" y="21"/>
                    </a:lnTo>
                    <a:lnTo>
                      <a:pt x="90" y="6"/>
                    </a:lnTo>
                    <a:lnTo>
                      <a:pt x="115" y="0"/>
                    </a:lnTo>
                    <a:lnTo>
                      <a:pt x="135" y="11"/>
                    </a:lnTo>
                    <a:lnTo>
                      <a:pt x="161" y="21"/>
                    </a:lnTo>
                    <a:lnTo>
                      <a:pt x="187" y="51"/>
                    </a:lnTo>
                    <a:lnTo>
                      <a:pt x="196" y="72"/>
                    </a:lnTo>
                    <a:lnTo>
                      <a:pt x="212" y="103"/>
                    </a:lnTo>
                    <a:lnTo>
                      <a:pt x="224" y="129"/>
                    </a:lnTo>
                    <a:lnTo>
                      <a:pt x="246" y="263"/>
                    </a:lnTo>
                    <a:lnTo>
                      <a:pt x="249" y="287"/>
                    </a:lnTo>
                    <a:lnTo>
                      <a:pt x="244" y="332"/>
                    </a:lnTo>
                    <a:lnTo>
                      <a:pt x="230" y="456"/>
                    </a:lnTo>
                    <a:lnTo>
                      <a:pt x="231" y="334"/>
                    </a:lnTo>
                    <a:lnTo>
                      <a:pt x="224" y="280"/>
                    </a:lnTo>
                    <a:lnTo>
                      <a:pt x="219" y="248"/>
                    </a:lnTo>
                    <a:lnTo>
                      <a:pt x="208" y="203"/>
                    </a:lnTo>
                    <a:lnTo>
                      <a:pt x="198" y="159"/>
                    </a:lnTo>
                    <a:lnTo>
                      <a:pt x="183" y="117"/>
                    </a:lnTo>
                    <a:lnTo>
                      <a:pt x="166" y="77"/>
                    </a:lnTo>
                    <a:lnTo>
                      <a:pt x="151" y="42"/>
                    </a:lnTo>
                    <a:lnTo>
                      <a:pt x="135" y="21"/>
                    </a:lnTo>
                    <a:lnTo>
                      <a:pt x="118" y="13"/>
                    </a:lnTo>
                    <a:lnTo>
                      <a:pt x="100" y="21"/>
                    </a:lnTo>
                    <a:lnTo>
                      <a:pt x="88" y="40"/>
                    </a:lnTo>
                    <a:lnTo>
                      <a:pt x="80" y="72"/>
                    </a:lnTo>
                    <a:lnTo>
                      <a:pt x="80" y="97"/>
                    </a:lnTo>
                    <a:lnTo>
                      <a:pt x="74" y="144"/>
                    </a:lnTo>
                    <a:lnTo>
                      <a:pt x="67" y="173"/>
                    </a:lnTo>
                    <a:lnTo>
                      <a:pt x="50" y="218"/>
                    </a:lnTo>
                    <a:lnTo>
                      <a:pt x="48" y="242"/>
                    </a:lnTo>
                    <a:lnTo>
                      <a:pt x="44" y="265"/>
                    </a:lnTo>
                    <a:lnTo>
                      <a:pt x="44" y="299"/>
                    </a:lnTo>
                    <a:lnTo>
                      <a:pt x="74" y="412"/>
                    </a:lnTo>
                    <a:lnTo>
                      <a:pt x="73" y="508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grpSp>
            <p:nvGrpSpPr>
              <p:cNvPr id="70" name="Group 62"/>
              <p:cNvGrpSpPr/>
              <p:nvPr/>
            </p:nvGrpSpPr>
            <p:grpSpPr>
              <a:xfrm>
                <a:off x="697" y="2551"/>
                <a:ext cx="602" cy="744"/>
                <a:chOff x="697" y="2551"/>
                <a:chExt cx="602" cy="744"/>
              </a:xfrm>
            </p:grpSpPr>
            <p:sp>
              <p:nvSpPr>
                <p:cNvPr id="76" name="Freeform 60"/>
                <p:cNvSpPr/>
                <p:nvPr/>
              </p:nvSpPr>
              <p:spPr bwMode="ltGray">
                <a:xfrm>
                  <a:off x="697" y="2551"/>
                  <a:ext cx="331" cy="740"/>
                </a:xfrm>
                <a:custGeom>
                  <a:cxnLst>
                    <a:cxn ang="0">
                      <a:pos x="310" y="17"/>
                    </a:cxn>
                    <a:cxn ang="0">
                      <a:pos x="308" y="0"/>
                    </a:cxn>
                    <a:cxn ang="0">
                      <a:pos x="285" y="6"/>
                    </a:cxn>
                    <a:cxn ang="0">
                      <a:pos x="271" y="25"/>
                    </a:cxn>
                    <a:cxn ang="0">
                      <a:pos x="9" y="162"/>
                    </a:cxn>
                    <a:cxn ang="0">
                      <a:pos x="242" y="65"/>
                    </a:cxn>
                    <a:cxn ang="0">
                      <a:pos x="246" y="84"/>
                    </a:cxn>
                    <a:cxn ang="0">
                      <a:pos x="131" y="200"/>
                    </a:cxn>
                    <a:cxn ang="0">
                      <a:pos x="272" y="107"/>
                    </a:cxn>
                    <a:cxn ang="0">
                      <a:pos x="254" y="146"/>
                    </a:cxn>
                    <a:cxn ang="0">
                      <a:pos x="209" y="209"/>
                    </a:cxn>
                    <a:cxn ang="0">
                      <a:pos x="72" y="377"/>
                    </a:cxn>
                    <a:cxn ang="0">
                      <a:pos x="77" y="363"/>
                    </a:cxn>
                    <a:cxn ang="0">
                      <a:pos x="167" y="259"/>
                    </a:cxn>
                    <a:cxn ang="0">
                      <a:pos x="238" y="178"/>
                    </a:cxn>
                    <a:cxn ang="0">
                      <a:pos x="271" y="139"/>
                    </a:cxn>
                    <a:cxn ang="0">
                      <a:pos x="277" y="152"/>
                    </a:cxn>
                    <a:cxn ang="0">
                      <a:pos x="238" y="203"/>
                    </a:cxn>
                    <a:cxn ang="0">
                      <a:pos x="183" y="274"/>
                    </a:cxn>
                    <a:cxn ang="0">
                      <a:pos x="254" y="178"/>
                    </a:cxn>
                    <a:cxn ang="0">
                      <a:pos x="277" y="152"/>
                    </a:cxn>
                    <a:cxn ang="0">
                      <a:pos x="279" y="180"/>
                    </a:cxn>
                    <a:cxn ang="0">
                      <a:pos x="254" y="229"/>
                    </a:cxn>
                    <a:cxn ang="0">
                      <a:pos x="183" y="294"/>
                    </a:cxn>
                    <a:cxn ang="0">
                      <a:pos x="121" y="352"/>
                    </a:cxn>
                    <a:cxn ang="0">
                      <a:pos x="192" y="292"/>
                    </a:cxn>
                    <a:cxn ang="0">
                      <a:pos x="265" y="222"/>
                    </a:cxn>
                    <a:cxn ang="0">
                      <a:pos x="263" y="246"/>
                    </a:cxn>
                    <a:cxn ang="0">
                      <a:pos x="265" y="287"/>
                    </a:cxn>
                    <a:cxn ang="0">
                      <a:pos x="254" y="306"/>
                    </a:cxn>
                    <a:cxn ang="0">
                      <a:pos x="194" y="366"/>
                    </a:cxn>
                    <a:cxn ang="0">
                      <a:pos x="82" y="460"/>
                    </a:cxn>
                    <a:cxn ang="0">
                      <a:pos x="99" y="440"/>
                    </a:cxn>
                    <a:cxn ang="0">
                      <a:pos x="238" y="325"/>
                    </a:cxn>
                    <a:cxn ang="0">
                      <a:pos x="281" y="276"/>
                    </a:cxn>
                    <a:cxn ang="0">
                      <a:pos x="170" y="424"/>
                    </a:cxn>
                    <a:cxn ang="0">
                      <a:pos x="280" y="320"/>
                    </a:cxn>
                    <a:cxn ang="0">
                      <a:pos x="277" y="362"/>
                    </a:cxn>
                    <a:cxn ang="0">
                      <a:pos x="222" y="460"/>
                    </a:cxn>
                    <a:cxn ang="0">
                      <a:pos x="127" y="531"/>
                    </a:cxn>
                    <a:cxn ang="0">
                      <a:pos x="38" y="595"/>
                    </a:cxn>
                    <a:cxn ang="0">
                      <a:pos x="171" y="506"/>
                    </a:cxn>
                    <a:cxn ang="0">
                      <a:pos x="226" y="454"/>
                    </a:cxn>
                    <a:cxn ang="0">
                      <a:pos x="277" y="378"/>
                    </a:cxn>
                    <a:cxn ang="0">
                      <a:pos x="271" y="413"/>
                    </a:cxn>
                    <a:cxn ang="0">
                      <a:pos x="268" y="446"/>
                    </a:cxn>
                    <a:cxn ang="0">
                      <a:pos x="271" y="479"/>
                    </a:cxn>
                    <a:cxn ang="0">
                      <a:pos x="222" y="544"/>
                    </a:cxn>
                    <a:cxn ang="0">
                      <a:pos x="130" y="602"/>
                    </a:cxn>
                    <a:cxn ang="0">
                      <a:pos x="136" y="597"/>
                    </a:cxn>
                    <a:cxn ang="0">
                      <a:pos x="249" y="518"/>
                    </a:cxn>
                    <a:cxn ang="0">
                      <a:pos x="244" y="538"/>
                    </a:cxn>
                    <a:cxn ang="0">
                      <a:pos x="249" y="550"/>
                    </a:cxn>
                    <a:cxn ang="0">
                      <a:pos x="254" y="569"/>
                    </a:cxn>
                    <a:cxn ang="0">
                      <a:pos x="199" y="628"/>
                    </a:cxn>
                    <a:cxn ang="0">
                      <a:pos x="137" y="641"/>
                    </a:cxn>
                    <a:cxn ang="0">
                      <a:pos x="249" y="589"/>
                    </a:cxn>
                    <a:cxn ang="0">
                      <a:pos x="244" y="618"/>
                    </a:cxn>
                    <a:cxn ang="0">
                      <a:pos x="250" y="635"/>
                    </a:cxn>
                    <a:cxn ang="0">
                      <a:pos x="121" y="739"/>
                    </a:cxn>
                    <a:cxn ang="0">
                      <a:pos x="244" y="659"/>
                    </a:cxn>
                    <a:cxn ang="0">
                      <a:pos x="270" y="631"/>
                    </a:cxn>
                    <a:cxn ang="0">
                      <a:pos x="286" y="605"/>
                    </a:cxn>
                  </a:cxnLst>
                  <a:rect l="0" t="0" r="r" b="b"/>
                  <a:pathLst>
                    <a:path w="331" h="740">
                      <a:moveTo>
                        <a:pt x="305" y="56"/>
                      </a:moveTo>
                      <a:lnTo>
                        <a:pt x="310" y="17"/>
                      </a:lnTo>
                      <a:lnTo>
                        <a:pt x="330" y="13"/>
                      </a:lnTo>
                      <a:lnTo>
                        <a:pt x="308" y="0"/>
                      </a:lnTo>
                      <a:lnTo>
                        <a:pt x="300" y="1"/>
                      </a:lnTo>
                      <a:lnTo>
                        <a:pt x="285" y="6"/>
                      </a:lnTo>
                      <a:lnTo>
                        <a:pt x="284" y="18"/>
                      </a:lnTo>
                      <a:lnTo>
                        <a:pt x="271" y="25"/>
                      </a:lnTo>
                      <a:lnTo>
                        <a:pt x="160" y="132"/>
                      </a:lnTo>
                      <a:lnTo>
                        <a:pt x="9" y="162"/>
                      </a:lnTo>
                      <a:lnTo>
                        <a:pt x="158" y="131"/>
                      </a:lnTo>
                      <a:lnTo>
                        <a:pt x="242" y="65"/>
                      </a:lnTo>
                      <a:lnTo>
                        <a:pt x="271" y="55"/>
                      </a:lnTo>
                      <a:lnTo>
                        <a:pt x="246" y="84"/>
                      </a:lnTo>
                      <a:lnTo>
                        <a:pt x="271" y="86"/>
                      </a:lnTo>
                      <a:lnTo>
                        <a:pt x="131" y="200"/>
                      </a:lnTo>
                      <a:lnTo>
                        <a:pt x="226" y="128"/>
                      </a:lnTo>
                      <a:lnTo>
                        <a:pt x="272" y="107"/>
                      </a:lnTo>
                      <a:lnTo>
                        <a:pt x="271" y="123"/>
                      </a:lnTo>
                      <a:lnTo>
                        <a:pt x="254" y="146"/>
                      </a:lnTo>
                      <a:lnTo>
                        <a:pt x="242" y="165"/>
                      </a:lnTo>
                      <a:lnTo>
                        <a:pt x="209" y="209"/>
                      </a:lnTo>
                      <a:lnTo>
                        <a:pt x="148" y="287"/>
                      </a:lnTo>
                      <a:lnTo>
                        <a:pt x="72" y="377"/>
                      </a:lnTo>
                      <a:lnTo>
                        <a:pt x="10" y="440"/>
                      </a:lnTo>
                      <a:lnTo>
                        <a:pt x="77" y="363"/>
                      </a:lnTo>
                      <a:lnTo>
                        <a:pt x="116" y="318"/>
                      </a:lnTo>
                      <a:lnTo>
                        <a:pt x="167" y="259"/>
                      </a:lnTo>
                      <a:lnTo>
                        <a:pt x="193" y="222"/>
                      </a:lnTo>
                      <a:lnTo>
                        <a:pt x="238" y="178"/>
                      </a:lnTo>
                      <a:lnTo>
                        <a:pt x="254" y="158"/>
                      </a:lnTo>
                      <a:lnTo>
                        <a:pt x="271" y="139"/>
                      </a:lnTo>
                      <a:lnTo>
                        <a:pt x="262" y="141"/>
                      </a:lnTo>
                      <a:lnTo>
                        <a:pt x="277" y="152"/>
                      </a:lnTo>
                      <a:lnTo>
                        <a:pt x="261" y="165"/>
                      </a:lnTo>
                      <a:lnTo>
                        <a:pt x="238" y="203"/>
                      </a:lnTo>
                      <a:lnTo>
                        <a:pt x="211" y="243"/>
                      </a:lnTo>
                      <a:lnTo>
                        <a:pt x="183" y="274"/>
                      </a:lnTo>
                      <a:lnTo>
                        <a:pt x="232" y="209"/>
                      </a:lnTo>
                      <a:lnTo>
                        <a:pt x="254" y="178"/>
                      </a:lnTo>
                      <a:lnTo>
                        <a:pt x="271" y="152"/>
                      </a:lnTo>
                      <a:lnTo>
                        <a:pt x="277" y="152"/>
                      </a:lnTo>
                      <a:lnTo>
                        <a:pt x="264" y="190"/>
                      </a:lnTo>
                      <a:lnTo>
                        <a:pt x="279" y="180"/>
                      </a:lnTo>
                      <a:lnTo>
                        <a:pt x="271" y="203"/>
                      </a:lnTo>
                      <a:lnTo>
                        <a:pt x="254" y="229"/>
                      </a:lnTo>
                      <a:lnTo>
                        <a:pt x="222" y="267"/>
                      </a:lnTo>
                      <a:lnTo>
                        <a:pt x="183" y="294"/>
                      </a:lnTo>
                      <a:lnTo>
                        <a:pt x="148" y="325"/>
                      </a:lnTo>
                      <a:lnTo>
                        <a:pt x="121" y="352"/>
                      </a:lnTo>
                      <a:lnTo>
                        <a:pt x="137" y="339"/>
                      </a:lnTo>
                      <a:lnTo>
                        <a:pt x="192" y="292"/>
                      </a:lnTo>
                      <a:lnTo>
                        <a:pt x="254" y="236"/>
                      </a:lnTo>
                      <a:lnTo>
                        <a:pt x="265" y="222"/>
                      </a:lnTo>
                      <a:lnTo>
                        <a:pt x="277" y="203"/>
                      </a:lnTo>
                      <a:lnTo>
                        <a:pt x="263" y="246"/>
                      </a:lnTo>
                      <a:lnTo>
                        <a:pt x="286" y="230"/>
                      </a:lnTo>
                      <a:lnTo>
                        <a:pt x="265" y="287"/>
                      </a:lnTo>
                      <a:lnTo>
                        <a:pt x="261" y="299"/>
                      </a:lnTo>
                      <a:lnTo>
                        <a:pt x="254" y="306"/>
                      </a:lnTo>
                      <a:lnTo>
                        <a:pt x="225" y="337"/>
                      </a:lnTo>
                      <a:lnTo>
                        <a:pt x="194" y="366"/>
                      </a:lnTo>
                      <a:lnTo>
                        <a:pt x="137" y="415"/>
                      </a:lnTo>
                      <a:lnTo>
                        <a:pt x="82" y="460"/>
                      </a:lnTo>
                      <a:lnTo>
                        <a:pt x="0" y="524"/>
                      </a:lnTo>
                      <a:lnTo>
                        <a:pt x="99" y="440"/>
                      </a:lnTo>
                      <a:lnTo>
                        <a:pt x="199" y="357"/>
                      </a:lnTo>
                      <a:lnTo>
                        <a:pt x="238" y="325"/>
                      </a:lnTo>
                      <a:lnTo>
                        <a:pt x="262" y="290"/>
                      </a:lnTo>
                      <a:lnTo>
                        <a:pt x="281" y="276"/>
                      </a:lnTo>
                      <a:lnTo>
                        <a:pt x="286" y="278"/>
                      </a:lnTo>
                      <a:lnTo>
                        <a:pt x="170" y="424"/>
                      </a:lnTo>
                      <a:lnTo>
                        <a:pt x="258" y="324"/>
                      </a:lnTo>
                      <a:lnTo>
                        <a:pt x="280" y="320"/>
                      </a:lnTo>
                      <a:lnTo>
                        <a:pt x="255" y="375"/>
                      </a:lnTo>
                      <a:lnTo>
                        <a:pt x="277" y="362"/>
                      </a:lnTo>
                      <a:lnTo>
                        <a:pt x="244" y="422"/>
                      </a:lnTo>
                      <a:lnTo>
                        <a:pt x="222" y="460"/>
                      </a:lnTo>
                      <a:lnTo>
                        <a:pt x="183" y="492"/>
                      </a:lnTo>
                      <a:lnTo>
                        <a:pt x="127" y="531"/>
                      </a:lnTo>
                      <a:lnTo>
                        <a:pt x="77" y="569"/>
                      </a:lnTo>
                      <a:lnTo>
                        <a:pt x="38" y="595"/>
                      </a:lnTo>
                      <a:lnTo>
                        <a:pt x="10" y="609"/>
                      </a:lnTo>
                      <a:lnTo>
                        <a:pt x="171" y="506"/>
                      </a:lnTo>
                      <a:lnTo>
                        <a:pt x="209" y="475"/>
                      </a:lnTo>
                      <a:lnTo>
                        <a:pt x="226" y="454"/>
                      </a:lnTo>
                      <a:lnTo>
                        <a:pt x="252" y="415"/>
                      </a:lnTo>
                      <a:lnTo>
                        <a:pt x="277" y="378"/>
                      </a:lnTo>
                      <a:lnTo>
                        <a:pt x="250" y="432"/>
                      </a:lnTo>
                      <a:lnTo>
                        <a:pt x="271" y="413"/>
                      </a:lnTo>
                      <a:lnTo>
                        <a:pt x="249" y="455"/>
                      </a:lnTo>
                      <a:lnTo>
                        <a:pt x="268" y="446"/>
                      </a:lnTo>
                      <a:lnTo>
                        <a:pt x="247" y="497"/>
                      </a:lnTo>
                      <a:lnTo>
                        <a:pt x="271" y="479"/>
                      </a:lnTo>
                      <a:lnTo>
                        <a:pt x="249" y="506"/>
                      </a:lnTo>
                      <a:lnTo>
                        <a:pt x="222" y="544"/>
                      </a:lnTo>
                      <a:lnTo>
                        <a:pt x="199" y="555"/>
                      </a:lnTo>
                      <a:lnTo>
                        <a:pt x="130" y="602"/>
                      </a:lnTo>
                      <a:lnTo>
                        <a:pt x="66" y="628"/>
                      </a:lnTo>
                      <a:lnTo>
                        <a:pt x="136" y="597"/>
                      </a:lnTo>
                      <a:lnTo>
                        <a:pt x="193" y="557"/>
                      </a:lnTo>
                      <a:lnTo>
                        <a:pt x="249" y="518"/>
                      </a:lnTo>
                      <a:lnTo>
                        <a:pt x="265" y="500"/>
                      </a:lnTo>
                      <a:lnTo>
                        <a:pt x="244" y="538"/>
                      </a:lnTo>
                      <a:lnTo>
                        <a:pt x="261" y="531"/>
                      </a:lnTo>
                      <a:lnTo>
                        <a:pt x="249" y="550"/>
                      </a:lnTo>
                      <a:lnTo>
                        <a:pt x="244" y="576"/>
                      </a:lnTo>
                      <a:lnTo>
                        <a:pt x="254" y="569"/>
                      </a:lnTo>
                      <a:lnTo>
                        <a:pt x="241" y="591"/>
                      </a:lnTo>
                      <a:lnTo>
                        <a:pt x="199" y="628"/>
                      </a:lnTo>
                      <a:lnTo>
                        <a:pt x="171" y="633"/>
                      </a:lnTo>
                      <a:lnTo>
                        <a:pt x="137" y="641"/>
                      </a:lnTo>
                      <a:lnTo>
                        <a:pt x="205" y="621"/>
                      </a:lnTo>
                      <a:lnTo>
                        <a:pt x="249" y="589"/>
                      </a:lnTo>
                      <a:lnTo>
                        <a:pt x="261" y="564"/>
                      </a:lnTo>
                      <a:lnTo>
                        <a:pt x="244" y="618"/>
                      </a:lnTo>
                      <a:lnTo>
                        <a:pt x="262" y="605"/>
                      </a:lnTo>
                      <a:lnTo>
                        <a:pt x="250" y="635"/>
                      </a:lnTo>
                      <a:lnTo>
                        <a:pt x="232" y="675"/>
                      </a:lnTo>
                      <a:lnTo>
                        <a:pt x="121" y="739"/>
                      </a:lnTo>
                      <a:lnTo>
                        <a:pt x="233" y="680"/>
                      </a:lnTo>
                      <a:lnTo>
                        <a:pt x="244" y="659"/>
                      </a:lnTo>
                      <a:lnTo>
                        <a:pt x="250" y="647"/>
                      </a:lnTo>
                      <a:lnTo>
                        <a:pt x="270" y="631"/>
                      </a:lnTo>
                      <a:lnTo>
                        <a:pt x="281" y="661"/>
                      </a:lnTo>
                      <a:lnTo>
                        <a:pt x="286" y="605"/>
                      </a:lnTo>
                      <a:lnTo>
                        <a:pt x="305" y="56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77" name="Freeform 61"/>
                <p:cNvSpPr/>
                <p:nvPr/>
              </p:nvSpPr>
              <p:spPr bwMode="ltGray">
                <a:xfrm>
                  <a:off x="977" y="2551"/>
                  <a:ext cx="322" cy="744"/>
                </a:xfrm>
                <a:custGeom>
                  <a:cxnLst>
                    <a:cxn ang="0">
                      <a:pos x="2" y="614"/>
                    </a:cxn>
                    <a:cxn ang="0">
                      <a:pos x="12" y="588"/>
                    </a:cxn>
                    <a:cxn ang="0">
                      <a:pos x="91" y="743"/>
                    </a:cxn>
                    <a:cxn ang="0">
                      <a:pos x="28" y="593"/>
                    </a:cxn>
                    <a:cxn ang="0">
                      <a:pos x="35" y="575"/>
                    </a:cxn>
                    <a:cxn ang="0">
                      <a:pos x="113" y="686"/>
                    </a:cxn>
                    <a:cxn ang="0">
                      <a:pos x="33" y="569"/>
                    </a:cxn>
                    <a:cxn ang="0">
                      <a:pos x="43" y="544"/>
                    </a:cxn>
                    <a:cxn ang="0">
                      <a:pos x="52" y="517"/>
                    </a:cxn>
                    <a:cxn ang="0">
                      <a:pos x="47" y="499"/>
                    </a:cxn>
                    <a:cxn ang="0">
                      <a:pos x="58" y="487"/>
                    </a:cxn>
                    <a:cxn ang="0">
                      <a:pos x="52" y="486"/>
                    </a:cxn>
                    <a:cxn ang="0">
                      <a:pos x="52" y="460"/>
                    </a:cxn>
                    <a:cxn ang="0">
                      <a:pos x="58" y="440"/>
                    </a:cxn>
                    <a:cxn ang="0">
                      <a:pos x="152" y="570"/>
                    </a:cxn>
                    <a:cxn ang="0">
                      <a:pos x="52" y="434"/>
                    </a:cxn>
                    <a:cxn ang="0">
                      <a:pos x="63" y="434"/>
                    </a:cxn>
                    <a:cxn ang="0">
                      <a:pos x="63" y="395"/>
                    </a:cxn>
                    <a:cxn ang="0">
                      <a:pos x="183" y="486"/>
                    </a:cxn>
                    <a:cxn ang="0">
                      <a:pos x="89" y="423"/>
                    </a:cxn>
                    <a:cxn ang="0">
                      <a:pos x="55" y="370"/>
                    </a:cxn>
                    <a:cxn ang="0">
                      <a:pos x="58" y="350"/>
                    </a:cxn>
                    <a:cxn ang="0">
                      <a:pos x="79" y="367"/>
                    </a:cxn>
                    <a:cxn ang="0">
                      <a:pos x="80" y="344"/>
                    </a:cxn>
                    <a:cxn ang="0">
                      <a:pos x="168" y="383"/>
                    </a:cxn>
                    <a:cxn ang="0">
                      <a:pos x="136" y="364"/>
                    </a:cxn>
                    <a:cxn ang="0">
                      <a:pos x="67" y="313"/>
                    </a:cxn>
                    <a:cxn ang="0">
                      <a:pos x="63" y="278"/>
                    </a:cxn>
                    <a:cxn ang="0">
                      <a:pos x="69" y="258"/>
                    </a:cxn>
                    <a:cxn ang="0">
                      <a:pos x="92" y="273"/>
                    </a:cxn>
                    <a:cxn ang="0">
                      <a:pos x="88" y="238"/>
                    </a:cxn>
                    <a:cxn ang="0">
                      <a:pos x="80" y="215"/>
                    </a:cxn>
                    <a:cxn ang="0">
                      <a:pos x="85" y="201"/>
                    </a:cxn>
                    <a:cxn ang="0">
                      <a:pos x="178" y="265"/>
                    </a:cxn>
                    <a:cxn ang="0">
                      <a:pos x="287" y="313"/>
                    </a:cxn>
                    <a:cxn ang="0">
                      <a:pos x="136" y="235"/>
                    </a:cxn>
                    <a:cxn ang="0">
                      <a:pos x="85" y="201"/>
                    </a:cxn>
                    <a:cxn ang="0">
                      <a:pos x="91" y="183"/>
                    </a:cxn>
                    <a:cxn ang="0">
                      <a:pos x="83" y="142"/>
                    </a:cxn>
                    <a:cxn ang="0">
                      <a:pos x="85" y="113"/>
                    </a:cxn>
                    <a:cxn ang="0">
                      <a:pos x="136" y="148"/>
                    </a:cxn>
                    <a:cxn ang="0">
                      <a:pos x="124" y="138"/>
                    </a:cxn>
                    <a:cxn ang="0">
                      <a:pos x="91" y="113"/>
                    </a:cxn>
                    <a:cxn ang="0">
                      <a:pos x="85" y="100"/>
                    </a:cxn>
                    <a:cxn ang="0">
                      <a:pos x="69" y="81"/>
                    </a:cxn>
                    <a:cxn ang="0">
                      <a:pos x="168" y="115"/>
                    </a:cxn>
                    <a:cxn ang="0">
                      <a:pos x="69" y="55"/>
                    </a:cxn>
                    <a:cxn ang="0">
                      <a:pos x="186" y="55"/>
                    </a:cxn>
                    <a:cxn ang="0">
                      <a:pos x="237" y="48"/>
                    </a:cxn>
                    <a:cxn ang="0">
                      <a:pos x="85" y="55"/>
                    </a:cxn>
                    <a:cxn ang="0">
                      <a:pos x="63" y="22"/>
                    </a:cxn>
                    <a:cxn ang="0">
                      <a:pos x="30" y="9"/>
                    </a:cxn>
                    <a:cxn ang="0">
                      <a:pos x="0" y="646"/>
                    </a:cxn>
                  </a:cxnLst>
                  <a:rect l="0" t="0" r="r" b="b"/>
                  <a:pathLst>
                    <a:path w="322" h="744">
                      <a:moveTo>
                        <a:pt x="0" y="646"/>
                      </a:moveTo>
                      <a:lnTo>
                        <a:pt x="2" y="614"/>
                      </a:lnTo>
                      <a:lnTo>
                        <a:pt x="19" y="632"/>
                      </a:lnTo>
                      <a:lnTo>
                        <a:pt x="12" y="588"/>
                      </a:lnTo>
                      <a:lnTo>
                        <a:pt x="30" y="594"/>
                      </a:lnTo>
                      <a:lnTo>
                        <a:pt x="91" y="743"/>
                      </a:lnTo>
                      <a:lnTo>
                        <a:pt x="35" y="614"/>
                      </a:lnTo>
                      <a:lnTo>
                        <a:pt x="28" y="593"/>
                      </a:lnTo>
                      <a:lnTo>
                        <a:pt x="24" y="570"/>
                      </a:lnTo>
                      <a:lnTo>
                        <a:pt x="35" y="575"/>
                      </a:lnTo>
                      <a:lnTo>
                        <a:pt x="71" y="617"/>
                      </a:lnTo>
                      <a:lnTo>
                        <a:pt x="113" y="686"/>
                      </a:lnTo>
                      <a:lnTo>
                        <a:pt x="52" y="594"/>
                      </a:lnTo>
                      <a:lnTo>
                        <a:pt x="33" y="569"/>
                      </a:lnTo>
                      <a:lnTo>
                        <a:pt x="30" y="533"/>
                      </a:lnTo>
                      <a:lnTo>
                        <a:pt x="43" y="544"/>
                      </a:lnTo>
                      <a:lnTo>
                        <a:pt x="41" y="505"/>
                      </a:lnTo>
                      <a:lnTo>
                        <a:pt x="52" y="517"/>
                      </a:lnTo>
                      <a:lnTo>
                        <a:pt x="108" y="652"/>
                      </a:lnTo>
                      <a:lnTo>
                        <a:pt x="47" y="499"/>
                      </a:lnTo>
                      <a:lnTo>
                        <a:pt x="41" y="473"/>
                      </a:lnTo>
                      <a:lnTo>
                        <a:pt x="58" y="487"/>
                      </a:lnTo>
                      <a:lnTo>
                        <a:pt x="103" y="563"/>
                      </a:lnTo>
                      <a:lnTo>
                        <a:pt x="52" y="486"/>
                      </a:lnTo>
                      <a:lnTo>
                        <a:pt x="35" y="447"/>
                      </a:lnTo>
                      <a:lnTo>
                        <a:pt x="52" y="460"/>
                      </a:lnTo>
                      <a:lnTo>
                        <a:pt x="41" y="434"/>
                      </a:lnTo>
                      <a:lnTo>
                        <a:pt x="58" y="440"/>
                      </a:lnTo>
                      <a:lnTo>
                        <a:pt x="74" y="486"/>
                      </a:lnTo>
                      <a:lnTo>
                        <a:pt x="152" y="570"/>
                      </a:lnTo>
                      <a:lnTo>
                        <a:pt x="69" y="473"/>
                      </a:lnTo>
                      <a:lnTo>
                        <a:pt x="52" y="434"/>
                      </a:lnTo>
                      <a:lnTo>
                        <a:pt x="47" y="414"/>
                      </a:lnTo>
                      <a:lnTo>
                        <a:pt x="63" y="434"/>
                      </a:lnTo>
                      <a:lnTo>
                        <a:pt x="52" y="390"/>
                      </a:lnTo>
                      <a:lnTo>
                        <a:pt x="63" y="395"/>
                      </a:lnTo>
                      <a:lnTo>
                        <a:pt x="72" y="417"/>
                      </a:lnTo>
                      <a:lnTo>
                        <a:pt x="183" y="486"/>
                      </a:lnTo>
                      <a:lnTo>
                        <a:pt x="123" y="445"/>
                      </a:lnTo>
                      <a:lnTo>
                        <a:pt x="89" y="423"/>
                      </a:lnTo>
                      <a:lnTo>
                        <a:pt x="79" y="416"/>
                      </a:lnTo>
                      <a:lnTo>
                        <a:pt x="55" y="370"/>
                      </a:lnTo>
                      <a:lnTo>
                        <a:pt x="63" y="378"/>
                      </a:lnTo>
                      <a:lnTo>
                        <a:pt x="58" y="350"/>
                      </a:lnTo>
                      <a:lnTo>
                        <a:pt x="56" y="355"/>
                      </a:lnTo>
                      <a:lnTo>
                        <a:pt x="79" y="367"/>
                      </a:lnTo>
                      <a:lnTo>
                        <a:pt x="63" y="336"/>
                      </a:lnTo>
                      <a:lnTo>
                        <a:pt x="80" y="344"/>
                      </a:lnTo>
                      <a:lnTo>
                        <a:pt x="122" y="357"/>
                      </a:lnTo>
                      <a:lnTo>
                        <a:pt x="168" y="383"/>
                      </a:lnTo>
                      <a:lnTo>
                        <a:pt x="282" y="479"/>
                      </a:lnTo>
                      <a:lnTo>
                        <a:pt x="136" y="364"/>
                      </a:lnTo>
                      <a:lnTo>
                        <a:pt x="81" y="336"/>
                      </a:lnTo>
                      <a:lnTo>
                        <a:pt x="67" y="313"/>
                      </a:lnTo>
                      <a:lnTo>
                        <a:pt x="88" y="325"/>
                      </a:lnTo>
                      <a:lnTo>
                        <a:pt x="63" y="278"/>
                      </a:lnTo>
                      <a:lnTo>
                        <a:pt x="80" y="282"/>
                      </a:lnTo>
                      <a:lnTo>
                        <a:pt x="69" y="258"/>
                      </a:lnTo>
                      <a:lnTo>
                        <a:pt x="71" y="253"/>
                      </a:lnTo>
                      <a:lnTo>
                        <a:pt x="92" y="273"/>
                      </a:lnTo>
                      <a:lnTo>
                        <a:pt x="72" y="238"/>
                      </a:lnTo>
                      <a:lnTo>
                        <a:pt x="88" y="238"/>
                      </a:lnTo>
                      <a:lnTo>
                        <a:pt x="69" y="215"/>
                      </a:lnTo>
                      <a:lnTo>
                        <a:pt x="80" y="215"/>
                      </a:lnTo>
                      <a:lnTo>
                        <a:pt x="69" y="201"/>
                      </a:lnTo>
                      <a:lnTo>
                        <a:pt x="85" y="201"/>
                      </a:lnTo>
                      <a:lnTo>
                        <a:pt x="121" y="230"/>
                      </a:lnTo>
                      <a:lnTo>
                        <a:pt x="178" y="265"/>
                      </a:lnTo>
                      <a:lnTo>
                        <a:pt x="237" y="293"/>
                      </a:lnTo>
                      <a:lnTo>
                        <a:pt x="287" y="313"/>
                      </a:lnTo>
                      <a:lnTo>
                        <a:pt x="163" y="253"/>
                      </a:lnTo>
                      <a:lnTo>
                        <a:pt x="136" y="235"/>
                      </a:lnTo>
                      <a:lnTo>
                        <a:pt x="92" y="210"/>
                      </a:lnTo>
                      <a:lnTo>
                        <a:pt x="85" y="201"/>
                      </a:lnTo>
                      <a:lnTo>
                        <a:pt x="74" y="177"/>
                      </a:lnTo>
                      <a:lnTo>
                        <a:pt x="91" y="183"/>
                      </a:lnTo>
                      <a:lnTo>
                        <a:pt x="72" y="142"/>
                      </a:lnTo>
                      <a:lnTo>
                        <a:pt x="83" y="142"/>
                      </a:lnTo>
                      <a:lnTo>
                        <a:pt x="69" y="113"/>
                      </a:lnTo>
                      <a:lnTo>
                        <a:pt x="85" y="113"/>
                      </a:lnTo>
                      <a:lnTo>
                        <a:pt x="97" y="127"/>
                      </a:lnTo>
                      <a:lnTo>
                        <a:pt x="136" y="148"/>
                      </a:lnTo>
                      <a:lnTo>
                        <a:pt x="248" y="196"/>
                      </a:lnTo>
                      <a:lnTo>
                        <a:pt x="124" y="138"/>
                      </a:lnTo>
                      <a:lnTo>
                        <a:pt x="97" y="125"/>
                      </a:lnTo>
                      <a:lnTo>
                        <a:pt x="91" y="113"/>
                      </a:lnTo>
                      <a:lnTo>
                        <a:pt x="74" y="94"/>
                      </a:lnTo>
                      <a:lnTo>
                        <a:pt x="85" y="100"/>
                      </a:lnTo>
                      <a:lnTo>
                        <a:pt x="58" y="74"/>
                      </a:lnTo>
                      <a:lnTo>
                        <a:pt x="69" y="81"/>
                      </a:lnTo>
                      <a:lnTo>
                        <a:pt x="95" y="80"/>
                      </a:lnTo>
                      <a:lnTo>
                        <a:pt x="168" y="115"/>
                      </a:lnTo>
                      <a:lnTo>
                        <a:pt x="91" y="81"/>
                      </a:lnTo>
                      <a:lnTo>
                        <a:pt x="69" y="55"/>
                      </a:lnTo>
                      <a:lnTo>
                        <a:pt x="91" y="55"/>
                      </a:lnTo>
                      <a:lnTo>
                        <a:pt x="186" y="55"/>
                      </a:lnTo>
                      <a:lnTo>
                        <a:pt x="321" y="28"/>
                      </a:lnTo>
                      <a:lnTo>
                        <a:pt x="237" y="48"/>
                      </a:lnTo>
                      <a:lnTo>
                        <a:pt x="120" y="60"/>
                      </a:lnTo>
                      <a:lnTo>
                        <a:pt x="85" y="55"/>
                      </a:lnTo>
                      <a:lnTo>
                        <a:pt x="74" y="42"/>
                      </a:lnTo>
                      <a:lnTo>
                        <a:pt x="63" y="22"/>
                      </a:lnTo>
                      <a:lnTo>
                        <a:pt x="37" y="0"/>
                      </a:lnTo>
                      <a:lnTo>
                        <a:pt x="30" y="9"/>
                      </a:lnTo>
                      <a:lnTo>
                        <a:pt x="24" y="2"/>
                      </a:lnTo>
                      <a:lnTo>
                        <a:pt x="0" y="646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71" name="Freeform 63"/>
              <p:cNvSpPr/>
              <p:nvPr/>
            </p:nvSpPr>
            <p:spPr bwMode="ltGray">
              <a:xfrm>
                <a:off x="982" y="3297"/>
                <a:ext cx="83" cy="568"/>
              </a:xfrm>
              <a:custGeom>
                <a:cxnLst>
                  <a:cxn ang="0">
                    <a:pos x="17" y="0"/>
                  </a:cxn>
                  <a:cxn ang="0">
                    <a:pos x="33" y="43"/>
                  </a:cxn>
                  <a:cxn ang="0">
                    <a:pos x="48" y="111"/>
                  </a:cxn>
                  <a:cxn ang="0">
                    <a:pos x="65" y="206"/>
                  </a:cxn>
                  <a:cxn ang="0">
                    <a:pos x="82" y="326"/>
                  </a:cxn>
                  <a:cxn ang="0">
                    <a:pos x="82" y="455"/>
                  </a:cxn>
                  <a:cxn ang="0">
                    <a:pos x="73" y="567"/>
                  </a:cxn>
                  <a:cxn ang="0">
                    <a:pos x="65" y="567"/>
                  </a:cxn>
                  <a:cxn ang="0">
                    <a:pos x="73" y="455"/>
                  </a:cxn>
                  <a:cxn ang="0">
                    <a:pos x="73" y="361"/>
                  </a:cxn>
                  <a:cxn ang="0">
                    <a:pos x="56" y="257"/>
                  </a:cxn>
                  <a:cxn ang="0">
                    <a:pos x="33" y="154"/>
                  </a:cxn>
                  <a:cxn ang="0">
                    <a:pos x="0" y="25"/>
                  </a:cxn>
                  <a:cxn ang="0">
                    <a:pos x="17" y="0"/>
                  </a:cxn>
                </a:cxnLst>
                <a:rect l="0" t="0" r="r" b="b"/>
                <a:pathLst>
                  <a:path w="83" h="568">
                    <a:moveTo>
                      <a:pt x="17" y="0"/>
                    </a:moveTo>
                    <a:lnTo>
                      <a:pt x="33" y="43"/>
                    </a:lnTo>
                    <a:lnTo>
                      <a:pt x="48" y="111"/>
                    </a:lnTo>
                    <a:lnTo>
                      <a:pt x="65" y="206"/>
                    </a:lnTo>
                    <a:lnTo>
                      <a:pt x="82" y="326"/>
                    </a:lnTo>
                    <a:lnTo>
                      <a:pt x="82" y="455"/>
                    </a:lnTo>
                    <a:lnTo>
                      <a:pt x="73" y="567"/>
                    </a:lnTo>
                    <a:lnTo>
                      <a:pt x="65" y="567"/>
                    </a:lnTo>
                    <a:lnTo>
                      <a:pt x="73" y="455"/>
                    </a:lnTo>
                    <a:lnTo>
                      <a:pt x="73" y="361"/>
                    </a:lnTo>
                    <a:lnTo>
                      <a:pt x="56" y="257"/>
                    </a:lnTo>
                    <a:lnTo>
                      <a:pt x="33" y="154"/>
                    </a:lnTo>
                    <a:lnTo>
                      <a:pt x="0" y="25"/>
                    </a:lnTo>
                    <a:lnTo>
                      <a:pt x="17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72" name="Freeform 64"/>
              <p:cNvSpPr/>
              <p:nvPr/>
            </p:nvSpPr>
            <p:spPr bwMode="ltGray">
              <a:xfrm>
                <a:off x="706" y="3863"/>
                <a:ext cx="214" cy="272"/>
              </a:xfrm>
              <a:custGeom>
                <a:cxnLst>
                  <a:cxn ang="0">
                    <a:pos x="213" y="271"/>
                  </a:cxn>
                  <a:cxn ang="0">
                    <a:pos x="180" y="210"/>
                  </a:cxn>
                  <a:cxn ang="0">
                    <a:pos x="154" y="144"/>
                  </a:cxn>
                  <a:cxn ang="0">
                    <a:pos x="140" y="114"/>
                  </a:cxn>
                  <a:cxn ang="0">
                    <a:pos x="120" y="81"/>
                  </a:cxn>
                  <a:cxn ang="0">
                    <a:pos x="95" y="45"/>
                  </a:cxn>
                  <a:cxn ang="0">
                    <a:pos x="76" y="22"/>
                  </a:cxn>
                  <a:cxn ang="0">
                    <a:pos x="61" y="12"/>
                  </a:cxn>
                  <a:cxn ang="0">
                    <a:pos x="42" y="3"/>
                  </a:cxn>
                  <a:cxn ang="0">
                    <a:pos x="19" y="0"/>
                  </a:cxn>
                  <a:cxn ang="0">
                    <a:pos x="10" y="7"/>
                  </a:cxn>
                  <a:cxn ang="0">
                    <a:pos x="0" y="24"/>
                  </a:cxn>
                </a:cxnLst>
                <a:rect l="0" t="0" r="r" b="b"/>
                <a:pathLst>
                  <a:path w="214" h="272">
                    <a:moveTo>
                      <a:pt x="213" y="271"/>
                    </a:moveTo>
                    <a:lnTo>
                      <a:pt x="180" y="210"/>
                    </a:lnTo>
                    <a:lnTo>
                      <a:pt x="154" y="144"/>
                    </a:lnTo>
                    <a:lnTo>
                      <a:pt x="140" y="114"/>
                    </a:lnTo>
                    <a:lnTo>
                      <a:pt x="120" y="81"/>
                    </a:lnTo>
                    <a:lnTo>
                      <a:pt x="95" y="45"/>
                    </a:lnTo>
                    <a:lnTo>
                      <a:pt x="76" y="22"/>
                    </a:lnTo>
                    <a:lnTo>
                      <a:pt x="61" y="12"/>
                    </a:lnTo>
                    <a:lnTo>
                      <a:pt x="42" y="3"/>
                    </a:lnTo>
                    <a:lnTo>
                      <a:pt x="19" y="0"/>
                    </a:lnTo>
                    <a:lnTo>
                      <a:pt x="10" y="7"/>
                    </a:lnTo>
                    <a:lnTo>
                      <a:pt x="0" y="24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73" name="Freeform 65"/>
              <p:cNvSpPr/>
              <p:nvPr/>
            </p:nvSpPr>
            <p:spPr bwMode="ltGray">
              <a:xfrm>
                <a:off x="882" y="2866"/>
                <a:ext cx="668" cy="976"/>
              </a:xfrm>
              <a:custGeom>
                <a:cxnLst>
                  <a:cxn ang="0">
                    <a:pos x="450" y="11"/>
                  </a:cxn>
                  <a:cxn ang="0">
                    <a:pos x="430" y="42"/>
                  </a:cxn>
                  <a:cxn ang="0">
                    <a:pos x="284" y="35"/>
                  </a:cxn>
                  <a:cxn ang="0">
                    <a:pos x="342" y="48"/>
                  </a:cxn>
                  <a:cxn ang="0">
                    <a:pos x="405" y="66"/>
                  </a:cxn>
                  <a:cxn ang="0">
                    <a:pos x="265" y="91"/>
                  </a:cxn>
                  <a:cxn ang="0">
                    <a:pos x="373" y="98"/>
                  </a:cxn>
                  <a:cxn ang="0">
                    <a:pos x="385" y="128"/>
                  </a:cxn>
                  <a:cxn ang="0">
                    <a:pos x="67" y="267"/>
                  </a:cxn>
                  <a:cxn ang="0">
                    <a:pos x="361" y="165"/>
                  </a:cxn>
                  <a:cxn ang="0">
                    <a:pos x="297" y="221"/>
                  </a:cxn>
                  <a:cxn ang="0">
                    <a:pos x="338" y="227"/>
                  </a:cxn>
                  <a:cxn ang="0">
                    <a:pos x="284" y="304"/>
                  </a:cxn>
                  <a:cxn ang="0">
                    <a:pos x="167" y="388"/>
                  </a:cxn>
                  <a:cxn ang="0">
                    <a:pos x="297" y="326"/>
                  </a:cxn>
                  <a:cxn ang="0">
                    <a:pos x="190" y="449"/>
                  </a:cxn>
                  <a:cxn ang="0">
                    <a:pos x="288" y="369"/>
                  </a:cxn>
                  <a:cxn ang="0">
                    <a:pos x="312" y="369"/>
                  </a:cxn>
                  <a:cxn ang="0">
                    <a:pos x="273" y="441"/>
                  </a:cxn>
                  <a:cxn ang="0">
                    <a:pos x="305" y="441"/>
                  </a:cxn>
                  <a:cxn ang="0">
                    <a:pos x="244" y="525"/>
                  </a:cxn>
                  <a:cxn ang="0">
                    <a:pos x="278" y="504"/>
                  </a:cxn>
                  <a:cxn ang="0">
                    <a:pos x="248" y="582"/>
                  </a:cxn>
                  <a:cxn ang="0">
                    <a:pos x="273" y="558"/>
                  </a:cxn>
                  <a:cxn ang="0">
                    <a:pos x="302" y="550"/>
                  </a:cxn>
                  <a:cxn ang="0">
                    <a:pos x="284" y="608"/>
                  </a:cxn>
                  <a:cxn ang="0">
                    <a:pos x="221" y="716"/>
                  </a:cxn>
                  <a:cxn ang="0">
                    <a:pos x="302" y="633"/>
                  </a:cxn>
                  <a:cxn ang="0">
                    <a:pos x="320" y="618"/>
                  </a:cxn>
                  <a:cxn ang="0">
                    <a:pos x="316" y="707"/>
                  </a:cxn>
                  <a:cxn ang="0">
                    <a:pos x="342" y="752"/>
                  </a:cxn>
                  <a:cxn ang="0">
                    <a:pos x="352" y="701"/>
                  </a:cxn>
                  <a:cxn ang="0">
                    <a:pos x="590" y="836"/>
                  </a:cxn>
                  <a:cxn ang="0">
                    <a:pos x="373" y="640"/>
                  </a:cxn>
                  <a:cxn ang="0">
                    <a:pos x="420" y="681"/>
                  </a:cxn>
                  <a:cxn ang="0">
                    <a:pos x="357" y="574"/>
                  </a:cxn>
                  <a:cxn ang="0">
                    <a:pos x="617" y="660"/>
                  </a:cxn>
                  <a:cxn ang="0">
                    <a:pos x="357" y="540"/>
                  </a:cxn>
                  <a:cxn ang="0">
                    <a:pos x="393" y="512"/>
                  </a:cxn>
                  <a:cxn ang="0">
                    <a:pos x="364" y="468"/>
                  </a:cxn>
                  <a:cxn ang="0">
                    <a:pos x="405" y="468"/>
                  </a:cxn>
                  <a:cxn ang="0">
                    <a:pos x="522" y="551"/>
                  </a:cxn>
                  <a:cxn ang="0">
                    <a:pos x="410" y="393"/>
                  </a:cxn>
                  <a:cxn ang="0">
                    <a:pos x="388" y="335"/>
                  </a:cxn>
                  <a:cxn ang="0">
                    <a:pos x="420" y="325"/>
                  </a:cxn>
                  <a:cxn ang="0">
                    <a:pos x="414" y="269"/>
                  </a:cxn>
                  <a:cxn ang="0">
                    <a:pos x="428" y="263"/>
                  </a:cxn>
                  <a:cxn ang="0">
                    <a:pos x="507" y="314"/>
                  </a:cxn>
                  <a:cxn ang="0">
                    <a:pos x="445" y="232"/>
                  </a:cxn>
                  <a:cxn ang="0">
                    <a:pos x="450" y="163"/>
                  </a:cxn>
                  <a:cxn ang="0">
                    <a:pos x="445" y="124"/>
                  </a:cxn>
                  <a:cxn ang="0">
                    <a:pos x="513" y="122"/>
                  </a:cxn>
                  <a:cxn ang="0">
                    <a:pos x="497" y="66"/>
                  </a:cxn>
                  <a:cxn ang="0">
                    <a:pos x="527" y="51"/>
                  </a:cxn>
                  <a:cxn ang="0">
                    <a:pos x="518" y="0"/>
                  </a:cxn>
                </a:cxnLst>
                <a:rect l="0" t="0" r="r" b="b"/>
                <a:pathLst>
                  <a:path w="668" h="976">
                    <a:moveTo>
                      <a:pt x="518" y="0"/>
                    </a:moveTo>
                    <a:lnTo>
                      <a:pt x="490" y="3"/>
                    </a:lnTo>
                    <a:lnTo>
                      <a:pt x="450" y="11"/>
                    </a:lnTo>
                    <a:lnTo>
                      <a:pt x="477" y="16"/>
                    </a:lnTo>
                    <a:lnTo>
                      <a:pt x="454" y="27"/>
                    </a:lnTo>
                    <a:lnTo>
                      <a:pt x="430" y="42"/>
                    </a:lnTo>
                    <a:lnTo>
                      <a:pt x="396" y="47"/>
                    </a:lnTo>
                    <a:lnTo>
                      <a:pt x="342" y="44"/>
                    </a:lnTo>
                    <a:lnTo>
                      <a:pt x="284" y="35"/>
                    </a:lnTo>
                    <a:lnTo>
                      <a:pt x="132" y="44"/>
                    </a:lnTo>
                    <a:lnTo>
                      <a:pt x="278" y="39"/>
                    </a:lnTo>
                    <a:lnTo>
                      <a:pt x="342" y="48"/>
                    </a:lnTo>
                    <a:lnTo>
                      <a:pt x="396" y="47"/>
                    </a:lnTo>
                    <a:lnTo>
                      <a:pt x="430" y="55"/>
                    </a:lnTo>
                    <a:lnTo>
                      <a:pt x="405" y="66"/>
                    </a:lnTo>
                    <a:lnTo>
                      <a:pt x="422" y="71"/>
                    </a:lnTo>
                    <a:lnTo>
                      <a:pt x="373" y="94"/>
                    </a:lnTo>
                    <a:lnTo>
                      <a:pt x="265" y="91"/>
                    </a:lnTo>
                    <a:lnTo>
                      <a:pt x="124" y="169"/>
                    </a:lnTo>
                    <a:lnTo>
                      <a:pt x="265" y="94"/>
                    </a:lnTo>
                    <a:lnTo>
                      <a:pt x="373" y="98"/>
                    </a:lnTo>
                    <a:lnTo>
                      <a:pt x="405" y="102"/>
                    </a:lnTo>
                    <a:lnTo>
                      <a:pt x="348" y="128"/>
                    </a:lnTo>
                    <a:lnTo>
                      <a:pt x="385" y="128"/>
                    </a:lnTo>
                    <a:lnTo>
                      <a:pt x="320" y="158"/>
                    </a:lnTo>
                    <a:lnTo>
                      <a:pt x="201" y="196"/>
                    </a:lnTo>
                    <a:lnTo>
                      <a:pt x="67" y="267"/>
                    </a:lnTo>
                    <a:lnTo>
                      <a:pt x="206" y="202"/>
                    </a:lnTo>
                    <a:lnTo>
                      <a:pt x="325" y="163"/>
                    </a:lnTo>
                    <a:lnTo>
                      <a:pt x="361" y="165"/>
                    </a:lnTo>
                    <a:lnTo>
                      <a:pt x="305" y="189"/>
                    </a:lnTo>
                    <a:lnTo>
                      <a:pt x="342" y="194"/>
                    </a:lnTo>
                    <a:lnTo>
                      <a:pt x="297" y="221"/>
                    </a:lnTo>
                    <a:lnTo>
                      <a:pt x="12" y="457"/>
                    </a:lnTo>
                    <a:lnTo>
                      <a:pt x="297" y="227"/>
                    </a:lnTo>
                    <a:lnTo>
                      <a:pt x="338" y="227"/>
                    </a:lnTo>
                    <a:lnTo>
                      <a:pt x="293" y="263"/>
                    </a:lnTo>
                    <a:lnTo>
                      <a:pt x="325" y="262"/>
                    </a:lnTo>
                    <a:lnTo>
                      <a:pt x="284" y="304"/>
                    </a:lnTo>
                    <a:lnTo>
                      <a:pt x="167" y="386"/>
                    </a:lnTo>
                    <a:lnTo>
                      <a:pt x="44" y="502"/>
                    </a:lnTo>
                    <a:lnTo>
                      <a:pt x="167" y="388"/>
                    </a:lnTo>
                    <a:lnTo>
                      <a:pt x="288" y="308"/>
                    </a:lnTo>
                    <a:lnTo>
                      <a:pt x="325" y="295"/>
                    </a:lnTo>
                    <a:lnTo>
                      <a:pt x="297" y="326"/>
                    </a:lnTo>
                    <a:lnTo>
                      <a:pt x="320" y="321"/>
                    </a:lnTo>
                    <a:lnTo>
                      <a:pt x="284" y="366"/>
                    </a:lnTo>
                    <a:lnTo>
                      <a:pt x="190" y="449"/>
                    </a:lnTo>
                    <a:lnTo>
                      <a:pt x="0" y="560"/>
                    </a:lnTo>
                    <a:lnTo>
                      <a:pt x="185" y="452"/>
                    </a:lnTo>
                    <a:lnTo>
                      <a:pt x="288" y="369"/>
                    </a:lnTo>
                    <a:lnTo>
                      <a:pt x="302" y="369"/>
                    </a:lnTo>
                    <a:lnTo>
                      <a:pt x="127" y="618"/>
                    </a:lnTo>
                    <a:lnTo>
                      <a:pt x="312" y="369"/>
                    </a:lnTo>
                    <a:lnTo>
                      <a:pt x="288" y="402"/>
                    </a:lnTo>
                    <a:lnTo>
                      <a:pt x="312" y="390"/>
                    </a:lnTo>
                    <a:lnTo>
                      <a:pt x="273" y="441"/>
                    </a:lnTo>
                    <a:lnTo>
                      <a:pt x="153" y="558"/>
                    </a:lnTo>
                    <a:lnTo>
                      <a:pt x="273" y="449"/>
                    </a:lnTo>
                    <a:lnTo>
                      <a:pt x="305" y="441"/>
                    </a:lnTo>
                    <a:lnTo>
                      <a:pt x="273" y="475"/>
                    </a:lnTo>
                    <a:lnTo>
                      <a:pt x="131" y="701"/>
                    </a:lnTo>
                    <a:lnTo>
                      <a:pt x="244" y="525"/>
                    </a:lnTo>
                    <a:lnTo>
                      <a:pt x="284" y="475"/>
                    </a:lnTo>
                    <a:lnTo>
                      <a:pt x="305" y="468"/>
                    </a:lnTo>
                    <a:lnTo>
                      <a:pt x="278" y="504"/>
                    </a:lnTo>
                    <a:lnTo>
                      <a:pt x="302" y="499"/>
                    </a:lnTo>
                    <a:lnTo>
                      <a:pt x="265" y="543"/>
                    </a:lnTo>
                    <a:lnTo>
                      <a:pt x="248" y="582"/>
                    </a:lnTo>
                    <a:lnTo>
                      <a:pt x="64" y="712"/>
                    </a:lnTo>
                    <a:lnTo>
                      <a:pt x="252" y="586"/>
                    </a:lnTo>
                    <a:lnTo>
                      <a:pt x="273" y="558"/>
                    </a:lnTo>
                    <a:lnTo>
                      <a:pt x="297" y="550"/>
                    </a:lnTo>
                    <a:lnTo>
                      <a:pt x="252" y="624"/>
                    </a:lnTo>
                    <a:lnTo>
                      <a:pt x="302" y="550"/>
                    </a:lnTo>
                    <a:lnTo>
                      <a:pt x="273" y="586"/>
                    </a:lnTo>
                    <a:lnTo>
                      <a:pt x="305" y="577"/>
                    </a:lnTo>
                    <a:lnTo>
                      <a:pt x="284" y="608"/>
                    </a:lnTo>
                    <a:lnTo>
                      <a:pt x="221" y="716"/>
                    </a:lnTo>
                    <a:lnTo>
                      <a:pt x="157" y="780"/>
                    </a:lnTo>
                    <a:lnTo>
                      <a:pt x="221" y="716"/>
                    </a:lnTo>
                    <a:lnTo>
                      <a:pt x="288" y="613"/>
                    </a:lnTo>
                    <a:lnTo>
                      <a:pt x="312" y="608"/>
                    </a:lnTo>
                    <a:lnTo>
                      <a:pt x="302" y="633"/>
                    </a:lnTo>
                    <a:lnTo>
                      <a:pt x="252" y="701"/>
                    </a:lnTo>
                    <a:lnTo>
                      <a:pt x="305" y="640"/>
                    </a:lnTo>
                    <a:lnTo>
                      <a:pt x="320" y="618"/>
                    </a:lnTo>
                    <a:lnTo>
                      <a:pt x="297" y="674"/>
                    </a:lnTo>
                    <a:lnTo>
                      <a:pt x="325" y="664"/>
                    </a:lnTo>
                    <a:lnTo>
                      <a:pt x="316" y="707"/>
                    </a:lnTo>
                    <a:lnTo>
                      <a:pt x="333" y="687"/>
                    </a:lnTo>
                    <a:lnTo>
                      <a:pt x="348" y="705"/>
                    </a:lnTo>
                    <a:lnTo>
                      <a:pt x="342" y="752"/>
                    </a:lnTo>
                    <a:lnTo>
                      <a:pt x="225" y="975"/>
                    </a:lnTo>
                    <a:lnTo>
                      <a:pt x="352" y="752"/>
                    </a:lnTo>
                    <a:lnTo>
                      <a:pt x="352" y="701"/>
                    </a:lnTo>
                    <a:lnTo>
                      <a:pt x="352" y="671"/>
                    </a:lnTo>
                    <a:lnTo>
                      <a:pt x="380" y="687"/>
                    </a:lnTo>
                    <a:lnTo>
                      <a:pt x="590" y="836"/>
                    </a:lnTo>
                    <a:lnTo>
                      <a:pt x="369" y="674"/>
                    </a:lnTo>
                    <a:lnTo>
                      <a:pt x="352" y="633"/>
                    </a:lnTo>
                    <a:lnTo>
                      <a:pt x="373" y="640"/>
                    </a:lnTo>
                    <a:lnTo>
                      <a:pt x="342" y="591"/>
                    </a:lnTo>
                    <a:lnTo>
                      <a:pt x="369" y="609"/>
                    </a:lnTo>
                    <a:lnTo>
                      <a:pt x="420" y="681"/>
                    </a:lnTo>
                    <a:lnTo>
                      <a:pt x="373" y="605"/>
                    </a:lnTo>
                    <a:lnTo>
                      <a:pt x="352" y="574"/>
                    </a:lnTo>
                    <a:lnTo>
                      <a:pt x="357" y="574"/>
                    </a:lnTo>
                    <a:lnTo>
                      <a:pt x="385" y="591"/>
                    </a:lnTo>
                    <a:lnTo>
                      <a:pt x="436" y="629"/>
                    </a:lnTo>
                    <a:lnTo>
                      <a:pt x="617" y="660"/>
                    </a:lnTo>
                    <a:lnTo>
                      <a:pt x="430" y="624"/>
                    </a:lnTo>
                    <a:lnTo>
                      <a:pt x="373" y="577"/>
                    </a:lnTo>
                    <a:lnTo>
                      <a:pt x="357" y="540"/>
                    </a:lnTo>
                    <a:lnTo>
                      <a:pt x="385" y="540"/>
                    </a:lnTo>
                    <a:lnTo>
                      <a:pt x="357" y="504"/>
                    </a:lnTo>
                    <a:lnTo>
                      <a:pt x="393" y="512"/>
                    </a:lnTo>
                    <a:lnTo>
                      <a:pt x="518" y="582"/>
                    </a:lnTo>
                    <a:lnTo>
                      <a:pt x="393" y="511"/>
                    </a:lnTo>
                    <a:lnTo>
                      <a:pt x="364" y="468"/>
                    </a:lnTo>
                    <a:lnTo>
                      <a:pt x="396" y="480"/>
                    </a:lnTo>
                    <a:lnTo>
                      <a:pt x="373" y="447"/>
                    </a:lnTo>
                    <a:lnTo>
                      <a:pt x="405" y="468"/>
                    </a:lnTo>
                    <a:lnTo>
                      <a:pt x="385" y="419"/>
                    </a:lnTo>
                    <a:lnTo>
                      <a:pt x="410" y="444"/>
                    </a:lnTo>
                    <a:lnTo>
                      <a:pt x="522" y="551"/>
                    </a:lnTo>
                    <a:lnTo>
                      <a:pt x="405" y="444"/>
                    </a:lnTo>
                    <a:lnTo>
                      <a:pt x="380" y="381"/>
                    </a:lnTo>
                    <a:lnTo>
                      <a:pt x="410" y="393"/>
                    </a:lnTo>
                    <a:lnTo>
                      <a:pt x="593" y="455"/>
                    </a:lnTo>
                    <a:lnTo>
                      <a:pt x="410" y="390"/>
                    </a:lnTo>
                    <a:lnTo>
                      <a:pt x="388" y="335"/>
                    </a:lnTo>
                    <a:lnTo>
                      <a:pt x="414" y="345"/>
                    </a:lnTo>
                    <a:lnTo>
                      <a:pt x="393" y="314"/>
                    </a:lnTo>
                    <a:lnTo>
                      <a:pt x="420" y="325"/>
                    </a:lnTo>
                    <a:lnTo>
                      <a:pt x="505" y="476"/>
                    </a:lnTo>
                    <a:lnTo>
                      <a:pt x="414" y="310"/>
                    </a:lnTo>
                    <a:lnTo>
                      <a:pt x="414" y="269"/>
                    </a:lnTo>
                    <a:lnTo>
                      <a:pt x="441" y="288"/>
                    </a:lnTo>
                    <a:lnTo>
                      <a:pt x="497" y="374"/>
                    </a:lnTo>
                    <a:lnTo>
                      <a:pt x="428" y="263"/>
                    </a:lnTo>
                    <a:lnTo>
                      <a:pt x="420" y="227"/>
                    </a:lnTo>
                    <a:lnTo>
                      <a:pt x="441" y="243"/>
                    </a:lnTo>
                    <a:lnTo>
                      <a:pt x="507" y="314"/>
                    </a:lnTo>
                    <a:lnTo>
                      <a:pt x="667" y="352"/>
                    </a:lnTo>
                    <a:lnTo>
                      <a:pt x="505" y="308"/>
                    </a:lnTo>
                    <a:lnTo>
                      <a:pt x="445" y="232"/>
                    </a:lnTo>
                    <a:lnTo>
                      <a:pt x="436" y="185"/>
                    </a:lnTo>
                    <a:lnTo>
                      <a:pt x="463" y="207"/>
                    </a:lnTo>
                    <a:lnTo>
                      <a:pt x="450" y="163"/>
                    </a:lnTo>
                    <a:lnTo>
                      <a:pt x="554" y="279"/>
                    </a:lnTo>
                    <a:lnTo>
                      <a:pt x="454" y="158"/>
                    </a:lnTo>
                    <a:lnTo>
                      <a:pt x="445" y="124"/>
                    </a:lnTo>
                    <a:lnTo>
                      <a:pt x="477" y="149"/>
                    </a:lnTo>
                    <a:lnTo>
                      <a:pt x="473" y="97"/>
                    </a:lnTo>
                    <a:lnTo>
                      <a:pt x="513" y="122"/>
                    </a:lnTo>
                    <a:lnTo>
                      <a:pt x="658" y="215"/>
                    </a:lnTo>
                    <a:lnTo>
                      <a:pt x="513" y="120"/>
                    </a:lnTo>
                    <a:lnTo>
                      <a:pt x="497" y="66"/>
                    </a:lnTo>
                    <a:lnTo>
                      <a:pt x="518" y="79"/>
                    </a:lnTo>
                    <a:lnTo>
                      <a:pt x="505" y="42"/>
                    </a:lnTo>
                    <a:lnTo>
                      <a:pt x="527" y="51"/>
                    </a:lnTo>
                    <a:lnTo>
                      <a:pt x="531" y="21"/>
                    </a:lnTo>
                    <a:lnTo>
                      <a:pt x="527" y="8"/>
                    </a:lnTo>
                    <a:lnTo>
                      <a:pt x="518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74" name="Freeform 66"/>
              <p:cNvSpPr/>
              <p:nvPr/>
            </p:nvSpPr>
            <p:spPr bwMode="ltGray">
              <a:xfrm>
                <a:off x="1305" y="3384"/>
                <a:ext cx="249" cy="445"/>
              </a:xfrm>
              <a:custGeom>
                <a:cxnLst>
                  <a:cxn ang="0">
                    <a:pos x="248" y="159"/>
                  </a:cxn>
                  <a:cxn ang="0">
                    <a:pos x="222" y="16"/>
                  </a:cxn>
                  <a:cxn ang="0">
                    <a:pos x="189" y="2"/>
                  </a:cxn>
                  <a:cxn ang="0">
                    <a:pos x="161" y="0"/>
                  </a:cxn>
                  <a:cxn ang="0">
                    <a:pos x="119" y="6"/>
                  </a:cxn>
                  <a:cxn ang="0">
                    <a:pos x="93" y="22"/>
                  </a:cxn>
                  <a:cxn ang="0">
                    <a:pos x="64" y="44"/>
                  </a:cxn>
                  <a:cxn ang="0">
                    <a:pos x="35" y="84"/>
                  </a:cxn>
                  <a:cxn ang="0">
                    <a:pos x="19" y="140"/>
                  </a:cxn>
                  <a:cxn ang="0">
                    <a:pos x="11" y="187"/>
                  </a:cxn>
                  <a:cxn ang="0">
                    <a:pos x="0" y="253"/>
                  </a:cxn>
                  <a:cxn ang="0">
                    <a:pos x="0" y="296"/>
                  </a:cxn>
                  <a:cxn ang="0">
                    <a:pos x="19" y="354"/>
                  </a:cxn>
                  <a:cxn ang="0">
                    <a:pos x="56" y="404"/>
                  </a:cxn>
                  <a:cxn ang="0">
                    <a:pos x="93" y="444"/>
                  </a:cxn>
                  <a:cxn ang="0">
                    <a:pos x="72" y="384"/>
                  </a:cxn>
                  <a:cxn ang="0">
                    <a:pos x="64" y="327"/>
                  </a:cxn>
                  <a:cxn ang="0">
                    <a:pos x="68" y="269"/>
                  </a:cxn>
                  <a:cxn ang="0">
                    <a:pos x="72" y="217"/>
                  </a:cxn>
                  <a:cxn ang="0">
                    <a:pos x="80" y="164"/>
                  </a:cxn>
                  <a:cxn ang="0">
                    <a:pos x="93" y="119"/>
                  </a:cxn>
                  <a:cxn ang="0">
                    <a:pos x="96" y="83"/>
                  </a:cxn>
                  <a:cxn ang="0">
                    <a:pos x="113" y="45"/>
                  </a:cxn>
                  <a:cxn ang="0">
                    <a:pos x="149" y="17"/>
                  </a:cxn>
                  <a:cxn ang="0">
                    <a:pos x="181" y="19"/>
                  </a:cxn>
                  <a:cxn ang="0">
                    <a:pos x="213" y="100"/>
                  </a:cxn>
                  <a:cxn ang="0">
                    <a:pos x="237" y="119"/>
                  </a:cxn>
                  <a:cxn ang="0">
                    <a:pos x="248" y="159"/>
                  </a:cxn>
                </a:cxnLst>
                <a:rect l="0" t="0" r="r" b="b"/>
                <a:pathLst>
                  <a:path w="249" h="445">
                    <a:moveTo>
                      <a:pt x="248" y="159"/>
                    </a:moveTo>
                    <a:lnTo>
                      <a:pt x="222" y="16"/>
                    </a:lnTo>
                    <a:lnTo>
                      <a:pt x="189" y="2"/>
                    </a:lnTo>
                    <a:lnTo>
                      <a:pt x="161" y="0"/>
                    </a:lnTo>
                    <a:lnTo>
                      <a:pt x="119" y="6"/>
                    </a:lnTo>
                    <a:lnTo>
                      <a:pt x="93" y="22"/>
                    </a:lnTo>
                    <a:lnTo>
                      <a:pt x="64" y="44"/>
                    </a:lnTo>
                    <a:lnTo>
                      <a:pt x="35" y="84"/>
                    </a:lnTo>
                    <a:lnTo>
                      <a:pt x="19" y="140"/>
                    </a:lnTo>
                    <a:lnTo>
                      <a:pt x="11" y="187"/>
                    </a:lnTo>
                    <a:lnTo>
                      <a:pt x="0" y="253"/>
                    </a:lnTo>
                    <a:lnTo>
                      <a:pt x="0" y="296"/>
                    </a:lnTo>
                    <a:lnTo>
                      <a:pt x="19" y="354"/>
                    </a:lnTo>
                    <a:lnTo>
                      <a:pt x="56" y="404"/>
                    </a:lnTo>
                    <a:lnTo>
                      <a:pt x="93" y="444"/>
                    </a:lnTo>
                    <a:lnTo>
                      <a:pt x="72" y="384"/>
                    </a:lnTo>
                    <a:lnTo>
                      <a:pt x="64" y="327"/>
                    </a:lnTo>
                    <a:lnTo>
                      <a:pt x="68" y="269"/>
                    </a:lnTo>
                    <a:lnTo>
                      <a:pt x="72" y="217"/>
                    </a:lnTo>
                    <a:lnTo>
                      <a:pt x="80" y="164"/>
                    </a:lnTo>
                    <a:lnTo>
                      <a:pt x="93" y="119"/>
                    </a:lnTo>
                    <a:lnTo>
                      <a:pt x="96" y="83"/>
                    </a:lnTo>
                    <a:lnTo>
                      <a:pt x="113" y="45"/>
                    </a:lnTo>
                    <a:lnTo>
                      <a:pt x="149" y="17"/>
                    </a:lnTo>
                    <a:lnTo>
                      <a:pt x="181" y="19"/>
                    </a:lnTo>
                    <a:lnTo>
                      <a:pt x="213" y="100"/>
                    </a:lnTo>
                    <a:lnTo>
                      <a:pt x="237" y="119"/>
                    </a:lnTo>
                    <a:lnTo>
                      <a:pt x="248" y="159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75" name="Freeform 67"/>
              <p:cNvSpPr/>
              <p:nvPr/>
            </p:nvSpPr>
            <p:spPr bwMode="ltGray">
              <a:xfrm>
                <a:off x="1502" y="3062"/>
                <a:ext cx="276" cy="543"/>
              </a:xfrm>
              <a:custGeom>
                <a:cxnLst>
                  <a:cxn ang="0">
                    <a:pos x="5" y="86"/>
                  </a:cxn>
                  <a:cxn ang="0">
                    <a:pos x="64" y="0"/>
                  </a:cxn>
                  <a:cxn ang="0">
                    <a:pos x="99" y="2"/>
                  </a:cxn>
                  <a:cxn ang="0">
                    <a:pos x="130" y="7"/>
                  </a:cxn>
                  <a:cxn ang="0">
                    <a:pos x="155" y="30"/>
                  </a:cxn>
                  <a:cxn ang="0">
                    <a:pos x="218" y="100"/>
                  </a:cxn>
                  <a:cxn ang="0">
                    <a:pos x="239" y="131"/>
                  </a:cxn>
                  <a:cxn ang="0">
                    <a:pos x="254" y="162"/>
                  </a:cxn>
                  <a:cxn ang="0">
                    <a:pos x="269" y="254"/>
                  </a:cxn>
                  <a:cxn ang="0">
                    <a:pos x="275" y="282"/>
                  </a:cxn>
                  <a:cxn ang="0">
                    <a:pos x="269" y="318"/>
                  </a:cxn>
                  <a:cxn ang="0">
                    <a:pos x="258" y="355"/>
                  </a:cxn>
                  <a:cxn ang="0">
                    <a:pos x="233" y="413"/>
                  </a:cxn>
                  <a:cxn ang="0">
                    <a:pos x="214" y="451"/>
                  </a:cxn>
                  <a:cxn ang="0">
                    <a:pos x="182" y="492"/>
                  </a:cxn>
                  <a:cxn ang="0">
                    <a:pos x="120" y="542"/>
                  </a:cxn>
                  <a:cxn ang="0">
                    <a:pos x="151" y="478"/>
                  </a:cxn>
                  <a:cxn ang="0">
                    <a:pos x="177" y="420"/>
                  </a:cxn>
                  <a:cxn ang="0">
                    <a:pos x="193" y="367"/>
                  </a:cxn>
                  <a:cxn ang="0">
                    <a:pos x="186" y="318"/>
                  </a:cxn>
                  <a:cxn ang="0">
                    <a:pos x="182" y="282"/>
                  </a:cxn>
                  <a:cxn ang="0">
                    <a:pos x="193" y="238"/>
                  </a:cxn>
                  <a:cxn ang="0">
                    <a:pos x="198" y="201"/>
                  </a:cxn>
                  <a:cxn ang="0">
                    <a:pos x="171" y="131"/>
                  </a:cxn>
                  <a:cxn ang="0">
                    <a:pos x="167" y="92"/>
                  </a:cxn>
                  <a:cxn ang="0">
                    <a:pos x="145" y="63"/>
                  </a:cxn>
                  <a:cxn ang="0">
                    <a:pos x="99" y="23"/>
                  </a:cxn>
                  <a:cxn ang="0">
                    <a:pos x="77" y="54"/>
                  </a:cxn>
                  <a:cxn ang="0">
                    <a:pos x="0" y="103"/>
                  </a:cxn>
                  <a:cxn ang="0">
                    <a:pos x="5" y="86"/>
                  </a:cxn>
                </a:cxnLst>
                <a:rect l="0" t="0" r="r" b="b"/>
                <a:pathLst>
                  <a:path w="276" h="543">
                    <a:moveTo>
                      <a:pt x="5" y="86"/>
                    </a:moveTo>
                    <a:lnTo>
                      <a:pt x="64" y="0"/>
                    </a:lnTo>
                    <a:lnTo>
                      <a:pt x="99" y="2"/>
                    </a:lnTo>
                    <a:lnTo>
                      <a:pt x="130" y="7"/>
                    </a:lnTo>
                    <a:lnTo>
                      <a:pt x="155" y="30"/>
                    </a:lnTo>
                    <a:lnTo>
                      <a:pt x="218" y="100"/>
                    </a:lnTo>
                    <a:lnTo>
                      <a:pt x="239" y="131"/>
                    </a:lnTo>
                    <a:lnTo>
                      <a:pt x="254" y="162"/>
                    </a:lnTo>
                    <a:lnTo>
                      <a:pt x="269" y="254"/>
                    </a:lnTo>
                    <a:lnTo>
                      <a:pt x="275" y="282"/>
                    </a:lnTo>
                    <a:lnTo>
                      <a:pt x="269" y="318"/>
                    </a:lnTo>
                    <a:lnTo>
                      <a:pt x="258" y="355"/>
                    </a:lnTo>
                    <a:lnTo>
                      <a:pt x="233" y="413"/>
                    </a:lnTo>
                    <a:lnTo>
                      <a:pt x="214" y="451"/>
                    </a:lnTo>
                    <a:lnTo>
                      <a:pt x="182" y="492"/>
                    </a:lnTo>
                    <a:lnTo>
                      <a:pt x="120" y="542"/>
                    </a:lnTo>
                    <a:lnTo>
                      <a:pt x="151" y="478"/>
                    </a:lnTo>
                    <a:lnTo>
                      <a:pt x="177" y="420"/>
                    </a:lnTo>
                    <a:lnTo>
                      <a:pt x="193" y="367"/>
                    </a:lnTo>
                    <a:lnTo>
                      <a:pt x="186" y="318"/>
                    </a:lnTo>
                    <a:lnTo>
                      <a:pt x="182" y="282"/>
                    </a:lnTo>
                    <a:lnTo>
                      <a:pt x="193" y="238"/>
                    </a:lnTo>
                    <a:lnTo>
                      <a:pt x="198" y="201"/>
                    </a:lnTo>
                    <a:lnTo>
                      <a:pt x="171" y="131"/>
                    </a:lnTo>
                    <a:lnTo>
                      <a:pt x="167" y="92"/>
                    </a:lnTo>
                    <a:lnTo>
                      <a:pt x="145" y="63"/>
                    </a:lnTo>
                    <a:lnTo>
                      <a:pt x="99" y="23"/>
                    </a:lnTo>
                    <a:lnTo>
                      <a:pt x="77" y="54"/>
                    </a:lnTo>
                    <a:lnTo>
                      <a:pt x="0" y="103"/>
                    </a:lnTo>
                    <a:lnTo>
                      <a:pt x="5" y="86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  <p:grpSp>
          <p:nvGrpSpPr>
            <p:cNvPr id="7" name="Group 111"/>
            <p:cNvGrpSpPr/>
            <p:nvPr/>
          </p:nvGrpSpPr>
          <p:grpSpPr>
            <a:xfrm>
              <a:off x="4368" y="2592"/>
              <a:ext cx="1385" cy="1738"/>
              <a:chOff x="4368" y="2592"/>
              <a:chExt cx="1385" cy="1738"/>
            </a:xfrm>
          </p:grpSpPr>
          <p:grpSp>
            <p:nvGrpSpPr>
              <p:cNvPr id="8" name="Group 84"/>
              <p:cNvGrpSpPr/>
              <p:nvPr/>
            </p:nvGrpSpPr>
            <p:grpSpPr>
              <a:xfrm>
                <a:off x="4521" y="2592"/>
                <a:ext cx="1142" cy="1733"/>
                <a:chOff x="4521" y="2592"/>
                <a:chExt cx="1142" cy="1733"/>
              </a:xfrm>
            </p:grpSpPr>
            <p:sp>
              <p:nvSpPr>
                <p:cNvPr id="35" name="Freeform 69"/>
                <p:cNvSpPr/>
                <p:nvPr/>
              </p:nvSpPr>
              <p:spPr bwMode="ltGray">
                <a:xfrm>
                  <a:off x="5503" y="3575"/>
                  <a:ext cx="160" cy="401"/>
                </a:xfrm>
                <a:custGeom>
                  <a:cxnLst>
                    <a:cxn ang="0">
                      <a:pos x="0" y="400"/>
                    </a:cxn>
                    <a:cxn ang="0">
                      <a:pos x="23" y="310"/>
                    </a:cxn>
                    <a:cxn ang="0">
                      <a:pos x="43" y="212"/>
                    </a:cxn>
                    <a:cxn ang="0">
                      <a:pos x="53" y="168"/>
                    </a:cxn>
                    <a:cxn ang="0">
                      <a:pos x="67" y="119"/>
                    </a:cxn>
                    <a:cxn ang="0">
                      <a:pos x="87" y="66"/>
                    </a:cxn>
                    <a:cxn ang="0">
                      <a:pos x="101" y="33"/>
                    </a:cxn>
                    <a:cxn ang="0">
                      <a:pos x="113" y="17"/>
                    </a:cxn>
                    <a:cxn ang="0">
                      <a:pos x="127" y="4"/>
                    </a:cxn>
                    <a:cxn ang="0">
                      <a:pos x="143" y="0"/>
                    </a:cxn>
                    <a:cxn ang="0">
                      <a:pos x="150" y="11"/>
                    </a:cxn>
                    <a:cxn ang="0">
                      <a:pos x="159" y="37"/>
                    </a:cxn>
                  </a:cxnLst>
                  <a:rect l="0" t="0" r="r" b="b"/>
                  <a:pathLst>
                    <a:path w="160" h="401">
                      <a:moveTo>
                        <a:pt x="0" y="400"/>
                      </a:moveTo>
                      <a:lnTo>
                        <a:pt x="23" y="310"/>
                      </a:lnTo>
                      <a:lnTo>
                        <a:pt x="43" y="212"/>
                      </a:lnTo>
                      <a:lnTo>
                        <a:pt x="53" y="168"/>
                      </a:lnTo>
                      <a:lnTo>
                        <a:pt x="67" y="119"/>
                      </a:lnTo>
                      <a:lnTo>
                        <a:pt x="87" y="66"/>
                      </a:lnTo>
                      <a:lnTo>
                        <a:pt x="101" y="33"/>
                      </a:lnTo>
                      <a:lnTo>
                        <a:pt x="113" y="17"/>
                      </a:lnTo>
                      <a:lnTo>
                        <a:pt x="127" y="4"/>
                      </a:lnTo>
                      <a:lnTo>
                        <a:pt x="143" y="0"/>
                      </a:lnTo>
                      <a:lnTo>
                        <a:pt x="150" y="11"/>
                      </a:lnTo>
                      <a:lnTo>
                        <a:pt x="159" y="37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36" name="Freeform 70"/>
                <p:cNvSpPr/>
                <p:nvPr/>
              </p:nvSpPr>
              <p:spPr bwMode="ltGray">
                <a:xfrm>
                  <a:off x="4992" y="3468"/>
                  <a:ext cx="128" cy="681"/>
                </a:xfrm>
                <a:custGeom>
                  <a:cxnLst>
                    <a:cxn ang="0">
                      <a:pos x="127" y="680"/>
                    </a:cxn>
                    <a:cxn ang="0">
                      <a:pos x="101" y="273"/>
                    </a:cxn>
                    <a:cxn ang="0">
                      <a:pos x="82" y="70"/>
                    </a:cxn>
                    <a:cxn ang="0">
                      <a:pos x="76" y="28"/>
                    </a:cxn>
                    <a:cxn ang="0">
                      <a:pos x="66" y="7"/>
                    </a:cxn>
                    <a:cxn ang="0">
                      <a:pos x="47" y="0"/>
                    </a:cxn>
                    <a:cxn ang="0">
                      <a:pos x="31" y="8"/>
                    </a:cxn>
                    <a:cxn ang="0">
                      <a:pos x="15" y="30"/>
                    </a:cxn>
                    <a:cxn ang="0">
                      <a:pos x="0" y="69"/>
                    </a:cxn>
                  </a:cxnLst>
                  <a:rect l="0" t="0" r="r" b="b"/>
                  <a:pathLst>
                    <a:path w="128" h="681">
                      <a:moveTo>
                        <a:pt x="127" y="680"/>
                      </a:moveTo>
                      <a:lnTo>
                        <a:pt x="101" y="273"/>
                      </a:lnTo>
                      <a:lnTo>
                        <a:pt x="82" y="70"/>
                      </a:lnTo>
                      <a:lnTo>
                        <a:pt x="76" y="28"/>
                      </a:lnTo>
                      <a:lnTo>
                        <a:pt x="66" y="7"/>
                      </a:lnTo>
                      <a:lnTo>
                        <a:pt x="47" y="0"/>
                      </a:lnTo>
                      <a:lnTo>
                        <a:pt x="31" y="8"/>
                      </a:lnTo>
                      <a:lnTo>
                        <a:pt x="15" y="30"/>
                      </a:lnTo>
                      <a:lnTo>
                        <a:pt x="0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37" name="Freeform 71"/>
                <p:cNvSpPr/>
                <p:nvPr/>
              </p:nvSpPr>
              <p:spPr bwMode="ltGray">
                <a:xfrm>
                  <a:off x="5007" y="2592"/>
                  <a:ext cx="172" cy="1724"/>
                </a:xfrm>
                <a:custGeom>
                  <a:cxnLst>
                    <a:cxn ang="0">
                      <a:pos x="170" y="1723"/>
                    </a:cxn>
                    <a:cxn ang="0">
                      <a:pos x="171" y="1473"/>
                    </a:cxn>
                    <a:cxn ang="0">
                      <a:pos x="171" y="1358"/>
                    </a:cxn>
                    <a:cxn ang="0">
                      <a:pos x="167" y="1278"/>
                    </a:cxn>
                    <a:cxn ang="0">
                      <a:pos x="164" y="1181"/>
                    </a:cxn>
                    <a:cxn ang="0">
                      <a:pos x="165" y="1079"/>
                    </a:cxn>
                    <a:cxn ang="0">
                      <a:pos x="163" y="994"/>
                    </a:cxn>
                    <a:cxn ang="0">
                      <a:pos x="159" y="918"/>
                    </a:cxn>
                    <a:cxn ang="0">
                      <a:pos x="153" y="783"/>
                    </a:cxn>
                    <a:cxn ang="0">
                      <a:pos x="145" y="634"/>
                    </a:cxn>
                    <a:cxn ang="0">
                      <a:pos x="135" y="485"/>
                    </a:cxn>
                    <a:cxn ang="0">
                      <a:pos x="126" y="323"/>
                    </a:cxn>
                    <a:cxn ang="0">
                      <a:pos x="118" y="228"/>
                    </a:cxn>
                    <a:cxn ang="0">
                      <a:pos x="112" y="191"/>
                    </a:cxn>
                    <a:cxn ang="0">
                      <a:pos x="96" y="126"/>
                    </a:cxn>
                    <a:cxn ang="0">
                      <a:pos x="82" y="79"/>
                    </a:cxn>
                    <a:cxn ang="0">
                      <a:pos x="65" y="40"/>
                    </a:cxn>
                    <a:cxn ang="0">
                      <a:pos x="48" y="10"/>
                    </a:cxn>
                    <a:cxn ang="0">
                      <a:pos x="36" y="1"/>
                    </a:cxn>
                    <a:cxn ang="0">
                      <a:pos x="19" y="0"/>
                    </a:cxn>
                    <a:cxn ang="0">
                      <a:pos x="7" y="10"/>
                    </a:cxn>
                    <a:cxn ang="0">
                      <a:pos x="0" y="28"/>
                    </a:cxn>
                  </a:cxnLst>
                  <a:rect l="0" t="0" r="r" b="b"/>
                  <a:pathLst>
                    <a:path w="172" h="1724">
                      <a:moveTo>
                        <a:pt x="170" y="1723"/>
                      </a:moveTo>
                      <a:lnTo>
                        <a:pt x="171" y="1473"/>
                      </a:lnTo>
                      <a:lnTo>
                        <a:pt x="171" y="1358"/>
                      </a:lnTo>
                      <a:lnTo>
                        <a:pt x="167" y="1278"/>
                      </a:lnTo>
                      <a:lnTo>
                        <a:pt x="164" y="1181"/>
                      </a:lnTo>
                      <a:lnTo>
                        <a:pt x="165" y="1079"/>
                      </a:lnTo>
                      <a:lnTo>
                        <a:pt x="163" y="994"/>
                      </a:lnTo>
                      <a:lnTo>
                        <a:pt x="159" y="918"/>
                      </a:lnTo>
                      <a:lnTo>
                        <a:pt x="153" y="783"/>
                      </a:lnTo>
                      <a:lnTo>
                        <a:pt x="145" y="634"/>
                      </a:lnTo>
                      <a:lnTo>
                        <a:pt x="135" y="485"/>
                      </a:lnTo>
                      <a:lnTo>
                        <a:pt x="126" y="323"/>
                      </a:lnTo>
                      <a:lnTo>
                        <a:pt x="118" y="228"/>
                      </a:lnTo>
                      <a:lnTo>
                        <a:pt x="112" y="191"/>
                      </a:lnTo>
                      <a:lnTo>
                        <a:pt x="96" y="126"/>
                      </a:lnTo>
                      <a:lnTo>
                        <a:pt x="82" y="79"/>
                      </a:lnTo>
                      <a:lnTo>
                        <a:pt x="65" y="40"/>
                      </a:lnTo>
                      <a:lnTo>
                        <a:pt x="48" y="10"/>
                      </a:lnTo>
                      <a:lnTo>
                        <a:pt x="36" y="1"/>
                      </a:lnTo>
                      <a:lnTo>
                        <a:pt x="19" y="0"/>
                      </a:lnTo>
                      <a:lnTo>
                        <a:pt x="7" y="10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38" name="Freeform 72"/>
                <p:cNvSpPr/>
                <p:nvPr/>
              </p:nvSpPr>
              <p:spPr bwMode="ltGray">
                <a:xfrm>
                  <a:off x="4992" y="3229"/>
                  <a:ext cx="177" cy="552"/>
                </a:xfrm>
                <a:custGeom>
                  <a:cxnLst>
                    <a:cxn ang="0">
                      <a:pos x="176" y="551"/>
                    </a:cxn>
                    <a:cxn ang="0">
                      <a:pos x="150" y="428"/>
                    </a:cxn>
                    <a:cxn ang="0">
                      <a:pos x="127" y="292"/>
                    </a:cxn>
                    <a:cxn ang="0">
                      <a:pos x="116" y="233"/>
                    </a:cxn>
                    <a:cxn ang="0">
                      <a:pos x="100" y="164"/>
                    </a:cxn>
                    <a:cxn ang="0">
                      <a:pos x="78" y="92"/>
                    </a:cxn>
                    <a:cxn ang="0">
                      <a:pos x="62" y="46"/>
                    </a:cxn>
                    <a:cxn ang="0">
                      <a:pos x="50" y="24"/>
                    </a:cxn>
                    <a:cxn ang="0">
                      <a:pos x="34" y="7"/>
                    </a:cxn>
                    <a:cxn ang="0">
                      <a:pos x="16" y="0"/>
                    </a:cxn>
                    <a:cxn ang="0">
                      <a:pos x="8" y="15"/>
                    </a:cxn>
                    <a:cxn ang="0">
                      <a:pos x="0" y="50"/>
                    </a:cxn>
                  </a:cxnLst>
                  <a:rect l="0" t="0" r="r" b="b"/>
                  <a:pathLst>
                    <a:path w="177" h="552">
                      <a:moveTo>
                        <a:pt x="176" y="551"/>
                      </a:moveTo>
                      <a:lnTo>
                        <a:pt x="150" y="428"/>
                      </a:lnTo>
                      <a:lnTo>
                        <a:pt x="127" y="292"/>
                      </a:lnTo>
                      <a:lnTo>
                        <a:pt x="116" y="233"/>
                      </a:lnTo>
                      <a:lnTo>
                        <a:pt x="100" y="164"/>
                      </a:lnTo>
                      <a:lnTo>
                        <a:pt x="78" y="92"/>
                      </a:lnTo>
                      <a:lnTo>
                        <a:pt x="62" y="46"/>
                      </a:lnTo>
                      <a:lnTo>
                        <a:pt x="50" y="24"/>
                      </a:lnTo>
                      <a:lnTo>
                        <a:pt x="34" y="7"/>
                      </a:lnTo>
                      <a:lnTo>
                        <a:pt x="16" y="0"/>
                      </a:lnTo>
                      <a:lnTo>
                        <a:pt x="8" y="15"/>
                      </a:lnTo>
                      <a:lnTo>
                        <a:pt x="0" y="50"/>
                      </a:lnTo>
                    </a:path>
                  </a:pathLst>
                </a:custGeom>
                <a:solidFill>
                  <a:srgbClr val="CEDA9D"/>
                </a:solidFill>
                <a:ln w="127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39" name="Freeform 73"/>
                <p:cNvSpPr/>
                <p:nvPr/>
              </p:nvSpPr>
              <p:spPr bwMode="ltGray">
                <a:xfrm>
                  <a:off x="5300" y="3721"/>
                  <a:ext cx="171" cy="604"/>
                </a:xfrm>
                <a:custGeom>
                  <a:cxnLst>
                    <a:cxn ang="0">
                      <a:pos x="170" y="603"/>
                    </a:cxn>
                    <a:cxn ang="0">
                      <a:pos x="144" y="545"/>
                    </a:cxn>
                    <a:cxn ang="0">
                      <a:pos x="135" y="509"/>
                    </a:cxn>
                    <a:cxn ang="0">
                      <a:pos x="127" y="480"/>
                    </a:cxn>
                    <a:cxn ang="0">
                      <a:pos x="90" y="202"/>
                    </a:cxn>
                    <a:cxn ang="0">
                      <a:pos x="70" y="113"/>
                    </a:cxn>
                    <a:cxn ang="0">
                      <a:pos x="54" y="57"/>
                    </a:cxn>
                    <a:cxn ang="0">
                      <a:pos x="42" y="30"/>
                    </a:cxn>
                    <a:cxn ang="0">
                      <a:pos x="29" y="8"/>
                    </a:cxn>
                    <a:cxn ang="0">
                      <a:pos x="15" y="0"/>
                    </a:cxn>
                    <a:cxn ang="0">
                      <a:pos x="5" y="5"/>
                    </a:cxn>
                    <a:cxn ang="0">
                      <a:pos x="0" y="41"/>
                    </a:cxn>
                  </a:cxnLst>
                  <a:rect l="0" t="0" r="r" b="b"/>
                  <a:pathLst>
                    <a:path w="171" h="604">
                      <a:moveTo>
                        <a:pt x="170" y="603"/>
                      </a:moveTo>
                      <a:lnTo>
                        <a:pt x="144" y="545"/>
                      </a:lnTo>
                      <a:lnTo>
                        <a:pt x="135" y="509"/>
                      </a:lnTo>
                      <a:lnTo>
                        <a:pt x="127" y="480"/>
                      </a:lnTo>
                      <a:lnTo>
                        <a:pt x="90" y="202"/>
                      </a:lnTo>
                      <a:lnTo>
                        <a:pt x="70" y="113"/>
                      </a:lnTo>
                      <a:lnTo>
                        <a:pt x="54" y="57"/>
                      </a:lnTo>
                      <a:lnTo>
                        <a:pt x="42" y="30"/>
                      </a:lnTo>
                      <a:lnTo>
                        <a:pt x="29" y="8"/>
                      </a:lnTo>
                      <a:lnTo>
                        <a:pt x="15" y="0"/>
                      </a:lnTo>
                      <a:lnTo>
                        <a:pt x="5" y="5"/>
                      </a:lnTo>
                      <a:lnTo>
                        <a:pt x="0" y="41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40" name="Freeform 74"/>
                <p:cNvSpPr/>
                <p:nvPr/>
              </p:nvSpPr>
              <p:spPr bwMode="ltGray">
                <a:xfrm>
                  <a:off x="4859" y="3229"/>
                  <a:ext cx="367" cy="915"/>
                </a:xfrm>
                <a:custGeom>
                  <a:cxnLst>
                    <a:cxn ang="0">
                      <a:pos x="366" y="914"/>
                    </a:cxn>
                    <a:cxn ang="0">
                      <a:pos x="356" y="842"/>
                    </a:cxn>
                    <a:cxn ang="0">
                      <a:pos x="240" y="344"/>
                    </a:cxn>
                    <a:cxn ang="0">
                      <a:pos x="189" y="192"/>
                    </a:cxn>
                    <a:cxn ang="0">
                      <a:pos x="174" y="140"/>
                    </a:cxn>
                    <a:cxn ang="0">
                      <a:pos x="154" y="83"/>
                    </a:cxn>
                    <a:cxn ang="0">
                      <a:pos x="131" y="40"/>
                    </a:cxn>
                    <a:cxn ang="0">
                      <a:pos x="110" y="17"/>
                    </a:cxn>
                    <a:cxn ang="0">
                      <a:pos x="84" y="1"/>
                    </a:cxn>
                    <a:cxn ang="0">
                      <a:pos x="57" y="0"/>
                    </a:cxn>
                    <a:cxn ang="0">
                      <a:pos x="38" y="17"/>
                    </a:cxn>
                    <a:cxn ang="0">
                      <a:pos x="0" y="102"/>
                    </a:cxn>
                  </a:cxnLst>
                  <a:rect l="0" t="0" r="r" b="b"/>
                  <a:pathLst>
                    <a:path w="367" h="915">
                      <a:moveTo>
                        <a:pt x="366" y="914"/>
                      </a:moveTo>
                      <a:lnTo>
                        <a:pt x="356" y="842"/>
                      </a:lnTo>
                      <a:lnTo>
                        <a:pt x="240" y="344"/>
                      </a:lnTo>
                      <a:lnTo>
                        <a:pt x="189" y="192"/>
                      </a:lnTo>
                      <a:lnTo>
                        <a:pt x="174" y="140"/>
                      </a:lnTo>
                      <a:lnTo>
                        <a:pt x="154" y="83"/>
                      </a:lnTo>
                      <a:lnTo>
                        <a:pt x="131" y="40"/>
                      </a:lnTo>
                      <a:lnTo>
                        <a:pt x="110" y="17"/>
                      </a:lnTo>
                      <a:lnTo>
                        <a:pt x="84" y="1"/>
                      </a:lnTo>
                      <a:lnTo>
                        <a:pt x="57" y="0"/>
                      </a:lnTo>
                      <a:lnTo>
                        <a:pt x="38" y="17"/>
                      </a:lnTo>
                      <a:lnTo>
                        <a:pt x="0" y="102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41" name="Freeform 75"/>
                <p:cNvSpPr/>
                <p:nvPr/>
              </p:nvSpPr>
              <p:spPr bwMode="ltGray">
                <a:xfrm>
                  <a:off x="5114" y="2618"/>
                  <a:ext cx="364" cy="1519"/>
                </a:xfrm>
                <a:custGeom>
                  <a:cxnLst>
                    <a:cxn ang="0">
                      <a:pos x="0" y="1518"/>
                    </a:cxn>
                    <a:cxn ang="0">
                      <a:pos x="96" y="1087"/>
                    </a:cxn>
                    <a:cxn ang="0">
                      <a:pos x="148" y="871"/>
                    </a:cxn>
                    <a:cxn ang="0">
                      <a:pos x="193" y="666"/>
                    </a:cxn>
                    <a:cxn ang="0">
                      <a:pos x="221" y="523"/>
                    </a:cxn>
                    <a:cxn ang="0">
                      <a:pos x="234" y="447"/>
                    </a:cxn>
                    <a:cxn ang="0">
                      <a:pos x="242" y="365"/>
                    </a:cxn>
                    <a:cxn ang="0">
                      <a:pos x="253" y="290"/>
                    </a:cxn>
                    <a:cxn ang="0">
                      <a:pos x="271" y="200"/>
                    </a:cxn>
                    <a:cxn ang="0">
                      <a:pos x="289" y="119"/>
                    </a:cxn>
                    <a:cxn ang="0">
                      <a:pos x="314" y="47"/>
                    </a:cxn>
                    <a:cxn ang="0">
                      <a:pos x="333" y="4"/>
                    </a:cxn>
                    <a:cxn ang="0">
                      <a:pos x="345" y="0"/>
                    </a:cxn>
                    <a:cxn ang="0">
                      <a:pos x="356" y="21"/>
                    </a:cxn>
                    <a:cxn ang="0">
                      <a:pos x="363" y="102"/>
                    </a:cxn>
                  </a:cxnLst>
                  <a:rect l="0" t="0" r="r" b="b"/>
                  <a:pathLst>
                    <a:path w="364" h="1519">
                      <a:moveTo>
                        <a:pt x="0" y="1518"/>
                      </a:moveTo>
                      <a:lnTo>
                        <a:pt x="96" y="1087"/>
                      </a:lnTo>
                      <a:lnTo>
                        <a:pt x="148" y="871"/>
                      </a:lnTo>
                      <a:lnTo>
                        <a:pt x="193" y="666"/>
                      </a:lnTo>
                      <a:lnTo>
                        <a:pt x="221" y="523"/>
                      </a:lnTo>
                      <a:lnTo>
                        <a:pt x="234" y="447"/>
                      </a:lnTo>
                      <a:lnTo>
                        <a:pt x="242" y="365"/>
                      </a:lnTo>
                      <a:lnTo>
                        <a:pt x="253" y="290"/>
                      </a:lnTo>
                      <a:lnTo>
                        <a:pt x="271" y="200"/>
                      </a:lnTo>
                      <a:lnTo>
                        <a:pt x="289" y="119"/>
                      </a:lnTo>
                      <a:lnTo>
                        <a:pt x="314" y="47"/>
                      </a:lnTo>
                      <a:lnTo>
                        <a:pt x="333" y="4"/>
                      </a:lnTo>
                      <a:lnTo>
                        <a:pt x="345" y="0"/>
                      </a:lnTo>
                      <a:lnTo>
                        <a:pt x="356" y="21"/>
                      </a:lnTo>
                      <a:lnTo>
                        <a:pt x="363" y="102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42" name="Freeform 76"/>
                <p:cNvSpPr/>
                <p:nvPr/>
              </p:nvSpPr>
              <p:spPr bwMode="ltGray">
                <a:xfrm>
                  <a:off x="5201" y="3248"/>
                  <a:ext cx="269" cy="520"/>
                </a:xfrm>
                <a:custGeom>
                  <a:cxnLst>
                    <a:cxn ang="0">
                      <a:pos x="0" y="519"/>
                    </a:cxn>
                    <a:cxn ang="0">
                      <a:pos x="50" y="406"/>
                    </a:cxn>
                    <a:cxn ang="0">
                      <a:pos x="81" y="277"/>
                    </a:cxn>
                    <a:cxn ang="0">
                      <a:pos x="98" y="219"/>
                    </a:cxn>
                    <a:cxn ang="0">
                      <a:pos x="121" y="152"/>
                    </a:cxn>
                    <a:cxn ang="0">
                      <a:pos x="152" y="83"/>
                    </a:cxn>
                    <a:cxn ang="0">
                      <a:pos x="174" y="41"/>
                    </a:cxn>
                    <a:cxn ang="0">
                      <a:pos x="191" y="20"/>
                    </a:cxn>
                    <a:cxn ang="0">
                      <a:pos x="216" y="2"/>
                    </a:cxn>
                    <a:cxn ang="0">
                      <a:pos x="242" y="0"/>
                    </a:cxn>
                    <a:cxn ang="0">
                      <a:pos x="253" y="24"/>
                    </a:cxn>
                    <a:cxn ang="0">
                      <a:pos x="268" y="63"/>
                    </a:cxn>
                  </a:cxnLst>
                  <a:rect l="0" t="0" r="r" b="b"/>
                  <a:pathLst>
                    <a:path w="269" h="520">
                      <a:moveTo>
                        <a:pt x="0" y="519"/>
                      </a:moveTo>
                      <a:lnTo>
                        <a:pt x="50" y="406"/>
                      </a:lnTo>
                      <a:lnTo>
                        <a:pt x="81" y="277"/>
                      </a:lnTo>
                      <a:lnTo>
                        <a:pt x="98" y="219"/>
                      </a:lnTo>
                      <a:lnTo>
                        <a:pt x="121" y="152"/>
                      </a:lnTo>
                      <a:lnTo>
                        <a:pt x="152" y="83"/>
                      </a:lnTo>
                      <a:lnTo>
                        <a:pt x="174" y="41"/>
                      </a:lnTo>
                      <a:lnTo>
                        <a:pt x="191" y="20"/>
                      </a:lnTo>
                      <a:lnTo>
                        <a:pt x="216" y="2"/>
                      </a:lnTo>
                      <a:lnTo>
                        <a:pt x="242" y="0"/>
                      </a:lnTo>
                      <a:lnTo>
                        <a:pt x="253" y="24"/>
                      </a:lnTo>
                      <a:lnTo>
                        <a:pt x="268" y="63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43" name="Freeform 77"/>
                <p:cNvSpPr/>
                <p:nvPr/>
              </p:nvSpPr>
              <p:spPr bwMode="ltGray">
                <a:xfrm>
                  <a:off x="5092" y="3433"/>
                  <a:ext cx="128" cy="253"/>
                </a:xfrm>
                <a:custGeom>
                  <a:cxnLst>
                    <a:cxn ang="0">
                      <a:pos x="0" y="0"/>
                    </a:cxn>
                    <a:cxn ang="0">
                      <a:pos x="21" y="15"/>
                    </a:cxn>
                    <a:cxn ang="0">
                      <a:pos x="47" y="34"/>
                    </a:cxn>
                    <a:cxn ang="0">
                      <a:pos x="70" y="70"/>
                    </a:cxn>
                    <a:cxn ang="0">
                      <a:pos x="92" y="99"/>
                    </a:cxn>
                    <a:cxn ang="0">
                      <a:pos x="109" y="131"/>
                    </a:cxn>
                    <a:cxn ang="0">
                      <a:pos x="118" y="158"/>
                    </a:cxn>
                    <a:cxn ang="0">
                      <a:pos x="124" y="182"/>
                    </a:cxn>
                    <a:cxn ang="0">
                      <a:pos x="127" y="217"/>
                    </a:cxn>
                    <a:cxn ang="0">
                      <a:pos x="127" y="252"/>
                    </a:cxn>
                  </a:cxnLst>
                  <a:rect l="0" t="0" r="r" b="b"/>
                  <a:pathLst>
                    <a:path w="128" h="253">
                      <a:moveTo>
                        <a:pt x="0" y="0"/>
                      </a:moveTo>
                      <a:lnTo>
                        <a:pt x="21" y="15"/>
                      </a:lnTo>
                      <a:lnTo>
                        <a:pt x="47" y="34"/>
                      </a:lnTo>
                      <a:lnTo>
                        <a:pt x="70" y="70"/>
                      </a:lnTo>
                      <a:lnTo>
                        <a:pt x="92" y="99"/>
                      </a:lnTo>
                      <a:lnTo>
                        <a:pt x="109" y="131"/>
                      </a:lnTo>
                      <a:lnTo>
                        <a:pt x="118" y="158"/>
                      </a:lnTo>
                      <a:lnTo>
                        <a:pt x="124" y="182"/>
                      </a:lnTo>
                      <a:lnTo>
                        <a:pt x="127" y="217"/>
                      </a:lnTo>
                      <a:lnTo>
                        <a:pt x="127" y="252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44" name="Freeform 78"/>
                <p:cNvSpPr/>
                <p:nvPr/>
              </p:nvSpPr>
              <p:spPr bwMode="ltGray">
                <a:xfrm>
                  <a:off x="5503" y="3094"/>
                  <a:ext cx="110" cy="1001"/>
                </a:xfrm>
                <a:custGeom>
                  <a:cxnLst>
                    <a:cxn ang="0">
                      <a:pos x="0" y="1000"/>
                    </a:cxn>
                    <a:cxn ang="0">
                      <a:pos x="0" y="906"/>
                    </a:cxn>
                    <a:cxn ang="0">
                      <a:pos x="0" y="835"/>
                    </a:cxn>
                    <a:cxn ang="0">
                      <a:pos x="2" y="787"/>
                    </a:cxn>
                    <a:cxn ang="0">
                      <a:pos x="3" y="726"/>
                    </a:cxn>
                    <a:cxn ang="0">
                      <a:pos x="3" y="664"/>
                    </a:cxn>
                    <a:cxn ang="0">
                      <a:pos x="4" y="612"/>
                    </a:cxn>
                    <a:cxn ang="0">
                      <a:pos x="7" y="564"/>
                    </a:cxn>
                    <a:cxn ang="0">
                      <a:pos x="10" y="482"/>
                    </a:cxn>
                    <a:cxn ang="0">
                      <a:pos x="16" y="389"/>
                    </a:cxn>
                    <a:cxn ang="0">
                      <a:pos x="23" y="297"/>
                    </a:cxn>
                    <a:cxn ang="0">
                      <a:pos x="28" y="200"/>
                    </a:cxn>
                    <a:cxn ang="0">
                      <a:pos x="33" y="141"/>
                    </a:cxn>
                    <a:cxn ang="0">
                      <a:pos x="36" y="117"/>
                    </a:cxn>
                    <a:cxn ang="0">
                      <a:pos x="46" y="77"/>
                    </a:cxn>
                    <a:cxn ang="0">
                      <a:pos x="56" y="48"/>
                    </a:cxn>
                    <a:cxn ang="0">
                      <a:pos x="67" y="25"/>
                    </a:cxn>
                    <a:cxn ang="0">
                      <a:pos x="78" y="5"/>
                    </a:cxn>
                    <a:cxn ang="0">
                      <a:pos x="85" y="0"/>
                    </a:cxn>
                    <a:cxn ang="0">
                      <a:pos x="96" y="0"/>
                    </a:cxn>
                    <a:cxn ang="0">
                      <a:pos x="105" y="7"/>
                    </a:cxn>
                    <a:cxn ang="0">
                      <a:pos x="109" y="17"/>
                    </a:cxn>
                  </a:cxnLst>
                  <a:rect l="0" t="0" r="r" b="b"/>
                  <a:pathLst>
                    <a:path w="110" h="1001">
                      <a:moveTo>
                        <a:pt x="0" y="1000"/>
                      </a:moveTo>
                      <a:lnTo>
                        <a:pt x="0" y="906"/>
                      </a:lnTo>
                      <a:lnTo>
                        <a:pt x="0" y="835"/>
                      </a:lnTo>
                      <a:lnTo>
                        <a:pt x="2" y="787"/>
                      </a:lnTo>
                      <a:lnTo>
                        <a:pt x="3" y="726"/>
                      </a:lnTo>
                      <a:lnTo>
                        <a:pt x="3" y="664"/>
                      </a:lnTo>
                      <a:lnTo>
                        <a:pt x="4" y="612"/>
                      </a:lnTo>
                      <a:lnTo>
                        <a:pt x="7" y="564"/>
                      </a:lnTo>
                      <a:lnTo>
                        <a:pt x="10" y="482"/>
                      </a:lnTo>
                      <a:lnTo>
                        <a:pt x="16" y="389"/>
                      </a:lnTo>
                      <a:lnTo>
                        <a:pt x="23" y="297"/>
                      </a:lnTo>
                      <a:lnTo>
                        <a:pt x="28" y="200"/>
                      </a:lnTo>
                      <a:lnTo>
                        <a:pt x="33" y="141"/>
                      </a:lnTo>
                      <a:lnTo>
                        <a:pt x="36" y="117"/>
                      </a:lnTo>
                      <a:lnTo>
                        <a:pt x="46" y="77"/>
                      </a:lnTo>
                      <a:lnTo>
                        <a:pt x="56" y="48"/>
                      </a:lnTo>
                      <a:lnTo>
                        <a:pt x="67" y="25"/>
                      </a:lnTo>
                      <a:lnTo>
                        <a:pt x="78" y="5"/>
                      </a:lnTo>
                      <a:lnTo>
                        <a:pt x="85" y="0"/>
                      </a:lnTo>
                      <a:lnTo>
                        <a:pt x="96" y="0"/>
                      </a:lnTo>
                      <a:lnTo>
                        <a:pt x="105" y="7"/>
                      </a:lnTo>
                      <a:lnTo>
                        <a:pt x="109" y="17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45" name="Freeform 79"/>
                <p:cNvSpPr/>
                <p:nvPr/>
              </p:nvSpPr>
              <p:spPr bwMode="ltGray">
                <a:xfrm>
                  <a:off x="5384" y="3741"/>
                  <a:ext cx="132" cy="279"/>
                </a:xfrm>
                <a:custGeom>
                  <a:cxnLst>
                    <a:cxn ang="0">
                      <a:pos x="131" y="278"/>
                    </a:cxn>
                    <a:cxn ang="0">
                      <a:pos x="111" y="216"/>
                    </a:cxn>
                    <a:cxn ang="0">
                      <a:pos x="95" y="147"/>
                    </a:cxn>
                    <a:cxn ang="0">
                      <a:pos x="86" y="117"/>
                    </a:cxn>
                    <a:cxn ang="0">
                      <a:pos x="74" y="83"/>
                    </a:cxn>
                    <a:cxn ang="0">
                      <a:pos x="58" y="45"/>
                    </a:cxn>
                    <a:cxn ang="0">
                      <a:pos x="47" y="22"/>
                    </a:cxn>
                    <a:cxn ang="0">
                      <a:pos x="37" y="12"/>
                    </a:cxn>
                    <a:cxn ang="0">
                      <a:pos x="25" y="2"/>
                    </a:cxn>
                    <a:cxn ang="0">
                      <a:pos x="12" y="0"/>
                    </a:cxn>
                    <a:cxn ang="0">
                      <a:pos x="6" y="7"/>
                    </a:cxn>
                    <a:cxn ang="0">
                      <a:pos x="0" y="25"/>
                    </a:cxn>
                  </a:cxnLst>
                  <a:rect l="0" t="0" r="r" b="b"/>
                  <a:pathLst>
                    <a:path w="132" h="279">
                      <a:moveTo>
                        <a:pt x="131" y="278"/>
                      </a:moveTo>
                      <a:lnTo>
                        <a:pt x="111" y="216"/>
                      </a:lnTo>
                      <a:lnTo>
                        <a:pt x="95" y="147"/>
                      </a:lnTo>
                      <a:lnTo>
                        <a:pt x="86" y="117"/>
                      </a:lnTo>
                      <a:lnTo>
                        <a:pt x="74" y="83"/>
                      </a:lnTo>
                      <a:lnTo>
                        <a:pt x="58" y="45"/>
                      </a:lnTo>
                      <a:lnTo>
                        <a:pt x="47" y="22"/>
                      </a:lnTo>
                      <a:lnTo>
                        <a:pt x="37" y="12"/>
                      </a:lnTo>
                      <a:lnTo>
                        <a:pt x="25" y="2"/>
                      </a:lnTo>
                      <a:lnTo>
                        <a:pt x="12" y="0"/>
                      </a:lnTo>
                      <a:lnTo>
                        <a:pt x="6" y="7"/>
                      </a:lnTo>
                      <a:lnTo>
                        <a:pt x="0" y="25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46" name="Freeform 80"/>
                <p:cNvSpPr/>
                <p:nvPr/>
              </p:nvSpPr>
              <p:spPr bwMode="ltGray">
                <a:xfrm>
                  <a:off x="5426" y="3405"/>
                  <a:ext cx="89" cy="698"/>
                </a:xfrm>
                <a:custGeom>
                  <a:cxnLst>
                    <a:cxn ang="0">
                      <a:pos x="87" y="697"/>
                    </a:cxn>
                    <a:cxn ang="0">
                      <a:pos x="88" y="632"/>
                    </a:cxn>
                    <a:cxn ang="0">
                      <a:pos x="88" y="582"/>
                    </a:cxn>
                    <a:cxn ang="0">
                      <a:pos x="86" y="548"/>
                    </a:cxn>
                    <a:cxn ang="0">
                      <a:pos x="85" y="505"/>
                    </a:cxn>
                    <a:cxn ang="0">
                      <a:pos x="85" y="462"/>
                    </a:cxn>
                    <a:cxn ang="0">
                      <a:pos x="84" y="426"/>
                    </a:cxn>
                    <a:cxn ang="0">
                      <a:pos x="81" y="393"/>
                    </a:cxn>
                    <a:cxn ang="0">
                      <a:pos x="79" y="334"/>
                    </a:cxn>
                    <a:cxn ang="0">
                      <a:pos x="74" y="271"/>
                    </a:cxn>
                    <a:cxn ang="0">
                      <a:pos x="69" y="208"/>
                    </a:cxn>
                    <a:cxn ang="0">
                      <a:pos x="65" y="139"/>
                    </a:cxn>
                    <a:cxn ang="0">
                      <a:pos x="60" y="97"/>
                    </a:cxn>
                    <a:cxn ang="0">
                      <a:pos x="58" y="81"/>
                    </a:cxn>
                    <a:cxn ang="0">
                      <a:pos x="50" y="54"/>
                    </a:cxn>
                    <a:cxn ang="0">
                      <a:pos x="42" y="34"/>
                    </a:cxn>
                    <a:cxn ang="0">
                      <a:pos x="33" y="18"/>
                    </a:cxn>
                    <a:cxn ang="0">
                      <a:pos x="24" y="4"/>
                    </a:cxn>
                    <a:cxn ang="0">
                      <a:pos x="18" y="0"/>
                    </a:cxn>
                    <a:cxn ang="0">
                      <a:pos x="10" y="0"/>
                    </a:cxn>
                    <a:cxn ang="0">
                      <a:pos x="2" y="5"/>
                    </a:cxn>
                    <a:cxn ang="0">
                      <a:pos x="0" y="11"/>
                    </a:cxn>
                  </a:cxnLst>
                  <a:rect l="0" t="0" r="r" b="b"/>
                  <a:pathLst>
                    <a:path w="89" h="698">
                      <a:moveTo>
                        <a:pt x="87" y="697"/>
                      </a:moveTo>
                      <a:lnTo>
                        <a:pt x="88" y="632"/>
                      </a:lnTo>
                      <a:lnTo>
                        <a:pt x="88" y="582"/>
                      </a:lnTo>
                      <a:lnTo>
                        <a:pt x="86" y="548"/>
                      </a:lnTo>
                      <a:lnTo>
                        <a:pt x="85" y="505"/>
                      </a:lnTo>
                      <a:lnTo>
                        <a:pt x="85" y="462"/>
                      </a:lnTo>
                      <a:lnTo>
                        <a:pt x="84" y="426"/>
                      </a:lnTo>
                      <a:lnTo>
                        <a:pt x="81" y="393"/>
                      </a:lnTo>
                      <a:lnTo>
                        <a:pt x="79" y="334"/>
                      </a:lnTo>
                      <a:lnTo>
                        <a:pt x="74" y="271"/>
                      </a:lnTo>
                      <a:lnTo>
                        <a:pt x="69" y="208"/>
                      </a:lnTo>
                      <a:lnTo>
                        <a:pt x="65" y="139"/>
                      </a:lnTo>
                      <a:lnTo>
                        <a:pt x="60" y="97"/>
                      </a:lnTo>
                      <a:lnTo>
                        <a:pt x="58" y="81"/>
                      </a:lnTo>
                      <a:lnTo>
                        <a:pt x="50" y="54"/>
                      </a:lnTo>
                      <a:lnTo>
                        <a:pt x="42" y="34"/>
                      </a:lnTo>
                      <a:lnTo>
                        <a:pt x="33" y="18"/>
                      </a:lnTo>
                      <a:lnTo>
                        <a:pt x="24" y="4"/>
                      </a:lnTo>
                      <a:lnTo>
                        <a:pt x="18" y="0"/>
                      </a:lnTo>
                      <a:lnTo>
                        <a:pt x="10" y="0"/>
                      </a:lnTo>
                      <a:lnTo>
                        <a:pt x="2" y="5"/>
                      </a:lnTo>
                      <a:lnTo>
                        <a:pt x="0" y="11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47" name="Freeform 81"/>
                <p:cNvSpPr/>
                <p:nvPr/>
              </p:nvSpPr>
              <p:spPr bwMode="ltGray">
                <a:xfrm>
                  <a:off x="5507" y="3841"/>
                  <a:ext cx="140" cy="262"/>
                </a:xfrm>
                <a:custGeom>
                  <a:cxnLst>
                    <a:cxn ang="0">
                      <a:pos x="0" y="261"/>
                    </a:cxn>
                    <a:cxn ang="0">
                      <a:pos x="20" y="236"/>
                    </a:cxn>
                    <a:cxn ang="0">
                      <a:pos x="28" y="220"/>
                    </a:cxn>
                    <a:cxn ang="0">
                      <a:pos x="34" y="207"/>
                    </a:cxn>
                    <a:cxn ang="0">
                      <a:pos x="64" y="87"/>
                    </a:cxn>
                    <a:cxn ang="0">
                      <a:pos x="81" y="48"/>
                    </a:cxn>
                    <a:cxn ang="0">
                      <a:pos x="93" y="24"/>
                    </a:cxn>
                    <a:cxn ang="0">
                      <a:pos x="103" y="12"/>
                    </a:cxn>
                    <a:cxn ang="0">
                      <a:pos x="115" y="4"/>
                    </a:cxn>
                    <a:cxn ang="0">
                      <a:pos x="126" y="0"/>
                    </a:cxn>
                    <a:cxn ang="0">
                      <a:pos x="134" y="2"/>
                    </a:cxn>
                    <a:cxn ang="0">
                      <a:pos x="139" y="17"/>
                    </a:cxn>
                  </a:cxnLst>
                  <a:rect l="0" t="0" r="r" b="b"/>
                  <a:pathLst>
                    <a:path w="140" h="262">
                      <a:moveTo>
                        <a:pt x="0" y="261"/>
                      </a:moveTo>
                      <a:lnTo>
                        <a:pt x="20" y="236"/>
                      </a:lnTo>
                      <a:lnTo>
                        <a:pt x="28" y="220"/>
                      </a:lnTo>
                      <a:lnTo>
                        <a:pt x="34" y="207"/>
                      </a:lnTo>
                      <a:lnTo>
                        <a:pt x="64" y="87"/>
                      </a:lnTo>
                      <a:lnTo>
                        <a:pt x="81" y="48"/>
                      </a:lnTo>
                      <a:lnTo>
                        <a:pt x="93" y="24"/>
                      </a:lnTo>
                      <a:lnTo>
                        <a:pt x="103" y="12"/>
                      </a:lnTo>
                      <a:lnTo>
                        <a:pt x="115" y="4"/>
                      </a:lnTo>
                      <a:lnTo>
                        <a:pt x="126" y="0"/>
                      </a:lnTo>
                      <a:lnTo>
                        <a:pt x="134" y="2"/>
                      </a:lnTo>
                      <a:lnTo>
                        <a:pt x="139" y="17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48" name="Freeform 82"/>
                <p:cNvSpPr/>
                <p:nvPr/>
              </p:nvSpPr>
              <p:spPr bwMode="ltGray">
                <a:xfrm>
                  <a:off x="4521" y="3260"/>
                  <a:ext cx="329" cy="915"/>
                </a:xfrm>
                <a:custGeom>
                  <a:cxnLst>
                    <a:cxn ang="0">
                      <a:pos x="328" y="914"/>
                    </a:cxn>
                    <a:cxn ang="0">
                      <a:pos x="316" y="807"/>
                    </a:cxn>
                    <a:cxn ang="0">
                      <a:pos x="301" y="690"/>
                    </a:cxn>
                    <a:cxn ang="0">
                      <a:pos x="288" y="600"/>
                    </a:cxn>
                    <a:cxn ang="0">
                      <a:pos x="274" y="519"/>
                    </a:cxn>
                    <a:cxn ang="0">
                      <a:pos x="256" y="449"/>
                    </a:cxn>
                    <a:cxn ang="0">
                      <a:pos x="238" y="372"/>
                    </a:cxn>
                    <a:cxn ang="0">
                      <a:pos x="213" y="308"/>
                    </a:cxn>
                    <a:cxn ang="0">
                      <a:pos x="160" y="178"/>
                    </a:cxn>
                    <a:cxn ang="0">
                      <a:pos x="145" y="141"/>
                    </a:cxn>
                    <a:cxn ang="0">
                      <a:pos x="134" y="122"/>
                    </a:cxn>
                    <a:cxn ang="0">
                      <a:pos x="109" y="73"/>
                    </a:cxn>
                    <a:cxn ang="0">
                      <a:pos x="94" y="50"/>
                    </a:cxn>
                    <a:cxn ang="0">
                      <a:pos x="77" y="31"/>
                    </a:cxn>
                    <a:cxn ang="0">
                      <a:pos x="50" y="11"/>
                    </a:cxn>
                    <a:cxn ang="0">
                      <a:pos x="33" y="1"/>
                    </a:cxn>
                    <a:cxn ang="0">
                      <a:pos x="20" y="0"/>
                    </a:cxn>
                    <a:cxn ang="0">
                      <a:pos x="8" y="5"/>
                    </a:cxn>
                    <a:cxn ang="0">
                      <a:pos x="0" y="18"/>
                    </a:cxn>
                  </a:cxnLst>
                  <a:rect l="0" t="0" r="r" b="b"/>
                  <a:pathLst>
                    <a:path w="329" h="915">
                      <a:moveTo>
                        <a:pt x="328" y="914"/>
                      </a:moveTo>
                      <a:lnTo>
                        <a:pt x="316" y="807"/>
                      </a:lnTo>
                      <a:lnTo>
                        <a:pt x="301" y="690"/>
                      </a:lnTo>
                      <a:lnTo>
                        <a:pt x="288" y="600"/>
                      </a:lnTo>
                      <a:lnTo>
                        <a:pt x="274" y="519"/>
                      </a:lnTo>
                      <a:lnTo>
                        <a:pt x="256" y="449"/>
                      </a:lnTo>
                      <a:lnTo>
                        <a:pt x="238" y="372"/>
                      </a:lnTo>
                      <a:lnTo>
                        <a:pt x="213" y="308"/>
                      </a:lnTo>
                      <a:lnTo>
                        <a:pt x="160" y="178"/>
                      </a:lnTo>
                      <a:lnTo>
                        <a:pt x="145" y="141"/>
                      </a:lnTo>
                      <a:lnTo>
                        <a:pt x="134" y="122"/>
                      </a:lnTo>
                      <a:lnTo>
                        <a:pt x="109" y="73"/>
                      </a:lnTo>
                      <a:lnTo>
                        <a:pt x="94" y="50"/>
                      </a:lnTo>
                      <a:lnTo>
                        <a:pt x="77" y="31"/>
                      </a:lnTo>
                      <a:lnTo>
                        <a:pt x="50" y="11"/>
                      </a:lnTo>
                      <a:lnTo>
                        <a:pt x="33" y="1"/>
                      </a:lnTo>
                      <a:lnTo>
                        <a:pt x="20" y="0"/>
                      </a:lnTo>
                      <a:lnTo>
                        <a:pt x="8" y="5"/>
                      </a:lnTo>
                      <a:lnTo>
                        <a:pt x="0" y="18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49" name="Freeform 83"/>
                <p:cNvSpPr/>
                <p:nvPr/>
              </p:nvSpPr>
              <p:spPr bwMode="ltGray">
                <a:xfrm>
                  <a:off x="4735" y="3361"/>
                  <a:ext cx="136" cy="754"/>
                </a:xfrm>
                <a:custGeom>
                  <a:cxnLst>
                    <a:cxn ang="0">
                      <a:pos x="135" y="753"/>
                    </a:cxn>
                    <a:cxn ang="0">
                      <a:pos x="62" y="28"/>
                    </a:cxn>
                    <a:cxn ang="0">
                      <a:pos x="56" y="18"/>
                    </a:cxn>
                    <a:cxn ang="0">
                      <a:pos x="48" y="5"/>
                    </a:cxn>
                    <a:cxn ang="0">
                      <a:pos x="41" y="2"/>
                    </a:cxn>
                    <a:cxn ang="0">
                      <a:pos x="29" y="0"/>
                    </a:cxn>
                    <a:cxn ang="0">
                      <a:pos x="21" y="2"/>
                    </a:cxn>
                    <a:cxn ang="0">
                      <a:pos x="13" y="11"/>
                    </a:cxn>
                    <a:cxn ang="0">
                      <a:pos x="5" y="24"/>
                    </a:cxn>
                    <a:cxn ang="0">
                      <a:pos x="0" y="47"/>
                    </a:cxn>
                  </a:cxnLst>
                  <a:rect l="0" t="0" r="r" b="b"/>
                  <a:pathLst>
                    <a:path w="136" h="754">
                      <a:moveTo>
                        <a:pt x="135" y="753"/>
                      </a:moveTo>
                      <a:lnTo>
                        <a:pt x="62" y="28"/>
                      </a:lnTo>
                      <a:lnTo>
                        <a:pt x="56" y="18"/>
                      </a:lnTo>
                      <a:lnTo>
                        <a:pt x="48" y="5"/>
                      </a:lnTo>
                      <a:lnTo>
                        <a:pt x="41" y="2"/>
                      </a:lnTo>
                      <a:lnTo>
                        <a:pt x="29" y="0"/>
                      </a:lnTo>
                      <a:lnTo>
                        <a:pt x="21" y="2"/>
                      </a:lnTo>
                      <a:lnTo>
                        <a:pt x="13" y="11"/>
                      </a:lnTo>
                      <a:lnTo>
                        <a:pt x="5" y="24"/>
                      </a:lnTo>
                      <a:lnTo>
                        <a:pt x="0" y="47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9" name="Freeform 85"/>
              <p:cNvSpPr/>
              <p:nvPr/>
            </p:nvSpPr>
            <p:spPr bwMode="ltGray">
              <a:xfrm>
                <a:off x="4948" y="3263"/>
                <a:ext cx="48" cy="470"/>
              </a:xfrm>
              <a:custGeom>
                <a:cxnLst>
                  <a:cxn ang="0">
                    <a:pos x="47" y="0"/>
                  </a:cxn>
                  <a:cxn ang="0">
                    <a:pos x="29" y="30"/>
                  </a:cxn>
                  <a:cxn ang="0">
                    <a:pos x="20" y="89"/>
                  </a:cxn>
                  <a:cxn ang="0">
                    <a:pos x="9" y="168"/>
                  </a:cxn>
                  <a:cxn ang="0">
                    <a:pos x="0" y="267"/>
                  </a:cxn>
                  <a:cxn ang="0">
                    <a:pos x="0" y="375"/>
                  </a:cxn>
                  <a:cxn ang="0">
                    <a:pos x="5" y="469"/>
                  </a:cxn>
                  <a:cxn ang="0">
                    <a:pos x="9" y="469"/>
                  </a:cxn>
                  <a:cxn ang="0">
                    <a:pos x="5" y="375"/>
                  </a:cxn>
                  <a:cxn ang="0">
                    <a:pos x="5" y="296"/>
                  </a:cxn>
                  <a:cxn ang="0">
                    <a:pos x="14" y="211"/>
                  </a:cxn>
                  <a:cxn ang="0">
                    <a:pos x="29" y="125"/>
                  </a:cxn>
                  <a:cxn ang="0">
                    <a:pos x="46" y="12"/>
                  </a:cxn>
                  <a:cxn ang="0">
                    <a:pos x="47" y="0"/>
                  </a:cxn>
                </a:cxnLst>
                <a:rect l="0" t="0" r="r" b="b"/>
                <a:pathLst>
                  <a:path w="48" h="470">
                    <a:moveTo>
                      <a:pt x="47" y="0"/>
                    </a:moveTo>
                    <a:lnTo>
                      <a:pt x="29" y="30"/>
                    </a:lnTo>
                    <a:lnTo>
                      <a:pt x="20" y="89"/>
                    </a:lnTo>
                    <a:lnTo>
                      <a:pt x="9" y="168"/>
                    </a:lnTo>
                    <a:lnTo>
                      <a:pt x="0" y="267"/>
                    </a:lnTo>
                    <a:lnTo>
                      <a:pt x="0" y="375"/>
                    </a:lnTo>
                    <a:lnTo>
                      <a:pt x="5" y="469"/>
                    </a:lnTo>
                    <a:lnTo>
                      <a:pt x="9" y="469"/>
                    </a:lnTo>
                    <a:lnTo>
                      <a:pt x="5" y="375"/>
                    </a:lnTo>
                    <a:lnTo>
                      <a:pt x="5" y="296"/>
                    </a:lnTo>
                    <a:lnTo>
                      <a:pt x="14" y="211"/>
                    </a:lnTo>
                    <a:lnTo>
                      <a:pt x="29" y="125"/>
                    </a:lnTo>
                    <a:lnTo>
                      <a:pt x="46" y="12"/>
                    </a:lnTo>
                    <a:lnTo>
                      <a:pt x="47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0" name="Freeform 86"/>
              <p:cNvSpPr/>
              <p:nvPr/>
            </p:nvSpPr>
            <p:spPr bwMode="ltGray">
              <a:xfrm>
                <a:off x="5455" y="3275"/>
                <a:ext cx="77" cy="486"/>
              </a:xfrm>
              <a:custGeom>
                <a:cxnLst>
                  <a:cxn ang="0">
                    <a:pos x="15" y="0"/>
                  </a:cxn>
                  <a:cxn ang="0">
                    <a:pos x="30" y="37"/>
                  </a:cxn>
                  <a:cxn ang="0">
                    <a:pos x="45" y="96"/>
                  </a:cxn>
                  <a:cxn ang="0">
                    <a:pos x="60" y="177"/>
                  </a:cxn>
                  <a:cxn ang="0">
                    <a:pos x="76" y="279"/>
                  </a:cxn>
                  <a:cxn ang="0">
                    <a:pos x="76" y="390"/>
                  </a:cxn>
                  <a:cxn ang="0">
                    <a:pos x="68" y="485"/>
                  </a:cxn>
                  <a:cxn ang="0">
                    <a:pos x="60" y="485"/>
                  </a:cxn>
                  <a:cxn ang="0">
                    <a:pos x="68" y="390"/>
                  </a:cxn>
                  <a:cxn ang="0">
                    <a:pos x="68" y="309"/>
                  </a:cxn>
                  <a:cxn ang="0">
                    <a:pos x="53" y="220"/>
                  </a:cxn>
                  <a:cxn ang="0">
                    <a:pos x="30" y="132"/>
                  </a:cxn>
                  <a:cxn ang="0">
                    <a:pos x="0" y="23"/>
                  </a:cxn>
                  <a:cxn ang="0">
                    <a:pos x="15" y="0"/>
                  </a:cxn>
                </a:cxnLst>
                <a:rect l="0" t="0" r="r" b="b"/>
                <a:pathLst>
                  <a:path w="77" h="486">
                    <a:moveTo>
                      <a:pt x="15" y="0"/>
                    </a:moveTo>
                    <a:lnTo>
                      <a:pt x="30" y="37"/>
                    </a:lnTo>
                    <a:lnTo>
                      <a:pt x="45" y="96"/>
                    </a:lnTo>
                    <a:lnTo>
                      <a:pt x="60" y="177"/>
                    </a:lnTo>
                    <a:lnTo>
                      <a:pt x="76" y="279"/>
                    </a:lnTo>
                    <a:lnTo>
                      <a:pt x="76" y="390"/>
                    </a:lnTo>
                    <a:lnTo>
                      <a:pt x="68" y="485"/>
                    </a:lnTo>
                    <a:lnTo>
                      <a:pt x="60" y="485"/>
                    </a:lnTo>
                    <a:lnTo>
                      <a:pt x="68" y="390"/>
                    </a:lnTo>
                    <a:lnTo>
                      <a:pt x="68" y="309"/>
                    </a:lnTo>
                    <a:lnTo>
                      <a:pt x="53" y="220"/>
                    </a:lnTo>
                    <a:lnTo>
                      <a:pt x="30" y="132"/>
                    </a:lnTo>
                    <a:lnTo>
                      <a:pt x="0" y="2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" name="Freeform 87"/>
              <p:cNvSpPr/>
              <p:nvPr/>
            </p:nvSpPr>
            <p:spPr bwMode="ltGray">
              <a:xfrm>
                <a:off x="4866" y="3492"/>
                <a:ext cx="213" cy="578"/>
              </a:xfrm>
              <a:custGeom>
                <a:cxnLst>
                  <a:cxn ang="0">
                    <a:pos x="124" y="14"/>
                  </a:cxn>
                  <a:cxn ang="0">
                    <a:pos x="106" y="37"/>
                  </a:cxn>
                  <a:cxn ang="0">
                    <a:pos x="67" y="61"/>
                  </a:cxn>
                  <a:cxn ang="0">
                    <a:pos x="82" y="56"/>
                  </a:cxn>
                  <a:cxn ang="0">
                    <a:pos x="87" y="71"/>
                  </a:cxn>
                  <a:cxn ang="0">
                    <a:pos x="82" y="84"/>
                  </a:cxn>
                  <a:cxn ang="0">
                    <a:pos x="60" y="112"/>
                  </a:cxn>
                  <a:cxn ang="0">
                    <a:pos x="60" y="119"/>
                  </a:cxn>
                  <a:cxn ang="0">
                    <a:pos x="76" y="119"/>
                  </a:cxn>
                  <a:cxn ang="0">
                    <a:pos x="69" y="128"/>
                  </a:cxn>
                  <a:cxn ang="0">
                    <a:pos x="60" y="156"/>
                  </a:cxn>
                  <a:cxn ang="0">
                    <a:pos x="69" y="151"/>
                  </a:cxn>
                  <a:cxn ang="0">
                    <a:pos x="73" y="169"/>
                  </a:cxn>
                  <a:cxn ang="0">
                    <a:pos x="21" y="217"/>
                  </a:cxn>
                  <a:cxn ang="0">
                    <a:pos x="54" y="202"/>
                  </a:cxn>
                  <a:cxn ang="0">
                    <a:pos x="42" y="231"/>
                  </a:cxn>
                  <a:cxn ang="0">
                    <a:pos x="27" y="235"/>
                  </a:cxn>
                  <a:cxn ang="0">
                    <a:pos x="63" y="202"/>
                  </a:cxn>
                  <a:cxn ang="0">
                    <a:pos x="73" y="217"/>
                  </a:cxn>
                  <a:cxn ang="0">
                    <a:pos x="45" y="260"/>
                  </a:cxn>
                  <a:cxn ang="0">
                    <a:pos x="24" y="289"/>
                  </a:cxn>
                  <a:cxn ang="0">
                    <a:pos x="49" y="270"/>
                  </a:cxn>
                  <a:cxn ang="0">
                    <a:pos x="57" y="283"/>
                  </a:cxn>
                  <a:cxn ang="0">
                    <a:pos x="45" y="316"/>
                  </a:cxn>
                  <a:cxn ang="0">
                    <a:pos x="27" y="336"/>
                  </a:cxn>
                  <a:cxn ang="0">
                    <a:pos x="33" y="345"/>
                  </a:cxn>
                  <a:cxn ang="0">
                    <a:pos x="36" y="359"/>
                  </a:cxn>
                  <a:cxn ang="0">
                    <a:pos x="33" y="364"/>
                  </a:cxn>
                  <a:cxn ang="0">
                    <a:pos x="30" y="378"/>
                  </a:cxn>
                  <a:cxn ang="0">
                    <a:pos x="33" y="392"/>
                  </a:cxn>
                  <a:cxn ang="0">
                    <a:pos x="6" y="448"/>
                  </a:cxn>
                  <a:cxn ang="0">
                    <a:pos x="39" y="415"/>
                  </a:cxn>
                  <a:cxn ang="0">
                    <a:pos x="69" y="577"/>
                  </a:cxn>
                  <a:cxn ang="0">
                    <a:pos x="45" y="434"/>
                  </a:cxn>
                  <a:cxn ang="0">
                    <a:pos x="60" y="397"/>
                  </a:cxn>
                  <a:cxn ang="0">
                    <a:pos x="63" y="378"/>
                  </a:cxn>
                  <a:cxn ang="0">
                    <a:pos x="73" y="411"/>
                  </a:cxn>
                  <a:cxn ang="0">
                    <a:pos x="69" y="349"/>
                  </a:cxn>
                  <a:cxn ang="0">
                    <a:pos x="91" y="430"/>
                  </a:cxn>
                  <a:cxn ang="0">
                    <a:pos x="100" y="434"/>
                  </a:cxn>
                  <a:cxn ang="0">
                    <a:pos x="76" y="378"/>
                  </a:cxn>
                  <a:cxn ang="0">
                    <a:pos x="82" y="312"/>
                  </a:cxn>
                  <a:cxn ang="0">
                    <a:pos x="145" y="500"/>
                  </a:cxn>
                  <a:cxn ang="0">
                    <a:pos x="87" y="326"/>
                  </a:cxn>
                  <a:cxn ang="0">
                    <a:pos x="93" y="250"/>
                  </a:cxn>
                  <a:cxn ang="0">
                    <a:pos x="124" y="359"/>
                  </a:cxn>
                  <a:cxn ang="0">
                    <a:pos x="102" y="256"/>
                  </a:cxn>
                  <a:cxn ang="0">
                    <a:pos x="129" y="415"/>
                  </a:cxn>
                  <a:cxn ang="0">
                    <a:pos x="106" y="202"/>
                  </a:cxn>
                  <a:cxn ang="0">
                    <a:pos x="111" y="151"/>
                  </a:cxn>
                  <a:cxn ang="0">
                    <a:pos x="148" y="240"/>
                  </a:cxn>
                  <a:cxn ang="0">
                    <a:pos x="148" y="240"/>
                  </a:cxn>
                  <a:cxn ang="0">
                    <a:pos x="120" y="161"/>
                  </a:cxn>
                  <a:cxn ang="0">
                    <a:pos x="124" y="119"/>
                  </a:cxn>
                  <a:cxn ang="0">
                    <a:pos x="133" y="138"/>
                  </a:cxn>
                  <a:cxn ang="0">
                    <a:pos x="212" y="223"/>
                  </a:cxn>
                  <a:cxn ang="0">
                    <a:pos x="129" y="123"/>
                  </a:cxn>
                  <a:cxn ang="0">
                    <a:pos x="145" y="112"/>
                  </a:cxn>
                  <a:cxn ang="0">
                    <a:pos x="194" y="208"/>
                  </a:cxn>
                  <a:cxn ang="0">
                    <a:pos x="139" y="56"/>
                  </a:cxn>
                  <a:cxn ang="0">
                    <a:pos x="135" y="28"/>
                  </a:cxn>
                  <a:cxn ang="0">
                    <a:pos x="151" y="0"/>
                  </a:cxn>
                </a:cxnLst>
                <a:rect l="0" t="0" r="r" b="b"/>
                <a:pathLst>
                  <a:path w="213" h="578">
                    <a:moveTo>
                      <a:pt x="139" y="4"/>
                    </a:moveTo>
                    <a:lnTo>
                      <a:pt x="129" y="4"/>
                    </a:lnTo>
                    <a:lnTo>
                      <a:pt x="124" y="14"/>
                    </a:lnTo>
                    <a:lnTo>
                      <a:pt x="118" y="24"/>
                    </a:lnTo>
                    <a:lnTo>
                      <a:pt x="115" y="28"/>
                    </a:lnTo>
                    <a:lnTo>
                      <a:pt x="106" y="37"/>
                    </a:lnTo>
                    <a:lnTo>
                      <a:pt x="96" y="51"/>
                    </a:lnTo>
                    <a:lnTo>
                      <a:pt x="87" y="56"/>
                    </a:lnTo>
                    <a:lnTo>
                      <a:pt x="67" y="61"/>
                    </a:lnTo>
                    <a:lnTo>
                      <a:pt x="15" y="61"/>
                    </a:lnTo>
                    <a:lnTo>
                      <a:pt x="67" y="66"/>
                    </a:lnTo>
                    <a:lnTo>
                      <a:pt x="82" y="56"/>
                    </a:lnTo>
                    <a:lnTo>
                      <a:pt x="91" y="61"/>
                    </a:lnTo>
                    <a:lnTo>
                      <a:pt x="78" y="71"/>
                    </a:lnTo>
                    <a:lnTo>
                      <a:pt x="87" y="71"/>
                    </a:lnTo>
                    <a:lnTo>
                      <a:pt x="78" y="84"/>
                    </a:lnTo>
                    <a:lnTo>
                      <a:pt x="12" y="165"/>
                    </a:lnTo>
                    <a:lnTo>
                      <a:pt x="82" y="84"/>
                    </a:lnTo>
                    <a:lnTo>
                      <a:pt x="78" y="94"/>
                    </a:lnTo>
                    <a:lnTo>
                      <a:pt x="69" y="109"/>
                    </a:lnTo>
                    <a:lnTo>
                      <a:pt x="60" y="112"/>
                    </a:lnTo>
                    <a:lnTo>
                      <a:pt x="42" y="119"/>
                    </a:lnTo>
                    <a:lnTo>
                      <a:pt x="12" y="109"/>
                    </a:lnTo>
                    <a:lnTo>
                      <a:pt x="60" y="119"/>
                    </a:lnTo>
                    <a:lnTo>
                      <a:pt x="69" y="109"/>
                    </a:lnTo>
                    <a:lnTo>
                      <a:pt x="78" y="103"/>
                    </a:lnTo>
                    <a:lnTo>
                      <a:pt x="76" y="119"/>
                    </a:lnTo>
                    <a:lnTo>
                      <a:pt x="69" y="123"/>
                    </a:lnTo>
                    <a:lnTo>
                      <a:pt x="9" y="169"/>
                    </a:lnTo>
                    <a:lnTo>
                      <a:pt x="69" y="128"/>
                    </a:lnTo>
                    <a:lnTo>
                      <a:pt x="76" y="128"/>
                    </a:lnTo>
                    <a:lnTo>
                      <a:pt x="69" y="142"/>
                    </a:lnTo>
                    <a:lnTo>
                      <a:pt x="60" y="156"/>
                    </a:lnTo>
                    <a:lnTo>
                      <a:pt x="9" y="184"/>
                    </a:lnTo>
                    <a:lnTo>
                      <a:pt x="67" y="151"/>
                    </a:lnTo>
                    <a:lnTo>
                      <a:pt x="69" y="151"/>
                    </a:lnTo>
                    <a:lnTo>
                      <a:pt x="73" y="156"/>
                    </a:lnTo>
                    <a:lnTo>
                      <a:pt x="60" y="174"/>
                    </a:lnTo>
                    <a:lnTo>
                      <a:pt x="73" y="169"/>
                    </a:lnTo>
                    <a:lnTo>
                      <a:pt x="57" y="194"/>
                    </a:lnTo>
                    <a:lnTo>
                      <a:pt x="45" y="208"/>
                    </a:lnTo>
                    <a:lnTo>
                      <a:pt x="21" y="217"/>
                    </a:lnTo>
                    <a:lnTo>
                      <a:pt x="9" y="217"/>
                    </a:lnTo>
                    <a:lnTo>
                      <a:pt x="30" y="212"/>
                    </a:lnTo>
                    <a:lnTo>
                      <a:pt x="54" y="202"/>
                    </a:lnTo>
                    <a:lnTo>
                      <a:pt x="60" y="198"/>
                    </a:lnTo>
                    <a:lnTo>
                      <a:pt x="54" y="212"/>
                    </a:lnTo>
                    <a:lnTo>
                      <a:pt x="42" y="231"/>
                    </a:lnTo>
                    <a:lnTo>
                      <a:pt x="21" y="240"/>
                    </a:lnTo>
                    <a:lnTo>
                      <a:pt x="0" y="250"/>
                    </a:lnTo>
                    <a:lnTo>
                      <a:pt x="27" y="235"/>
                    </a:lnTo>
                    <a:lnTo>
                      <a:pt x="45" y="223"/>
                    </a:lnTo>
                    <a:lnTo>
                      <a:pt x="60" y="208"/>
                    </a:lnTo>
                    <a:lnTo>
                      <a:pt x="63" y="202"/>
                    </a:lnTo>
                    <a:lnTo>
                      <a:pt x="60" y="217"/>
                    </a:lnTo>
                    <a:lnTo>
                      <a:pt x="67" y="212"/>
                    </a:lnTo>
                    <a:lnTo>
                      <a:pt x="73" y="217"/>
                    </a:lnTo>
                    <a:lnTo>
                      <a:pt x="60" y="231"/>
                    </a:lnTo>
                    <a:lnTo>
                      <a:pt x="60" y="240"/>
                    </a:lnTo>
                    <a:lnTo>
                      <a:pt x="45" y="260"/>
                    </a:lnTo>
                    <a:lnTo>
                      <a:pt x="50" y="260"/>
                    </a:lnTo>
                    <a:lnTo>
                      <a:pt x="45" y="270"/>
                    </a:lnTo>
                    <a:lnTo>
                      <a:pt x="24" y="289"/>
                    </a:lnTo>
                    <a:lnTo>
                      <a:pt x="6" y="293"/>
                    </a:lnTo>
                    <a:lnTo>
                      <a:pt x="33" y="283"/>
                    </a:lnTo>
                    <a:lnTo>
                      <a:pt x="49" y="270"/>
                    </a:lnTo>
                    <a:lnTo>
                      <a:pt x="57" y="264"/>
                    </a:lnTo>
                    <a:lnTo>
                      <a:pt x="57" y="279"/>
                    </a:lnTo>
                    <a:lnTo>
                      <a:pt x="57" y="283"/>
                    </a:lnTo>
                    <a:lnTo>
                      <a:pt x="49" y="302"/>
                    </a:lnTo>
                    <a:lnTo>
                      <a:pt x="39" y="316"/>
                    </a:lnTo>
                    <a:lnTo>
                      <a:pt x="45" y="316"/>
                    </a:lnTo>
                    <a:lnTo>
                      <a:pt x="36" y="326"/>
                    </a:lnTo>
                    <a:lnTo>
                      <a:pt x="6" y="349"/>
                    </a:lnTo>
                    <a:lnTo>
                      <a:pt x="27" y="336"/>
                    </a:lnTo>
                    <a:lnTo>
                      <a:pt x="42" y="326"/>
                    </a:lnTo>
                    <a:lnTo>
                      <a:pt x="42" y="341"/>
                    </a:lnTo>
                    <a:lnTo>
                      <a:pt x="33" y="345"/>
                    </a:lnTo>
                    <a:lnTo>
                      <a:pt x="42" y="341"/>
                    </a:lnTo>
                    <a:lnTo>
                      <a:pt x="42" y="349"/>
                    </a:lnTo>
                    <a:lnTo>
                      <a:pt x="36" y="359"/>
                    </a:lnTo>
                    <a:lnTo>
                      <a:pt x="9" y="374"/>
                    </a:lnTo>
                    <a:lnTo>
                      <a:pt x="33" y="359"/>
                    </a:lnTo>
                    <a:lnTo>
                      <a:pt x="33" y="364"/>
                    </a:lnTo>
                    <a:lnTo>
                      <a:pt x="36" y="368"/>
                    </a:lnTo>
                    <a:lnTo>
                      <a:pt x="9" y="402"/>
                    </a:lnTo>
                    <a:lnTo>
                      <a:pt x="30" y="378"/>
                    </a:lnTo>
                    <a:lnTo>
                      <a:pt x="36" y="374"/>
                    </a:lnTo>
                    <a:lnTo>
                      <a:pt x="39" y="382"/>
                    </a:lnTo>
                    <a:lnTo>
                      <a:pt x="33" y="392"/>
                    </a:lnTo>
                    <a:lnTo>
                      <a:pt x="39" y="388"/>
                    </a:lnTo>
                    <a:lnTo>
                      <a:pt x="33" y="415"/>
                    </a:lnTo>
                    <a:lnTo>
                      <a:pt x="6" y="448"/>
                    </a:lnTo>
                    <a:lnTo>
                      <a:pt x="33" y="415"/>
                    </a:lnTo>
                    <a:lnTo>
                      <a:pt x="30" y="430"/>
                    </a:lnTo>
                    <a:lnTo>
                      <a:pt x="39" y="415"/>
                    </a:lnTo>
                    <a:lnTo>
                      <a:pt x="39" y="430"/>
                    </a:lnTo>
                    <a:lnTo>
                      <a:pt x="42" y="496"/>
                    </a:lnTo>
                    <a:lnTo>
                      <a:pt x="69" y="577"/>
                    </a:lnTo>
                    <a:lnTo>
                      <a:pt x="42" y="492"/>
                    </a:lnTo>
                    <a:lnTo>
                      <a:pt x="42" y="459"/>
                    </a:lnTo>
                    <a:lnTo>
                      <a:pt x="45" y="434"/>
                    </a:lnTo>
                    <a:lnTo>
                      <a:pt x="49" y="415"/>
                    </a:lnTo>
                    <a:lnTo>
                      <a:pt x="54" y="382"/>
                    </a:lnTo>
                    <a:lnTo>
                      <a:pt x="60" y="397"/>
                    </a:lnTo>
                    <a:lnTo>
                      <a:pt x="100" y="577"/>
                    </a:lnTo>
                    <a:lnTo>
                      <a:pt x="63" y="397"/>
                    </a:lnTo>
                    <a:lnTo>
                      <a:pt x="63" y="378"/>
                    </a:lnTo>
                    <a:lnTo>
                      <a:pt x="69" y="388"/>
                    </a:lnTo>
                    <a:lnTo>
                      <a:pt x="76" y="562"/>
                    </a:lnTo>
                    <a:lnTo>
                      <a:pt x="73" y="411"/>
                    </a:lnTo>
                    <a:lnTo>
                      <a:pt x="69" y="382"/>
                    </a:lnTo>
                    <a:lnTo>
                      <a:pt x="67" y="374"/>
                    </a:lnTo>
                    <a:lnTo>
                      <a:pt x="69" y="349"/>
                    </a:lnTo>
                    <a:lnTo>
                      <a:pt x="73" y="368"/>
                    </a:lnTo>
                    <a:lnTo>
                      <a:pt x="82" y="407"/>
                    </a:lnTo>
                    <a:lnTo>
                      <a:pt x="91" y="430"/>
                    </a:lnTo>
                    <a:lnTo>
                      <a:pt x="115" y="464"/>
                    </a:lnTo>
                    <a:lnTo>
                      <a:pt x="167" y="525"/>
                    </a:lnTo>
                    <a:lnTo>
                      <a:pt x="100" y="434"/>
                    </a:lnTo>
                    <a:lnTo>
                      <a:pt x="87" y="411"/>
                    </a:lnTo>
                    <a:lnTo>
                      <a:pt x="82" y="397"/>
                    </a:lnTo>
                    <a:lnTo>
                      <a:pt x="76" y="378"/>
                    </a:lnTo>
                    <a:lnTo>
                      <a:pt x="78" y="326"/>
                    </a:lnTo>
                    <a:lnTo>
                      <a:pt x="82" y="341"/>
                    </a:lnTo>
                    <a:lnTo>
                      <a:pt x="82" y="312"/>
                    </a:lnTo>
                    <a:lnTo>
                      <a:pt x="82" y="302"/>
                    </a:lnTo>
                    <a:lnTo>
                      <a:pt x="87" y="326"/>
                    </a:lnTo>
                    <a:lnTo>
                      <a:pt x="145" y="500"/>
                    </a:lnTo>
                    <a:lnTo>
                      <a:pt x="96" y="359"/>
                    </a:lnTo>
                    <a:lnTo>
                      <a:pt x="91" y="345"/>
                    </a:lnTo>
                    <a:lnTo>
                      <a:pt x="87" y="326"/>
                    </a:lnTo>
                    <a:lnTo>
                      <a:pt x="87" y="274"/>
                    </a:lnTo>
                    <a:lnTo>
                      <a:pt x="91" y="279"/>
                    </a:lnTo>
                    <a:lnTo>
                      <a:pt x="93" y="250"/>
                    </a:lnTo>
                    <a:lnTo>
                      <a:pt x="102" y="260"/>
                    </a:lnTo>
                    <a:lnTo>
                      <a:pt x="148" y="454"/>
                    </a:lnTo>
                    <a:lnTo>
                      <a:pt x="124" y="359"/>
                    </a:lnTo>
                    <a:lnTo>
                      <a:pt x="115" y="316"/>
                    </a:lnTo>
                    <a:lnTo>
                      <a:pt x="102" y="279"/>
                    </a:lnTo>
                    <a:lnTo>
                      <a:pt x="102" y="256"/>
                    </a:lnTo>
                    <a:lnTo>
                      <a:pt x="100" y="217"/>
                    </a:lnTo>
                    <a:lnTo>
                      <a:pt x="106" y="223"/>
                    </a:lnTo>
                    <a:lnTo>
                      <a:pt x="129" y="415"/>
                    </a:lnTo>
                    <a:lnTo>
                      <a:pt x="102" y="208"/>
                    </a:lnTo>
                    <a:lnTo>
                      <a:pt x="102" y="188"/>
                    </a:lnTo>
                    <a:lnTo>
                      <a:pt x="106" y="202"/>
                    </a:lnTo>
                    <a:lnTo>
                      <a:pt x="106" y="161"/>
                    </a:lnTo>
                    <a:lnTo>
                      <a:pt x="111" y="174"/>
                    </a:lnTo>
                    <a:lnTo>
                      <a:pt x="111" y="151"/>
                    </a:lnTo>
                    <a:lnTo>
                      <a:pt x="120" y="165"/>
                    </a:lnTo>
                    <a:lnTo>
                      <a:pt x="133" y="212"/>
                    </a:lnTo>
                    <a:lnTo>
                      <a:pt x="148" y="240"/>
                    </a:lnTo>
                    <a:lnTo>
                      <a:pt x="175" y="289"/>
                    </a:lnTo>
                    <a:lnTo>
                      <a:pt x="190" y="330"/>
                    </a:lnTo>
                    <a:lnTo>
                      <a:pt x="148" y="240"/>
                    </a:lnTo>
                    <a:lnTo>
                      <a:pt x="135" y="217"/>
                    </a:lnTo>
                    <a:lnTo>
                      <a:pt x="124" y="184"/>
                    </a:lnTo>
                    <a:lnTo>
                      <a:pt x="120" y="161"/>
                    </a:lnTo>
                    <a:lnTo>
                      <a:pt x="115" y="119"/>
                    </a:lnTo>
                    <a:lnTo>
                      <a:pt x="118" y="123"/>
                    </a:lnTo>
                    <a:lnTo>
                      <a:pt x="124" y="119"/>
                    </a:lnTo>
                    <a:lnTo>
                      <a:pt x="120" y="99"/>
                    </a:lnTo>
                    <a:lnTo>
                      <a:pt x="127" y="119"/>
                    </a:lnTo>
                    <a:lnTo>
                      <a:pt x="133" y="138"/>
                    </a:lnTo>
                    <a:lnTo>
                      <a:pt x="148" y="156"/>
                    </a:lnTo>
                    <a:lnTo>
                      <a:pt x="169" y="174"/>
                    </a:lnTo>
                    <a:lnTo>
                      <a:pt x="212" y="223"/>
                    </a:lnTo>
                    <a:lnTo>
                      <a:pt x="142" y="151"/>
                    </a:lnTo>
                    <a:lnTo>
                      <a:pt x="133" y="132"/>
                    </a:lnTo>
                    <a:lnTo>
                      <a:pt x="129" y="123"/>
                    </a:lnTo>
                    <a:lnTo>
                      <a:pt x="129" y="76"/>
                    </a:lnTo>
                    <a:lnTo>
                      <a:pt x="135" y="90"/>
                    </a:lnTo>
                    <a:lnTo>
                      <a:pt x="145" y="112"/>
                    </a:lnTo>
                    <a:lnTo>
                      <a:pt x="163" y="151"/>
                    </a:lnTo>
                    <a:lnTo>
                      <a:pt x="187" y="188"/>
                    </a:lnTo>
                    <a:lnTo>
                      <a:pt x="194" y="208"/>
                    </a:lnTo>
                    <a:lnTo>
                      <a:pt x="135" y="109"/>
                    </a:lnTo>
                    <a:lnTo>
                      <a:pt x="135" y="80"/>
                    </a:lnTo>
                    <a:lnTo>
                      <a:pt x="139" y="56"/>
                    </a:lnTo>
                    <a:lnTo>
                      <a:pt x="135" y="41"/>
                    </a:lnTo>
                    <a:lnTo>
                      <a:pt x="133" y="37"/>
                    </a:lnTo>
                    <a:lnTo>
                      <a:pt x="135" y="28"/>
                    </a:lnTo>
                    <a:lnTo>
                      <a:pt x="139" y="14"/>
                    </a:lnTo>
                    <a:lnTo>
                      <a:pt x="145" y="4"/>
                    </a:lnTo>
                    <a:lnTo>
                      <a:pt x="151" y="0"/>
                    </a:lnTo>
                    <a:lnTo>
                      <a:pt x="139" y="4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2" name="Freeform 88"/>
              <p:cNvSpPr/>
              <p:nvPr/>
            </p:nvSpPr>
            <p:spPr bwMode="ltGray">
              <a:xfrm>
                <a:off x="5013" y="2909"/>
                <a:ext cx="132" cy="502"/>
              </a:xfrm>
              <a:custGeom>
                <a:cxnLst>
                  <a:cxn ang="0">
                    <a:pos x="131" y="179"/>
                  </a:cxn>
                  <a:cxn ang="0">
                    <a:pos x="117" y="18"/>
                  </a:cxn>
                  <a:cxn ang="0">
                    <a:pos x="99" y="2"/>
                  </a:cxn>
                  <a:cxn ang="0">
                    <a:pos x="85" y="0"/>
                  </a:cxn>
                  <a:cxn ang="0">
                    <a:pos x="63" y="7"/>
                  </a:cxn>
                  <a:cxn ang="0">
                    <a:pos x="49" y="25"/>
                  </a:cxn>
                  <a:cxn ang="0">
                    <a:pos x="33" y="50"/>
                  </a:cxn>
                  <a:cxn ang="0">
                    <a:pos x="18" y="94"/>
                  </a:cxn>
                  <a:cxn ang="0">
                    <a:pos x="10" y="157"/>
                  </a:cxn>
                  <a:cxn ang="0">
                    <a:pos x="6" y="211"/>
                  </a:cxn>
                  <a:cxn ang="0">
                    <a:pos x="0" y="285"/>
                  </a:cxn>
                  <a:cxn ang="0">
                    <a:pos x="0" y="334"/>
                  </a:cxn>
                  <a:cxn ang="0">
                    <a:pos x="10" y="400"/>
                  </a:cxn>
                  <a:cxn ang="0">
                    <a:pos x="30" y="456"/>
                  </a:cxn>
                  <a:cxn ang="0">
                    <a:pos x="49" y="501"/>
                  </a:cxn>
                  <a:cxn ang="0">
                    <a:pos x="38" y="433"/>
                  </a:cxn>
                  <a:cxn ang="0">
                    <a:pos x="33" y="370"/>
                  </a:cxn>
                  <a:cxn ang="0">
                    <a:pos x="36" y="304"/>
                  </a:cxn>
                  <a:cxn ang="0">
                    <a:pos x="38" y="245"/>
                  </a:cxn>
                  <a:cxn ang="0">
                    <a:pos x="42" y="186"/>
                  </a:cxn>
                  <a:cxn ang="0">
                    <a:pos x="49" y="133"/>
                  </a:cxn>
                  <a:cxn ang="0">
                    <a:pos x="51" y="93"/>
                  </a:cxn>
                  <a:cxn ang="0">
                    <a:pos x="59" y="53"/>
                  </a:cxn>
                  <a:cxn ang="0">
                    <a:pos x="79" y="20"/>
                  </a:cxn>
                  <a:cxn ang="0">
                    <a:pos x="96" y="22"/>
                  </a:cxn>
                  <a:cxn ang="0">
                    <a:pos x="112" y="113"/>
                  </a:cxn>
                  <a:cxn ang="0">
                    <a:pos x="125" y="133"/>
                  </a:cxn>
                  <a:cxn ang="0">
                    <a:pos x="131" y="179"/>
                  </a:cxn>
                </a:cxnLst>
                <a:rect l="0" t="0" r="r" b="b"/>
                <a:pathLst>
                  <a:path w="132" h="502">
                    <a:moveTo>
                      <a:pt x="131" y="179"/>
                    </a:moveTo>
                    <a:lnTo>
                      <a:pt x="117" y="18"/>
                    </a:lnTo>
                    <a:lnTo>
                      <a:pt x="99" y="2"/>
                    </a:lnTo>
                    <a:lnTo>
                      <a:pt x="85" y="0"/>
                    </a:lnTo>
                    <a:lnTo>
                      <a:pt x="63" y="7"/>
                    </a:lnTo>
                    <a:lnTo>
                      <a:pt x="49" y="25"/>
                    </a:lnTo>
                    <a:lnTo>
                      <a:pt x="33" y="50"/>
                    </a:lnTo>
                    <a:lnTo>
                      <a:pt x="18" y="94"/>
                    </a:lnTo>
                    <a:lnTo>
                      <a:pt x="10" y="157"/>
                    </a:lnTo>
                    <a:lnTo>
                      <a:pt x="6" y="211"/>
                    </a:lnTo>
                    <a:lnTo>
                      <a:pt x="0" y="285"/>
                    </a:lnTo>
                    <a:lnTo>
                      <a:pt x="0" y="334"/>
                    </a:lnTo>
                    <a:lnTo>
                      <a:pt x="10" y="400"/>
                    </a:lnTo>
                    <a:lnTo>
                      <a:pt x="30" y="456"/>
                    </a:lnTo>
                    <a:lnTo>
                      <a:pt x="49" y="501"/>
                    </a:lnTo>
                    <a:lnTo>
                      <a:pt x="38" y="433"/>
                    </a:lnTo>
                    <a:lnTo>
                      <a:pt x="33" y="370"/>
                    </a:lnTo>
                    <a:lnTo>
                      <a:pt x="36" y="304"/>
                    </a:lnTo>
                    <a:lnTo>
                      <a:pt x="38" y="245"/>
                    </a:lnTo>
                    <a:lnTo>
                      <a:pt x="42" y="186"/>
                    </a:lnTo>
                    <a:lnTo>
                      <a:pt x="49" y="133"/>
                    </a:lnTo>
                    <a:lnTo>
                      <a:pt x="51" y="93"/>
                    </a:lnTo>
                    <a:lnTo>
                      <a:pt x="59" y="53"/>
                    </a:lnTo>
                    <a:lnTo>
                      <a:pt x="79" y="20"/>
                    </a:lnTo>
                    <a:lnTo>
                      <a:pt x="96" y="22"/>
                    </a:lnTo>
                    <a:lnTo>
                      <a:pt x="112" y="113"/>
                    </a:lnTo>
                    <a:lnTo>
                      <a:pt x="125" y="133"/>
                    </a:lnTo>
                    <a:lnTo>
                      <a:pt x="131" y="179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3" name="Freeform 89"/>
              <p:cNvSpPr/>
              <p:nvPr/>
            </p:nvSpPr>
            <p:spPr bwMode="ltGray">
              <a:xfrm>
                <a:off x="4787" y="2599"/>
                <a:ext cx="288" cy="1029"/>
              </a:xfrm>
              <a:custGeom>
                <a:cxnLst>
                  <a:cxn ang="0">
                    <a:pos x="193" y="11"/>
                  </a:cxn>
                  <a:cxn ang="0">
                    <a:pos x="185" y="44"/>
                  </a:cxn>
                  <a:cxn ang="0">
                    <a:pos x="122" y="37"/>
                  </a:cxn>
                  <a:cxn ang="0">
                    <a:pos x="147" y="51"/>
                  </a:cxn>
                  <a:cxn ang="0">
                    <a:pos x="174" y="70"/>
                  </a:cxn>
                  <a:cxn ang="0">
                    <a:pos x="114" y="96"/>
                  </a:cxn>
                  <a:cxn ang="0">
                    <a:pos x="161" y="104"/>
                  </a:cxn>
                  <a:cxn ang="0">
                    <a:pos x="164" y="135"/>
                  </a:cxn>
                  <a:cxn ang="0">
                    <a:pos x="28" y="280"/>
                  </a:cxn>
                  <a:cxn ang="0">
                    <a:pos x="155" y="175"/>
                  </a:cxn>
                  <a:cxn ang="0">
                    <a:pos x="128" y="234"/>
                  </a:cxn>
                  <a:cxn ang="0">
                    <a:pos x="145" y="240"/>
                  </a:cxn>
                  <a:cxn ang="0">
                    <a:pos x="122" y="322"/>
                  </a:cxn>
                  <a:cxn ang="0">
                    <a:pos x="72" y="409"/>
                  </a:cxn>
                  <a:cxn ang="0">
                    <a:pos x="128" y="345"/>
                  </a:cxn>
                  <a:cxn ang="0">
                    <a:pos x="82" y="474"/>
                  </a:cxn>
                  <a:cxn ang="0">
                    <a:pos x="124" y="389"/>
                  </a:cxn>
                  <a:cxn ang="0">
                    <a:pos x="134" y="389"/>
                  </a:cxn>
                  <a:cxn ang="0">
                    <a:pos x="117" y="465"/>
                  </a:cxn>
                  <a:cxn ang="0">
                    <a:pos x="131" y="465"/>
                  </a:cxn>
                  <a:cxn ang="0">
                    <a:pos x="105" y="553"/>
                  </a:cxn>
                  <a:cxn ang="0">
                    <a:pos x="120" y="531"/>
                  </a:cxn>
                  <a:cxn ang="0">
                    <a:pos x="106" y="615"/>
                  </a:cxn>
                  <a:cxn ang="0">
                    <a:pos x="117" y="588"/>
                  </a:cxn>
                  <a:cxn ang="0">
                    <a:pos x="130" y="579"/>
                  </a:cxn>
                  <a:cxn ang="0">
                    <a:pos x="122" y="641"/>
                  </a:cxn>
                  <a:cxn ang="0">
                    <a:pos x="95" y="754"/>
                  </a:cxn>
                  <a:cxn ang="0">
                    <a:pos x="130" y="667"/>
                  </a:cxn>
                  <a:cxn ang="0">
                    <a:pos x="138" y="652"/>
                  </a:cxn>
                  <a:cxn ang="0">
                    <a:pos x="135" y="746"/>
                  </a:cxn>
                  <a:cxn ang="0">
                    <a:pos x="147" y="793"/>
                  </a:cxn>
                  <a:cxn ang="0">
                    <a:pos x="151" y="740"/>
                  </a:cxn>
                  <a:cxn ang="0">
                    <a:pos x="254" y="881"/>
                  </a:cxn>
                  <a:cxn ang="0">
                    <a:pos x="161" y="677"/>
                  </a:cxn>
                  <a:cxn ang="0">
                    <a:pos x="180" y="720"/>
                  </a:cxn>
                  <a:cxn ang="0">
                    <a:pos x="153" y="605"/>
                  </a:cxn>
                  <a:cxn ang="0">
                    <a:pos x="265" y="695"/>
                  </a:cxn>
                  <a:cxn ang="0">
                    <a:pos x="153" y="570"/>
                  </a:cxn>
                  <a:cxn ang="0">
                    <a:pos x="169" y="542"/>
                  </a:cxn>
                  <a:cxn ang="0">
                    <a:pos x="156" y="494"/>
                  </a:cxn>
                  <a:cxn ang="0">
                    <a:pos x="174" y="494"/>
                  </a:cxn>
                  <a:cxn ang="0">
                    <a:pos x="225" y="582"/>
                  </a:cxn>
                  <a:cxn ang="0">
                    <a:pos x="176" y="415"/>
                  </a:cxn>
                  <a:cxn ang="0">
                    <a:pos x="166" y="353"/>
                  </a:cxn>
                  <a:cxn ang="0">
                    <a:pos x="180" y="342"/>
                  </a:cxn>
                  <a:cxn ang="0">
                    <a:pos x="178" y="284"/>
                  </a:cxn>
                  <a:cxn ang="0">
                    <a:pos x="184" y="277"/>
                  </a:cxn>
                  <a:cxn ang="0">
                    <a:pos x="218" y="330"/>
                  </a:cxn>
                  <a:cxn ang="0">
                    <a:pos x="191" y="245"/>
                  </a:cxn>
                  <a:cxn ang="0">
                    <a:pos x="193" y="172"/>
                  </a:cxn>
                  <a:cxn ang="0">
                    <a:pos x="191" y="132"/>
                  </a:cxn>
                  <a:cxn ang="0">
                    <a:pos x="221" y="129"/>
                  </a:cxn>
                  <a:cxn ang="0">
                    <a:pos x="213" y="70"/>
                  </a:cxn>
                  <a:cxn ang="0">
                    <a:pos x="226" y="56"/>
                  </a:cxn>
                  <a:cxn ang="0">
                    <a:pos x="222" y="0"/>
                  </a:cxn>
                </a:cxnLst>
                <a:rect l="0" t="0" r="r" b="b"/>
                <a:pathLst>
                  <a:path w="288" h="1029">
                    <a:moveTo>
                      <a:pt x="222" y="0"/>
                    </a:moveTo>
                    <a:lnTo>
                      <a:pt x="211" y="2"/>
                    </a:lnTo>
                    <a:lnTo>
                      <a:pt x="193" y="11"/>
                    </a:lnTo>
                    <a:lnTo>
                      <a:pt x="205" y="17"/>
                    </a:lnTo>
                    <a:lnTo>
                      <a:pt x="196" y="28"/>
                    </a:lnTo>
                    <a:lnTo>
                      <a:pt x="185" y="44"/>
                    </a:lnTo>
                    <a:lnTo>
                      <a:pt x="170" y="50"/>
                    </a:lnTo>
                    <a:lnTo>
                      <a:pt x="147" y="47"/>
                    </a:lnTo>
                    <a:lnTo>
                      <a:pt x="122" y="37"/>
                    </a:lnTo>
                    <a:lnTo>
                      <a:pt x="57" y="47"/>
                    </a:lnTo>
                    <a:lnTo>
                      <a:pt x="120" y="41"/>
                    </a:lnTo>
                    <a:lnTo>
                      <a:pt x="147" y="51"/>
                    </a:lnTo>
                    <a:lnTo>
                      <a:pt x="170" y="50"/>
                    </a:lnTo>
                    <a:lnTo>
                      <a:pt x="185" y="58"/>
                    </a:lnTo>
                    <a:lnTo>
                      <a:pt x="174" y="70"/>
                    </a:lnTo>
                    <a:lnTo>
                      <a:pt x="181" y="76"/>
                    </a:lnTo>
                    <a:lnTo>
                      <a:pt x="161" y="99"/>
                    </a:lnTo>
                    <a:lnTo>
                      <a:pt x="114" y="96"/>
                    </a:lnTo>
                    <a:lnTo>
                      <a:pt x="54" y="178"/>
                    </a:lnTo>
                    <a:lnTo>
                      <a:pt x="114" y="99"/>
                    </a:lnTo>
                    <a:lnTo>
                      <a:pt x="161" y="104"/>
                    </a:lnTo>
                    <a:lnTo>
                      <a:pt x="174" y="107"/>
                    </a:lnTo>
                    <a:lnTo>
                      <a:pt x="149" y="135"/>
                    </a:lnTo>
                    <a:lnTo>
                      <a:pt x="164" y="135"/>
                    </a:lnTo>
                    <a:lnTo>
                      <a:pt x="138" y="166"/>
                    </a:lnTo>
                    <a:lnTo>
                      <a:pt x="87" y="208"/>
                    </a:lnTo>
                    <a:lnTo>
                      <a:pt x="28" y="280"/>
                    </a:lnTo>
                    <a:lnTo>
                      <a:pt x="89" y="214"/>
                    </a:lnTo>
                    <a:lnTo>
                      <a:pt x="139" y="172"/>
                    </a:lnTo>
                    <a:lnTo>
                      <a:pt x="155" y="175"/>
                    </a:lnTo>
                    <a:lnTo>
                      <a:pt x="131" y="199"/>
                    </a:lnTo>
                    <a:lnTo>
                      <a:pt x="147" y="205"/>
                    </a:lnTo>
                    <a:lnTo>
                      <a:pt x="128" y="234"/>
                    </a:lnTo>
                    <a:lnTo>
                      <a:pt x="5" y="483"/>
                    </a:lnTo>
                    <a:lnTo>
                      <a:pt x="128" y="240"/>
                    </a:lnTo>
                    <a:lnTo>
                      <a:pt x="145" y="240"/>
                    </a:lnTo>
                    <a:lnTo>
                      <a:pt x="126" y="277"/>
                    </a:lnTo>
                    <a:lnTo>
                      <a:pt x="139" y="276"/>
                    </a:lnTo>
                    <a:lnTo>
                      <a:pt x="122" y="322"/>
                    </a:lnTo>
                    <a:lnTo>
                      <a:pt x="72" y="406"/>
                    </a:lnTo>
                    <a:lnTo>
                      <a:pt x="19" y="530"/>
                    </a:lnTo>
                    <a:lnTo>
                      <a:pt x="72" y="409"/>
                    </a:lnTo>
                    <a:lnTo>
                      <a:pt x="124" y="324"/>
                    </a:lnTo>
                    <a:lnTo>
                      <a:pt x="139" y="311"/>
                    </a:lnTo>
                    <a:lnTo>
                      <a:pt x="128" y="345"/>
                    </a:lnTo>
                    <a:lnTo>
                      <a:pt x="138" y="339"/>
                    </a:lnTo>
                    <a:lnTo>
                      <a:pt x="122" y="385"/>
                    </a:lnTo>
                    <a:lnTo>
                      <a:pt x="82" y="474"/>
                    </a:lnTo>
                    <a:lnTo>
                      <a:pt x="0" y="590"/>
                    </a:lnTo>
                    <a:lnTo>
                      <a:pt x="79" y="477"/>
                    </a:lnTo>
                    <a:lnTo>
                      <a:pt x="124" y="389"/>
                    </a:lnTo>
                    <a:lnTo>
                      <a:pt x="130" y="389"/>
                    </a:lnTo>
                    <a:lnTo>
                      <a:pt x="54" y="652"/>
                    </a:lnTo>
                    <a:lnTo>
                      <a:pt x="134" y="389"/>
                    </a:lnTo>
                    <a:lnTo>
                      <a:pt x="124" y="424"/>
                    </a:lnTo>
                    <a:lnTo>
                      <a:pt x="134" y="412"/>
                    </a:lnTo>
                    <a:lnTo>
                      <a:pt x="117" y="465"/>
                    </a:lnTo>
                    <a:lnTo>
                      <a:pt x="65" y="588"/>
                    </a:lnTo>
                    <a:lnTo>
                      <a:pt x="117" y="474"/>
                    </a:lnTo>
                    <a:lnTo>
                      <a:pt x="131" y="465"/>
                    </a:lnTo>
                    <a:lnTo>
                      <a:pt x="117" y="500"/>
                    </a:lnTo>
                    <a:lnTo>
                      <a:pt x="57" y="740"/>
                    </a:lnTo>
                    <a:lnTo>
                      <a:pt x="105" y="553"/>
                    </a:lnTo>
                    <a:lnTo>
                      <a:pt x="122" y="500"/>
                    </a:lnTo>
                    <a:lnTo>
                      <a:pt x="131" y="494"/>
                    </a:lnTo>
                    <a:lnTo>
                      <a:pt x="120" y="531"/>
                    </a:lnTo>
                    <a:lnTo>
                      <a:pt x="130" y="527"/>
                    </a:lnTo>
                    <a:lnTo>
                      <a:pt x="114" y="573"/>
                    </a:lnTo>
                    <a:lnTo>
                      <a:pt x="106" y="615"/>
                    </a:lnTo>
                    <a:lnTo>
                      <a:pt x="27" y="751"/>
                    </a:lnTo>
                    <a:lnTo>
                      <a:pt x="108" y="616"/>
                    </a:lnTo>
                    <a:lnTo>
                      <a:pt x="117" y="588"/>
                    </a:lnTo>
                    <a:lnTo>
                      <a:pt x="128" y="579"/>
                    </a:lnTo>
                    <a:lnTo>
                      <a:pt x="108" y="658"/>
                    </a:lnTo>
                    <a:lnTo>
                      <a:pt x="130" y="579"/>
                    </a:lnTo>
                    <a:lnTo>
                      <a:pt x="117" y="616"/>
                    </a:lnTo>
                    <a:lnTo>
                      <a:pt x="131" y="608"/>
                    </a:lnTo>
                    <a:lnTo>
                      <a:pt x="122" y="641"/>
                    </a:lnTo>
                    <a:lnTo>
                      <a:pt x="95" y="754"/>
                    </a:lnTo>
                    <a:lnTo>
                      <a:pt x="67" y="822"/>
                    </a:lnTo>
                    <a:lnTo>
                      <a:pt x="95" y="754"/>
                    </a:lnTo>
                    <a:lnTo>
                      <a:pt x="124" y="646"/>
                    </a:lnTo>
                    <a:lnTo>
                      <a:pt x="134" y="641"/>
                    </a:lnTo>
                    <a:lnTo>
                      <a:pt x="130" y="667"/>
                    </a:lnTo>
                    <a:lnTo>
                      <a:pt x="108" y="740"/>
                    </a:lnTo>
                    <a:lnTo>
                      <a:pt x="131" y="677"/>
                    </a:lnTo>
                    <a:lnTo>
                      <a:pt x="138" y="652"/>
                    </a:lnTo>
                    <a:lnTo>
                      <a:pt x="128" y="710"/>
                    </a:lnTo>
                    <a:lnTo>
                      <a:pt x="139" y="698"/>
                    </a:lnTo>
                    <a:lnTo>
                      <a:pt x="135" y="746"/>
                    </a:lnTo>
                    <a:lnTo>
                      <a:pt x="143" y="726"/>
                    </a:lnTo>
                    <a:lnTo>
                      <a:pt x="149" y="743"/>
                    </a:lnTo>
                    <a:lnTo>
                      <a:pt x="147" y="793"/>
                    </a:lnTo>
                    <a:lnTo>
                      <a:pt x="97" y="1028"/>
                    </a:lnTo>
                    <a:lnTo>
                      <a:pt x="151" y="793"/>
                    </a:lnTo>
                    <a:lnTo>
                      <a:pt x="151" y="740"/>
                    </a:lnTo>
                    <a:lnTo>
                      <a:pt x="151" y="708"/>
                    </a:lnTo>
                    <a:lnTo>
                      <a:pt x="163" y="726"/>
                    </a:lnTo>
                    <a:lnTo>
                      <a:pt x="254" y="881"/>
                    </a:lnTo>
                    <a:lnTo>
                      <a:pt x="158" y="710"/>
                    </a:lnTo>
                    <a:lnTo>
                      <a:pt x="151" y="667"/>
                    </a:lnTo>
                    <a:lnTo>
                      <a:pt x="161" y="677"/>
                    </a:lnTo>
                    <a:lnTo>
                      <a:pt x="147" y="622"/>
                    </a:lnTo>
                    <a:lnTo>
                      <a:pt x="158" y="644"/>
                    </a:lnTo>
                    <a:lnTo>
                      <a:pt x="180" y="720"/>
                    </a:lnTo>
                    <a:lnTo>
                      <a:pt x="161" y="638"/>
                    </a:lnTo>
                    <a:lnTo>
                      <a:pt x="151" y="605"/>
                    </a:lnTo>
                    <a:lnTo>
                      <a:pt x="153" y="605"/>
                    </a:lnTo>
                    <a:lnTo>
                      <a:pt x="164" y="622"/>
                    </a:lnTo>
                    <a:lnTo>
                      <a:pt x="188" y="664"/>
                    </a:lnTo>
                    <a:lnTo>
                      <a:pt x="265" y="695"/>
                    </a:lnTo>
                    <a:lnTo>
                      <a:pt x="185" y="658"/>
                    </a:lnTo>
                    <a:lnTo>
                      <a:pt x="161" y="608"/>
                    </a:lnTo>
                    <a:lnTo>
                      <a:pt x="153" y="570"/>
                    </a:lnTo>
                    <a:lnTo>
                      <a:pt x="164" y="570"/>
                    </a:lnTo>
                    <a:lnTo>
                      <a:pt x="153" y="531"/>
                    </a:lnTo>
                    <a:lnTo>
                      <a:pt x="169" y="542"/>
                    </a:lnTo>
                    <a:lnTo>
                      <a:pt x="222" y="615"/>
                    </a:lnTo>
                    <a:lnTo>
                      <a:pt x="169" y="539"/>
                    </a:lnTo>
                    <a:lnTo>
                      <a:pt x="156" y="494"/>
                    </a:lnTo>
                    <a:lnTo>
                      <a:pt x="170" y="507"/>
                    </a:lnTo>
                    <a:lnTo>
                      <a:pt x="161" y="471"/>
                    </a:lnTo>
                    <a:lnTo>
                      <a:pt x="174" y="494"/>
                    </a:lnTo>
                    <a:lnTo>
                      <a:pt x="164" y="442"/>
                    </a:lnTo>
                    <a:lnTo>
                      <a:pt x="176" y="468"/>
                    </a:lnTo>
                    <a:lnTo>
                      <a:pt x="225" y="582"/>
                    </a:lnTo>
                    <a:lnTo>
                      <a:pt x="174" y="468"/>
                    </a:lnTo>
                    <a:lnTo>
                      <a:pt x="163" y="401"/>
                    </a:lnTo>
                    <a:lnTo>
                      <a:pt x="176" y="415"/>
                    </a:lnTo>
                    <a:lnTo>
                      <a:pt x="255" y="480"/>
                    </a:lnTo>
                    <a:lnTo>
                      <a:pt x="176" y="412"/>
                    </a:lnTo>
                    <a:lnTo>
                      <a:pt x="166" y="353"/>
                    </a:lnTo>
                    <a:lnTo>
                      <a:pt x="178" y="362"/>
                    </a:lnTo>
                    <a:lnTo>
                      <a:pt x="169" y="330"/>
                    </a:lnTo>
                    <a:lnTo>
                      <a:pt x="180" y="342"/>
                    </a:lnTo>
                    <a:lnTo>
                      <a:pt x="217" y="503"/>
                    </a:lnTo>
                    <a:lnTo>
                      <a:pt x="178" y="329"/>
                    </a:lnTo>
                    <a:lnTo>
                      <a:pt x="178" y="284"/>
                    </a:lnTo>
                    <a:lnTo>
                      <a:pt x="189" y="303"/>
                    </a:lnTo>
                    <a:lnTo>
                      <a:pt x="213" y="395"/>
                    </a:lnTo>
                    <a:lnTo>
                      <a:pt x="184" y="277"/>
                    </a:lnTo>
                    <a:lnTo>
                      <a:pt x="180" y="240"/>
                    </a:lnTo>
                    <a:lnTo>
                      <a:pt x="189" y="257"/>
                    </a:lnTo>
                    <a:lnTo>
                      <a:pt x="218" y="330"/>
                    </a:lnTo>
                    <a:lnTo>
                      <a:pt x="287" y="372"/>
                    </a:lnTo>
                    <a:lnTo>
                      <a:pt x="217" y="324"/>
                    </a:lnTo>
                    <a:lnTo>
                      <a:pt x="191" y="245"/>
                    </a:lnTo>
                    <a:lnTo>
                      <a:pt x="188" y="195"/>
                    </a:lnTo>
                    <a:lnTo>
                      <a:pt x="199" y="219"/>
                    </a:lnTo>
                    <a:lnTo>
                      <a:pt x="193" y="172"/>
                    </a:lnTo>
                    <a:lnTo>
                      <a:pt x="238" y="296"/>
                    </a:lnTo>
                    <a:lnTo>
                      <a:pt x="196" y="166"/>
                    </a:lnTo>
                    <a:lnTo>
                      <a:pt x="191" y="132"/>
                    </a:lnTo>
                    <a:lnTo>
                      <a:pt x="205" y="158"/>
                    </a:lnTo>
                    <a:lnTo>
                      <a:pt x="203" y="102"/>
                    </a:lnTo>
                    <a:lnTo>
                      <a:pt x="221" y="129"/>
                    </a:lnTo>
                    <a:lnTo>
                      <a:pt x="283" y="225"/>
                    </a:lnTo>
                    <a:lnTo>
                      <a:pt x="221" y="126"/>
                    </a:lnTo>
                    <a:lnTo>
                      <a:pt x="213" y="70"/>
                    </a:lnTo>
                    <a:lnTo>
                      <a:pt x="222" y="84"/>
                    </a:lnTo>
                    <a:lnTo>
                      <a:pt x="217" y="44"/>
                    </a:lnTo>
                    <a:lnTo>
                      <a:pt x="226" y="56"/>
                    </a:lnTo>
                    <a:lnTo>
                      <a:pt x="229" y="23"/>
                    </a:lnTo>
                    <a:lnTo>
                      <a:pt x="226" y="8"/>
                    </a:lnTo>
                    <a:lnTo>
                      <a:pt x="222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4" name="Freeform 90"/>
              <p:cNvSpPr/>
              <p:nvPr/>
            </p:nvSpPr>
            <p:spPr bwMode="ltGray">
              <a:xfrm>
                <a:off x="5132" y="2790"/>
                <a:ext cx="120" cy="573"/>
              </a:xfrm>
              <a:custGeom>
                <a:cxnLst>
                  <a:cxn ang="0">
                    <a:pos x="2" y="91"/>
                  </a:cxn>
                  <a:cxn ang="0">
                    <a:pos x="27" y="0"/>
                  </a:cxn>
                  <a:cxn ang="0">
                    <a:pos x="43" y="2"/>
                  </a:cxn>
                  <a:cxn ang="0">
                    <a:pos x="56" y="8"/>
                  </a:cxn>
                  <a:cxn ang="0">
                    <a:pos x="67" y="33"/>
                  </a:cxn>
                  <a:cxn ang="0">
                    <a:pos x="94" y="106"/>
                  </a:cxn>
                  <a:cxn ang="0">
                    <a:pos x="103" y="139"/>
                  </a:cxn>
                  <a:cxn ang="0">
                    <a:pos x="110" y="171"/>
                  </a:cxn>
                  <a:cxn ang="0">
                    <a:pos x="116" y="268"/>
                  </a:cxn>
                  <a:cxn ang="0">
                    <a:pos x="119" y="297"/>
                  </a:cxn>
                  <a:cxn ang="0">
                    <a:pos x="116" y="336"/>
                  </a:cxn>
                  <a:cxn ang="0">
                    <a:pos x="111" y="375"/>
                  </a:cxn>
                  <a:cxn ang="0">
                    <a:pos x="101" y="436"/>
                  </a:cxn>
                  <a:cxn ang="0">
                    <a:pos x="92" y="475"/>
                  </a:cxn>
                  <a:cxn ang="0">
                    <a:pos x="79" y="518"/>
                  </a:cxn>
                  <a:cxn ang="0">
                    <a:pos x="52" y="572"/>
                  </a:cxn>
                  <a:cxn ang="0">
                    <a:pos x="65" y="505"/>
                  </a:cxn>
                  <a:cxn ang="0">
                    <a:pos x="77" y="444"/>
                  </a:cxn>
                  <a:cxn ang="0">
                    <a:pos x="83" y="388"/>
                  </a:cxn>
                  <a:cxn ang="0">
                    <a:pos x="80" y="336"/>
                  </a:cxn>
                  <a:cxn ang="0">
                    <a:pos x="79" y="297"/>
                  </a:cxn>
                  <a:cxn ang="0">
                    <a:pos x="83" y="251"/>
                  </a:cxn>
                  <a:cxn ang="0">
                    <a:pos x="86" y="214"/>
                  </a:cxn>
                  <a:cxn ang="0">
                    <a:pos x="74" y="139"/>
                  </a:cxn>
                  <a:cxn ang="0">
                    <a:pos x="71" y="97"/>
                  </a:cxn>
                  <a:cxn ang="0">
                    <a:pos x="63" y="66"/>
                  </a:cxn>
                  <a:cxn ang="0">
                    <a:pos x="43" y="24"/>
                  </a:cxn>
                  <a:cxn ang="0">
                    <a:pos x="33" y="57"/>
                  </a:cxn>
                  <a:cxn ang="0">
                    <a:pos x="0" y="109"/>
                  </a:cxn>
                  <a:cxn ang="0">
                    <a:pos x="2" y="91"/>
                  </a:cxn>
                </a:cxnLst>
                <a:rect l="0" t="0" r="r" b="b"/>
                <a:pathLst>
                  <a:path w="120" h="573">
                    <a:moveTo>
                      <a:pt x="2" y="91"/>
                    </a:moveTo>
                    <a:lnTo>
                      <a:pt x="27" y="0"/>
                    </a:lnTo>
                    <a:lnTo>
                      <a:pt x="43" y="2"/>
                    </a:lnTo>
                    <a:lnTo>
                      <a:pt x="56" y="8"/>
                    </a:lnTo>
                    <a:lnTo>
                      <a:pt x="67" y="33"/>
                    </a:lnTo>
                    <a:lnTo>
                      <a:pt x="94" y="106"/>
                    </a:lnTo>
                    <a:lnTo>
                      <a:pt x="103" y="139"/>
                    </a:lnTo>
                    <a:lnTo>
                      <a:pt x="110" y="171"/>
                    </a:lnTo>
                    <a:lnTo>
                      <a:pt x="116" y="268"/>
                    </a:lnTo>
                    <a:lnTo>
                      <a:pt x="119" y="297"/>
                    </a:lnTo>
                    <a:lnTo>
                      <a:pt x="116" y="336"/>
                    </a:lnTo>
                    <a:lnTo>
                      <a:pt x="111" y="375"/>
                    </a:lnTo>
                    <a:lnTo>
                      <a:pt x="101" y="436"/>
                    </a:lnTo>
                    <a:lnTo>
                      <a:pt x="92" y="475"/>
                    </a:lnTo>
                    <a:lnTo>
                      <a:pt x="79" y="518"/>
                    </a:lnTo>
                    <a:lnTo>
                      <a:pt x="52" y="572"/>
                    </a:lnTo>
                    <a:lnTo>
                      <a:pt x="65" y="505"/>
                    </a:lnTo>
                    <a:lnTo>
                      <a:pt x="77" y="444"/>
                    </a:lnTo>
                    <a:lnTo>
                      <a:pt x="83" y="388"/>
                    </a:lnTo>
                    <a:lnTo>
                      <a:pt x="80" y="336"/>
                    </a:lnTo>
                    <a:lnTo>
                      <a:pt x="79" y="297"/>
                    </a:lnTo>
                    <a:lnTo>
                      <a:pt x="83" y="251"/>
                    </a:lnTo>
                    <a:lnTo>
                      <a:pt x="86" y="214"/>
                    </a:lnTo>
                    <a:lnTo>
                      <a:pt x="74" y="139"/>
                    </a:lnTo>
                    <a:lnTo>
                      <a:pt x="71" y="97"/>
                    </a:lnTo>
                    <a:lnTo>
                      <a:pt x="63" y="66"/>
                    </a:lnTo>
                    <a:lnTo>
                      <a:pt x="43" y="24"/>
                    </a:lnTo>
                    <a:lnTo>
                      <a:pt x="33" y="57"/>
                    </a:lnTo>
                    <a:lnTo>
                      <a:pt x="0" y="109"/>
                    </a:lnTo>
                    <a:lnTo>
                      <a:pt x="2" y="91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5" name="Freeform 91"/>
              <p:cNvSpPr/>
              <p:nvPr/>
            </p:nvSpPr>
            <p:spPr bwMode="ltGray">
              <a:xfrm>
                <a:off x="5256" y="3745"/>
                <a:ext cx="50" cy="585"/>
              </a:xfrm>
              <a:custGeom>
                <a:cxnLst>
                  <a:cxn ang="0">
                    <a:pos x="39" y="0"/>
                  </a:cxn>
                  <a:cxn ang="0">
                    <a:pos x="35" y="11"/>
                  </a:cxn>
                  <a:cxn ang="0">
                    <a:pos x="19" y="115"/>
                  </a:cxn>
                  <a:cxn ang="0">
                    <a:pos x="9" y="212"/>
                  </a:cxn>
                  <a:cxn ang="0">
                    <a:pos x="0" y="335"/>
                  </a:cxn>
                  <a:cxn ang="0">
                    <a:pos x="0" y="467"/>
                  </a:cxn>
                  <a:cxn ang="0">
                    <a:pos x="4" y="584"/>
                  </a:cxn>
                  <a:cxn ang="0">
                    <a:pos x="9" y="584"/>
                  </a:cxn>
                  <a:cxn ang="0">
                    <a:pos x="4" y="467"/>
                  </a:cxn>
                  <a:cxn ang="0">
                    <a:pos x="4" y="371"/>
                  </a:cxn>
                  <a:cxn ang="0">
                    <a:pos x="14" y="264"/>
                  </a:cxn>
                  <a:cxn ang="0">
                    <a:pos x="29" y="159"/>
                  </a:cxn>
                  <a:cxn ang="0">
                    <a:pos x="49" y="25"/>
                  </a:cxn>
                  <a:cxn ang="0">
                    <a:pos x="39" y="0"/>
                  </a:cxn>
                </a:cxnLst>
                <a:rect l="0" t="0" r="r" b="b"/>
                <a:pathLst>
                  <a:path w="50" h="585">
                    <a:moveTo>
                      <a:pt x="39" y="0"/>
                    </a:moveTo>
                    <a:lnTo>
                      <a:pt x="35" y="11"/>
                    </a:lnTo>
                    <a:lnTo>
                      <a:pt x="19" y="115"/>
                    </a:lnTo>
                    <a:lnTo>
                      <a:pt x="9" y="212"/>
                    </a:lnTo>
                    <a:lnTo>
                      <a:pt x="0" y="335"/>
                    </a:lnTo>
                    <a:lnTo>
                      <a:pt x="0" y="467"/>
                    </a:lnTo>
                    <a:lnTo>
                      <a:pt x="4" y="584"/>
                    </a:lnTo>
                    <a:lnTo>
                      <a:pt x="9" y="584"/>
                    </a:lnTo>
                    <a:lnTo>
                      <a:pt x="4" y="467"/>
                    </a:lnTo>
                    <a:lnTo>
                      <a:pt x="4" y="371"/>
                    </a:lnTo>
                    <a:lnTo>
                      <a:pt x="14" y="264"/>
                    </a:lnTo>
                    <a:lnTo>
                      <a:pt x="29" y="159"/>
                    </a:lnTo>
                    <a:lnTo>
                      <a:pt x="49" y="25"/>
                    </a:lnTo>
                    <a:lnTo>
                      <a:pt x="39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6" name="Freeform 92"/>
              <p:cNvSpPr/>
              <p:nvPr/>
            </p:nvSpPr>
            <p:spPr bwMode="ltGray">
              <a:xfrm>
                <a:off x="5661" y="3596"/>
                <a:ext cx="45" cy="354"/>
              </a:xfrm>
              <a:custGeom>
                <a:cxnLst>
                  <a:cxn ang="0">
                    <a:pos x="8" y="0"/>
                  </a:cxn>
                  <a:cxn ang="0">
                    <a:pos x="17" y="25"/>
                  </a:cxn>
                  <a:cxn ang="0">
                    <a:pos x="26" y="69"/>
                  </a:cxn>
                  <a:cxn ang="0">
                    <a:pos x="35" y="128"/>
                  </a:cxn>
                  <a:cxn ang="0">
                    <a:pos x="44" y="203"/>
                  </a:cxn>
                  <a:cxn ang="0">
                    <a:pos x="44" y="282"/>
                  </a:cxn>
                  <a:cxn ang="0">
                    <a:pos x="39" y="353"/>
                  </a:cxn>
                  <a:cxn ang="0">
                    <a:pos x="35" y="353"/>
                  </a:cxn>
                  <a:cxn ang="0">
                    <a:pos x="39" y="282"/>
                  </a:cxn>
                  <a:cxn ang="0">
                    <a:pos x="39" y="224"/>
                  </a:cxn>
                  <a:cxn ang="0">
                    <a:pos x="30" y="159"/>
                  </a:cxn>
                  <a:cxn ang="0">
                    <a:pos x="17" y="96"/>
                  </a:cxn>
                  <a:cxn ang="0">
                    <a:pos x="0" y="15"/>
                  </a:cxn>
                  <a:cxn ang="0">
                    <a:pos x="8" y="0"/>
                  </a:cxn>
                </a:cxnLst>
                <a:rect l="0" t="0" r="r" b="b"/>
                <a:pathLst>
                  <a:path w="45" h="354">
                    <a:moveTo>
                      <a:pt x="8" y="0"/>
                    </a:moveTo>
                    <a:lnTo>
                      <a:pt x="17" y="25"/>
                    </a:lnTo>
                    <a:lnTo>
                      <a:pt x="26" y="69"/>
                    </a:lnTo>
                    <a:lnTo>
                      <a:pt x="35" y="128"/>
                    </a:lnTo>
                    <a:lnTo>
                      <a:pt x="44" y="203"/>
                    </a:lnTo>
                    <a:lnTo>
                      <a:pt x="44" y="282"/>
                    </a:lnTo>
                    <a:lnTo>
                      <a:pt x="39" y="353"/>
                    </a:lnTo>
                    <a:lnTo>
                      <a:pt x="35" y="353"/>
                    </a:lnTo>
                    <a:lnTo>
                      <a:pt x="39" y="282"/>
                    </a:lnTo>
                    <a:lnTo>
                      <a:pt x="39" y="224"/>
                    </a:lnTo>
                    <a:lnTo>
                      <a:pt x="30" y="159"/>
                    </a:lnTo>
                    <a:lnTo>
                      <a:pt x="17" y="96"/>
                    </a:lnTo>
                    <a:lnTo>
                      <a:pt x="0" y="15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7" name="Freeform 93"/>
              <p:cNvSpPr/>
              <p:nvPr/>
            </p:nvSpPr>
            <p:spPr bwMode="ltGray">
              <a:xfrm>
                <a:off x="5439" y="3408"/>
                <a:ext cx="76" cy="353"/>
              </a:xfrm>
              <a:custGeom>
                <a:cxnLst>
                  <a:cxn ang="0">
                    <a:pos x="73" y="54"/>
                  </a:cxn>
                  <a:cxn ang="0">
                    <a:pos x="57" y="0"/>
                  </a:cxn>
                  <a:cxn ang="0">
                    <a:pos x="47" y="1"/>
                  </a:cxn>
                  <a:cxn ang="0">
                    <a:pos x="38" y="4"/>
                  </a:cxn>
                  <a:cxn ang="0">
                    <a:pos x="32" y="18"/>
                  </a:cxn>
                  <a:cxn ang="0">
                    <a:pos x="15" y="64"/>
                  </a:cxn>
                  <a:cxn ang="0">
                    <a:pos x="8" y="85"/>
                  </a:cxn>
                  <a:cxn ang="0">
                    <a:pos x="6" y="105"/>
                  </a:cxn>
                  <a:cxn ang="0">
                    <a:pos x="0" y="165"/>
                  </a:cxn>
                  <a:cxn ang="0">
                    <a:pos x="0" y="183"/>
                  </a:cxn>
                  <a:cxn ang="0">
                    <a:pos x="0" y="206"/>
                  </a:cxn>
                  <a:cxn ang="0">
                    <a:pos x="4" y="230"/>
                  </a:cxn>
                  <a:cxn ang="0">
                    <a:pos x="10" y="268"/>
                  </a:cxn>
                  <a:cxn ang="0">
                    <a:pos x="16" y="292"/>
                  </a:cxn>
                  <a:cxn ang="0">
                    <a:pos x="25" y="320"/>
                  </a:cxn>
                  <a:cxn ang="0">
                    <a:pos x="42" y="352"/>
                  </a:cxn>
                  <a:cxn ang="0">
                    <a:pos x="33" y="311"/>
                  </a:cxn>
                  <a:cxn ang="0">
                    <a:pos x="26" y="274"/>
                  </a:cxn>
                  <a:cxn ang="0">
                    <a:pos x="22" y="239"/>
                  </a:cxn>
                  <a:cxn ang="0">
                    <a:pos x="23" y="206"/>
                  </a:cxn>
                  <a:cxn ang="0">
                    <a:pos x="25" y="183"/>
                  </a:cxn>
                  <a:cxn ang="0">
                    <a:pos x="22" y="154"/>
                  </a:cxn>
                  <a:cxn ang="0">
                    <a:pos x="21" y="131"/>
                  </a:cxn>
                  <a:cxn ang="0">
                    <a:pos x="27" y="85"/>
                  </a:cxn>
                  <a:cxn ang="0">
                    <a:pos x="29" y="60"/>
                  </a:cxn>
                  <a:cxn ang="0">
                    <a:pos x="35" y="40"/>
                  </a:cxn>
                  <a:cxn ang="0">
                    <a:pos x="47" y="14"/>
                  </a:cxn>
                  <a:cxn ang="0">
                    <a:pos x="53" y="34"/>
                  </a:cxn>
                  <a:cxn ang="0">
                    <a:pos x="75" y="66"/>
                  </a:cxn>
                  <a:cxn ang="0">
                    <a:pos x="73" y="54"/>
                  </a:cxn>
                </a:cxnLst>
                <a:rect l="0" t="0" r="r" b="b"/>
                <a:pathLst>
                  <a:path w="76" h="353">
                    <a:moveTo>
                      <a:pt x="73" y="54"/>
                    </a:moveTo>
                    <a:lnTo>
                      <a:pt x="57" y="0"/>
                    </a:lnTo>
                    <a:lnTo>
                      <a:pt x="47" y="1"/>
                    </a:lnTo>
                    <a:lnTo>
                      <a:pt x="38" y="4"/>
                    </a:lnTo>
                    <a:lnTo>
                      <a:pt x="32" y="18"/>
                    </a:lnTo>
                    <a:lnTo>
                      <a:pt x="15" y="64"/>
                    </a:lnTo>
                    <a:lnTo>
                      <a:pt x="8" y="85"/>
                    </a:lnTo>
                    <a:lnTo>
                      <a:pt x="6" y="105"/>
                    </a:lnTo>
                    <a:lnTo>
                      <a:pt x="0" y="165"/>
                    </a:lnTo>
                    <a:lnTo>
                      <a:pt x="0" y="183"/>
                    </a:lnTo>
                    <a:lnTo>
                      <a:pt x="0" y="206"/>
                    </a:lnTo>
                    <a:lnTo>
                      <a:pt x="4" y="230"/>
                    </a:lnTo>
                    <a:lnTo>
                      <a:pt x="10" y="268"/>
                    </a:lnTo>
                    <a:lnTo>
                      <a:pt x="16" y="292"/>
                    </a:lnTo>
                    <a:lnTo>
                      <a:pt x="25" y="320"/>
                    </a:lnTo>
                    <a:lnTo>
                      <a:pt x="42" y="352"/>
                    </a:lnTo>
                    <a:lnTo>
                      <a:pt x="33" y="311"/>
                    </a:lnTo>
                    <a:lnTo>
                      <a:pt x="26" y="274"/>
                    </a:lnTo>
                    <a:lnTo>
                      <a:pt x="22" y="239"/>
                    </a:lnTo>
                    <a:lnTo>
                      <a:pt x="23" y="206"/>
                    </a:lnTo>
                    <a:lnTo>
                      <a:pt x="25" y="183"/>
                    </a:lnTo>
                    <a:lnTo>
                      <a:pt x="22" y="154"/>
                    </a:lnTo>
                    <a:lnTo>
                      <a:pt x="21" y="131"/>
                    </a:lnTo>
                    <a:lnTo>
                      <a:pt x="27" y="85"/>
                    </a:lnTo>
                    <a:lnTo>
                      <a:pt x="29" y="60"/>
                    </a:lnTo>
                    <a:lnTo>
                      <a:pt x="35" y="40"/>
                    </a:lnTo>
                    <a:lnTo>
                      <a:pt x="47" y="14"/>
                    </a:lnTo>
                    <a:lnTo>
                      <a:pt x="53" y="34"/>
                    </a:lnTo>
                    <a:lnTo>
                      <a:pt x="75" y="66"/>
                    </a:lnTo>
                    <a:lnTo>
                      <a:pt x="73" y="54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8" name="Freeform 94"/>
              <p:cNvSpPr/>
              <p:nvPr/>
            </p:nvSpPr>
            <p:spPr bwMode="ltGray">
              <a:xfrm>
                <a:off x="5568" y="3094"/>
                <a:ext cx="185" cy="636"/>
              </a:xfrm>
              <a:custGeom>
                <a:cxnLst>
                  <a:cxn ang="0">
                    <a:pos x="60" y="7"/>
                  </a:cxn>
                  <a:cxn ang="0">
                    <a:pos x="64" y="27"/>
                  </a:cxn>
                  <a:cxn ang="0">
                    <a:pos x="105" y="24"/>
                  </a:cxn>
                  <a:cxn ang="0">
                    <a:pos x="89" y="33"/>
                  </a:cxn>
                  <a:cxn ang="0">
                    <a:pos x="72" y="43"/>
                  </a:cxn>
                  <a:cxn ang="0">
                    <a:pos x="111" y="59"/>
                  </a:cxn>
                  <a:cxn ang="0">
                    <a:pos x="80" y="64"/>
                  </a:cxn>
                  <a:cxn ang="0">
                    <a:pos x="78" y="83"/>
                  </a:cxn>
                  <a:cxn ang="0">
                    <a:pos x="165" y="172"/>
                  </a:cxn>
                  <a:cxn ang="0">
                    <a:pos x="85" y="107"/>
                  </a:cxn>
                  <a:cxn ang="0">
                    <a:pos x="102" y="145"/>
                  </a:cxn>
                  <a:cxn ang="0">
                    <a:pos x="90" y="148"/>
                  </a:cxn>
                  <a:cxn ang="0">
                    <a:pos x="105" y="198"/>
                  </a:cxn>
                  <a:cxn ang="0">
                    <a:pos x="137" y="251"/>
                  </a:cxn>
                  <a:cxn ang="0">
                    <a:pos x="102" y="213"/>
                  </a:cxn>
                  <a:cxn ang="0">
                    <a:pos x="132" y="293"/>
                  </a:cxn>
                  <a:cxn ang="0">
                    <a:pos x="104" y="240"/>
                  </a:cxn>
                  <a:cxn ang="0">
                    <a:pos x="98" y="240"/>
                  </a:cxn>
                  <a:cxn ang="0">
                    <a:pos x="108" y="287"/>
                  </a:cxn>
                  <a:cxn ang="0">
                    <a:pos x="99" y="287"/>
                  </a:cxn>
                  <a:cxn ang="0">
                    <a:pos x="117" y="342"/>
                  </a:cxn>
                  <a:cxn ang="0">
                    <a:pos x="107" y="328"/>
                  </a:cxn>
                  <a:cxn ang="0">
                    <a:pos x="115" y="380"/>
                  </a:cxn>
                  <a:cxn ang="0">
                    <a:pos x="108" y="362"/>
                  </a:cxn>
                  <a:cxn ang="0">
                    <a:pos x="100" y="358"/>
                  </a:cxn>
                  <a:cxn ang="0">
                    <a:pos x="105" y="395"/>
                  </a:cxn>
                  <a:cxn ang="0">
                    <a:pos x="123" y="465"/>
                  </a:cxn>
                  <a:cxn ang="0">
                    <a:pos x="100" y="411"/>
                  </a:cxn>
                  <a:cxn ang="0">
                    <a:pos x="95" y="403"/>
                  </a:cxn>
                  <a:cxn ang="0">
                    <a:pos x="96" y="460"/>
                  </a:cxn>
                  <a:cxn ang="0">
                    <a:pos x="89" y="489"/>
                  </a:cxn>
                  <a:cxn ang="0">
                    <a:pos x="87" y="456"/>
                  </a:cxn>
                  <a:cxn ang="0">
                    <a:pos x="21" y="544"/>
                  </a:cxn>
                  <a:cxn ang="0">
                    <a:pos x="80" y="417"/>
                  </a:cxn>
                  <a:cxn ang="0">
                    <a:pos x="69" y="444"/>
                  </a:cxn>
                  <a:cxn ang="0">
                    <a:pos x="86" y="374"/>
                  </a:cxn>
                  <a:cxn ang="0">
                    <a:pos x="13" y="429"/>
                  </a:cxn>
                  <a:cxn ang="0">
                    <a:pos x="86" y="351"/>
                  </a:cxn>
                  <a:cxn ang="0">
                    <a:pos x="76" y="334"/>
                  </a:cxn>
                  <a:cxn ang="0">
                    <a:pos x="83" y="305"/>
                  </a:cxn>
                  <a:cxn ang="0">
                    <a:pos x="72" y="305"/>
                  </a:cxn>
                  <a:cxn ang="0">
                    <a:pos x="40" y="359"/>
                  </a:cxn>
                  <a:cxn ang="0">
                    <a:pos x="71" y="256"/>
                  </a:cxn>
                  <a:cxn ang="0">
                    <a:pos x="77" y="218"/>
                  </a:cxn>
                  <a:cxn ang="0">
                    <a:pos x="69" y="211"/>
                  </a:cxn>
                  <a:cxn ang="0">
                    <a:pos x="70" y="175"/>
                  </a:cxn>
                  <a:cxn ang="0">
                    <a:pos x="65" y="171"/>
                  </a:cxn>
                  <a:cxn ang="0">
                    <a:pos x="43" y="203"/>
                  </a:cxn>
                  <a:cxn ang="0">
                    <a:pos x="61" y="152"/>
                  </a:cxn>
                  <a:cxn ang="0">
                    <a:pos x="60" y="106"/>
                  </a:cxn>
                  <a:cxn ang="0">
                    <a:pos x="61" y="80"/>
                  </a:cxn>
                  <a:cxn ang="0">
                    <a:pos x="42" y="79"/>
                  </a:cxn>
                  <a:cxn ang="0">
                    <a:pos x="48" y="43"/>
                  </a:cxn>
                  <a:cxn ang="0">
                    <a:pos x="39" y="34"/>
                  </a:cxn>
                  <a:cxn ang="0">
                    <a:pos x="40" y="0"/>
                  </a:cxn>
                </a:cxnLst>
                <a:rect l="0" t="0" r="r" b="b"/>
                <a:pathLst>
                  <a:path w="185" h="636">
                    <a:moveTo>
                      <a:pt x="40" y="0"/>
                    </a:moveTo>
                    <a:lnTo>
                      <a:pt x="48" y="1"/>
                    </a:lnTo>
                    <a:lnTo>
                      <a:pt x="60" y="7"/>
                    </a:lnTo>
                    <a:lnTo>
                      <a:pt x="52" y="10"/>
                    </a:lnTo>
                    <a:lnTo>
                      <a:pt x="58" y="18"/>
                    </a:lnTo>
                    <a:lnTo>
                      <a:pt x="64" y="27"/>
                    </a:lnTo>
                    <a:lnTo>
                      <a:pt x="74" y="30"/>
                    </a:lnTo>
                    <a:lnTo>
                      <a:pt x="89" y="28"/>
                    </a:lnTo>
                    <a:lnTo>
                      <a:pt x="105" y="24"/>
                    </a:lnTo>
                    <a:lnTo>
                      <a:pt x="147" y="28"/>
                    </a:lnTo>
                    <a:lnTo>
                      <a:pt x="107" y="24"/>
                    </a:lnTo>
                    <a:lnTo>
                      <a:pt x="89" y="33"/>
                    </a:lnTo>
                    <a:lnTo>
                      <a:pt x="74" y="30"/>
                    </a:lnTo>
                    <a:lnTo>
                      <a:pt x="64" y="35"/>
                    </a:lnTo>
                    <a:lnTo>
                      <a:pt x="72" y="43"/>
                    </a:lnTo>
                    <a:lnTo>
                      <a:pt x="67" y="47"/>
                    </a:lnTo>
                    <a:lnTo>
                      <a:pt x="80" y="61"/>
                    </a:lnTo>
                    <a:lnTo>
                      <a:pt x="111" y="59"/>
                    </a:lnTo>
                    <a:lnTo>
                      <a:pt x="150" y="109"/>
                    </a:lnTo>
                    <a:lnTo>
                      <a:pt x="111" y="61"/>
                    </a:lnTo>
                    <a:lnTo>
                      <a:pt x="80" y="64"/>
                    </a:lnTo>
                    <a:lnTo>
                      <a:pt x="72" y="66"/>
                    </a:lnTo>
                    <a:lnTo>
                      <a:pt x="88" y="83"/>
                    </a:lnTo>
                    <a:lnTo>
                      <a:pt x="78" y="83"/>
                    </a:lnTo>
                    <a:lnTo>
                      <a:pt x="95" y="103"/>
                    </a:lnTo>
                    <a:lnTo>
                      <a:pt x="128" y="128"/>
                    </a:lnTo>
                    <a:lnTo>
                      <a:pt x="165" y="172"/>
                    </a:lnTo>
                    <a:lnTo>
                      <a:pt x="127" y="132"/>
                    </a:lnTo>
                    <a:lnTo>
                      <a:pt x="94" y="106"/>
                    </a:lnTo>
                    <a:lnTo>
                      <a:pt x="85" y="107"/>
                    </a:lnTo>
                    <a:lnTo>
                      <a:pt x="99" y="122"/>
                    </a:lnTo>
                    <a:lnTo>
                      <a:pt x="89" y="126"/>
                    </a:lnTo>
                    <a:lnTo>
                      <a:pt x="102" y="145"/>
                    </a:lnTo>
                    <a:lnTo>
                      <a:pt x="180" y="298"/>
                    </a:lnTo>
                    <a:lnTo>
                      <a:pt x="102" y="148"/>
                    </a:lnTo>
                    <a:lnTo>
                      <a:pt x="90" y="148"/>
                    </a:lnTo>
                    <a:lnTo>
                      <a:pt x="103" y="171"/>
                    </a:lnTo>
                    <a:lnTo>
                      <a:pt x="94" y="169"/>
                    </a:lnTo>
                    <a:lnTo>
                      <a:pt x="105" y="198"/>
                    </a:lnTo>
                    <a:lnTo>
                      <a:pt x="137" y="251"/>
                    </a:lnTo>
                    <a:lnTo>
                      <a:pt x="171" y="326"/>
                    </a:lnTo>
                    <a:lnTo>
                      <a:pt x="137" y="251"/>
                    </a:lnTo>
                    <a:lnTo>
                      <a:pt x="104" y="200"/>
                    </a:lnTo>
                    <a:lnTo>
                      <a:pt x="94" y="194"/>
                    </a:lnTo>
                    <a:lnTo>
                      <a:pt x="102" y="213"/>
                    </a:lnTo>
                    <a:lnTo>
                      <a:pt x="95" y="208"/>
                    </a:lnTo>
                    <a:lnTo>
                      <a:pt x="105" y="239"/>
                    </a:lnTo>
                    <a:lnTo>
                      <a:pt x="132" y="293"/>
                    </a:lnTo>
                    <a:lnTo>
                      <a:pt x="184" y="365"/>
                    </a:lnTo>
                    <a:lnTo>
                      <a:pt x="133" y="295"/>
                    </a:lnTo>
                    <a:lnTo>
                      <a:pt x="104" y="240"/>
                    </a:lnTo>
                    <a:lnTo>
                      <a:pt x="100" y="240"/>
                    </a:lnTo>
                    <a:lnTo>
                      <a:pt x="149" y="403"/>
                    </a:lnTo>
                    <a:lnTo>
                      <a:pt x="98" y="240"/>
                    </a:lnTo>
                    <a:lnTo>
                      <a:pt x="104" y="262"/>
                    </a:lnTo>
                    <a:lnTo>
                      <a:pt x="98" y="254"/>
                    </a:lnTo>
                    <a:lnTo>
                      <a:pt x="108" y="287"/>
                    </a:lnTo>
                    <a:lnTo>
                      <a:pt x="142" y="362"/>
                    </a:lnTo>
                    <a:lnTo>
                      <a:pt x="108" y="293"/>
                    </a:lnTo>
                    <a:lnTo>
                      <a:pt x="99" y="287"/>
                    </a:lnTo>
                    <a:lnTo>
                      <a:pt x="108" y="309"/>
                    </a:lnTo>
                    <a:lnTo>
                      <a:pt x="148" y="456"/>
                    </a:lnTo>
                    <a:lnTo>
                      <a:pt x="117" y="342"/>
                    </a:lnTo>
                    <a:lnTo>
                      <a:pt x="105" y="309"/>
                    </a:lnTo>
                    <a:lnTo>
                      <a:pt x="99" y="305"/>
                    </a:lnTo>
                    <a:lnTo>
                      <a:pt x="107" y="328"/>
                    </a:lnTo>
                    <a:lnTo>
                      <a:pt x="100" y="325"/>
                    </a:lnTo>
                    <a:lnTo>
                      <a:pt x="111" y="354"/>
                    </a:lnTo>
                    <a:lnTo>
                      <a:pt x="115" y="380"/>
                    </a:lnTo>
                    <a:lnTo>
                      <a:pt x="167" y="465"/>
                    </a:lnTo>
                    <a:lnTo>
                      <a:pt x="114" y="381"/>
                    </a:lnTo>
                    <a:lnTo>
                      <a:pt x="108" y="362"/>
                    </a:lnTo>
                    <a:lnTo>
                      <a:pt x="102" y="358"/>
                    </a:lnTo>
                    <a:lnTo>
                      <a:pt x="114" y="406"/>
                    </a:lnTo>
                    <a:lnTo>
                      <a:pt x="100" y="358"/>
                    </a:lnTo>
                    <a:lnTo>
                      <a:pt x="108" y="381"/>
                    </a:lnTo>
                    <a:lnTo>
                      <a:pt x="99" y="375"/>
                    </a:lnTo>
                    <a:lnTo>
                      <a:pt x="105" y="395"/>
                    </a:lnTo>
                    <a:lnTo>
                      <a:pt x="123" y="465"/>
                    </a:lnTo>
                    <a:lnTo>
                      <a:pt x="140" y="508"/>
                    </a:lnTo>
                    <a:lnTo>
                      <a:pt x="123" y="465"/>
                    </a:lnTo>
                    <a:lnTo>
                      <a:pt x="104" y="398"/>
                    </a:lnTo>
                    <a:lnTo>
                      <a:pt x="98" y="395"/>
                    </a:lnTo>
                    <a:lnTo>
                      <a:pt x="100" y="411"/>
                    </a:lnTo>
                    <a:lnTo>
                      <a:pt x="114" y="456"/>
                    </a:lnTo>
                    <a:lnTo>
                      <a:pt x="99" y="417"/>
                    </a:lnTo>
                    <a:lnTo>
                      <a:pt x="95" y="403"/>
                    </a:lnTo>
                    <a:lnTo>
                      <a:pt x="102" y="439"/>
                    </a:lnTo>
                    <a:lnTo>
                      <a:pt x="94" y="431"/>
                    </a:lnTo>
                    <a:lnTo>
                      <a:pt x="96" y="460"/>
                    </a:lnTo>
                    <a:lnTo>
                      <a:pt x="92" y="447"/>
                    </a:lnTo>
                    <a:lnTo>
                      <a:pt x="88" y="459"/>
                    </a:lnTo>
                    <a:lnTo>
                      <a:pt x="89" y="489"/>
                    </a:lnTo>
                    <a:lnTo>
                      <a:pt x="121" y="635"/>
                    </a:lnTo>
                    <a:lnTo>
                      <a:pt x="87" y="489"/>
                    </a:lnTo>
                    <a:lnTo>
                      <a:pt x="87" y="456"/>
                    </a:lnTo>
                    <a:lnTo>
                      <a:pt x="87" y="437"/>
                    </a:lnTo>
                    <a:lnTo>
                      <a:pt x="80" y="447"/>
                    </a:lnTo>
                    <a:lnTo>
                      <a:pt x="21" y="544"/>
                    </a:lnTo>
                    <a:lnTo>
                      <a:pt x="81" y="439"/>
                    </a:lnTo>
                    <a:lnTo>
                      <a:pt x="87" y="411"/>
                    </a:lnTo>
                    <a:lnTo>
                      <a:pt x="80" y="417"/>
                    </a:lnTo>
                    <a:lnTo>
                      <a:pt x="89" y="384"/>
                    </a:lnTo>
                    <a:lnTo>
                      <a:pt x="81" y="397"/>
                    </a:lnTo>
                    <a:lnTo>
                      <a:pt x="69" y="444"/>
                    </a:lnTo>
                    <a:lnTo>
                      <a:pt x="80" y="394"/>
                    </a:lnTo>
                    <a:lnTo>
                      <a:pt x="87" y="374"/>
                    </a:lnTo>
                    <a:lnTo>
                      <a:pt x="86" y="374"/>
                    </a:lnTo>
                    <a:lnTo>
                      <a:pt x="78" y="384"/>
                    </a:lnTo>
                    <a:lnTo>
                      <a:pt x="64" y="410"/>
                    </a:lnTo>
                    <a:lnTo>
                      <a:pt x="13" y="429"/>
                    </a:lnTo>
                    <a:lnTo>
                      <a:pt x="64" y="406"/>
                    </a:lnTo>
                    <a:lnTo>
                      <a:pt x="80" y="375"/>
                    </a:lnTo>
                    <a:lnTo>
                      <a:pt x="86" y="351"/>
                    </a:lnTo>
                    <a:lnTo>
                      <a:pt x="78" y="351"/>
                    </a:lnTo>
                    <a:lnTo>
                      <a:pt x="86" y="328"/>
                    </a:lnTo>
                    <a:lnTo>
                      <a:pt x="76" y="334"/>
                    </a:lnTo>
                    <a:lnTo>
                      <a:pt x="40" y="380"/>
                    </a:lnTo>
                    <a:lnTo>
                      <a:pt x="76" y="332"/>
                    </a:lnTo>
                    <a:lnTo>
                      <a:pt x="83" y="305"/>
                    </a:lnTo>
                    <a:lnTo>
                      <a:pt x="74" y="312"/>
                    </a:lnTo>
                    <a:lnTo>
                      <a:pt x="80" y="290"/>
                    </a:lnTo>
                    <a:lnTo>
                      <a:pt x="72" y="305"/>
                    </a:lnTo>
                    <a:lnTo>
                      <a:pt x="78" y="272"/>
                    </a:lnTo>
                    <a:lnTo>
                      <a:pt x="71" y="289"/>
                    </a:lnTo>
                    <a:lnTo>
                      <a:pt x="40" y="359"/>
                    </a:lnTo>
                    <a:lnTo>
                      <a:pt x="72" y="289"/>
                    </a:lnTo>
                    <a:lnTo>
                      <a:pt x="80" y="247"/>
                    </a:lnTo>
                    <a:lnTo>
                      <a:pt x="71" y="256"/>
                    </a:lnTo>
                    <a:lnTo>
                      <a:pt x="20" y="296"/>
                    </a:lnTo>
                    <a:lnTo>
                      <a:pt x="71" y="254"/>
                    </a:lnTo>
                    <a:lnTo>
                      <a:pt x="77" y="218"/>
                    </a:lnTo>
                    <a:lnTo>
                      <a:pt x="70" y="224"/>
                    </a:lnTo>
                    <a:lnTo>
                      <a:pt x="76" y="203"/>
                    </a:lnTo>
                    <a:lnTo>
                      <a:pt x="69" y="211"/>
                    </a:lnTo>
                    <a:lnTo>
                      <a:pt x="44" y="311"/>
                    </a:lnTo>
                    <a:lnTo>
                      <a:pt x="70" y="203"/>
                    </a:lnTo>
                    <a:lnTo>
                      <a:pt x="70" y="175"/>
                    </a:lnTo>
                    <a:lnTo>
                      <a:pt x="62" y="188"/>
                    </a:lnTo>
                    <a:lnTo>
                      <a:pt x="48" y="243"/>
                    </a:lnTo>
                    <a:lnTo>
                      <a:pt x="65" y="171"/>
                    </a:lnTo>
                    <a:lnTo>
                      <a:pt x="69" y="148"/>
                    </a:lnTo>
                    <a:lnTo>
                      <a:pt x="62" y="158"/>
                    </a:lnTo>
                    <a:lnTo>
                      <a:pt x="43" y="203"/>
                    </a:lnTo>
                    <a:lnTo>
                      <a:pt x="0" y="228"/>
                    </a:lnTo>
                    <a:lnTo>
                      <a:pt x="44" y="200"/>
                    </a:lnTo>
                    <a:lnTo>
                      <a:pt x="61" y="152"/>
                    </a:lnTo>
                    <a:lnTo>
                      <a:pt x="64" y="120"/>
                    </a:lnTo>
                    <a:lnTo>
                      <a:pt x="56" y="135"/>
                    </a:lnTo>
                    <a:lnTo>
                      <a:pt x="60" y="106"/>
                    </a:lnTo>
                    <a:lnTo>
                      <a:pt x="31" y="182"/>
                    </a:lnTo>
                    <a:lnTo>
                      <a:pt x="58" y="103"/>
                    </a:lnTo>
                    <a:lnTo>
                      <a:pt x="61" y="80"/>
                    </a:lnTo>
                    <a:lnTo>
                      <a:pt x="52" y="97"/>
                    </a:lnTo>
                    <a:lnTo>
                      <a:pt x="53" y="63"/>
                    </a:lnTo>
                    <a:lnTo>
                      <a:pt x="42" y="79"/>
                    </a:lnTo>
                    <a:lnTo>
                      <a:pt x="2" y="139"/>
                    </a:lnTo>
                    <a:lnTo>
                      <a:pt x="42" y="77"/>
                    </a:lnTo>
                    <a:lnTo>
                      <a:pt x="48" y="43"/>
                    </a:lnTo>
                    <a:lnTo>
                      <a:pt x="40" y="53"/>
                    </a:lnTo>
                    <a:lnTo>
                      <a:pt x="44" y="27"/>
                    </a:lnTo>
                    <a:lnTo>
                      <a:pt x="39" y="34"/>
                    </a:lnTo>
                    <a:lnTo>
                      <a:pt x="37" y="14"/>
                    </a:lnTo>
                    <a:lnTo>
                      <a:pt x="39" y="5"/>
                    </a:lnTo>
                    <a:lnTo>
                      <a:pt x="40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9" name="Freeform 95"/>
              <p:cNvSpPr/>
              <p:nvPr/>
            </p:nvSpPr>
            <p:spPr bwMode="ltGray">
              <a:xfrm>
                <a:off x="5348" y="3757"/>
                <a:ext cx="38" cy="246"/>
              </a:xfrm>
              <a:custGeom>
                <a:cxnLst>
                  <a:cxn ang="0">
                    <a:pos x="29" y="0"/>
                  </a:cxn>
                  <a:cxn ang="0">
                    <a:pos x="22" y="18"/>
                  </a:cxn>
                  <a:cxn ang="0">
                    <a:pos x="14" y="48"/>
                  </a:cxn>
                  <a:cxn ang="0">
                    <a:pos x="7" y="88"/>
                  </a:cxn>
                  <a:cxn ang="0">
                    <a:pos x="0" y="140"/>
                  </a:cxn>
                  <a:cxn ang="0">
                    <a:pos x="0" y="196"/>
                  </a:cxn>
                  <a:cxn ang="0">
                    <a:pos x="3" y="245"/>
                  </a:cxn>
                  <a:cxn ang="0">
                    <a:pos x="7" y="245"/>
                  </a:cxn>
                  <a:cxn ang="0">
                    <a:pos x="3" y="196"/>
                  </a:cxn>
                  <a:cxn ang="0">
                    <a:pos x="3" y="156"/>
                  </a:cxn>
                  <a:cxn ang="0">
                    <a:pos x="10" y="111"/>
                  </a:cxn>
                  <a:cxn ang="0">
                    <a:pos x="22" y="67"/>
                  </a:cxn>
                  <a:cxn ang="0">
                    <a:pos x="37" y="11"/>
                  </a:cxn>
                  <a:cxn ang="0">
                    <a:pos x="29" y="0"/>
                  </a:cxn>
                </a:cxnLst>
                <a:rect l="0" t="0" r="r" b="b"/>
                <a:pathLst>
                  <a:path w="38" h="246">
                    <a:moveTo>
                      <a:pt x="29" y="0"/>
                    </a:moveTo>
                    <a:lnTo>
                      <a:pt x="22" y="18"/>
                    </a:lnTo>
                    <a:lnTo>
                      <a:pt x="14" y="48"/>
                    </a:lnTo>
                    <a:lnTo>
                      <a:pt x="7" y="88"/>
                    </a:lnTo>
                    <a:lnTo>
                      <a:pt x="0" y="140"/>
                    </a:lnTo>
                    <a:lnTo>
                      <a:pt x="0" y="196"/>
                    </a:lnTo>
                    <a:lnTo>
                      <a:pt x="3" y="245"/>
                    </a:lnTo>
                    <a:lnTo>
                      <a:pt x="7" y="245"/>
                    </a:lnTo>
                    <a:lnTo>
                      <a:pt x="3" y="196"/>
                    </a:lnTo>
                    <a:lnTo>
                      <a:pt x="3" y="156"/>
                    </a:lnTo>
                    <a:lnTo>
                      <a:pt x="10" y="111"/>
                    </a:lnTo>
                    <a:lnTo>
                      <a:pt x="22" y="67"/>
                    </a:lnTo>
                    <a:lnTo>
                      <a:pt x="37" y="11"/>
                    </a:lnTo>
                    <a:lnTo>
                      <a:pt x="29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0" name="Freeform 96"/>
              <p:cNvSpPr/>
              <p:nvPr/>
            </p:nvSpPr>
            <p:spPr bwMode="ltGray">
              <a:xfrm>
                <a:off x="5507" y="3623"/>
                <a:ext cx="63" cy="247"/>
              </a:xfrm>
              <a:custGeom>
                <a:cxnLst>
                  <a:cxn ang="0">
                    <a:pos x="1" y="39"/>
                  </a:cxn>
                  <a:cxn ang="0">
                    <a:pos x="14" y="0"/>
                  </a:cxn>
                  <a:cxn ang="0">
                    <a:pos x="23" y="0"/>
                  </a:cxn>
                  <a:cxn ang="0">
                    <a:pos x="29" y="2"/>
                  </a:cxn>
                  <a:cxn ang="0">
                    <a:pos x="35" y="13"/>
                  </a:cxn>
                  <a:cxn ang="0">
                    <a:pos x="49" y="44"/>
                  </a:cxn>
                  <a:cxn ang="0">
                    <a:pos x="54" y="59"/>
                  </a:cxn>
                  <a:cxn ang="0">
                    <a:pos x="57" y="73"/>
                  </a:cxn>
                  <a:cxn ang="0">
                    <a:pos x="61" y="115"/>
                  </a:cxn>
                  <a:cxn ang="0">
                    <a:pos x="62" y="128"/>
                  </a:cxn>
                  <a:cxn ang="0">
                    <a:pos x="61" y="144"/>
                  </a:cxn>
                  <a:cxn ang="0">
                    <a:pos x="58" y="162"/>
                  </a:cxn>
                  <a:cxn ang="0">
                    <a:pos x="53" y="188"/>
                  </a:cxn>
                  <a:cxn ang="0">
                    <a:pos x="47" y="205"/>
                  </a:cxn>
                  <a:cxn ang="0">
                    <a:pos x="40" y="222"/>
                  </a:cxn>
                  <a:cxn ang="0">
                    <a:pos x="27" y="246"/>
                  </a:cxn>
                  <a:cxn ang="0">
                    <a:pos x="34" y="217"/>
                  </a:cxn>
                  <a:cxn ang="0">
                    <a:pos x="39" y="191"/>
                  </a:cxn>
                  <a:cxn ang="0">
                    <a:pos x="43" y="167"/>
                  </a:cxn>
                  <a:cxn ang="0">
                    <a:pos x="42" y="144"/>
                  </a:cxn>
                  <a:cxn ang="0">
                    <a:pos x="40" y="128"/>
                  </a:cxn>
                  <a:cxn ang="0">
                    <a:pos x="43" y="108"/>
                  </a:cxn>
                  <a:cxn ang="0">
                    <a:pos x="45" y="91"/>
                  </a:cxn>
                  <a:cxn ang="0">
                    <a:pos x="38" y="59"/>
                  </a:cxn>
                  <a:cxn ang="0">
                    <a:pos x="38" y="41"/>
                  </a:cxn>
                  <a:cxn ang="0">
                    <a:pos x="32" y="27"/>
                  </a:cxn>
                  <a:cxn ang="0">
                    <a:pos x="23" y="10"/>
                  </a:cxn>
                  <a:cxn ang="0">
                    <a:pos x="17" y="24"/>
                  </a:cxn>
                  <a:cxn ang="0">
                    <a:pos x="0" y="46"/>
                  </a:cxn>
                  <a:cxn ang="0">
                    <a:pos x="1" y="39"/>
                  </a:cxn>
                </a:cxnLst>
                <a:rect l="0" t="0" r="r" b="b"/>
                <a:pathLst>
                  <a:path w="62" h="246">
                    <a:moveTo>
                      <a:pt x="1" y="39"/>
                    </a:moveTo>
                    <a:lnTo>
                      <a:pt x="14" y="0"/>
                    </a:lnTo>
                    <a:lnTo>
                      <a:pt x="23" y="0"/>
                    </a:lnTo>
                    <a:lnTo>
                      <a:pt x="29" y="2"/>
                    </a:lnTo>
                    <a:lnTo>
                      <a:pt x="35" y="13"/>
                    </a:lnTo>
                    <a:lnTo>
                      <a:pt x="49" y="44"/>
                    </a:lnTo>
                    <a:lnTo>
                      <a:pt x="54" y="59"/>
                    </a:lnTo>
                    <a:lnTo>
                      <a:pt x="57" y="73"/>
                    </a:lnTo>
                    <a:lnTo>
                      <a:pt x="61" y="115"/>
                    </a:lnTo>
                    <a:lnTo>
                      <a:pt x="62" y="128"/>
                    </a:lnTo>
                    <a:lnTo>
                      <a:pt x="61" y="144"/>
                    </a:lnTo>
                    <a:lnTo>
                      <a:pt x="58" y="162"/>
                    </a:lnTo>
                    <a:lnTo>
                      <a:pt x="53" y="188"/>
                    </a:lnTo>
                    <a:lnTo>
                      <a:pt x="47" y="205"/>
                    </a:lnTo>
                    <a:lnTo>
                      <a:pt x="40" y="222"/>
                    </a:lnTo>
                    <a:lnTo>
                      <a:pt x="27" y="246"/>
                    </a:lnTo>
                    <a:lnTo>
                      <a:pt x="34" y="217"/>
                    </a:lnTo>
                    <a:lnTo>
                      <a:pt x="39" y="191"/>
                    </a:lnTo>
                    <a:lnTo>
                      <a:pt x="43" y="167"/>
                    </a:lnTo>
                    <a:lnTo>
                      <a:pt x="42" y="144"/>
                    </a:lnTo>
                    <a:lnTo>
                      <a:pt x="40" y="128"/>
                    </a:lnTo>
                    <a:lnTo>
                      <a:pt x="43" y="108"/>
                    </a:lnTo>
                    <a:lnTo>
                      <a:pt x="45" y="91"/>
                    </a:lnTo>
                    <a:lnTo>
                      <a:pt x="38" y="59"/>
                    </a:lnTo>
                    <a:lnTo>
                      <a:pt x="38" y="41"/>
                    </a:lnTo>
                    <a:lnTo>
                      <a:pt x="32" y="27"/>
                    </a:lnTo>
                    <a:lnTo>
                      <a:pt x="23" y="10"/>
                    </a:lnTo>
                    <a:lnTo>
                      <a:pt x="17" y="24"/>
                    </a:lnTo>
                    <a:lnTo>
                      <a:pt x="0" y="46"/>
                    </a:lnTo>
                    <a:lnTo>
                      <a:pt x="1" y="39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1" name="Freeform 97"/>
              <p:cNvSpPr/>
              <p:nvPr/>
            </p:nvSpPr>
            <p:spPr bwMode="ltGray">
              <a:xfrm>
                <a:off x="5309" y="3405"/>
                <a:ext cx="154" cy="444"/>
              </a:xfrm>
              <a:custGeom>
                <a:cxnLst>
                  <a:cxn ang="0">
                    <a:pos x="103" y="5"/>
                  </a:cxn>
                  <a:cxn ang="0">
                    <a:pos x="98" y="18"/>
                  </a:cxn>
                  <a:cxn ang="0">
                    <a:pos x="64" y="17"/>
                  </a:cxn>
                  <a:cxn ang="0">
                    <a:pos x="78" y="23"/>
                  </a:cxn>
                  <a:cxn ang="0">
                    <a:pos x="92" y="30"/>
                  </a:cxn>
                  <a:cxn ang="0">
                    <a:pos x="60" y="41"/>
                  </a:cxn>
                  <a:cxn ang="0">
                    <a:pos x="85" y="46"/>
                  </a:cxn>
                  <a:cxn ang="0">
                    <a:pos x="88" y="57"/>
                  </a:cxn>
                  <a:cxn ang="0">
                    <a:pos x="16" y="120"/>
                  </a:cxn>
                  <a:cxn ang="0">
                    <a:pos x="82" y="74"/>
                  </a:cxn>
                  <a:cxn ang="0">
                    <a:pos x="68" y="102"/>
                  </a:cxn>
                  <a:cxn ang="0">
                    <a:pos x="77" y="103"/>
                  </a:cxn>
                  <a:cxn ang="0">
                    <a:pos x="64" y="138"/>
                  </a:cxn>
                  <a:cxn ang="0">
                    <a:pos x="38" y="175"/>
                  </a:cxn>
                  <a:cxn ang="0">
                    <a:pos x="68" y="148"/>
                  </a:cxn>
                  <a:cxn ang="0">
                    <a:pos x="43" y="204"/>
                  </a:cxn>
                  <a:cxn ang="0">
                    <a:pos x="65" y="166"/>
                  </a:cxn>
                  <a:cxn ang="0">
                    <a:pos x="71" y="166"/>
                  </a:cxn>
                  <a:cxn ang="0">
                    <a:pos x="63" y="201"/>
                  </a:cxn>
                  <a:cxn ang="0">
                    <a:pos x="70" y="201"/>
                  </a:cxn>
                  <a:cxn ang="0">
                    <a:pos x="55" y="238"/>
                  </a:cxn>
                  <a:cxn ang="0">
                    <a:pos x="64" y="230"/>
                  </a:cxn>
                  <a:cxn ang="0">
                    <a:pos x="56" y="264"/>
                  </a:cxn>
                  <a:cxn ang="0">
                    <a:pos x="63" y="253"/>
                  </a:cxn>
                  <a:cxn ang="0">
                    <a:pos x="69" y="250"/>
                  </a:cxn>
                  <a:cxn ang="0">
                    <a:pos x="64" y="276"/>
                  </a:cxn>
                  <a:cxn ang="0">
                    <a:pos x="50" y="325"/>
                  </a:cxn>
                  <a:cxn ang="0">
                    <a:pos x="69" y="287"/>
                  </a:cxn>
                  <a:cxn ang="0">
                    <a:pos x="73" y="280"/>
                  </a:cxn>
                  <a:cxn ang="0">
                    <a:pos x="72" y="322"/>
                  </a:cxn>
                  <a:cxn ang="0">
                    <a:pos x="78" y="340"/>
                  </a:cxn>
                  <a:cxn ang="0">
                    <a:pos x="80" y="319"/>
                  </a:cxn>
                  <a:cxn ang="0">
                    <a:pos x="135" y="379"/>
                  </a:cxn>
                  <a:cxn ang="0">
                    <a:pos x="85" y="290"/>
                  </a:cxn>
                  <a:cxn ang="0">
                    <a:pos x="96" y="310"/>
                  </a:cxn>
                  <a:cxn ang="0">
                    <a:pos x="81" y="260"/>
                  </a:cxn>
                  <a:cxn ang="0">
                    <a:pos x="141" y="299"/>
                  </a:cxn>
                  <a:cxn ang="0">
                    <a:pos x="81" y="245"/>
                  </a:cxn>
                  <a:cxn ang="0">
                    <a:pos x="89" y="233"/>
                  </a:cxn>
                  <a:cxn ang="0">
                    <a:pos x="83" y="212"/>
                  </a:cxn>
                  <a:cxn ang="0">
                    <a:pos x="92" y="212"/>
                  </a:cxn>
                  <a:cxn ang="0">
                    <a:pos x="120" y="250"/>
                  </a:cxn>
                  <a:cxn ang="0">
                    <a:pos x="93" y="178"/>
                  </a:cxn>
                  <a:cxn ang="0">
                    <a:pos x="88" y="152"/>
                  </a:cxn>
                  <a:cxn ang="0">
                    <a:pos x="96" y="148"/>
                  </a:cxn>
                  <a:cxn ang="0">
                    <a:pos x="94" y="122"/>
                  </a:cxn>
                  <a:cxn ang="0">
                    <a:pos x="97" y="119"/>
                  </a:cxn>
                  <a:cxn ang="0">
                    <a:pos x="116" y="142"/>
                  </a:cxn>
                  <a:cxn ang="0">
                    <a:pos x="102" y="106"/>
                  </a:cxn>
                  <a:cxn ang="0">
                    <a:pos x="103" y="74"/>
                  </a:cxn>
                  <a:cxn ang="0">
                    <a:pos x="102" y="56"/>
                  </a:cxn>
                  <a:cxn ang="0">
                    <a:pos x="117" y="56"/>
                  </a:cxn>
                  <a:cxn ang="0">
                    <a:pos x="112" y="30"/>
                  </a:cxn>
                  <a:cxn ang="0">
                    <a:pos x="120" y="24"/>
                  </a:cxn>
                  <a:cxn ang="0">
                    <a:pos x="118" y="0"/>
                  </a:cxn>
                </a:cxnLst>
                <a:rect l="0" t="0" r="r" b="b"/>
                <a:pathLst>
                  <a:path w="154" h="443">
                    <a:moveTo>
                      <a:pt x="118" y="0"/>
                    </a:moveTo>
                    <a:lnTo>
                      <a:pt x="112" y="1"/>
                    </a:lnTo>
                    <a:lnTo>
                      <a:pt x="103" y="5"/>
                    </a:lnTo>
                    <a:lnTo>
                      <a:pt x="109" y="7"/>
                    </a:lnTo>
                    <a:lnTo>
                      <a:pt x="104" y="12"/>
                    </a:lnTo>
                    <a:lnTo>
                      <a:pt x="98" y="18"/>
                    </a:lnTo>
                    <a:lnTo>
                      <a:pt x="90" y="21"/>
                    </a:lnTo>
                    <a:lnTo>
                      <a:pt x="78" y="20"/>
                    </a:lnTo>
                    <a:lnTo>
                      <a:pt x="64" y="17"/>
                    </a:lnTo>
                    <a:lnTo>
                      <a:pt x="30" y="20"/>
                    </a:lnTo>
                    <a:lnTo>
                      <a:pt x="64" y="17"/>
                    </a:lnTo>
                    <a:lnTo>
                      <a:pt x="78" y="23"/>
                    </a:lnTo>
                    <a:lnTo>
                      <a:pt x="90" y="21"/>
                    </a:lnTo>
                    <a:lnTo>
                      <a:pt x="98" y="25"/>
                    </a:lnTo>
                    <a:lnTo>
                      <a:pt x="92" y="30"/>
                    </a:lnTo>
                    <a:lnTo>
                      <a:pt x="96" y="33"/>
                    </a:lnTo>
                    <a:lnTo>
                      <a:pt x="85" y="43"/>
                    </a:lnTo>
                    <a:lnTo>
                      <a:pt x="60" y="41"/>
                    </a:lnTo>
                    <a:lnTo>
                      <a:pt x="28" y="76"/>
                    </a:lnTo>
                    <a:lnTo>
                      <a:pt x="60" y="43"/>
                    </a:lnTo>
                    <a:lnTo>
                      <a:pt x="85" y="46"/>
                    </a:lnTo>
                    <a:lnTo>
                      <a:pt x="92" y="46"/>
                    </a:lnTo>
                    <a:lnTo>
                      <a:pt x="79" y="57"/>
                    </a:lnTo>
                    <a:lnTo>
                      <a:pt x="88" y="57"/>
                    </a:lnTo>
                    <a:lnTo>
                      <a:pt x="73" y="71"/>
                    </a:lnTo>
                    <a:lnTo>
                      <a:pt x="46" y="89"/>
                    </a:lnTo>
                    <a:lnTo>
                      <a:pt x="16" y="120"/>
                    </a:lnTo>
                    <a:lnTo>
                      <a:pt x="47" y="92"/>
                    </a:lnTo>
                    <a:lnTo>
                      <a:pt x="74" y="74"/>
                    </a:lnTo>
                    <a:lnTo>
                      <a:pt x="82" y="74"/>
                    </a:lnTo>
                    <a:lnTo>
                      <a:pt x="70" y="84"/>
                    </a:lnTo>
                    <a:lnTo>
                      <a:pt x="78" y="87"/>
                    </a:lnTo>
                    <a:lnTo>
                      <a:pt x="68" y="102"/>
                    </a:lnTo>
                    <a:lnTo>
                      <a:pt x="2" y="208"/>
                    </a:lnTo>
                    <a:lnTo>
                      <a:pt x="68" y="103"/>
                    </a:lnTo>
                    <a:lnTo>
                      <a:pt x="77" y="103"/>
                    </a:lnTo>
                    <a:lnTo>
                      <a:pt x="67" y="119"/>
                    </a:lnTo>
                    <a:lnTo>
                      <a:pt x="74" y="117"/>
                    </a:lnTo>
                    <a:lnTo>
                      <a:pt x="64" y="138"/>
                    </a:lnTo>
                    <a:lnTo>
                      <a:pt x="38" y="175"/>
                    </a:lnTo>
                    <a:lnTo>
                      <a:pt x="10" y="228"/>
                    </a:lnTo>
                    <a:lnTo>
                      <a:pt x="38" y="175"/>
                    </a:lnTo>
                    <a:lnTo>
                      <a:pt x="65" y="139"/>
                    </a:lnTo>
                    <a:lnTo>
                      <a:pt x="74" y="135"/>
                    </a:lnTo>
                    <a:lnTo>
                      <a:pt x="68" y="148"/>
                    </a:lnTo>
                    <a:lnTo>
                      <a:pt x="73" y="146"/>
                    </a:lnTo>
                    <a:lnTo>
                      <a:pt x="64" y="166"/>
                    </a:lnTo>
                    <a:lnTo>
                      <a:pt x="43" y="204"/>
                    </a:lnTo>
                    <a:lnTo>
                      <a:pt x="0" y="254"/>
                    </a:lnTo>
                    <a:lnTo>
                      <a:pt x="41" y="205"/>
                    </a:lnTo>
                    <a:lnTo>
                      <a:pt x="65" y="166"/>
                    </a:lnTo>
                    <a:lnTo>
                      <a:pt x="69" y="166"/>
                    </a:lnTo>
                    <a:lnTo>
                      <a:pt x="29" y="280"/>
                    </a:lnTo>
                    <a:lnTo>
                      <a:pt x="71" y="166"/>
                    </a:lnTo>
                    <a:lnTo>
                      <a:pt x="65" y="182"/>
                    </a:lnTo>
                    <a:lnTo>
                      <a:pt x="71" y="176"/>
                    </a:lnTo>
                    <a:lnTo>
                      <a:pt x="63" y="201"/>
                    </a:lnTo>
                    <a:lnTo>
                      <a:pt x="34" y="253"/>
                    </a:lnTo>
                    <a:lnTo>
                      <a:pt x="63" y="204"/>
                    </a:lnTo>
                    <a:lnTo>
                      <a:pt x="70" y="201"/>
                    </a:lnTo>
                    <a:lnTo>
                      <a:pt x="63" y="215"/>
                    </a:lnTo>
                    <a:lnTo>
                      <a:pt x="29" y="319"/>
                    </a:lnTo>
                    <a:lnTo>
                      <a:pt x="55" y="238"/>
                    </a:lnTo>
                    <a:lnTo>
                      <a:pt x="64" y="215"/>
                    </a:lnTo>
                    <a:lnTo>
                      <a:pt x="70" y="212"/>
                    </a:lnTo>
                    <a:lnTo>
                      <a:pt x="64" y="230"/>
                    </a:lnTo>
                    <a:lnTo>
                      <a:pt x="69" y="227"/>
                    </a:lnTo>
                    <a:lnTo>
                      <a:pt x="60" y="247"/>
                    </a:lnTo>
                    <a:lnTo>
                      <a:pt x="56" y="264"/>
                    </a:lnTo>
                    <a:lnTo>
                      <a:pt x="14" y="323"/>
                    </a:lnTo>
                    <a:lnTo>
                      <a:pt x="57" y="266"/>
                    </a:lnTo>
                    <a:lnTo>
                      <a:pt x="63" y="253"/>
                    </a:lnTo>
                    <a:lnTo>
                      <a:pt x="68" y="250"/>
                    </a:lnTo>
                    <a:lnTo>
                      <a:pt x="57" y="283"/>
                    </a:lnTo>
                    <a:lnTo>
                      <a:pt x="69" y="250"/>
                    </a:lnTo>
                    <a:lnTo>
                      <a:pt x="63" y="266"/>
                    </a:lnTo>
                    <a:lnTo>
                      <a:pt x="70" y="261"/>
                    </a:lnTo>
                    <a:lnTo>
                      <a:pt x="64" y="276"/>
                    </a:lnTo>
                    <a:lnTo>
                      <a:pt x="50" y="325"/>
                    </a:lnTo>
                    <a:lnTo>
                      <a:pt x="36" y="353"/>
                    </a:lnTo>
                    <a:lnTo>
                      <a:pt x="50" y="325"/>
                    </a:lnTo>
                    <a:lnTo>
                      <a:pt x="65" y="277"/>
                    </a:lnTo>
                    <a:lnTo>
                      <a:pt x="71" y="276"/>
                    </a:lnTo>
                    <a:lnTo>
                      <a:pt x="69" y="287"/>
                    </a:lnTo>
                    <a:lnTo>
                      <a:pt x="57" y="319"/>
                    </a:lnTo>
                    <a:lnTo>
                      <a:pt x="70" y="290"/>
                    </a:lnTo>
                    <a:lnTo>
                      <a:pt x="73" y="280"/>
                    </a:lnTo>
                    <a:lnTo>
                      <a:pt x="68" y="306"/>
                    </a:lnTo>
                    <a:lnTo>
                      <a:pt x="74" y="302"/>
                    </a:lnTo>
                    <a:lnTo>
                      <a:pt x="72" y="322"/>
                    </a:lnTo>
                    <a:lnTo>
                      <a:pt x="76" y="313"/>
                    </a:lnTo>
                    <a:lnTo>
                      <a:pt x="79" y="320"/>
                    </a:lnTo>
                    <a:lnTo>
                      <a:pt x="78" y="340"/>
                    </a:lnTo>
                    <a:lnTo>
                      <a:pt x="51" y="443"/>
                    </a:lnTo>
                    <a:lnTo>
                      <a:pt x="80" y="340"/>
                    </a:lnTo>
                    <a:lnTo>
                      <a:pt x="80" y="319"/>
                    </a:lnTo>
                    <a:lnTo>
                      <a:pt x="80" y="304"/>
                    </a:lnTo>
                    <a:lnTo>
                      <a:pt x="86" y="313"/>
                    </a:lnTo>
                    <a:lnTo>
                      <a:pt x="135" y="379"/>
                    </a:lnTo>
                    <a:lnTo>
                      <a:pt x="84" y="306"/>
                    </a:lnTo>
                    <a:lnTo>
                      <a:pt x="80" y="287"/>
                    </a:lnTo>
                    <a:lnTo>
                      <a:pt x="85" y="290"/>
                    </a:lnTo>
                    <a:lnTo>
                      <a:pt x="78" y="267"/>
                    </a:lnTo>
                    <a:lnTo>
                      <a:pt x="84" y="277"/>
                    </a:lnTo>
                    <a:lnTo>
                      <a:pt x="96" y="310"/>
                    </a:lnTo>
                    <a:lnTo>
                      <a:pt x="85" y="274"/>
                    </a:lnTo>
                    <a:lnTo>
                      <a:pt x="80" y="260"/>
                    </a:lnTo>
                    <a:lnTo>
                      <a:pt x="81" y="260"/>
                    </a:lnTo>
                    <a:lnTo>
                      <a:pt x="88" y="267"/>
                    </a:lnTo>
                    <a:lnTo>
                      <a:pt x="99" y="286"/>
                    </a:lnTo>
                    <a:lnTo>
                      <a:pt x="141" y="299"/>
                    </a:lnTo>
                    <a:lnTo>
                      <a:pt x="98" y="283"/>
                    </a:lnTo>
                    <a:lnTo>
                      <a:pt x="85" y="261"/>
                    </a:lnTo>
                    <a:lnTo>
                      <a:pt x="81" y="245"/>
                    </a:lnTo>
                    <a:lnTo>
                      <a:pt x="88" y="245"/>
                    </a:lnTo>
                    <a:lnTo>
                      <a:pt x="81" y="230"/>
                    </a:lnTo>
                    <a:lnTo>
                      <a:pt x="89" y="233"/>
                    </a:lnTo>
                    <a:lnTo>
                      <a:pt x="118" y="264"/>
                    </a:lnTo>
                    <a:lnTo>
                      <a:pt x="89" y="231"/>
                    </a:lnTo>
                    <a:lnTo>
                      <a:pt x="83" y="212"/>
                    </a:lnTo>
                    <a:lnTo>
                      <a:pt x="90" y="218"/>
                    </a:lnTo>
                    <a:lnTo>
                      <a:pt x="85" y="202"/>
                    </a:lnTo>
                    <a:lnTo>
                      <a:pt x="92" y="212"/>
                    </a:lnTo>
                    <a:lnTo>
                      <a:pt x="88" y="189"/>
                    </a:lnTo>
                    <a:lnTo>
                      <a:pt x="93" y="201"/>
                    </a:lnTo>
                    <a:lnTo>
                      <a:pt x="120" y="250"/>
                    </a:lnTo>
                    <a:lnTo>
                      <a:pt x="92" y="201"/>
                    </a:lnTo>
                    <a:lnTo>
                      <a:pt x="86" y="172"/>
                    </a:lnTo>
                    <a:lnTo>
                      <a:pt x="93" y="178"/>
                    </a:lnTo>
                    <a:lnTo>
                      <a:pt x="136" y="207"/>
                    </a:lnTo>
                    <a:lnTo>
                      <a:pt x="93" y="176"/>
                    </a:lnTo>
                    <a:lnTo>
                      <a:pt x="88" y="152"/>
                    </a:lnTo>
                    <a:lnTo>
                      <a:pt x="94" y="156"/>
                    </a:lnTo>
                    <a:lnTo>
                      <a:pt x="89" y="142"/>
                    </a:lnTo>
                    <a:lnTo>
                      <a:pt x="96" y="148"/>
                    </a:lnTo>
                    <a:lnTo>
                      <a:pt x="115" y="217"/>
                    </a:lnTo>
                    <a:lnTo>
                      <a:pt x="94" y="140"/>
                    </a:lnTo>
                    <a:lnTo>
                      <a:pt x="94" y="122"/>
                    </a:lnTo>
                    <a:lnTo>
                      <a:pt x="101" y="130"/>
                    </a:lnTo>
                    <a:lnTo>
                      <a:pt x="112" y="169"/>
                    </a:lnTo>
                    <a:lnTo>
                      <a:pt x="97" y="119"/>
                    </a:lnTo>
                    <a:lnTo>
                      <a:pt x="96" y="103"/>
                    </a:lnTo>
                    <a:lnTo>
                      <a:pt x="101" y="110"/>
                    </a:lnTo>
                    <a:lnTo>
                      <a:pt x="116" y="142"/>
                    </a:lnTo>
                    <a:lnTo>
                      <a:pt x="153" y="159"/>
                    </a:lnTo>
                    <a:lnTo>
                      <a:pt x="115" y="139"/>
                    </a:lnTo>
                    <a:lnTo>
                      <a:pt x="102" y="106"/>
                    </a:lnTo>
                    <a:lnTo>
                      <a:pt x="99" y="84"/>
                    </a:lnTo>
                    <a:lnTo>
                      <a:pt x="106" y="94"/>
                    </a:lnTo>
                    <a:lnTo>
                      <a:pt x="103" y="74"/>
                    </a:lnTo>
                    <a:lnTo>
                      <a:pt x="127" y="128"/>
                    </a:lnTo>
                    <a:lnTo>
                      <a:pt x="104" y="71"/>
                    </a:lnTo>
                    <a:lnTo>
                      <a:pt x="102" y="56"/>
                    </a:lnTo>
                    <a:lnTo>
                      <a:pt x="109" y="69"/>
                    </a:lnTo>
                    <a:lnTo>
                      <a:pt x="108" y="44"/>
                    </a:lnTo>
                    <a:lnTo>
                      <a:pt x="117" y="56"/>
                    </a:lnTo>
                    <a:lnTo>
                      <a:pt x="151" y="97"/>
                    </a:lnTo>
                    <a:lnTo>
                      <a:pt x="117" y="54"/>
                    </a:lnTo>
                    <a:lnTo>
                      <a:pt x="112" y="30"/>
                    </a:lnTo>
                    <a:lnTo>
                      <a:pt x="118" y="37"/>
                    </a:lnTo>
                    <a:lnTo>
                      <a:pt x="115" y="18"/>
                    </a:lnTo>
                    <a:lnTo>
                      <a:pt x="120" y="24"/>
                    </a:lnTo>
                    <a:lnTo>
                      <a:pt x="121" y="10"/>
                    </a:lnTo>
                    <a:lnTo>
                      <a:pt x="120" y="4"/>
                    </a:lnTo>
                    <a:lnTo>
                      <a:pt x="118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2" name="Freeform 98"/>
              <p:cNvSpPr/>
              <p:nvPr/>
            </p:nvSpPr>
            <p:spPr bwMode="ltGray">
              <a:xfrm>
                <a:off x="5642" y="3851"/>
                <a:ext cx="42" cy="254"/>
              </a:xfrm>
              <a:custGeom>
                <a:cxnLst>
                  <a:cxn ang="0">
                    <a:pos x="8" y="0"/>
                  </a:cxn>
                  <a:cxn ang="0">
                    <a:pos x="10" y="4"/>
                  </a:cxn>
                  <a:cxn ang="0">
                    <a:pos x="24" y="50"/>
                  </a:cxn>
                  <a:cxn ang="0">
                    <a:pos x="32" y="92"/>
                  </a:cxn>
                  <a:cxn ang="0">
                    <a:pos x="41" y="145"/>
                  </a:cxn>
                  <a:cxn ang="0">
                    <a:pos x="41" y="202"/>
                  </a:cxn>
                  <a:cxn ang="0">
                    <a:pos x="36" y="253"/>
                  </a:cxn>
                  <a:cxn ang="0">
                    <a:pos x="32" y="253"/>
                  </a:cxn>
                  <a:cxn ang="0">
                    <a:pos x="36" y="202"/>
                  </a:cxn>
                  <a:cxn ang="0">
                    <a:pos x="36" y="161"/>
                  </a:cxn>
                  <a:cxn ang="0">
                    <a:pos x="28" y="115"/>
                  </a:cxn>
                  <a:cxn ang="0">
                    <a:pos x="16" y="69"/>
                  </a:cxn>
                  <a:cxn ang="0">
                    <a:pos x="0" y="11"/>
                  </a:cxn>
                  <a:cxn ang="0">
                    <a:pos x="8" y="0"/>
                  </a:cxn>
                </a:cxnLst>
                <a:rect l="0" t="0" r="r" b="b"/>
                <a:pathLst>
                  <a:path w="42" h="254">
                    <a:moveTo>
                      <a:pt x="8" y="0"/>
                    </a:moveTo>
                    <a:lnTo>
                      <a:pt x="10" y="4"/>
                    </a:lnTo>
                    <a:lnTo>
                      <a:pt x="24" y="50"/>
                    </a:lnTo>
                    <a:lnTo>
                      <a:pt x="32" y="92"/>
                    </a:lnTo>
                    <a:lnTo>
                      <a:pt x="41" y="145"/>
                    </a:lnTo>
                    <a:lnTo>
                      <a:pt x="41" y="202"/>
                    </a:lnTo>
                    <a:lnTo>
                      <a:pt x="36" y="253"/>
                    </a:lnTo>
                    <a:lnTo>
                      <a:pt x="32" y="253"/>
                    </a:lnTo>
                    <a:lnTo>
                      <a:pt x="36" y="202"/>
                    </a:lnTo>
                    <a:lnTo>
                      <a:pt x="36" y="161"/>
                    </a:lnTo>
                    <a:lnTo>
                      <a:pt x="28" y="115"/>
                    </a:lnTo>
                    <a:lnTo>
                      <a:pt x="16" y="69"/>
                    </a:lnTo>
                    <a:lnTo>
                      <a:pt x="0" y="11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3" name="Freeform 99"/>
              <p:cNvSpPr/>
              <p:nvPr/>
            </p:nvSpPr>
            <p:spPr bwMode="ltGray">
              <a:xfrm>
                <a:off x="4706" y="3391"/>
                <a:ext cx="37" cy="433"/>
              </a:xfrm>
              <a:custGeom>
                <a:cxnLst>
                  <a:cxn ang="0">
                    <a:pos x="28" y="0"/>
                  </a:cxn>
                  <a:cxn ang="0">
                    <a:pos x="36" y="15"/>
                  </a:cxn>
                  <a:cxn ang="0">
                    <a:pos x="25" y="180"/>
                  </a:cxn>
                  <a:cxn ang="0">
                    <a:pos x="27" y="227"/>
                  </a:cxn>
                  <a:cxn ang="0">
                    <a:pos x="31" y="432"/>
                  </a:cxn>
                  <a:cxn ang="0">
                    <a:pos x="9" y="269"/>
                  </a:cxn>
                  <a:cxn ang="0">
                    <a:pos x="5" y="221"/>
                  </a:cxn>
                  <a:cxn ang="0">
                    <a:pos x="1" y="184"/>
                  </a:cxn>
                  <a:cxn ang="0">
                    <a:pos x="0" y="146"/>
                  </a:cxn>
                  <a:cxn ang="0">
                    <a:pos x="4" y="109"/>
                  </a:cxn>
                  <a:cxn ang="0">
                    <a:pos x="8" y="61"/>
                  </a:cxn>
                  <a:cxn ang="0">
                    <a:pos x="28" y="0"/>
                  </a:cxn>
                </a:cxnLst>
                <a:rect l="0" t="0" r="r" b="b"/>
                <a:pathLst>
                  <a:path w="37" h="432">
                    <a:moveTo>
                      <a:pt x="28" y="0"/>
                    </a:moveTo>
                    <a:lnTo>
                      <a:pt x="36" y="15"/>
                    </a:lnTo>
                    <a:lnTo>
                      <a:pt x="25" y="180"/>
                    </a:lnTo>
                    <a:lnTo>
                      <a:pt x="27" y="227"/>
                    </a:lnTo>
                    <a:lnTo>
                      <a:pt x="31" y="432"/>
                    </a:lnTo>
                    <a:lnTo>
                      <a:pt x="9" y="269"/>
                    </a:lnTo>
                    <a:lnTo>
                      <a:pt x="5" y="221"/>
                    </a:lnTo>
                    <a:lnTo>
                      <a:pt x="1" y="184"/>
                    </a:lnTo>
                    <a:lnTo>
                      <a:pt x="0" y="146"/>
                    </a:lnTo>
                    <a:lnTo>
                      <a:pt x="4" y="109"/>
                    </a:lnTo>
                    <a:lnTo>
                      <a:pt x="8" y="61"/>
                    </a:lnTo>
                    <a:lnTo>
                      <a:pt x="28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4" name="Freeform 100"/>
              <p:cNvSpPr/>
              <p:nvPr/>
            </p:nvSpPr>
            <p:spPr bwMode="ltGray">
              <a:xfrm>
                <a:off x="4368" y="3258"/>
                <a:ext cx="224" cy="609"/>
              </a:xfrm>
              <a:custGeom>
                <a:cxnLst>
                  <a:cxn ang="0">
                    <a:pos x="124" y="24"/>
                  </a:cxn>
                  <a:cxn ang="0">
                    <a:pos x="115" y="45"/>
                  </a:cxn>
                  <a:cxn ang="0">
                    <a:pos x="41" y="61"/>
                  </a:cxn>
                  <a:cxn ang="0">
                    <a:pos x="110" y="61"/>
                  </a:cxn>
                  <a:cxn ang="0">
                    <a:pos x="90" y="106"/>
                  </a:cxn>
                  <a:cxn ang="0">
                    <a:pos x="79" y="129"/>
                  </a:cxn>
                  <a:cxn ang="0">
                    <a:pos x="89" y="132"/>
                  </a:cxn>
                  <a:cxn ang="0">
                    <a:pos x="54" y="168"/>
                  </a:cxn>
                  <a:cxn ang="0">
                    <a:pos x="81" y="168"/>
                  </a:cxn>
                  <a:cxn ang="0">
                    <a:pos x="73" y="183"/>
                  </a:cxn>
                  <a:cxn ang="0">
                    <a:pos x="79" y="195"/>
                  </a:cxn>
                  <a:cxn ang="0">
                    <a:pos x="14" y="258"/>
                  </a:cxn>
                  <a:cxn ang="0">
                    <a:pos x="74" y="242"/>
                  </a:cxn>
                  <a:cxn ang="0">
                    <a:pos x="80" y="263"/>
                  </a:cxn>
                  <a:cxn ang="0">
                    <a:pos x="31" y="321"/>
                  </a:cxn>
                  <a:cxn ang="0">
                    <a:pos x="49" y="311"/>
                  </a:cxn>
                  <a:cxn ang="0">
                    <a:pos x="64" y="326"/>
                  </a:cxn>
                  <a:cxn ang="0">
                    <a:pos x="0" y="439"/>
                  </a:cxn>
                  <a:cxn ang="0">
                    <a:pos x="55" y="376"/>
                  </a:cxn>
                  <a:cxn ang="0">
                    <a:pos x="63" y="399"/>
                  </a:cxn>
                  <a:cxn ang="0">
                    <a:pos x="49" y="425"/>
                  </a:cxn>
                  <a:cxn ang="0">
                    <a:pos x="57" y="444"/>
                  </a:cxn>
                  <a:cxn ang="0">
                    <a:pos x="50" y="487"/>
                  </a:cxn>
                  <a:cxn ang="0">
                    <a:pos x="42" y="573"/>
                  </a:cxn>
                  <a:cxn ang="0">
                    <a:pos x="63" y="503"/>
                  </a:cxn>
                  <a:cxn ang="0">
                    <a:pos x="103" y="606"/>
                  </a:cxn>
                  <a:cxn ang="0">
                    <a:pos x="89" y="461"/>
                  </a:cxn>
                  <a:cxn ang="0">
                    <a:pos x="83" y="412"/>
                  </a:cxn>
                  <a:cxn ang="0">
                    <a:pos x="178" y="606"/>
                  </a:cxn>
                  <a:cxn ang="0">
                    <a:pos x="91" y="385"/>
                  </a:cxn>
                  <a:cxn ang="0">
                    <a:pos x="103" y="376"/>
                  </a:cxn>
                  <a:cxn ang="0">
                    <a:pos x="113" y="419"/>
                  </a:cxn>
                  <a:cxn ang="0">
                    <a:pos x="107" y="337"/>
                  </a:cxn>
                  <a:cxn ang="0">
                    <a:pos x="158" y="526"/>
                  </a:cxn>
                  <a:cxn ang="0">
                    <a:pos x="121" y="274"/>
                  </a:cxn>
                  <a:cxn ang="0">
                    <a:pos x="115" y="234"/>
                  </a:cxn>
                  <a:cxn ang="0">
                    <a:pos x="118" y="199"/>
                  </a:cxn>
                  <a:cxn ang="0">
                    <a:pos x="124" y="168"/>
                  </a:cxn>
                  <a:cxn ang="0">
                    <a:pos x="189" y="336"/>
                  </a:cxn>
                  <a:cxn ang="0">
                    <a:pos x="148" y="240"/>
                  </a:cxn>
                  <a:cxn ang="0">
                    <a:pos x="139" y="148"/>
                  </a:cxn>
                  <a:cxn ang="0">
                    <a:pos x="149" y="163"/>
                  </a:cxn>
                  <a:cxn ang="0">
                    <a:pos x="144" y="132"/>
                  </a:cxn>
                  <a:cxn ang="0">
                    <a:pos x="158" y="132"/>
                  </a:cxn>
                  <a:cxn ang="0">
                    <a:pos x="151" y="87"/>
                  </a:cxn>
                  <a:cxn ang="0">
                    <a:pos x="156" y="47"/>
                  </a:cxn>
                  <a:cxn ang="0">
                    <a:pos x="145" y="18"/>
                  </a:cxn>
                </a:cxnLst>
                <a:rect l="0" t="0" r="r" b="b"/>
                <a:pathLst>
                  <a:path w="224" h="609">
                    <a:moveTo>
                      <a:pt x="152" y="0"/>
                    </a:moveTo>
                    <a:lnTo>
                      <a:pt x="140" y="18"/>
                    </a:lnTo>
                    <a:lnTo>
                      <a:pt x="124" y="24"/>
                    </a:lnTo>
                    <a:lnTo>
                      <a:pt x="115" y="28"/>
                    </a:lnTo>
                    <a:lnTo>
                      <a:pt x="107" y="44"/>
                    </a:lnTo>
                    <a:lnTo>
                      <a:pt x="115" y="45"/>
                    </a:lnTo>
                    <a:lnTo>
                      <a:pt x="103" y="56"/>
                    </a:lnTo>
                    <a:lnTo>
                      <a:pt x="84" y="61"/>
                    </a:lnTo>
                    <a:lnTo>
                      <a:pt x="41" y="61"/>
                    </a:lnTo>
                    <a:lnTo>
                      <a:pt x="85" y="66"/>
                    </a:lnTo>
                    <a:lnTo>
                      <a:pt x="103" y="57"/>
                    </a:lnTo>
                    <a:lnTo>
                      <a:pt x="110" y="61"/>
                    </a:lnTo>
                    <a:lnTo>
                      <a:pt x="91" y="81"/>
                    </a:lnTo>
                    <a:lnTo>
                      <a:pt x="105" y="87"/>
                    </a:lnTo>
                    <a:lnTo>
                      <a:pt x="90" y="106"/>
                    </a:lnTo>
                    <a:lnTo>
                      <a:pt x="79" y="125"/>
                    </a:lnTo>
                    <a:lnTo>
                      <a:pt x="12" y="132"/>
                    </a:lnTo>
                    <a:lnTo>
                      <a:pt x="79" y="129"/>
                    </a:lnTo>
                    <a:lnTo>
                      <a:pt x="90" y="112"/>
                    </a:lnTo>
                    <a:lnTo>
                      <a:pt x="101" y="116"/>
                    </a:lnTo>
                    <a:lnTo>
                      <a:pt x="89" y="132"/>
                    </a:lnTo>
                    <a:lnTo>
                      <a:pt x="54" y="166"/>
                    </a:lnTo>
                    <a:lnTo>
                      <a:pt x="17" y="176"/>
                    </a:lnTo>
                    <a:lnTo>
                      <a:pt x="54" y="168"/>
                    </a:lnTo>
                    <a:lnTo>
                      <a:pt x="89" y="139"/>
                    </a:lnTo>
                    <a:lnTo>
                      <a:pt x="95" y="148"/>
                    </a:lnTo>
                    <a:lnTo>
                      <a:pt x="81" y="168"/>
                    </a:lnTo>
                    <a:lnTo>
                      <a:pt x="73" y="182"/>
                    </a:lnTo>
                    <a:lnTo>
                      <a:pt x="26" y="209"/>
                    </a:lnTo>
                    <a:lnTo>
                      <a:pt x="73" y="183"/>
                    </a:lnTo>
                    <a:lnTo>
                      <a:pt x="81" y="172"/>
                    </a:lnTo>
                    <a:lnTo>
                      <a:pt x="92" y="175"/>
                    </a:lnTo>
                    <a:lnTo>
                      <a:pt x="79" y="195"/>
                    </a:lnTo>
                    <a:lnTo>
                      <a:pt x="90" y="196"/>
                    </a:lnTo>
                    <a:lnTo>
                      <a:pt x="69" y="219"/>
                    </a:lnTo>
                    <a:lnTo>
                      <a:pt x="14" y="258"/>
                    </a:lnTo>
                    <a:lnTo>
                      <a:pt x="69" y="224"/>
                    </a:lnTo>
                    <a:lnTo>
                      <a:pt x="88" y="221"/>
                    </a:lnTo>
                    <a:lnTo>
                      <a:pt x="74" y="242"/>
                    </a:lnTo>
                    <a:lnTo>
                      <a:pt x="84" y="240"/>
                    </a:lnTo>
                    <a:lnTo>
                      <a:pt x="69" y="265"/>
                    </a:lnTo>
                    <a:lnTo>
                      <a:pt x="80" y="263"/>
                    </a:lnTo>
                    <a:lnTo>
                      <a:pt x="68" y="287"/>
                    </a:lnTo>
                    <a:lnTo>
                      <a:pt x="49" y="309"/>
                    </a:lnTo>
                    <a:lnTo>
                      <a:pt x="31" y="321"/>
                    </a:lnTo>
                    <a:lnTo>
                      <a:pt x="4" y="326"/>
                    </a:lnTo>
                    <a:lnTo>
                      <a:pt x="30" y="326"/>
                    </a:lnTo>
                    <a:lnTo>
                      <a:pt x="49" y="311"/>
                    </a:lnTo>
                    <a:lnTo>
                      <a:pt x="68" y="294"/>
                    </a:lnTo>
                    <a:lnTo>
                      <a:pt x="80" y="297"/>
                    </a:lnTo>
                    <a:lnTo>
                      <a:pt x="64" y="326"/>
                    </a:lnTo>
                    <a:lnTo>
                      <a:pt x="76" y="326"/>
                    </a:lnTo>
                    <a:lnTo>
                      <a:pt x="60" y="347"/>
                    </a:lnTo>
                    <a:lnTo>
                      <a:pt x="0" y="439"/>
                    </a:lnTo>
                    <a:lnTo>
                      <a:pt x="62" y="350"/>
                    </a:lnTo>
                    <a:lnTo>
                      <a:pt x="72" y="353"/>
                    </a:lnTo>
                    <a:lnTo>
                      <a:pt x="55" y="376"/>
                    </a:lnTo>
                    <a:lnTo>
                      <a:pt x="66" y="382"/>
                    </a:lnTo>
                    <a:lnTo>
                      <a:pt x="51" y="403"/>
                    </a:lnTo>
                    <a:lnTo>
                      <a:pt x="63" y="399"/>
                    </a:lnTo>
                    <a:lnTo>
                      <a:pt x="26" y="472"/>
                    </a:lnTo>
                    <a:lnTo>
                      <a:pt x="64" y="403"/>
                    </a:lnTo>
                    <a:lnTo>
                      <a:pt x="49" y="425"/>
                    </a:lnTo>
                    <a:lnTo>
                      <a:pt x="59" y="425"/>
                    </a:lnTo>
                    <a:lnTo>
                      <a:pt x="49" y="449"/>
                    </a:lnTo>
                    <a:lnTo>
                      <a:pt x="57" y="444"/>
                    </a:lnTo>
                    <a:lnTo>
                      <a:pt x="46" y="472"/>
                    </a:lnTo>
                    <a:lnTo>
                      <a:pt x="57" y="452"/>
                    </a:lnTo>
                    <a:lnTo>
                      <a:pt x="50" y="487"/>
                    </a:lnTo>
                    <a:lnTo>
                      <a:pt x="41" y="573"/>
                    </a:lnTo>
                    <a:lnTo>
                      <a:pt x="46" y="608"/>
                    </a:lnTo>
                    <a:lnTo>
                      <a:pt x="42" y="573"/>
                    </a:lnTo>
                    <a:lnTo>
                      <a:pt x="51" y="488"/>
                    </a:lnTo>
                    <a:lnTo>
                      <a:pt x="60" y="478"/>
                    </a:lnTo>
                    <a:lnTo>
                      <a:pt x="63" y="503"/>
                    </a:lnTo>
                    <a:lnTo>
                      <a:pt x="69" y="472"/>
                    </a:lnTo>
                    <a:lnTo>
                      <a:pt x="77" y="482"/>
                    </a:lnTo>
                    <a:lnTo>
                      <a:pt x="103" y="606"/>
                    </a:lnTo>
                    <a:lnTo>
                      <a:pt x="79" y="472"/>
                    </a:lnTo>
                    <a:lnTo>
                      <a:pt x="79" y="444"/>
                    </a:lnTo>
                    <a:lnTo>
                      <a:pt x="89" y="461"/>
                    </a:lnTo>
                    <a:lnTo>
                      <a:pt x="89" y="551"/>
                    </a:lnTo>
                    <a:lnTo>
                      <a:pt x="89" y="454"/>
                    </a:lnTo>
                    <a:lnTo>
                      <a:pt x="83" y="412"/>
                    </a:lnTo>
                    <a:lnTo>
                      <a:pt x="93" y="434"/>
                    </a:lnTo>
                    <a:lnTo>
                      <a:pt x="110" y="503"/>
                    </a:lnTo>
                    <a:lnTo>
                      <a:pt x="178" y="606"/>
                    </a:lnTo>
                    <a:lnTo>
                      <a:pt x="111" y="498"/>
                    </a:lnTo>
                    <a:lnTo>
                      <a:pt x="93" y="428"/>
                    </a:lnTo>
                    <a:lnTo>
                      <a:pt x="91" y="385"/>
                    </a:lnTo>
                    <a:lnTo>
                      <a:pt x="100" y="406"/>
                    </a:lnTo>
                    <a:lnTo>
                      <a:pt x="95" y="357"/>
                    </a:lnTo>
                    <a:lnTo>
                      <a:pt x="103" y="376"/>
                    </a:lnTo>
                    <a:lnTo>
                      <a:pt x="111" y="421"/>
                    </a:lnTo>
                    <a:lnTo>
                      <a:pt x="152" y="574"/>
                    </a:lnTo>
                    <a:lnTo>
                      <a:pt x="113" y="419"/>
                    </a:lnTo>
                    <a:lnTo>
                      <a:pt x="103" y="376"/>
                    </a:lnTo>
                    <a:lnTo>
                      <a:pt x="101" y="321"/>
                    </a:lnTo>
                    <a:lnTo>
                      <a:pt x="107" y="337"/>
                    </a:lnTo>
                    <a:lnTo>
                      <a:pt x="106" y="301"/>
                    </a:lnTo>
                    <a:lnTo>
                      <a:pt x="113" y="311"/>
                    </a:lnTo>
                    <a:lnTo>
                      <a:pt x="158" y="526"/>
                    </a:lnTo>
                    <a:lnTo>
                      <a:pt x="115" y="306"/>
                    </a:lnTo>
                    <a:lnTo>
                      <a:pt x="113" y="263"/>
                    </a:lnTo>
                    <a:lnTo>
                      <a:pt x="121" y="274"/>
                    </a:lnTo>
                    <a:lnTo>
                      <a:pt x="135" y="439"/>
                    </a:lnTo>
                    <a:lnTo>
                      <a:pt x="123" y="268"/>
                    </a:lnTo>
                    <a:lnTo>
                      <a:pt x="115" y="234"/>
                    </a:lnTo>
                    <a:lnTo>
                      <a:pt x="115" y="222"/>
                    </a:lnTo>
                    <a:lnTo>
                      <a:pt x="122" y="245"/>
                    </a:lnTo>
                    <a:lnTo>
                      <a:pt x="118" y="199"/>
                    </a:lnTo>
                    <a:lnTo>
                      <a:pt x="120" y="186"/>
                    </a:lnTo>
                    <a:lnTo>
                      <a:pt x="124" y="212"/>
                    </a:lnTo>
                    <a:lnTo>
                      <a:pt x="124" y="168"/>
                    </a:lnTo>
                    <a:lnTo>
                      <a:pt x="132" y="176"/>
                    </a:lnTo>
                    <a:lnTo>
                      <a:pt x="147" y="244"/>
                    </a:lnTo>
                    <a:lnTo>
                      <a:pt x="189" y="336"/>
                    </a:lnTo>
                    <a:lnTo>
                      <a:pt x="204" y="399"/>
                    </a:lnTo>
                    <a:lnTo>
                      <a:pt x="189" y="330"/>
                    </a:lnTo>
                    <a:lnTo>
                      <a:pt x="148" y="240"/>
                    </a:lnTo>
                    <a:lnTo>
                      <a:pt x="133" y="173"/>
                    </a:lnTo>
                    <a:lnTo>
                      <a:pt x="130" y="132"/>
                    </a:lnTo>
                    <a:lnTo>
                      <a:pt x="139" y="148"/>
                    </a:lnTo>
                    <a:lnTo>
                      <a:pt x="135" y="107"/>
                    </a:lnTo>
                    <a:lnTo>
                      <a:pt x="143" y="132"/>
                    </a:lnTo>
                    <a:lnTo>
                      <a:pt x="149" y="163"/>
                    </a:lnTo>
                    <a:lnTo>
                      <a:pt x="223" y="255"/>
                    </a:lnTo>
                    <a:lnTo>
                      <a:pt x="152" y="163"/>
                    </a:lnTo>
                    <a:lnTo>
                      <a:pt x="144" y="132"/>
                    </a:lnTo>
                    <a:lnTo>
                      <a:pt x="145" y="77"/>
                    </a:lnTo>
                    <a:lnTo>
                      <a:pt x="149" y="91"/>
                    </a:lnTo>
                    <a:lnTo>
                      <a:pt x="158" y="132"/>
                    </a:lnTo>
                    <a:lnTo>
                      <a:pt x="207" y="227"/>
                    </a:lnTo>
                    <a:lnTo>
                      <a:pt x="158" y="127"/>
                    </a:lnTo>
                    <a:lnTo>
                      <a:pt x="151" y="87"/>
                    </a:lnTo>
                    <a:lnTo>
                      <a:pt x="148" y="50"/>
                    </a:lnTo>
                    <a:lnTo>
                      <a:pt x="160" y="70"/>
                    </a:lnTo>
                    <a:lnTo>
                      <a:pt x="156" y="47"/>
                    </a:lnTo>
                    <a:lnTo>
                      <a:pt x="154" y="34"/>
                    </a:lnTo>
                    <a:lnTo>
                      <a:pt x="151" y="22"/>
                    </a:lnTo>
                    <a:lnTo>
                      <a:pt x="145" y="18"/>
                    </a:lnTo>
                    <a:lnTo>
                      <a:pt x="152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5" name="Freeform 101"/>
              <p:cNvSpPr/>
              <p:nvPr/>
            </p:nvSpPr>
            <p:spPr bwMode="ltGray">
              <a:xfrm>
                <a:off x="4566" y="3358"/>
                <a:ext cx="109" cy="423"/>
              </a:xfrm>
              <a:custGeom>
                <a:cxnLst>
                  <a:cxn ang="0">
                    <a:pos x="106" y="44"/>
                  </a:cxn>
                  <a:cxn ang="0">
                    <a:pos x="68" y="0"/>
                  </a:cxn>
                  <a:cxn ang="0">
                    <a:pos x="56" y="1"/>
                  </a:cxn>
                  <a:cxn ang="0">
                    <a:pos x="46" y="5"/>
                  </a:cxn>
                  <a:cxn ang="0">
                    <a:pos x="38" y="23"/>
                  </a:cxn>
                  <a:cxn ang="0">
                    <a:pos x="18" y="79"/>
                  </a:cxn>
                  <a:cxn ang="0">
                    <a:pos x="11" y="102"/>
                  </a:cxn>
                  <a:cxn ang="0">
                    <a:pos x="6" y="125"/>
                  </a:cxn>
                  <a:cxn ang="0">
                    <a:pos x="1" y="198"/>
                  </a:cxn>
                  <a:cxn ang="0">
                    <a:pos x="0" y="220"/>
                  </a:cxn>
                  <a:cxn ang="0">
                    <a:pos x="1" y="247"/>
                  </a:cxn>
                  <a:cxn ang="0">
                    <a:pos x="4" y="276"/>
                  </a:cxn>
                  <a:cxn ang="0">
                    <a:pos x="12" y="322"/>
                  </a:cxn>
                  <a:cxn ang="0">
                    <a:pos x="19" y="351"/>
                  </a:cxn>
                  <a:cxn ang="0">
                    <a:pos x="29" y="383"/>
                  </a:cxn>
                  <a:cxn ang="0">
                    <a:pos x="49" y="422"/>
                  </a:cxn>
                  <a:cxn ang="0">
                    <a:pos x="39" y="373"/>
                  </a:cxn>
                  <a:cxn ang="0">
                    <a:pos x="31" y="326"/>
                  </a:cxn>
                  <a:cxn ang="0">
                    <a:pos x="26" y="286"/>
                  </a:cxn>
                  <a:cxn ang="0">
                    <a:pos x="28" y="247"/>
                  </a:cxn>
                  <a:cxn ang="0">
                    <a:pos x="29" y="220"/>
                  </a:cxn>
                  <a:cxn ang="0">
                    <a:pos x="26" y="187"/>
                  </a:cxn>
                  <a:cxn ang="0">
                    <a:pos x="24" y="158"/>
                  </a:cxn>
                  <a:cxn ang="0">
                    <a:pos x="32" y="102"/>
                  </a:cxn>
                  <a:cxn ang="0">
                    <a:pos x="34" y="73"/>
                  </a:cxn>
                  <a:cxn ang="0">
                    <a:pos x="41" y="48"/>
                  </a:cxn>
                  <a:cxn ang="0">
                    <a:pos x="56" y="18"/>
                  </a:cxn>
                  <a:cxn ang="0">
                    <a:pos x="71" y="18"/>
                  </a:cxn>
                  <a:cxn ang="0">
                    <a:pos x="108" y="59"/>
                  </a:cxn>
                  <a:cxn ang="0">
                    <a:pos x="106" y="44"/>
                  </a:cxn>
                </a:cxnLst>
                <a:rect l="0" t="0" r="r" b="b"/>
                <a:pathLst>
                  <a:path w="109" h="422">
                    <a:moveTo>
                      <a:pt x="106" y="44"/>
                    </a:moveTo>
                    <a:lnTo>
                      <a:pt x="68" y="0"/>
                    </a:lnTo>
                    <a:lnTo>
                      <a:pt x="56" y="1"/>
                    </a:lnTo>
                    <a:lnTo>
                      <a:pt x="46" y="5"/>
                    </a:lnTo>
                    <a:lnTo>
                      <a:pt x="38" y="23"/>
                    </a:lnTo>
                    <a:lnTo>
                      <a:pt x="18" y="79"/>
                    </a:lnTo>
                    <a:lnTo>
                      <a:pt x="11" y="102"/>
                    </a:lnTo>
                    <a:lnTo>
                      <a:pt x="6" y="125"/>
                    </a:lnTo>
                    <a:lnTo>
                      <a:pt x="1" y="198"/>
                    </a:lnTo>
                    <a:lnTo>
                      <a:pt x="0" y="220"/>
                    </a:lnTo>
                    <a:lnTo>
                      <a:pt x="1" y="247"/>
                    </a:lnTo>
                    <a:lnTo>
                      <a:pt x="4" y="276"/>
                    </a:lnTo>
                    <a:lnTo>
                      <a:pt x="12" y="322"/>
                    </a:lnTo>
                    <a:lnTo>
                      <a:pt x="19" y="351"/>
                    </a:lnTo>
                    <a:lnTo>
                      <a:pt x="29" y="383"/>
                    </a:lnTo>
                    <a:lnTo>
                      <a:pt x="49" y="422"/>
                    </a:lnTo>
                    <a:lnTo>
                      <a:pt x="39" y="373"/>
                    </a:lnTo>
                    <a:lnTo>
                      <a:pt x="31" y="326"/>
                    </a:lnTo>
                    <a:lnTo>
                      <a:pt x="26" y="286"/>
                    </a:lnTo>
                    <a:lnTo>
                      <a:pt x="28" y="247"/>
                    </a:lnTo>
                    <a:lnTo>
                      <a:pt x="29" y="220"/>
                    </a:lnTo>
                    <a:lnTo>
                      <a:pt x="26" y="187"/>
                    </a:lnTo>
                    <a:lnTo>
                      <a:pt x="24" y="158"/>
                    </a:lnTo>
                    <a:lnTo>
                      <a:pt x="32" y="102"/>
                    </a:lnTo>
                    <a:lnTo>
                      <a:pt x="34" y="73"/>
                    </a:lnTo>
                    <a:lnTo>
                      <a:pt x="41" y="48"/>
                    </a:lnTo>
                    <a:lnTo>
                      <a:pt x="56" y="18"/>
                    </a:lnTo>
                    <a:lnTo>
                      <a:pt x="71" y="18"/>
                    </a:lnTo>
                    <a:lnTo>
                      <a:pt x="108" y="59"/>
                    </a:lnTo>
                    <a:lnTo>
                      <a:pt x="106" y="44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6" name="Freeform 102"/>
              <p:cNvSpPr/>
              <p:nvPr/>
            </p:nvSpPr>
            <p:spPr bwMode="ltGray">
              <a:xfrm>
                <a:off x="4808" y="3156"/>
                <a:ext cx="194" cy="455"/>
              </a:xfrm>
              <a:custGeom>
                <a:cxnLst>
                  <a:cxn ang="0">
                    <a:pos x="135" y="454"/>
                  </a:cxn>
                  <a:cxn ang="0">
                    <a:pos x="150" y="376"/>
                  </a:cxn>
                  <a:cxn ang="0">
                    <a:pos x="155" y="343"/>
                  </a:cxn>
                  <a:cxn ang="0">
                    <a:pos x="168" y="301"/>
                  </a:cxn>
                  <a:cxn ang="0">
                    <a:pos x="183" y="262"/>
                  </a:cxn>
                  <a:cxn ang="0">
                    <a:pos x="191" y="239"/>
                  </a:cxn>
                  <a:cxn ang="0">
                    <a:pos x="193" y="216"/>
                  </a:cxn>
                  <a:cxn ang="0">
                    <a:pos x="188" y="182"/>
                  </a:cxn>
                  <a:cxn ang="0">
                    <a:pos x="186" y="147"/>
                  </a:cxn>
                  <a:cxn ang="0">
                    <a:pos x="165" y="61"/>
                  </a:cxn>
                  <a:cxn ang="0">
                    <a:pos x="155" y="41"/>
                  </a:cxn>
                  <a:cxn ang="0">
                    <a:pos x="138" y="18"/>
                  </a:cxn>
                  <a:cxn ang="0">
                    <a:pos x="122" y="4"/>
                  </a:cxn>
                  <a:cxn ang="0">
                    <a:pos x="103" y="0"/>
                  </a:cxn>
                  <a:cxn ang="0">
                    <a:pos x="87" y="10"/>
                  </a:cxn>
                  <a:cxn ang="0">
                    <a:pos x="68" y="18"/>
                  </a:cxn>
                  <a:cxn ang="0">
                    <a:pos x="48" y="45"/>
                  </a:cxn>
                  <a:cxn ang="0">
                    <a:pos x="41" y="64"/>
                  </a:cxn>
                  <a:cxn ang="0">
                    <a:pos x="29" y="91"/>
                  </a:cxn>
                  <a:cxn ang="0">
                    <a:pos x="19" y="116"/>
                  </a:cxn>
                  <a:cxn ang="0">
                    <a:pos x="1" y="235"/>
                  </a:cxn>
                  <a:cxn ang="0">
                    <a:pos x="0" y="258"/>
                  </a:cxn>
                  <a:cxn ang="0">
                    <a:pos x="4" y="297"/>
                  </a:cxn>
                  <a:cxn ang="0">
                    <a:pos x="14" y="409"/>
                  </a:cxn>
                  <a:cxn ang="0">
                    <a:pos x="13" y="298"/>
                  </a:cxn>
                  <a:cxn ang="0">
                    <a:pos x="19" y="251"/>
                  </a:cxn>
                  <a:cxn ang="0">
                    <a:pos x="23" y="221"/>
                  </a:cxn>
                  <a:cxn ang="0">
                    <a:pos x="31" y="182"/>
                  </a:cxn>
                  <a:cxn ang="0">
                    <a:pos x="38" y="143"/>
                  </a:cxn>
                  <a:cxn ang="0">
                    <a:pos x="50" y="103"/>
                  </a:cxn>
                  <a:cxn ang="0">
                    <a:pos x="64" y="68"/>
                  </a:cxn>
                  <a:cxn ang="0">
                    <a:pos x="75" y="37"/>
                  </a:cxn>
                  <a:cxn ang="0">
                    <a:pos x="87" y="18"/>
                  </a:cxn>
                  <a:cxn ang="0">
                    <a:pos x="101" y="11"/>
                  </a:cxn>
                  <a:cxn ang="0">
                    <a:pos x="115" y="18"/>
                  </a:cxn>
                  <a:cxn ang="0">
                    <a:pos x="124" y="34"/>
                  </a:cxn>
                  <a:cxn ang="0">
                    <a:pos x="130" y="64"/>
                  </a:cxn>
                  <a:cxn ang="0">
                    <a:pos x="130" y="87"/>
                  </a:cxn>
                  <a:cxn ang="0">
                    <a:pos x="134" y="129"/>
                  </a:cxn>
                  <a:cxn ang="0">
                    <a:pos x="140" y="155"/>
                  </a:cxn>
                  <a:cxn ang="0">
                    <a:pos x="153" y="195"/>
                  </a:cxn>
                  <a:cxn ang="0">
                    <a:pos x="155" y="216"/>
                  </a:cxn>
                  <a:cxn ang="0">
                    <a:pos x="158" y="237"/>
                  </a:cxn>
                  <a:cxn ang="0">
                    <a:pos x="158" y="267"/>
                  </a:cxn>
                  <a:cxn ang="0">
                    <a:pos x="134" y="369"/>
                  </a:cxn>
                  <a:cxn ang="0">
                    <a:pos x="135" y="454"/>
                  </a:cxn>
                </a:cxnLst>
                <a:rect l="0" t="0" r="r" b="b"/>
                <a:pathLst>
                  <a:path w="194" h="455">
                    <a:moveTo>
                      <a:pt x="135" y="454"/>
                    </a:moveTo>
                    <a:lnTo>
                      <a:pt x="150" y="376"/>
                    </a:lnTo>
                    <a:lnTo>
                      <a:pt x="155" y="343"/>
                    </a:lnTo>
                    <a:lnTo>
                      <a:pt x="168" y="301"/>
                    </a:lnTo>
                    <a:lnTo>
                      <a:pt x="183" y="262"/>
                    </a:lnTo>
                    <a:lnTo>
                      <a:pt x="191" y="239"/>
                    </a:lnTo>
                    <a:lnTo>
                      <a:pt x="193" y="216"/>
                    </a:lnTo>
                    <a:lnTo>
                      <a:pt x="188" y="182"/>
                    </a:lnTo>
                    <a:lnTo>
                      <a:pt x="186" y="147"/>
                    </a:lnTo>
                    <a:lnTo>
                      <a:pt x="165" y="61"/>
                    </a:lnTo>
                    <a:lnTo>
                      <a:pt x="155" y="41"/>
                    </a:lnTo>
                    <a:lnTo>
                      <a:pt x="138" y="18"/>
                    </a:lnTo>
                    <a:lnTo>
                      <a:pt x="122" y="4"/>
                    </a:lnTo>
                    <a:lnTo>
                      <a:pt x="103" y="0"/>
                    </a:lnTo>
                    <a:lnTo>
                      <a:pt x="87" y="10"/>
                    </a:lnTo>
                    <a:lnTo>
                      <a:pt x="68" y="18"/>
                    </a:lnTo>
                    <a:lnTo>
                      <a:pt x="48" y="45"/>
                    </a:lnTo>
                    <a:lnTo>
                      <a:pt x="41" y="64"/>
                    </a:lnTo>
                    <a:lnTo>
                      <a:pt x="29" y="91"/>
                    </a:lnTo>
                    <a:lnTo>
                      <a:pt x="19" y="116"/>
                    </a:lnTo>
                    <a:lnTo>
                      <a:pt x="1" y="235"/>
                    </a:lnTo>
                    <a:lnTo>
                      <a:pt x="0" y="258"/>
                    </a:lnTo>
                    <a:lnTo>
                      <a:pt x="4" y="297"/>
                    </a:lnTo>
                    <a:lnTo>
                      <a:pt x="14" y="409"/>
                    </a:lnTo>
                    <a:lnTo>
                      <a:pt x="13" y="298"/>
                    </a:lnTo>
                    <a:lnTo>
                      <a:pt x="19" y="251"/>
                    </a:lnTo>
                    <a:lnTo>
                      <a:pt x="23" y="221"/>
                    </a:lnTo>
                    <a:lnTo>
                      <a:pt x="31" y="182"/>
                    </a:lnTo>
                    <a:lnTo>
                      <a:pt x="38" y="143"/>
                    </a:lnTo>
                    <a:lnTo>
                      <a:pt x="50" y="103"/>
                    </a:lnTo>
                    <a:lnTo>
                      <a:pt x="64" y="68"/>
                    </a:lnTo>
                    <a:lnTo>
                      <a:pt x="75" y="37"/>
                    </a:lnTo>
                    <a:lnTo>
                      <a:pt x="87" y="18"/>
                    </a:lnTo>
                    <a:lnTo>
                      <a:pt x="101" y="11"/>
                    </a:lnTo>
                    <a:lnTo>
                      <a:pt x="115" y="18"/>
                    </a:lnTo>
                    <a:lnTo>
                      <a:pt x="124" y="34"/>
                    </a:lnTo>
                    <a:lnTo>
                      <a:pt x="130" y="64"/>
                    </a:lnTo>
                    <a:lnTo>
                      <a:pt x="130" y="87"/>
                    </a:lnTo>
                    <a:lnTo>
                      <a:pt x="134" y="129"/>
                    </a:lnTo>
                    <a:lnTo>
                      <a:pt x="140" y="155"/>
                    </a:lnTo>
                    <a:lnTo>
                      <a:pt x="153" y="195"/>
                    </a:lnTo>
                    <a:lnTo>
                      <a:pt x="155" y="216"/>
                    </a:lnTo>
                    <a:lnTo>
                      <a:pt x="158" y="237"/>
                    </a:lnTo>
                    <a:lnTo>
                      <a:pt x="158" y="267"/>
                    </a:lnTo>
                    <a:lnTo>
                      <a:pt x="134" y="369"/>
                    </a:lnTo>
                    <a:lnTo>
                      <a:pt x="135" y="454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7" name="Freeform 103"/>
              <p:cNvSpPr/>
              <p:nvPr/>
            </p:nvSpPr>
            <p:spPr bwMode="ltGray">
              <a:xfrm>
                <a:off x="4624" y="3675"/>
                <a:ext cx="162" cy="414"/>
              </a:xfrm>
              <a:custGeom>
                <a:cxnLst>
                  <a:cxn ang="0">
                    <a:pos x="157" y="66"/>
                  </a:cxn>
                  <a:cxn ang="0">
                    <a:pos x="124" y="0"/>
                  </a:cxn>
                  <a:cxn ang="0">
                    <a:pos x="102" y="1"/>
                  </a:cxn>
                  <a:cxn ang="0">
                    <a:pos x="84" y="5"/>
                  </a:cxn>
                  <a:cxn ang="0">
                    <a:pos x="69" y="23"/>
                  </a:cxn>
                  <a:cxn ang="0">
                    <a:pos x="33" y="76"/>
                  </a:cxn>
                  <a:cxn ang="0">
                    <a:pos x="20" y="100"/>
                  </a:cxn>
                  <a:cxn ang="0">
                    <a:pos x="11" y="123"/>
                  </a:cxn>
                  <a:cxn ang="0">
                    <a:pos x="3" y="194"/>
                  </a:cxn>
                  <a:cxn ang="0">
                    <a:pos x="0" y="214"/>
                  </a:cxn>
                  <a:cxn ang="0">
                    <a:pos x="3" y="241"/>
                  </a:cxn>
                  <a:cxn ang="0">
                    <a:pos x="8" y="270"/>
                  </a:cxn>
                  <a:cxn ang="0">
                    <a:pos x="24" y="315"/>
                  </a:cxn>
                  <a:cxn ang="0">
                    <a:pos x="35" y="343"/>
                  </a:cxn>
                  <a:cxn ang="0">
                    <a:pos x="53" y="375"/>
                  </a:cxn>
                  <a:cxn ang="0">
                    <a:pos x="90" y="413"/>
                  </a:cxn>
                  <a:cxn ang="0">
                    <a:pos x="72" y="364"/>
                  </a:cxn>
                  <a:cxn ang="0">
                    <a:pos x="56" y="320"/>
                  </a:cxn>
                  <a:cxn ang="0">
                    <a:pos x="47" y="280"/>
                  </a:cxn>
                  <a:cxn ang="0">
                    <a:pos x="51" y="241"/>
                  </a:cxn>
                  <a:cxn ang="0">
                    <a:pos x="53" y="214"/>
                  </a:cxn>
                  <a:cxn ang="0">
                    <a:pos x="47" y="182"/>
                  </a:cxn>
                  <a:cxn ang="0">
                    <a:pos x="44" y="153"/>
                  </a:cxn>
                  <a:cxn ang="0">
                    <a:pos x="60" y="100"/>
                  </a:cxn>
                  <a:cxn ang="0">
                    <a:pos x="62" y="70"/>
                  </a:cxn>
                  <a:cxn ang="0">
                    <a:pos x="75" y="48"/>
                  </a:cxn>
                  <a:cxn ang="0">
                    <a:pos x="102" y="17"/>
                  </a:cxn>
                  <a:cxn ang="0">
                    <a:pos x="115" y="41"/>
                  </a:cxn>
                  <a:cxn ang="0">
                    <a:pos x="161" y="79"/>
                  </a:cxn>
                  <a:cxn ang="0">
                    <a:pos x="157" y="66"/>
                  </a:cxn>
                </a:cxnLst>
                <a:rect l="0" t="0" r="r" b="b"/>
                <a:pathLst>
                  <a:path w="162" h="413">
                    <a:moveTo>
                      <a:pt x="157" y="66"/>
                    </a:moveTo>
                    <a:lnTo>
                      <a:pt x="124" y="0"/>
                    </a:lnTo>
                    <a:lnTo>
                      <a:pt x="102" y="1"/>
                    </a:lnTo>
                    <a:lnTo>
                      <a:pt x="84" y="5"/>
                    </a:lnTo>
                    <a:lnTo>
                      <a:pt x="69" y="23"/>
                    </a:lnTo>
                    <a:lnTo>
                      <a:pt x="33" y="76"/>
                    </a:lnTo>
                    <a:lnTo>
                      <a:pt x="20" y="100"/>
                    </a:lnTo>
                    <a:lnTo>
                      <a:pt x="11" y="123"/>
                    </a:lnTo>
                    <a:lnTo>
                      <a:pt x="3" y="194"/>
                    </a:lnTo>
                    <a:lnTo>
                      <a:pt x="0" y="214"/>
                    </a:lnTo>
                    <a:lnTo>
                      <a:pt x="3" y="241"/>
                    </a:lnTo>
                    <a:lnTo>
                      <a:pt x="8" y="270"/>
                    </a:lnTo>
                    <a:lnTo>
                      <a:pt x="24" y="315"/>
                    </a:lnTo>
                    <a:lnTo>
                      <a:pt x="35" y="343"/>
                    </a:lnTo>
                    <a:lnTo>
                      <a:pt x="53" y="375"/>
                    </a:lnTo>
                    <a:lnTo>
                      <a:pt x="90" y="413"/>
                    </a:lnTo>
                    <a:lnTo>
                      <a:pt x="72" y="364"/>
                    </a:lnTo>
                    <a:lnTo>
                      <a:pt x="56" y="320"/>
                    </a:lnTo>
                    <a:lnTo>
                      <a:pt x="47" y="280"/>
                    </a:lnTo>
                    <a:lnTo>
                      <a:pt x="51" y="241"/>
                    </a:lnTo>
                    <a:lnTo>
                      <a:pt x="53" y="214"/>
                    </a:lnTo>
                    <a:lnTo>
                      <a:pt x="47" y="182"/>
                    </a:lnTo>
                    <a:lnTo>
                      <a:pt x="44" y="153"/>
                    </a:lnTo>
                    <a:lnTo>
                      <a:pt x="60" y="100"/>
                    </a:lnTo>
                    <a:lnTo>
                      <a:pt x="62" y="70"/>
                    </a:lnTo>
                    <a:lnTo>
                      <a:pt x="75" y="48"/>
                    </a:lnTo>
                    <a:lnTo>
                      <a:pt x="102" y="17"/>
                    </a:lnTo>
                    <a:lnTo>
                      <a:pt x="115" y="41"/>
                    </a:lnTo>
                    <a:lnTo>
                      <a:pt x="161" y="79"/>
                    </a:lnTo>
                    <a:lnTo>
                      <a:pt x="157" y="66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8" name="Freeform 104"/>
              <p:cNvSpPr/>
              <p:nvPr/>
            </p:nvSpPr>
            <p:spPr bwMode="ltGray">
              <a:xfrm>
                <a:off x="4815" y="3813"/>
                <a:ext cx="163" cy="279"/>
              </a:xfrm>
              <a:custGeom>
                <a:cxnLst>
                  <a:cxn ang="0">
                    <a:pos x="3" y="44"/>
                  </a:cxn>
                  <a:cxn ang="0">
                    <a:pos x="37" y="0"/>
                  </a:cxn>
                  <a:cxn ang="0">
                    <a:pos x="58" y="1"/>
                  </a:cxn>
                  <a:cxn ang="0">
                    <a:pos x="77" y="4"/>
                  </a:cxn>
                  <a:cxn ang="0">
                    <a:pos x="91" y="15"/>
                  </a:cxn>
                  <a:cxn ang="0">
                    <a:pos x="129" y="51"/>
                  </a:cxn>
                  <a:cxn ang="0">
                    <a:pos x="140" y="67"/>
                  </a:cxn>
                  <a:cxn ang="0">
                    <a:pos x="149" y="83"/>
                  </a:cxn>
                  <a:cxn ang="0">
                    <a:pos x="158" y="130"/>
                  </a:cxn>
                  <a:cxn ang="0">
                    <a:pos x="162" y="144"/>
                  </a:cxn>
                  <a:cxn ang="0">
                    <a:pos x="158" y="163"/>
                  </a:cxn>
                  <a:cxn ang="0">
                    <a:pos x="153" y="181"/>
                  </a:cxn>
                  <a:cxn ang="0">
                    <a:pos x="137" y="212"/>
                  </a:cxn>
                  <a:cxn ang="0">
                    <a:pos x="125" y="232"/>
                  </a:cxn>
                  <a:cxn ang="0">
                    <a:pos x="107" y="252"/>
                  </a:cxn>
                  <a:cxn ang="0">
                    <a:pos x="70" y="278"/>
                  </a:cxn>
                  <a:cxn ang="0">
                    <a:pos x="89" y="245"/>
                  </a:cxn>
                  <a:cxn ang="0">
                    <a:pos x="105" y="216"/>
                  </a:cxn>
                  <a:cxn ang="0">
                    <a:pos x="113" y="189"/>
                  </a:cxn>
                  <a:cxn ang="0">
                    <a:pos x="110" y="163"/>
                  </a:cxn>
                  <a:cxn ang="0">
                    <a:pos x="107" y="144"/>
                  </a:cxn>
                  <a:cxn ang="0">
                    <a:pos x="113" y="123"/>
                  </a:cxn>
                  <a:cxn ang="0">
                    <a:pos x="116" y="103"/>
                  </a:cxn>
                  <a:cxn ang="0">
                    <a:pos x="101" y="67"/>
                  </a:cxn>
                  <a:cxn ang="0">
                    <a:pos x="97" y="47"/>
                  </a:cxn>
                  <a:cxn ang="0">
                    <a:pos x="85" y="32"/>
                  </a:cxn>
                  <a:cxn ang="0">
                    <a:pos x="58" y="11"/>
                  </a:cxn>
                  <a:cxn ang="0">
                    <a:pos x="46" y="27"/>
                  </a:cxn>
                  <a:cxn ang="0">
                    <a:pos x="0" y="53"/>
                  </a:cxn>
                  <a:cxn ang="0">
                    <a:pos x="3" y="44"/>
                  </a:cxn>
                </a:cxnLst>
                <a:rect l="0" t="0" r="r" b="b"/>
                <a:pathLst>
                  <a:path w="163" h="279">
                    <a:moveTo>
                      <a:pt x="3" y="44"/>
                    </a:moveTo>
                    <a:lnTo>
                      <a:pt x="37" y="0"/>
                    </a:lnTo>
                    <a:lnTo>
                      <a:pt x="58" y="1"/>
                    </a:lnTo>
                    <a:lnTo>
                      <a:pt x="77" y="4"/>
                    </a:lnTo>
                    <a:lnTo>
                      <a:pt x="91" y="15"/>
                    </a:lnTo>
                    <a:lnTo>
                      <a:pt x="129" y="51"/>
                    </a:lnTo>
                    <a:lnTo>
                      <a:pt x="140" y="67"/>
                    </a:lnTo>
                    <a:lnTo>
                      <a:pt x="149" y="83"/>
                    </a:lnTo>
                    <a:lnTo>
                      <a:pt x="158" y="130"/>
                    </a:lnTo>
                    <a:lnTo>
                      <a:pt x="162" y="144"/>
                    </a:lnTo>
                    <a:lnTo>
                      <a:pt x="158" y="163"/>
                    </a:lnTo>
                    <a:lnTo>
                      <a:pt x="153" y="181"/>
                    </a:lnTo>
                    <a:lnTo>
                      <a:pt x="137" y="212"/>
                    </a:lnTo>
                    <a:lnTo>
                      <a:pt x="125" y="232"/>
                    </a:lnTo>
                    <a:lnTo>
                      <a:pt x="107" y="252"/>
                    </a:lnTo>
                    <a:lnTo>
                      <a:pt x="70" y="278"/>
                    </a:lnTo>
                    <a:lnTo>
                      <a:pt x="89" y="245"/>
                    </a:lnTo>
                    <a:lnTo>
                      <a:pt x="105" y="216"/>
                    </a:lnTo>
                    <a:lnTo>
                      <a:pt x="113" y="189"/>
                    </a:lnTo>
                    <a:lnTo>
                      <a:pt x="110" y="163"/>
                    </a:lnTo>
                    <a:lnTo>
                      <a:pt x="107" y="144"/>
                    </a:lnTo>
                    <a:lnTo>
                      <a:pt x="113" y="123"/>
                    </a:lnTo>
                    <a:lnTo>
                      <a:pt x="116" y="103"/>
                    </a:lnTo>
                    <a:lnTo>
                      <a:pt x="101" y="67"/>
                    </a:lnTo>
                    <a:lnTo>
                      <a:pt x="97" y="47"/>
                    </a:lnTo>
                    <a:lnTo>
                      <a:pt x="85" y="32"/>
                    </a:lnTo>
                    <a:lnTo>
                      <a:pt x="58" y="11"/>
                    </a:lnTo>
                    <a:lnTo>
                      <a:pt x="46" y="27"/>
                    </a:lnTo>
                    <a:lnTo>
                      <a:pt x="0" y="53"/>
                    </a:lnTo>
                    <a:lnTo>
                      <a:pt x="3" y="44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9" name="Freeform 105"/>
              <p:cNvSpPr/>
              <p:nvPr/>
            </p:nvSpPr>
            <p:spPr bwMode="ltGray">
              <a:xfrm>
                <a:off x="5184" y="2633"/>
                <a:ext cx="313" cy="637"/>
              </a:xfrm>
              <a:custGeom>
                <a:cxnLst>
                  <a:cxn ang="0">
                    <a:pos x="294" y="14"/>
                  </a:cxn>
                  <a:cxn ang="0">
                    <a:pos x="292" y="0"/>
                  </a:cxn>
                  <a:cxn ang="0">
                    <a:pos x="269" y="5"/>
                  </a:cxn>
                  <a:cxn ang="0">
                    <a:pos x="256" y="23"/>
                  </a:cxn>
                  <a:cxn ang="0">
                    <a:pos x="8" y="139"/>
                  </a:cxn>
                  <a:cxn ang="0">
                    <a:pos x="229" y="56"/>
                  </a:cxn>
                  <a:cxn ang="0">
                    <a:pos x="232" y="71"/>
                  </a:cxn>
                  <a:cxn ang="0">
                    <a:pos x="124" y="172"/>
                  </a:cxn>
                  <a:cxn ang="0">
                    <a:pos x="258" y="92"/>
                  </a:cxn>
                  <a:cxn ang="0">
                    <a:pos x="241" y="125"/>
                  </a:cxn>
                  <a:cxn ang="0">
                    <a:pos x="198" y="179"/>
                  </a:cxn>
                  <a:cxn ang="0">
                    <a:pos x="67" y="325"/>
                  </a:cxn>
                  <a:cxn ang="0">
                    <a:pos x="73" y="313"/>
                  </a:cxn>
                  <a:cxn ang="0">
                    <a:pos x="158" y="223"/>
                  </a:cxn>
                  <a:cxn ang="0">
                    <a:pos x="225" y="152"/>
                  </a:cxn>
                  <a:cxn ang="0">
                    <a:pos x="256" y="119"/>
                  </a:cxn>
                  <a:cxn ang="0">
                    <a:pos x="261" y="130"/>
                  </a:cxn>
                  <a:cxn ang="0">
                    <a:pos x="225" y="175"/>
                  </a:cxn>
                  <a:cxn ang="0">
                    <a:pos x="172" y="235"/>
                  </a:cxn>
                  <a:cxn ang="0">
                    <a:pos x="241" y="152"/>
                  </a:cxn>
                  <a:cxn ang="0">
                    <a:pos x="261" y="130"/>
                  </a:cxn>
                  <a:cxn ang="0">
                    <a:pos x="264" y="155"/>
                  </a:cxn>
                  <a:cxn ang="0">
                    <a:pos x="241" y="197"/>
                  </a:cxn>
                  <a:cxn ang="0">
                    <a:pos x="172" y="253"/>
                  </a:cxn>
                  <a:cxn ang="0">
                    <a:pos x="114" y="303"/>
                  </a:cxn>
                  <a:cxn ang="0">
                    <a:pos x="182" y="251"/>
                  </a:cxn>
                  <a:cxn ang="0">
                    <a:pos x="251" y="191"/>
                  </a:cxn>
                  <a:cxn ang="0">
                    <a:pos x="248" y="211"/>
                  </a:cxn>
                  <a:cxn ang="0">
                    <a:pos x="251" y="247"/>
                  </a:cxn>
                  <a:cxn ang="0">
                    <a:pos x="240" y="264"/>
                  </a:cxn>
                  <a:cxn ang="0">
                    <a:pos x="184" y="315"/>
                  </a:cxn>
                  <a:cxn ang="0">
                    <a:pos x="77" y="397"/>
                  </a:cxn>
                  <a:cxn ang="0">
                    <a:pos x="93" y="379"/>
                  </a:cxn>
                  <a:cxn ang="0">
                    <a:pos x="225" y="280"/>
                  </a:cxn>
                  <a:cxn ang="0">
                    <a:pos x="266" y="237"/>
                  </a:cxn>
                  <a:cxn ang="0">
                    <a:pos x="161" y="365"/>
                  </a:cxn>
                  <a:cxn ang="0">
                    <a:pos x="265" y="276"/>
                  </a:cxn>
                  <a:cxn ang="0">
                    <a:pos x="262" y="312"/>
                  </a:cxn>
                  <a:cxn ang="0">
                    <a:pos x="210" y="397"/>
                  </a:cxn>
                  <a:cxn ang="0">
                    <a:pos x="120" y="457"/>
                  </a:cxn>
                  <a:cxn ang="0">
                    <a:pos x="36" y="512"/>
                  </a:cxn>
                  <a:cxn ang="0">
                    <a:pos x="162" y="435"/>
                  </a:cxn>
                  <a:cxn ang="0">
                    <a:pos x="214" y="391"/>
                  </a:cxn>
                  <a:cxn ang="0">
                    <a:pos x="261" y="326"/>
                  </a:cxn>
                  <a:cxn ang="0">
                    <a:pos x="256" y="355"/>
                  </a:cxn>
                  <a:cxn ang="0">
                    <a:pos x="253" y="384"/>
                  </a:cxn>
                  <a:cxn ang="0">
                    <a:pos x="256" y="412"/>
                  </a:cxn>
                  <a:cxn ang="0">
                    <a:pos x="210" y="467"/>
                  </a:cxn>
                  <a:cxn ang="0">
                    <a:pos x="123" y="518"/>
                  </a:cxn>
                  <a:cxn ang="0">
                    <a:pos x="128" y="513"/>
                  </a:cxn>
                  <a:cxn ang="0">
                    <a:pos x="236" y="446"/>
                  </a:cxn>
                  <a:cxn ang="0">
                    <a:pos x="230" y="463"/>
                  </a:cxn>
                  <a:cxn ang="0">
                    <a:pos x="236" y="473"/>
                  </a:cxn>
                  <a:cxn ang="0">
                    <a:pos x="241" y="490"/>
                  </a:cxn>
                  <a:cxn ang="0">
                    <a:pos x="188" y="541"/>
                  </a:cxn>
                  <a:cxn ang="0">
                    <a:pos x="130" y="551"/>
                  </a:cxn>
                  <a:cxn ang="0">
                    <a:pos x="236" y="506"/>
                  </a:cxn>
                  <a:cxn ang="0">
                    <a:pos x="230" y="532"/>
                  </a:cxn>
                  <a:cxn ang="0">
                    <a:pos x="237" y="546"/>
                  </a:cxn>
                  <a:cxn ang="0">
                    <a:pos x="114" y="636"/>
                  </a:cxn>
                  <a:cxn ang="0">
                    <a:pos x="230" y="568"/>
                  </a:cxn>
                  <a:cxn ang="0">
                    <a:pos x="255" y="543"/>
                  </a:cxn>
                  <a:cxn ang="0">
                    <a:pos x="270" y="520"/>
                  </a:cxn>
                </a:cxnLst>
                <a:rect l="0" t="0" r="r" b="b"/>
                <a:pathLst>
                  <a:path w="313" h="637">
                    <a:moveTo>
                      <a:pt x="289" y="48"/>
                    </a:moveTo>
                    <a:lnTo>
                      <a:pt x="294" y="14"/>
                    </a:lnTo>
                    <a:lnTo>
                      <a:pt x="312" y="11"/>
                    </a:lnTo>
                    <a:lnTo>
                      <a:pt x="292" y="0"/>
                    </a:lnTo>
                    <a:lnTo>
                      <a:pt x="283" y="1"/>
                    </a:lnTo>
                    <a:lnTo>
                      <a:pt x="269" y="5"/>
                    </a:lnTo>
                    <a:lnTo>
                      <a:pt x="269" y="15"/>
                    </a:lnTo>
                    <a:lnTo>
                      <a:pt x="256" y="23"/>
                    </a:lnTo>
                    <a:lnTo>
                      <a:pt x="151" y="113"/>
                    </a:lnTo>
                    <a:lnTo>
                      <a:pt x="8" y="139"/>
                    </a:lnTo>
                    <a:lnTo>
                      <a:pt x="150" y="112"/>
                    </a:lnTo>
                    <a:lnTo>
                      <a:pt x="229" y="56"/>
                    </a:lnTo>
                    <a:lnTo>
                      <a:pt x="256" y="48"/>
                    </a:lnTo>
                    <a:lnTo>
                      <a:pt x="232" y="71"/>
                    </a:lnTo>
                    <a:lnTo>
                      <a:pt x="256" y="74"/>
                    </a:lnTo>
                    <a:lnTo>
                      <a:pt x="124" y="172"/>
                    </a:lnTo>
                    <a:lnTo>
                      <a:pt x="214" y="110"/>
                    </a:lnTo>
                    <a:lnTo>
                      <a:pt x="258" y="92"/>
                    </a:lnTo>
                    <a:lnTo>
                      <a:pt x="256" y="106"/>
                    </a:lnTo>
                    <a:lnTo>
                      <a:pt x="241" y="125"/>
                    </a:lnTo>
                    <a:lnTo>
                      <a:pt x="229" y="142"/>
                    </a:lnTo>
                    <a:lnTo>
                      <a:pt x="198" y="179"/>
                    </a:lnTo>
                    <a:lnTo>
                      <a:pt x="141" y="247"/>
                    </a:lnTo>
                    <a:lnTo>
                      <a:pt x="67" y="325"/>
                    </a:lnTo>
                    <a:lnTo>
                      <a:pt x="9" y="379"/>
                    </a:lnTo>
                    <a:lnTo>
                      <a:pt x="73" y="313"/>
                    </a:lnTo>
                    <a:lnTo>
                      <a:pt x="110" y="273"/>
                    </a:lnTo>
                    <a:lnTo>
                      <a:pt x="158" y="223"/>
                    </a:lnTo>
                    <a:lnTo>
                      <a:pt x="183" y="191"/>
                    </a:lnTo>
                    <a:lnTo>
                      <a:pt x="225" y="152"/>
                    </a:lnTo>
                    <a:lnTo>
                      <a:pt x="241" y="136"/>
                    </a:lnTo>
                    <a:lnTo>
                      <a:pt x="256" y="119"/>
                    </a:lnTo>
                    <a:lnTo>
                      <a:pt x="248" y="122"/>
                    </a:lnTo>
                    <a:lnTo>
                      <a:pt x="261" y="130"/>
                    </a:lnTo>
                    <a:lnTo>
                      <a:pt x="246" y="142"/>
                    </a:lnTo>
                    <a:lnTo>
                      <a:pt x="225" y="175"/>
                    </a:lnTo>
                    <a:lnTo>
                      <a:pt x="201" y="210"/>
                    </a:lnTo>
                    <a:lnTo>
                      <a:pt x="172" y="235"/>
                    </a:lnTo>
                    <a:lnTo>
                      <a:pt x="219" y="179"/>
                    </a:lnTo>
                    <a:lnTo>
                      <a:pt x="241" y="152"/>
                    </a:lnTo>
                    <a:lnTo>
                      <a:pt x="256" y="130"/>
                    </a:lnTo>
                    <a:lnTo>
                      <a:pt x="261" y="130"/>
                    </a:lnTo>
                    <a:lnTo>
                      <a:pt x="250" y="164"/>
                    </a:lnTo>
                    <a:lnTo>
                      <a:pt x="264" y="155"/>
                    </a:lnTo>
                    <a:lnTo>
                      <a:pt x="256" y="175"/>
                    </a:lnTo>
                    <a:lnTo>
                      <a:pt x="241" y="197"/>
                    </a:lnTo>
                    <a:lnTo>
                      <a:pt x="210" y="230"/>
                    </a:lnTo>
                    <a:lnTo>
                      <a:pt x="172" y="253"/>
                    </a:lnTo>
                    <a:lnTo>
                      <a:pt x="141" y="280"/>
                    </a:lnTo>
                    <a:lnTo>
                      <a:pt x="114" y="303"/>
                    </a:lnTo>
                    <a:lnTo>
                      <a:pt x="130" y="292"/>
                    </a:lnTo>
                    <a:lnTo>
                      <a:pt x="182" y="251"/>
                    </a:lnTo>
                    <a:lnTo>
                      <a:pt x="241" y="202"/>
                    </a:lnTo>
                    <a:lnTo>
                      <a:pt x="251" y="191"/>
                    </a:lnTo>
                    <a:lnTo>
                      <a:pt x="261" y="175"/>
                    </a:lnTo>
                    <a:lnTo>
                      <a:pt x="248" y="211"/>
                    </a:lnTo>
                    <a:lnTo>
                      <a:pt x="270" y="198"/>
                    </a:lnTo>
                    <a:lnTo>
                      <a:pt x="251" y="247"/>
                    </a:lnTo>
                    <a:lnTo>
                      <a:pt x="246" y="257"/>
                    </a:lnTo>
                    <a:lnTo>
                      <a:pt x="240" y="264"/>
                    </a:lnTo>
                    <a:lnTo>
                      <a:pt x="213" y="290"/>
                    </a:lnTo>
                    <a:lnTo>
                      <a:pt x="184" y="315"/>
                    </a:lnTo>
                    <a:lnTo>
                      <a:pt x="129" y="358"/>
                    </a:lnTo>
                    <a:lnTo>
                      <a:pt x="77" y="397"/>
                    </a:lnTo>
                    <a:lnTo>
                      <a:pt x="0" y="451"/>
                    </a:lnTo>
                    <a:lnTo>
                      <a:pt x="93" y="379"/>
                    </a:lnTo>
                    <a:lnTo>
                      <a:pt x="188" y="307"/>
                    </a:lnTo>
                    <a:lnTo>
                      <a:pt x="225" y="280"/>
                    </a:lnTo>
                    <a:lnTo>
                      <a:pt x="248" y="250"/>
                    </a:lnTo>
                    <a:lnTo>
                      <a:pt x="266" y="237"/>
                    </a:lnTo>
                    <a:lnTo>
                      <a:pt x="269" y="238"/>
                    </a:lnTo>
                    <a:lnTo>
                      <a:pt x="161" y="365"/>
                    </a:lnTo>
                    <a:lnTo>
                      <a:pt x="244" y="279"/>
                    </a:lnTo>
                    <a:lnTo>
                      <a:pt x="265" y="276"/>
                    </a:lnTo>
                    <a:lnTo>
                      <a:pt x="241" y="322"/>
                    </a:lnTo>
                    <a:lnTo>
                      <a:pt x="262" y="312"/>
                    </a:lnTo>
                    <a:lnTo>
                      <a:pt x="230" y="364"/>
                    </a:lnTo>
                    <a:lnTo>
                      <a:pt x="210" y="397"/>
                    </a:lnTo>
                    <a:lnTo>
                      <a:pt x="172" y="424"/>
                    </a:lnTo>
                    <a:lnTo>
                      <a:pt x="120" y="457"/>
                    </a:lnTo>
                    <a:lnTo>
                      <a:pt x="73" y="490"/>
                    </a:lnTo>
                    <a:lnTo>
                      <a:pt x="36" y="512"/>
                    </a:lnTo>
                    <a:lnTo>
                      <a:pt x="9" y="523"/>
                    </a:lnTo>
                    <a:lnTo>
                      <a:pt x="162" y="435"/>
                    </a:lnTo>
                    <a:lnTo>
                      <a:pt x="197" y="410"/>
                    </a:lnTo>
                    <a:lnTo>
                      <a:pt x="214" y="391"/>
                    </a:lnTo>
                    <a:lnTo>
                      <a:pt x="238" y="358"/>
                    </a:lnTo>
                    <a:lnTo>
                      <a:pt x="261" y="326"/>
                    </a:lnTo>
                    <a:lnTo>
                      <a:pt x="237" y="371"/>
                    </a:lnTo>
                    <a:lnTo>
                      <a:pt x="256" y="355"/>
                    </a:lnTo>
                    <a:lnTo>
                      <a:pt x="236" y="392"/>
                    </a:lnTo>
                    <a:lnTo>
                      <a:pt x="253" y="384"/>
                    </a:lnTo>
                    <a:lnTo>
                      <a:pt x="234" y="427"/>
                    </a:lnTo>
                    <a:lnTo>
                      <a:pt x="256" y="412"/>
                    </a:lnTo>
                    <a:lnTo>
                      <a:pt x="236" y="435"/>
                    </a:lnTo>
                    <a:lnTo>
                      <a:pt x="210" y="467"/>
                    </a:lnTo>
                    <a:lnTo>
                      <a:pt x="188" y="477"/>
                    </a:lnTo>
                    <a:lnTo>
                      <a:pt x="123" y="518"/>
                    </a:lnTo>
                    <a:lnTo>
                      <a:pt x="63" y="541"/>
                    </a:lnTo>
                    <a:lnTo>
                      <a:pt x="128" y="513"/>
                    </a:lnTo>
                    <a:lnTo>
                      <a:pt x="183" y="479"/>
                    </a:lnTo>
                    <a:lnTo>
                      <a:pt x="236" y="446"/>
                    </a:lnTo>
                    <a:lnTo>
                      <a:pt x="251" y="430"/>
                    </a:lnTo>
                    <a:lnTo>
                      <a:pt x="230" y="463"/>
                    </a:lnTo>
                    <a:lnTo>
                      <a:pt x="246" y="457"/>
                    </a:lnTo>
                    <a:lnTo>
                      <a:pt x="236" y="473"/>
                    </a:lnTo>
                    <a:lnTo>
                      <a:pt x="230" y="496"/>
                    </a:lnTo>
                    <a:lnTo>
                      <a:pt x="241" y="490"/>
                    </a:lnTo>
                    <a:lnTo>
                      <a:pt x="227" y="509"/>
                    </a:lnTo>
                    <a:lnTo>
                      <a:pt x="188" y="541"/>
                    </a:lnTo>
                    <a:lnTo>
                      <a:pt x="162" y="545"/>
                    </a:lnTo>
                    <a:lnTo>
                      <a:pt x="130" y="551"/>
                    </a:lnTo>
                    <a:lnTo>
                      <a:pt x="193" y="535"/>
                    </a:lnTo>
                    <a:lnTo>
                      <a:pt x="236" y="506"/>
                    </a:lnTo>
                    <a:lnTo>
                      <a:pt x="246" y="484"/>
                    </a:lnTo>
                    <a:lnTo>
                      <a:pt x="230" y="532"/>
                    </a:lnTo>
                    <a:lnTo>
                      <a:pt x="248" y="520"/>
                    </a:lnTo>
                    <a:lnTo>
                      <a:pt x="237" y="546"/>
                    </a:lnTo>
                    <a:lnTo>
                      <a:pt x="219" y="581"/>
                    </a:lnTo>
                    <a:lnTo>
                      <a:pt x="114" y="636"/>
                    </a:lnTo>
                    <a:lnTo>
                      <a:pt x="220" y="585"/>
                    </a:lnTo>
                    <a:lnTo>
                      <a:pt x="230" y="568"/>
                    </a:lnTo>
                    <a:lnTo>
                      <a:pt x="237" y="556"/>
                    </a:lnTo>
                    <a:lnTo>
                      <a:pt x="255" y="543"/>
                    </a:lnTo>
                    <a:lnTo>
                      <a:pt x="266" y="569"/>
                    </a:lnTo>
                    <a:lnTo>
                      <a:pt x="270" y="520"/>
                    </a:lnTo>
                    <a:lnTo>
                      <a:pt x="289" y="48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30" name="Freeform 106"/>
              <p:cNvSpPr/>
              <p:nvPr/>
            </p:nvSpPr>
            <p:spPr bwMode="ltGray">
              <a:xfrm>
                <a:off x="4701" y="3326"/>
                <a:ext cx="277" cy="472"/>
              </a:xfrm>
              <a:custGeom>
                <a:cxnLst>
                  <a:cxn ang="0">
                    <a:pos x="126" y="12"/>
                  </a:cxn>
                  <a:cxn ang="0">
                    <a:pos x="19" y="21"/>
                  </a:cxn>
                  <a:cxn ang="0">
                    <a:pos x="118" y="21"/>
                  </a:cxn>
                  <a:cxn ang="0">
                    <a:pos x="102" y="41"/>
                  </a:cxn>
                  <a:cxn ang="0">
                    <a:pos x="102" y="50"/>
                  </a:cxn>
                  <a:cxn ang="0">
                    <a:pos x="54" y="70"/>
                  </a:cxn>
                  <a:cxn ang="0">
                    <a:pos x="90" y="63"/>
                  </a:cxn>
                  <a:cxn ang="0">
                    <a:pos x="90" y="74"/>
                  </a:cxn>
                  <a:cxn ang="0">
                    <a:pos x="98" y="79"/>
                  </a:cxn>
                  <a:cxn ang="0">
                    <a:pos x="11" y="128"/>
                  </a:cxn>
                  <a:cxn ang="0">
                    <a:pos x="94" y="103"/>
                  </a:cxn>
                  <a:cxn ang="0">
                    <a:pos x="74" y="136"/>
                  </a:cxn>
                  <a:cxn ang="0">
                    <a:pos x="11" y="157"/>
                  </a:cxn>
                  <a:cxn ang="0">
                    <a:pos x="78" y="141"/>
                  </a:cxn>
                  <a:cxn ang="0">
                    <a:pos x="27" y="178"/>
                  </a:cxn>
                  <a:cxn ang="0">
                    <a:pos x="58" y="161"/>
                  </a:cxn>
                  <a:cxn ang="0">
                    <a:pos x="78" y="157"/>
                  </a:cxn>
                  <a:cxn ang="0">
                    <a:pos x="78" y="169"/>
                  </a:cxn>
                  <a:cxn ang="0">
                    <a:pos x="66" y="194"/>
                  </a:cxn>
                  <a:cxn ang="0">
                    <a:pos x="7" y="223"/>
                  </a:cxn>
                  <a:cxn ang="0">
                    <a:pos x="74" y="198"/>
                  </a:cxn>
                  <a:cxn ang="0">
                    <a:pos x="62" y="231"/>
                  </a:cxn>
                  <a:cxn ang="0">
                    <a:pos x="47" y="252"/>
                  </a:cxn>
                  <a:cxn ang="0">
                    <a:pos x="54" y="252"/>
                  </a:cxn>
                  <a:cxn ang="0">
                    <a:pos x="54" y="265"/>
                  </a:cxn>
                  <a:cxn ang="0">
                    <a:pos x="11" y="293"/>
                  </a:cxn>
                  <a:cxn ang="0">
                    <a:pos x="47" y="289"/>
                  </a:cxn>
                  <a:cxn ang="0">
                    <a:pos x="47" y="293"/>
                  </a:cxn>
                  <a:cxn ang="0">
                    <a:pos x="51" y="306"/>
                  </a:cxn>
                  <a:cxn ang="0">
                    <a:pos x="42" y="331"/>
                  </a:cxn>
                  <a:cxn ang="0">
                    <a:pos x="51" y="342"/>
                  </a:cxn>
                  <a:cxn ang="0">
                    <a:pos x="54" y="397"/>
                  </a:cxn>
                  <a:cxn ang="0">
                    <a:pos x="62" y="331"/>
                  </a:cxn>
                  <a:cxn ang="0">
                    <a:pos x="129" y="471"/>
                  </a:cxn>
                  <a:cxn ang="0">
                    <a:pos x="90" y="306"/>
                  </a:cxn>
                  <a:cxn ang="0">
                    <a:pos x="90" y="302"/>
                  </a:cxn>
                  <a:cxn ang="0">
                    <a:pos x="94" y="289"/>
                  </a:cxn>
                  <a:cxn ang="0">
                    <a:pos x="149" y="371"/>
                  </a:cxn>
                  <a:cxn ang="0">
                    <a:pos x="113" y="326"/>
                  </a:cxn>
                  <a:cxn ang="0">
                    <a:pos x="102" y="252"/>
                  </a:cxn>
                  <a:cxn ang="0">
                    <a:pos x="105" y="231"/>
                  </a:cxn>
                  <a:cxn ang="0">
                    <a:pos x="126" y="280"/>
                  </a:cxn>
                  <a:cxn ang="0">
                    <a:pos x="113" y="205"/>
                  </a:cxn>
                  <a:cxn ang="0">
                    <a:pos x="134" y="194"/>
                  </a:cxn>
                  <a:cxn ang="0">
                    <a:pos x="149" y="244"/>
                  </a:cxn>
                  <a:cxn ang="0">
                    <a:pos x="129" y="157"/>
                  </a:cxn>
                  <a:cxn ang="0">
                    <a:pos x="134" y="148"/>
                  </a:cxn>
                  <a:cxn ang="0">
                    <a:pos x="138" y="108"/>
                  </a:cxn>
                  <a:cxn ang="0">
                    <a:pos x="156" y="112"/>
                  </a:cxn>
                  <a:cxn ang="0">
                    <a:pos x="228" y="218"/>
                  </a:cxn>
                  <a:cxn ang="0">
                    <a:pos x="177" y="157"/>
                  </a:cxn>
                  <a:cxn ang="0">
                    <a:pos x="149" y="70"/>
                  </a:cxn>
                  <a:cxn ang="0">
                    <a:pos x="156" y="54"/>
                  </a:cxn>
                  <a:cxn ang="0">
                    <a:pos x="192" y="103"/>
                  </a:cxn>
                  <a:cxn ang="0">
                    <a:pos x="185" y="99"/>
                  </a:cxn>
                  <a:cxn ang="0">
                    <a:pos x="169" y="33"/>
                  </a:cxn>
                  <a:cxn ang="0">
                    <a:pos x="212" y="99"/>
                  </a:cxn>
                  <a:cxn ang="0">
                    <a:pos x="184" y="66"/>
                  </a:cxn>
                  <a:cxn ang="0">
                    <a:pos x="162" y="4"/>
                  </a:cxn>
                </a:cxnLst>
                <a:rect l="0" t="0" r="r" b="b"/>
                <a:pathLst>
                  <a:path w="277" h="472">
                    <a:moveTo>
                      <a:pt x="155" y="5"/>
                    </a:moveTo>
                    <a:lnTo>
                      <a:pt x="138" y="0"/>
                    </a:lnTo>
                    <a:lnTo>
                      <a:pt x="126" y="12"/>
                    </a:lnTo>
                    <a:lnTo>
                      <a:pt x="113" y="17"/>
                    </a:lnTo>
                    <a:lnTo>
                      <a:pt x="86" y="21"/>
                    </a:lnTo>
                    <a:lnTo>
                      <a:pt x="19" y="21"/>
                    </a:lnTo>
                    <a:lnTo>
                      <a:pt x="86" y="24"/>
                    </a:lnTo>
                    <a:lnTo>
                      <a:pt x="105" y="17"/>
                    </a:lnTo>
                    <a:lnTo>
                      <a:pt x="118" y="21"/>
                    </a:lnTo>
                    <a:lnTo>
                      <a:pt x="102" y="28"/>
                    </a:lnTo>
                    <a:lnTo>
                      <a:pt x="113" y="28"/>
                    </a:lnTo>
                    <a:lnTo>
                      <a:pt x="102" y="41"/>
                    </a:lnTo>
                    <a:lnTo>
                      <a:pt x="15" y="112"/>
                    </a:lnTo>
                    <a:lnTo>
                      <a:pt x="105" y="41"/>
                    </a:lnTo>
                    <a:lnTo>
                      <a:pt x="102" y="50"/>
                    </a:lnTo>
                    <a:lnTo>
                      <a:pt x="90" y="63"/>
                    </a:lnTo>
                    <a:lnTo>
                      <a:pt x="78" y="66"/>
                    </a:lnTo>
                    <a:lnTo>
                      <a:pt x="54" y="70"/>
                    </a:lnTo>
                    <a:lnTo>
                      <a:pt x="15" y="63"/>
                    </a:lnTo>
                    <a:lnTo>
                      <a:pt x="78" y="70"/>
                    </a:lnTo>
                    <a:lnTo>
                      <a:pt x="90" y="63"/>
                    </a:lnTo>
                    <a:lnTo>
                      <a:pt x="102" y="57"/>
                    </a:lnTo>
                    <a:lnTo>
                      <a:pt x="98" y="70"/>
                    </a:lnTo>
                    <a:lnTo>
                      <a:pt x="90" y="74"/>
                    </a:lnTo>
                    <a:lnTo>
                      <a:pt x="11" y="115"/>
                    </a:lnTo>
                    <a:lnTo>
                      <a:pt x="90" y="79"/>
                    </a:lnTo>
                    <a:lnTo>
                      <a:pt x="98" y="79"/>
                    </a:lnTo>
                    <a:lnTo>
                      <a:pt x="90" y="90"/>
                    </a:lnTo>
                    <a:lnTo>
                      <a:pt x="78" y="103"/>
                    </a:lnTo>
                    <a:lnTo>
                      <a:pt x="11" y="128"/>
                    </a:lnTo>
                    <a:lnTo>
                      <a:pt x="86" y="99"/>
                    </a:lnTo>
                    <a:lnTo>
                      <a:pt x="90" y="99"/>
                    </a:lnTo>
                    <a:lnTo>
                      <a:pt x="94" y="103"/>
                    </a:lnTo>
                    <a:lnTo>
                      <a:pt x="78" y="119"/>
                    </a:lnTo>
                    <a:lnTo>
                      <a:pt x="94" y="115"/>
                    </a:lnTo>
                    <a:lnTo>
                      <a:pt x="74" y="136"/>
                    </a:lnTo>
                    <a:lnTo>
                      <a:pt x="58" y="148"/>
                    </a:lnTo>
                    <a:lnTo>
                      <a:pt x="27" y="157"/>
                    </a:lnTo>
                    <a:lnTo>
                      <a:pt x="11" y="157"/>
                    </a:lnTo>
                    <a:lnTo>
                      <a:pt x="38" y="154"/>
                    </a:lnTo>
                    <a:lnTo>
                      <a:pt x="70" y="144"/>
                    </a:lnTo>
                    <a:lnTo>
                      <a:pt x="78" y="141"/>
                    </a:lnTo>
                    <a:lnTo>
                      <a:pt x="70" y="154"/>
                    </a:lnTo>
                    <a:lnTo>
                      <a:pt x="54" y="169"/>
                    </a:lnTo>
                    <a:lnTo>
                      <a:pt x="27" y="178"/>
                    </a:lnTo>
                    <a:lnTo>
                      <a:pt x="0" y="185"/>
                    </a:lnTo>
                    <a:lnTo>
                      <a:pt x="34" y="174"/>
                    </a:lnTo>
                    <a:lnTo>
                      <a:pt x="58" y="161"/>
                    </a:lnTo>
                    <a:lnTo>
                      <a:pt x="78" y="148"/>
                    </a:lnTo>
                    <a:lnTo>
                      <a:pt x="82" y="144"/>
                    </a:lnTo>
                    <a:lnTo>
                      <a:pt x="78" y="157"/>
                    </a:lnTo>
                    <a:lnTo>
                      <a:pt x="86" y="154"/>
                    </a:lnTo>
                    <a:lnTo>
                      <a:pt x="94" y="157"/>
                    </a:lnTo>
                    <a:lnTo>
                      <a:pt x="78" y="169"/>
                    </a:lnTo>
                    <a:lnTo>
                      <a:pt x="78" y="178"/>
                    </a:lnTo>
                    <a:lnTo>
                      <a:pt x="58" y="194"/>
                    </a:lnTo>
                    <a:lnTo>
                      <a:pt x="66" y="194"/>
                    </a:lnTo>
                    <a:lnTo>
                      <a:pt x="58" y="203"/>
                    </a:lnTo>
                    <a:lnTo>
                      <a:pt x="31" y="218"/>
                    </a:lnTo>
                    <a:lnTo>
                      <a:pt x="7" y="223"/>
                    </a:lnTo>
                    <a:lnTo>
                      <a:pt x="42" y="214"/>
                    </a:lnTo>
                    <a:lnTo>
                      <a:pt x="62" y="203"/>
                    </a:lnTo>
                    <a:lnTo>
                      <a:pt x="74" y="198"/>
                    </a:lnTo>
                    <a:lnTo>
                      <a:pt x="74" y="210"/>
                    </a:lnTo>
                    <a:lnTo>
                      <a:pt x="74" y="214"/>
                    </a:lnTo>
                    <a:lnTo>
                      <a:pt x="62" y="231"/>
                    </a:lnTo>
                    <a:lnTo>
                      <a:pt x="51" y="244"/>
                    </a:lnTo>
                    <a:lnTo>
                      <a:pt x="58" y="244"/>
                    </a:lnTo>
                    <a:lnTo>
                      <a:pt x="47" y="252"/>
                    </a:lnTo>
                    <a:lnTo>
                      <a:pt x="7" y="273"/>
                    </a:lnTo>
                    <a:lnTo>
                      <a:pt x="34" y="260"/>
                    </a:lnTo>
                    <a:lnTo>
                      <a:pt x="54" y="252"/>
                    </a:lnTo>
                    <a:lnTo>
                      <a:pt x="54" y="265"/>
                    </a:lnTo>
                    <a:lnTo>
                      <a:pt x="42" y="267"/>
                    </a:lnTo>
                    <a:lnTo>
                      <a:pt x="54" y="265"/>
                    </a:lnTo>
                    <a:lnTo>
                      <a:pt x="54" y="273"/>
                    </a:lnTo>
                    <a:lnTo>
                      <a:pt x="47" y="280"/>
                    </a:lnTo>
                    <a:lnTo>
                      <a:pt x="11" y="293"/>
                    </a:lnTo>
                    <a:lnTo>
                      <a:pt x="42" y="280"/>
                    </a:lnTo>
                    <a:lnTo>
                      <a:pt x="42" y="285"/>
                    </a:lnTo>
                    <a:lnTo>
                      <a:pt x="47" y="289"/>
                    </a:lnTo>
                    <a:lnTo>
                      <a:pt x="11" y="318"/>
                    </a:lnTo>
                    <a:lnTo>
                      <a:pt x="38" y="296"/>
                    </a:lnTo>
                    <a:lnTo>
                      <a:pt x="47" y="293"/>
                    </a:lnTo>
                    <a:lnTo>
                      <a:pt x="51" y="302"/>
                    </a:lnTo>
                    <a:lnTo>
                      <a:pt x="42" y="309"/>
                    </a:lnTo>
                    <a:lnTo>
                      <a:pt x="51" y="306"/>
                    </a:lnTo>
                    <a:lnTo>
                      <a:pt x="42" y="331"/>
                    </a:lnTo>
                    <a:lnTo>
                      <a:pt x="7" y="358"/>
                    </a:lnTo>
                    <a:lnTo>
                      <a:pt x="42" y="331"/>
                    </a:lnTo>
                    <a:lnTo>
                      <a:pt x="38" y="342"/>
                    </a:lnTo>
                    <a:lnTo>
                      <a:pt x="51" y="331"/>
                    </a:lnTo>
                    <a:lnTo>
                      <a:pt x="51" y="342"/>
                    </a:lnTo>
                    <a:lnTo>
                      <a:pt x="54" y="400"/>
                    </a:lnTo>
                    <a:lnTo>
                      <a:pt x="90" y="471"/>
                    </a:lnTo>
                    <a:lnTo>
                      <a:pt x="54" y="397"/>
                    </a:lnTo>
                    <a:lnTo>
                      <a:pt x="54" y="368"/>
                    </a:lnTo>
                    <a:lnTo>
                      <a:pt x="58" y="347"/>
                    </a:lnTo>
                    <a:lnTo>
                      <a:pt x="62" y="331"/>
                    </a:lnTo>
                    <a:lnTo>
                      <a:pt x="70" y="302"/>
                    </a:lnTo>
                    <a:lnTo>
                      <a:pt x="78" y="314"/>
                    </a:lnTo>
                    <a:lnTo>
                      <a:pt x="129" y="471"/>
                    </a:lnTo>
                    <a:lnTo>
                      <a:pt x="82" y="314"/>
                    </a:lnTo>
                    <a:lnTo>
                      <a:pt x="82" y="296"/>
                    </a:lnTo>
                    <a:lnTo>
                      <a:pt x="90" y="306"/>
                    </a:lnTo>
                    <a:lnTo>
                      <a:pt x="98" y="459"/>
                    </a:lnTo>
                    <a:lnTo>
                      <a:pt x="94" y="326"/>
                    </a:lnTo>
                    <a:lnTo>
                      <a:pt x="90" y="302"/>
                    </a:lnTo>
                    <a:lnTo>
                      <a:pt x="86" y="293"/>
                    </a:lnTo>
                    <a:lnTo>
                      <a:pt x="90" y="273"/>
                    </a:lnTo>
                    <a:lnTo>
                      <a:pt x="94" y="289"/>
                    </a:lnTo>
                    <a:lnTo>
                      <a:pt x="105" y="322"/>
                    </a:lnTo>
                    <a:lnTo>
                      <a:pt x="118" y="342"/>
                    </a:lnTo>
                    <a:lnTo>
                      <a:pt x="149" y="371"/>
                    </a:lnTo>
                    <a:lnTo>
                      <a:pt x="216" y="426"/>
                    </a:lnTo>
                    <a:lnTo>
                      <a:pt x="129" y="347"/>
                    </a:lnTo>
                    <a:lnTo>
                      <a:pt x="113" y="326"/>
                    </a:lnTo>
                    <a:lnTo>
                      <a:pt x="105" y="314"/>
                    </a:lnTo>
                    <a:lnTo>
                      <a:pt x="98" y="296"/>
                    </a:lnTo>
                    <a:lnTo>
                      <a:pt x="102" y="252"/>
                    </a:lnTo>
                    <a:lnTo>
                      <a:pt x="105" y="265"/>
                    </a:lnTo>
                    <a:lnTo>
                      <a:pt x="105" y="239"/>
                    </a:lnTo>
                    <a:lnTo>
                      <a:pt x="105" y="231"/>
                    </a:lnTo>
                    <a:lnTo>
                      <a:pt x="113" y="252"/>
                    </a:lnTo>
                    <a:lnTo>
                      <a:pt x="189" y="404"/>
                    </a:lnTo>
                    <a:lnTo>
                      <a:pt x="126" y="280"/>
                    </a:lnTo>
                    <a:lnTo>
                      <a:pt x="118" y="267"/>
                    </a:lnTo>
                    <a:lnTo>
                      <a:pt x="113" y="252"/>
                    </a:lnTo>
                    <a:lnTo>
                      <a:pt x="113" y="205"/>
                    </a:lnTo>
                    <a:lnTo>
                      <a:pt x="118" y="210"/>
                    </a:lnTo>
                    <a:lnTo>
                      <a:pt x="121" y="185"/>
                    </a:lnTo>
                    <a:lnTo>
                      <a:pt x="134" y="194"/>
                    </a:lnTo>
                    <a:lnTo>
                      <a:pt x="192" y="364"/>
                    </a:lnTo>
                    <a:lnTo>
                      <a:pt x="161" y="280"/>
                    </a:lnTo>
                    <a:lnTo>
                      <a:pt x="149" y="244"/>
                    </a:lnTo>
                    <a:lnTo>
                      <a:pt x="134" y="210"/>
                    </a:lnTo>
                    <a:lnTo>
                      <a:pt x="134" y="190"/>
                    </a:lnTo>
                    <a:lnTo>
                      <a:pt x="129" y="157"/>
                    </a:lnTo>
                    <a:lnTo>
                      <a:pt x="138" y="161"/>
                    </a:lnTo>
                    <a:lnTo>
                      <a:pt x="169" y="331"/>
                    </a:lnTo>
                    <a:lnTo>
                      <a:pt x="134" y="148"/>
                    </a:lnTo>
                    <a:lnTo>
                      <a:pt x="134" y="132"/>
                    </a:lnTo>
                    <a:lnTo>
                      <a:pt x="138" y="144"/>
                    </a:lnTo>
                    <a:lnTo>
                      <a:pt x="138" y="108"/>
                    </a:lnTo>
                    <a:lnTo>
                      <a:pt x="145" y="119"/>
                    </a:lnTo>
                    <a:lnTo>
                      <a:pt x="145" y="99"/>
                    </a:lnTo>
                    <a:lnTo>
                      <a:pt x="156" y="112"/>
                    </a:lnTo>
                    <a:lnTo>
                      <a:pt x="173" y="154"/>
                    </a:lnTo>
                    <a:lnTo>
                      <a:pt x="192" y="178"/>
                    </a:lnTo>
                    <a:lnTo>
                      <a:pt x="228" y="218"/>
                    </a:lnTo>
                    <a:lnTo>
                      <a:pt x="248" y="256"/>
                    </a:lnTo>
                    <a:lnTo>
                      <a:pt x="192" y="178"/>
                    </a:lnTo>
                    <a:lnTo>
                      <a:pt x="177" y="157"/>
                    </a:lnTo>
                    <a:lnTo>
                      <a:pt x="161" y="128"/>
                    </a:lnTo>
                    <a:lnTo>
                      <a:pt x="156" y="108"/>
                    </a:lnTo>
                    <a:lnTo>
                      <a:pt x="149" y="70"/>
                    </a:lnTo>
                    <a:lnTo>
                      <a:pt x="153" y="74"/>
                    </a:lnTo>
                    <a:lnTo>
                      <a:pt x="161" y="70"/>
                    </a:lnTo>
                    <a:lnTo>
                      <a:pt x="156" y="54"/>
                    </a:lnTo>
                    <a:lnTo>
                      <a:pt x="164" y="70"/>
                    </a:lnTo>
                    <a:lnTo>
                      <a:pt x="173" y="86"/>
                    </a:lnTo>
                    <a:lnTo>
                      <a:pt x="192" y="103"/>
                    </a:lnTo>
                    <a:lnTo>
                      <a:pt x="221" y="119"/>
                    </a:lnTo>
                    <a:lnTo>
                      <a:pt x="276" y="161"/>
                    </a:lnTo>
                    <a:lnTo>
                      <a:pt x="185" y="99"/>
                    </a:lnTo>
                    <a:lnTo>
                      <a:pt x="173" y="82"/>
                    </a:lnTo>
                    <a:lnTo>
                      <a:pt x="169" y="74"/>
                    </a:lnTo>
                    <a:lnTo>
                      <a:pt x="169" y="33"/>
                    </a:lnTo>
                    <a:lnTo>
                      <a:pt x="177" y="46"/>
                    </a:lnTo>
                    <a:lnTo>
                      <a:pt x="189" y="66"/>
                    </a:lnTo>
                    <a:lnTo>
                      <a:pt x="212" y="99"/>
                    </a:lnTo>
                    <a:lnTo>
                      <a:pt x="244" y="132"/>
                    </a:lnTo>
                    <a:lnTo>
                      <a:pt x="251" y="148"/>
                    </a:lnTo>
                    <a:lnTo>
                      <a:pt x="184" y="66"/>
                    </a:lnTo>
                    <a:lnTo>
                      <a:pt x="177" y="37"/>
                    </a:lnTo>
                    <a:lnTo>
                      <a:pt x="181" y="17"/>
                    </a:lnTo>
                    <a:lnTo>
                      <a:pt x="162" y="4"/>
                    </a:lnTo>
                    <a:lnTo>
                      <a:pt x="155" y="5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31" name="Freeform 107"/>
              <p:cNvSpPr/>
              <p:nvPr/>
            </p:nvSpPr>
            <p:spPr bwMode="ltGray">
              <a:xfrm>
                <a:off x="4891" y="3391"/>
                <a:ext cx="229" cy="448"/>
              </a:xfrm>
              <a:custGeom>
                <a:cxnLst>
                  <a:cxn ang="0">
                    <a:pos x="225" y="68"/>
                  </a:cxn>
                  <a:cxn ang="0">
                    <a:pos x="208" y="40"/>
                  </a:cxn>
                  <a:cxn ang="0">
                    <a:pos x="201" y="28"/>
                  </a:cxn>
                  <a:cxn ang="0">
                    <a:pos x="184" y="18"/>
                  </a:cxn>
                  <a:cxn ang="0">
                    <a:pos x="169" y="10"/>
                  </a:cxn>
                  <a:cxn ang="0">
                    <a:pos x="147" y="1"/>
                  </a:cxn>
                  <a:cxn ang="0">
                    <a:pos x="129" y="0"/>
                  </a:cxn>
                  <a:cxn ang="0">
                    <a:pos x="113" y="4"/>
                  </a:cxn>
                  <a:cxn ang="0">
                    <a:pos x="93" y="8"/>
                  </a:cxn>
                  <a:cxn ang="0">
                    <a:pos x="72" y="17"/>
                  </a:cxn>
                  <a:cxn ang="0">
                    <a:pos x="58" y="33"/>
                  </a:cxn>
                  <a:cxn ang="0">
                    <a:pos x="45" y="57"/>
                  </a:cxn>
                  <a:cxn ang="0">
                    <a:pos x="32" y="76"/>
                  </a:cxn>
                  <a:cxn ang="0">
                    <a:pos x="21" y="94"/>
                  </a:cxn>
                  <a:cxn ang="0">
                    <a:pos x="8" y="120"/>
                  </a:cxn>
                  <a:cxn ang="0">
                    <a:pos x="0" y="173"/>
                  </a:cxn>
                  <a:cxn ang="0">
                    <a:pos x="2" y="215"/>
                  </a:cxn>
                  <a:cxn ang="0">
                    <a:pos x="13" y="274"/>
                  </a:cxn>
                  <a:cxn ang="0">
                    <a:pos x="32" y="324"/>
                  </a:cxn>
                  <a:cxn ang="0">
                    <a:pos x="72" y="447"/>
                  </a:cxn>
                  <a:cxn ang="0">
                    <a:pos x="57" y="316"/>
                  </a:cxn>
                  <a:cxn ang="0">
                    <a:pos x="48" y="271"/>
                  </a:cxn>
                  <a:cxn ang="0">
                    <a:pos x="42" y="231"/>
                  </a:cxn>
                  <a:cxn ang="0">
                    <a:pos x="40" y="189"/>
                  </a:cxn>
                  <a:cxn ang="0">
                    <a:pos x="45" y="142"/>
                  </a:cxn>
                  <a:cxn ang="0">
                    <a:pos x="50" y="106"/>
                  </a:cxn>
                  <a:cxn ang="0">
                    <a:pos x="61" y="61"/>
                  </a:cxn>
                  <a:cxn ang="0">
                    <a:pos x="78" y="40"/>
                  </a:cxn>
                  <a:cxn ang="0">
                    <a:pos x="99" y="31"/>
                  </a:cxn>
                  <a:cxn ang="0">
                    <a:pos x="155" y="27"/>
                  </a:cxn>
                  <a:cxn ang="0">
                    <a:pos x="190" y="41"/>
                  </a:cxn>
                  <a:cxn ang="0">
                    <a:pos x="228" y="74"/>
                  </a:cxn>
                  <a:cxn ang="0">
                    <a:pos x="225" y="68"/>
                  </a:cxn>
                </a:cxnLst>
                <a:rect l="0" t="0" r="r" b="b"/>
                <a:pathLst>
                  <a:path w="229" h="448">
                    <a:moveTo>
                      <a:pt x="225" y="68"/>
                    </a:moveTo>
                    <a:lnTo>
                      <a:pt x="208" y="40"/>
                    </a:lnTo>
                    <a:lnTo>
                      <a:pt x="201" y="28"/>
                    </a:lnTo>
                    <a:lnTo>
                      <a:pt x="184" y="18"/>
                    </a:lnTo>
                    <a:lnTo>
                      <a:pt x="169" y="10"/>
                    </a:lnTo>
                    <a:lnTo>
                      <a:pt x="147" y="1"/>
                    </a:lnTo>
                    <a:lnTo>
                      <a:pt x="129" y="0"/>
                    </a:lnTo>
                    <a:lnTo>
                      <a:pt x="113" y="4"/>
                    </a:lnTo>
                    <a:lnTo>
                      <a:pt x="93" y="8"/>
                    </a:lnTo>
                    <a:lnTo>
                      <a:pt x="72" y="17"/>
                    </a:lnTo>
                    <a:lnTo>
                      <a:pt x="58" y="33"/>
                    </a:lnTo>
                    <a:lnTo>
                      <a:pt x="45" y="57"/>
                    </a:lnTo>
                    <a:lnTo>
                      <a:pt x="32" y="76"/>
                    </a:lnTo>
                    <a:lnTo>
                      <a:pt x="21" y="94"/>
                    </a:lnTo>
                    <a:lnTo>
                      <a:pt x="8" y="120"/>
                    </a:lnTo>
                    <a:lnTo>
                      <a:pt x="0" y="173"/>
                    </a:lnTo>
                    <a:lnTo>
                      <a:pt x="2" y="215"/>
                    </a:lnTo>
                    <a:lnTo>
                      <a:pt x="13" y="274"/>
                    </a:lnTo>
                    <a:lnTo>
                      <a:pt x="32" y="324"/>
                    </a:lnTo>
                    <a:lnTo>
                      <a:pt x="72" y="447"/>
                    </a:lnTo>
                    <a:lnTo>
                      <a:pt x="57" y="316"/>
                    </a:lnTo>
                    <a:lnTo>
                      <a:pt x="48" y="271"/>
                    </a:lnTo>
                    <a:lnTo>
                      <a:pt x="42" y="231"/>
                    </a:lnTo>
                    <a:lnTo>
                      <a:pt x="40" y="189"/>
                    </a:lnTo>
                    <a:lnTo>
                      <a:pt x="45" y="142"/>
                    </a:lnTo>
                    <a:lnTo>
                      <a:pt x="50" y="106"/>
                    </a:lnTo>
                    <a:lnTo>
                      <a:pt x="61" y="61"/>
                    </a:lnTo>
                    <a:lnTo>
                      <a:pt x="78" y="40"/>
                    </a:lnTo>
                    <a:lnTo>
                      <a:pt x="99" y="31"/>
                    </a:lnTo>
                    <a:lnTo>
                      <a:pt x="155" y="27"/>
                    </a:lnTo>
                    <a:lnTo>
                      <a:pt x="190" y="41"/>
                    </a:lnTo>
                    <a:lnTo>
                      <a:pt x="228" y="74"/>
                    </a:lnTo>
                    <a:lnTo>
                      <a:pt x="225" y="68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32" name="Freeform 108"/>
              <p:cNvSpPr/>
              <p:nvPr/>
            </p:nvSpPr>
            <p:spPr bwMode="ltGray">
              <a:xfrm>
                <a:off x="5056" y="3073"/>
                <a:ext cx="234" cy="439"/>
              </a:xfrm>
              <a:custGeom>
                <a:cxnLst>
                  <a:cxn ang="0">
                    <a:pos x="68" y="438"/>
                  </a:cxn>
                  <a:cxn ang="0">
                    <a:pos x="51" y="361"/>
                  </a:cxn>
                  <a:cxn ang="0">
                    <a:pos x="44" y="331"/>
                  </a:cxn>
                  <a:cxn ang="0">
                    <a:pos x="28" y="291"/>
                  </a:cxn>
                  <a:cxn ang="0">
                    <a:pos x="11" y="253"/>
                  </a:cxn>
                  <a:cxn ang="0">
                    <a:pos x="1" y="231"/>
                  </a:cxn>
                  <a:cxn ang="0">
                    <a:pos x="0" y="208"/>
                  </a:cxn>
                  <a:cxn ang="0">
                    <a:pos x="4" y="175"/>
                  </a:cxn>
                  <a:cxn ang="0">
                    <a:pos x="7" y="142"/>
                  </a:cxn>
                  <a:cxn ang="0">
                    <a:pos x="32" y="60"/>
                  </a:cxn>
                  <a:cxn ang="0">
                    <a:pos x="44" y="40"/>
                  </a:cxn>
                  <a:cxn ang="0">
                    <a:pos x="65" y="18"/>
                  </a:cxn>
                  <a:cxn ang="0">
                    <a:pos x="84" y="4"/>
                  </a:cxn>
                  <a:cxn ang="0">
                    <a:pos x="107" y="0"/>
                  </a:cxn>
                  <a:cxn ang="0">
                    <a:pos x="127" y="10"/>
                  </a:cxn>
                  <a:cxn ang="0">
                    <a:pos x="151" y="18"/>
                  </a:cxn>
                  <a:cxn ang="0">
                    <a:pos x="175" y="44"/>
                  </a:cxn>
                  <a:cxn ang="0">
                    <a:pos x="183" y="63"/>
                  </a:cxn>
                  <a:cxn ang="0">
                    <a:pos x="198" y="89"/>
                  </a:cxn>
                  <a:cxn ang="0">
                    <a:pos x="209" y="112"/>
                  </a:cxn>
                  <a:cxn ang="0">
                    <a:pos x="231" y="226"/>
                  </a:cxn>
                  <a:cxn ang="0">
                    <a:pos x="233" y="247"/>
                  </a:cxn>
                  <a:cxn ang="0">
                    <a:pos x="228" y="286"/>
                  </a:cxn>
                  <a:cxn ang="0">
                    <a:pos x="216" y="393"/>
                  </a:cxn>
                  <a:cxn ang="0">
                    <a:pos x="216" y="288"/>
                  </a:cxn>
                  <a:cxn ang="0">
                    <a:pos x="209" y="242"/>
                  </a:cxn>
                  <a:cxn ang="0">
                    <a:pos x="204" y="213"/>
                  </a:cxn>
                  <a:cxn ang="0">
                    <a:pos x="195" y="175"/>
                  </a:cxn>
                  <a:cxn ang="0">
                    <a:pos x="185" y="138"/>
                  </a:cxn>
                  <a:cxn ang="0">
                    <a:pos x="171" y="100"/>
                  </a:cxn>
                  <a:cxn ang="0">
                    <a:pos x="155" y="66"/>
                  </a:cxn>
                  <a:cxn ang="0">
                    <a:pos x="141" y="36"/>
                  </a:cxn>
                  <a:cxn ang="0">
                    <a:pos x="127" y="18"/>
                  </a:cxn>
                  <a:cxn ang="0">
                    <a:pos x="111" y="11"/>
                  </a:cxn>
                  <a:cxn ang="0">
                    <a:pos x="94" y="18"/>
                  </a:cxn>
                  <a:cxn ang="0">
                    <a:pos x="82" y="34"/>
                  </a:cxn>
                  <a:cxn ang="0">
                    <a:pos x="75" y="63"/>
                  </a:cxn>
                  <a:cxn ang="0">
                    <a:pos x="75" y="85"/>
                  </a:cxn>
                  <a:cxn ang="0">
                    <a:pos x="70" y="125"/>
                  </a:cxn>
                  <a:cxn ang="0">
                    <a:pos x="63" y="149"/>
                  </a:cxn>
                  <a:cxn ang="0">
                    <a:pos x="47" y="188"/>
                  </a:cxn>
                  <a:cxn ang="0">
                    <a:pos x="44" y="208"/>
                  </a:cxn>
                  <a:cxn ang="0">
                    <a:pos x="41" y="229"/>
                  </a:cxn>
                  <a:cxn ang="0">
                    <a:pos x="41" y="257"/>
                  </a:cxn>
                  <a:cxn ang="0">
                    <a:pos x="70" y="355"/>
                  </a:cxn>
                  <a:cxn ang="0">
                    <a:pos x="68" y="438"/>
                  </a:cxn>
                </a:cxnLst>
                <a:rect l="0" t="0" r="r" b="b"/>
                <a:pathLst>
                  <a:path w="234" h="439">
                    <a:moveTo>
                      <a:pt x="68" y="438"/>
                    </a:moveTo>
                    <a:lnTo>
                      <a:pt x="51" y="361"/>
                    </a:lnTo>
                    <a:lnTo>
                      <a:pt x="44" y="331"/>
                    </a:lnTo>
                    <a:lnTo>
                      <a:pt x="28" y="291"/>
                    </a:lnTo>
                    <a:lnTo>
                      <a:pt x="11" y="253"/>
                    </a:lnTo>
                    <a:lnTo>
                      <a:pt x="1" y="231"/>
                    </a:lnTo>
                    <a:lnTo>
                      <a:pt x="0" y="208"/>
                    </a:lnTo>
                    <a:lnTo>
                      <a:pt x="4" y="175"/>
                    </a:lnTo>
                    <a:lnTo>
                      <a:pt x="7" y="142"/>
                    </a:lnTo>
                    <a:lnTo>
                      <a:pt x="32" y="60"/>
                    </a:lnTo>
                    <a:lnTo>
                      <a:pt x="44" y="40"/>
                    </a:lnTo>
                    <a:lnTo>
                      <a:pt x="65" y="18"/>
                    </a:lnTo>
                    <a:lnTo>
                      <a:pt x="84" y="4"/>
                    </a:lnTo>
                    <a:lnTo>
                      <a:pt x="107" y="0"/>
                    </a:lnTo>
                    <a:lnTo>
                      <a:pt x="127" y="10"/>
                    </a:lnTo>
                    <a:lnTo>
                      <a:pt x="151" y="18"/>
                    </a:lnTo>
                    <a:lnTo>
                      <a:pt x="175" y="44"/>
                    </a:lnTo>
                    <a:lnTo>
                      <a:pt x="183" y="63"/>
                    </a:lnTo>
                    <a:lnTo>
                      <a:pt x="198" y="89"/>
                    </a:lnTo>
                    <a:lnTo>
                      <a:pt x="209" y="112"/>
                    </a:lnTo>
                    <a:lnTo>
                      <a:pt x="231" y="226"/>
                    </a:lnTo>
                    <a:lnTo>
                      <a:pt x="233" y="247"/>
                    </a:lnTo>
                    <a:lnTo>
                      <a:pt x="228" y="286"/>
                    </a:lnTo>
                    <a:lnTo>
                      <a:pt x="216" y="393"/>
                    </a:lnTo>
                    <a:lnTo>
                      <a:pt x="216" y="288"/>
                    </a:lnTo>
                    <a:lnTo>
                      <a:pt x="209" y="242"/>
                    </a:lnTo>
                    <a:lnTo>
                      <a:pt x="204" y="213"/>
                    </a:lnTo>
                    <a:lnTo>
                      <a:pt x="195" y="175"/>
                    </a:lnTo>
                    <a:lnTo>
                      <a:pt x="185" y="138"/>
                    </a:lnTo>
                    <a:lnTo>
                      <a:pt x="171" y="100"/>
                    </a:lnTo>
                    <a:lnTo>
                      <a:pt x="155" y="66"/>
                    </a:lnTo>
                    <a:lnTo>
                      <a:pt x="141" y="36"/>
                    </a:lnTo>
                    <a:lnTo>
                      <a:pt x="127" y="18"/>
                    </a:lnTo>
                    <a:lnTo>
                      <a:pt x="111" y="11"/>
                    </a:lnTo>
                    <a:lnTo>
                      <a:pt x="94" y="18"/>
                    </a:lnTo>
                    <a:lnTo>
                      <a:pt x="82" y="34"/>
                    </a:lnTo>
                    <a:lnTo>
                      <a:pt x="75" y="63"/>
                    </a:lnTo>
                    <a:lnTo>
                      <a:pt x="75" y="85"/>
                    </a:lnTo>
                    <a:lnTo>
                      <a:pt x="70" y="125"/>
                    </a:lnTo>
                    <a:lnTo>
                      <a:pt x="63" y="149"/>
                    </a:lnTo>
                    <a:lnTo>
                      <a:pt x="47" y="188"/>
                    </a:lnTo>
                    <a:lnTo>
                      <a:pt x="44" y="208"/>
                    </a:lnTo>
                    <a:lnTo>
                      <a:pt x="41" y="229"/>
                    </a:lnTo>
                    <a:lnTo>
                      <a:pt x="41" y="257"/>
                    </a:lnTo>
                    <a:lnTo>
                      <a:pt x="70" y="355"/>
                    </a:lnTo>
                    <a:lnTo>
                      <a:pt x="68" y="438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33" name="Freeform 109"/>
              <p:cNvSpPr/>
              <p:nvPr/>
            </p:nvSpPr>
            <p:spPr bwMode="ltGray">
              <a:xfrm>
                <a:off x="5450" y="2633"/>
                <a:ext cx="303" cy="638"/>
              </a:xfrm>
              <a:custGeom>
                <a:cxnLst>
                  <a:cxn ang="0">
                    <a:pos x="1" y="526"/>
                  </a:cxn>
                  <a:cxn ang="0">
                    <a:pos x="12" y="504"/>
                  </a:cxn>
                  <a:cxn ang="0">
                    <a:pos x="86" y="637"/>
                  </a:cxn>
                  <a:cxn ang="0">
                    <a:pos x="27" y="509"/>
                  </a:cxn>
                  <a:cxn ang="0">
                    <a:pos x="33" y="494"/>
                  </a:cxn>
                  <a:cxn ang="0">
                    <a:pos x="107" y="588"/>
                  </a:cxn>
                  <a:cxn ang="0">
                    <a:pos x="31" y="488"/>
                  </a:cxn>
                  <a:cxn ang="0">
                    <a:pos x="41" y="467"/>
                  </a:cxn>
                  <a:cxn ang="0">
                    <a:pos x="50" y="444"/>
                  </a:cxn>
                  <a:cxn ang="0">
                    <a:pos x="44" y="428"/>
                  </a:cxn>
                  <a:cxn ang="0">
                    <a:pos x="54" y="418"/>
                  </a:cxn>
                  <a:cxn ang="0">
                    <a:pos x="50" y="416"/>
                  </a:cxn>
                  <a:cxn ang="0">
                    <a:pos x="50" y="393"/>
                  </a:cxn>
                  <a:cxn ang="0">
                    <a:pos x="54" y="378"/>
                  </a:cxn>
                  <a:cxn ang="0">
                    <a:pos x="143" y="488"/>
                  </a:cxn>
                  <a:cxn ang="0">
                    <a:pos x="50" y="372"/>
                  </a:cxn>
                  <a:cxn ang="0">
                    <a:pos x="59" y="372"/>
                  </a:cxn>
                  <a:cxn ang="0">
                    <a:pos x="59" y="339"/>
                  </a:cxn>
                  <a:cxn ang="0">
                    <a:pos x="172" y="416"/>
                  </a:cxn>
                  <a:cxn ang="0">
                    <a:pos x="83" y="363"/>
                  </a:cxn>
                  <a:cxn ang="0">
                    <a:pos x="51" y="317"/>
                  </a:cxn>
                  <a:cxn ang="0">
                    <a:pos x="54" y="300"/>
                  </a:cxn>
                  <a:cxn ang="0">
                    <a:pos x="74" y="314"/>
                  </a:cxn>
                  <a:cxn ang="0">
                    <a:pos x="75" y="294"/>
                  </a:cxn>
                  <a:cxn ang="0">
                    <a:pos x="158" y="329"/>
                  </a:cxn>
                  <a:cxn ang="0">
                    <a:pos x="128" y="312"/>
                  </a:cxn>
                  <a:cxn ang="0">
                    <a:pos x="63" y="268"/>
                  </a:cxn>
                  <a:cxn ang="0">
                    <a:pos x="59" y="238"/>
                  </a:cxn>
                  <a:cxn ang="0">
                    <a:pos x="65" y="221"/>
                  </a:cxn>
                  <a:cxn ang="0">
                    <a:pos x="87" y="234"/>
                  </a:cxn>
                  <a:cxn ang="0">
                    <a:pos x="83" y="204"/>
                  </a:cxn>
                  <a:cxn ang="0">
                    <a:pos x="75" y="184"/>
                  </a:cxn>
                  <a:cxn ang="0">
                    <a:pos x="81" y="173"/>
                  </a:cxn>
                  <a:cxn ang="0">
                    <a:pos x="167" y="227"/>
                  </a:cxn>
                  <a:cxn ang="0">
                    <a:pos x="270" y="268"/>
                  </a:cxn>
                  <a:cxn ang="0">
                    <a:pos x="128" y="201"/>
                  </a:cxn>
                  <a:cxn ang="0">
                    <a:pos x="81" y="173"/>
                  </a:cxn>
                  <a:cxn ang="0">
                    <a:pos x="86" y="156"/>
                  </a:cxn>
                  <a:cxn ang="0">
                    <a:pos x="78" y="122"/>
                  </a:cxn>
                  <a:cxn ang="0">
                    <a:pos x="81" y="97"/>
                  </a:cxn>
                  <a:cxn ang="0">
                    <a:pos x="128" y="126"/>
                  </a:cxn>
                  <a:cxn ang="0">
                    <a:pos x="117" y="119"/>
                  </a:cxn>
                  <a:cxn ang="0">
                    <a:pos x="86" y="97"/>
                  </a:cxn>
                  <a:cxn ang="0">
                    <a:pos x="81" y="86"/>
                  </a:cxn>
                  <a:cxn ang="0">
                    <a:pos x="65" y="70"/>
                  </a:cxn>
                  <a:cxn ang="0">
                    <a:pos x="158" y="99"/>
                  </a:cxn>
                  <a:cxn ang="0">
                    <a:pos x="65" y="47"/>
                  </a:cxn>
                  <a:cxn ang="0">
                    <a:pos x="175" y="47"/>
                  </a:cxn>
                  <a:cxn ang="0">
                    <a:pos x="223" y="40"/>
                  </a:cxn>
                  <a:cxn ang="0">
                    <a:pos x="81" y="47"/>
                  </a:cxn>
                  <a:cxn ang="0">
                    <a:pos x="59" y="18"/>
                  </a:cxn>
                  <a:cxn ang="0">
                    <a:pos x="28" y="8"/>
                  </a:cxn>
                  <a:cxn ang="0">
                    <a:pos x="0" y="553"/>
                  </a:cxn>
                </a:cxnLst>
                <a:rect l="0" t="0" r="r" b="b"/>
                <a:pathLst>
                  <a:path w="303" h="638">
                    <a:moveTo>
                      <a:pt x="0" y="553"/>
                    </a:moveTo>
                    <a:lnTo>
                      <a:pt x="1" y="526"/>
                    </a:lnTo>
                    <a:lnTo>
                      <a:pt x="18" y="542"/>
                    </a:lnTo>
                    <a:lnTo>
                      <a:pt x="12" y="504"/>
                    </a:lnTo>
                    <a:lnTo>
                      <a:pt x="28" y="510"/>
                    </a:lnTo>
                    <a:lnTo>
                      <a:pt x="86" y="637"/>
                    </a:lnTo>
                    <a:lnTo>
                      <a:pt x="33" y="526"/>
                    </a:lnTo>
                    <a:lnTo>
                      <a:pt x="27" y="509"/>
                    </a:lnTo>
                    <a:lnTo>
                      <a:pt x="22" y="488"/>
                    </a:lnTo>
                    <a:lnTo>
                      <a:pt x="33" y="494"/>
                    </a:lnTo>
                    <a:lnTo>
                      <a:pt x="67" y="529"/>
                    </a:lnTo>
                    <a:lnTo>
                      <a:pt x="107" y="588"/>
                    </a:lnTo>
                    <a:lnTo>
                      <a:pt x="50" y="510"/>
                    </a:lnTo>
                    <a:lnTo>
                      <a:pt x="31" y="488"/>
                    </a:lnTo>
                    <a:lnTo>
                      <a:pt x="28" y="457"/>
                    </a:lnTo>
                    <a:lnTo>
                      <a:pt x="41" y="467"/>
                    </a:lnTo>
                    <a:lnTo>
                      <a:pt x="38" y="432"/>
                    </a:lnTo>
                    <a:lnTo>
                      <a:pt x="50" y="444"/>
                    </a:lnTo>
                    <a:lnTo>
                      <a:pt x="101" y="559"/>
                    </a:lnTo>
                    <a:lnTo>
                      <a:pt x="44" y="428"/>
                    </a:lnTo>
                    <a:lnTo>
                      <a:pt x="38" y="405"/>
                    </a:lnTo>
                    <a:lnTo>
                      <a:pt x="54" y="418"/>
                    </a:lnTo>
                    <a:lnTo>
                      <a:pt x="97" y="483"/>
                    </a:lnTo>
                    <a:lnTo>
                      <a:pt x="50" y="416"/>
                    </a:lnTo>
                    <a:lnTo>
                      <a:pt x="33" y="382"/>
                    </a:lnTo>
                    <a:lnTo>
                      <a:pt x="50" y="393"/>
                    </a:lnTo>
                    <a:lnTo>
                      <a:pt x="38" y="372"/>
                    </a:lnTo>
                    <a:lnTo>
                      <a:pt x="54" y="378"/>
                    </a:lnTo>
                    <a:lnTo>
                      <a:pt x="69" y="416"/>
                    </a:lnTo>
                    <a:lnTo>
                      <a:pt x="143" y="488"/>
                    </a:lnTo>
                    <a:lnTo>
                      <a:pt x="65" y="405"/>
                    </a:lnTo>
                    <a:lnTo>
                      <a:pt x="50" y="372"/>
                    </a:lnTo>
                    <a:lnTo>
                      <a:pt x="44" y="355"/>
                    </a:lnTo>
                    <a:lnTo>
                      <a:pt x="59" y="372"/>
                    </a:lnTo>
                    <a:lnTo>
                      <a:pt x="50" y="333"/>
                    </a:lnTo>
                    <a:lnTo>
                      <a:pt x="59" y="339"/>
                    </a:lnTo>
                    <a:lnTo>
                      <a:pt x="67" y="358"/>
                    </a:lnTo>
                    <a:lnTo>
                      <a:pt x="172" y="416"/>
                    </a:lnTo>
                    <a:lnTo>
                      <a:pt x="116" y="382"/>
                    </a:lnTo>
                    <a:lnTo>
                      <a:pt x="83" y="363"/>
                    </a:lnTo>
                    <a:lnTo>
                      <a:pt x="75" y="356"/>
                    </a:lnTo>
                    <a:lnTo>
                      <a:pt x="51" y="317"/>
                    </a:lnTo>
                    <a:lnTo>
                      <a:pt x="59" y="324"/>
                    </a:lnTo>
                    <a:lnTo>
                      <a:pt x="54" y="300"/>
                    </a:lnTo>
                    <a:lnTo>
                      <a:pt x="52" y="304"/>
                    </a:lnTo>
                    <a:lnTo>
                      <a:pt x="74" y="314"/>
                    </a:lnTo>
                    <a:lnTo>
                      <a:pt x="58" y="289"/>
                    </a:lnTo>
                    <a:lnTo>
                      <a:pt x="75" y="294"/>
                    </a:lnTo>
                    <a:lnTo>
                      <a:pt x="116" y="306"/>
                    </a:lnTo>
                    <a:lnTo>
                      <a:pt x="158" y="329"/>
                    </a:lnTo>
                    <a:lnTo>
                      <a:pt x="265" y="411"/>
                    </a:lnTo>
                    <a:lnTo>
                      <a:pt x="128" y="312"/>
                    </a:lnTo>
                    <a:lnTo>
                      <a:pt x="76" y="289"/>
                    </a:lnTo>
                    <a:lnTo>
                      <a:pt x="63" y="268"/>
                    </a:lnTo>
                    <a:lnTo>
                      <a:pt x="83" y="278"/>
                    </a:lnTo>
                    <a:lnTo>
                      <a:pt x="59" y="238"/>
                    </a:lnTo>
                    <a:lnTo>
                      <a:pt x="75" y="241"/>
                    </a:lnTo>
                    <a:lnTo>
                      <a:pt x="65" y="221"/>
                    </a:lnTo>
                    <a:lnTo>
                      <a:pt x="67" y="217"/>
                    </a:lnTo>
                    <a:lnTo>
                      <a:pt x="87" y="234"/>
                    </a:lnTo>
                    <a:lnTo>
                      <a:pt x="67" y="204"/>
                    </a:lnTo>
                    <a:lnTo>
                      <a:pt x="83" y="204"/>
                    </a:lnTo>
                    <a:lnTo>
                      <a:pt x="65" y="184"/>
                    </a:lnTo>
                    <a:lnTo>
                      <a:pt x="75" y="184"/>
                    </a:lnTo>
                    <a:lnTo>
                      <a:pt x="65" y="173"/>
                    </a:lnTo>
                    <a:lnTo>
                      <a:pt x="81" y="173"/>
                    </a:lnTo>
                    <a:lnTo>
                      <a:pt x="114" y="196"/>
                    </a:lnTo>
                    <a:lnTo>
                      <a:pt x="167" y="227"/>
                    </a:lnTo>
                    <a:lnTo>
                      <a:pt x="222" y="251"/>
                    </a:lnTo>
                    <a:lnTo>
                      <a:pt x="270" y="268"/>
                    </a:lnTo>
                    <a:lnTo>
                      <a:pt x="154" y="217"/>
                    </a:lnTo>
                    <a:lnTo>
                      <a:pt x="128" y="201"/>
                    </a:lnTo>
                    <a:lnTo>
                      <a:pt x="87" y="181"/>
                    </a:lnTo>
                    <a:lnTo>
                      <a:pt x="81" y="173"/>
                    </a:lnTo>
                    <a:lnTo>
                      <a:pt x="70" y="152"/>
                    </a:lnTo>
                    <a:lnTo>
                      <a:pt x="86" y="156"/>
                    </a:lnTo>
                    <a:lnTo>
                      <a:pt x="67" y="122"/>
                    </a:lnTo>
                    <a:lnTo>
                      <a:pt x="78" y="122"/>
                    </a:lnTo>
                    <a:lnTo>
                      <a:pt x="65" y="97"/>
                    </a:lnTo>
                    <a:lnTo>
                      <a:pt x="81" y="97"/>
                    </a:lnTo>
                    <a:lnTo>
                      <a:pt x="91" y="109"/>
                    </a:lnTo>
                    <a:lnTo>
                      <a:pt x="128" y="126"/>
                    </a:lnTo>
                    <a:lnTo>
                      <a:pt x="234" y="168"/>
                    </a:lnTo>
                    <a:lnTo>
                      <a:pt x="117" y="119"/>
                    </a:lnTo>
                    <a:lnTo>
                      <a:pt x="91" y="107"/>
                    </a:lnTo>
                    <a:lnTo>
                      <a:pt x="86" y="97"/>
                    </a:lnTo>
                    <a:lnTo>
                      <a:pt x="70" y="80"/>
                    </a:lnTo>
                    <a:lnTo>
                      <a:pt x="81" y="86"/>
                    </a:lnTo>
                    <a:lnTo>
                      <a:pt x="54" y="63"/>
                    </a:lnTo>
                    <a:lnTo>
                      <a:pt x="65" y="70"/>
                    </a:lnTo>
                    <a:lnTo>
                      <a:pt x="90" y="69"/>
                    </a:lnTo>
                    <a:lnTo>
                      <a:pt x="158" y="99"/>
                    </a:lnTo>
                    <a:lnTo>
                      <a:pt x="86" y="70"/>
                    </a:lnTo>
                    <a:lnTo>
                      <a:pt x="65" y="47"/>
                    </a:lnTo>
                    <a:lnTo>
                      <a:pt x="86" y="47"/>
                    </a:lnTo>
                    <a:lnTo>
                      <a:pt x="175" y="47"/>
                    </a:lnTo>
                    <a:lnTo>
                      <a:pt x="302" y="24"/>
                    </a:lnTo>
                    <a:lnTo>
                      <a:pt x="223" y="40"/>
                    </a:lnTo>
                    <a:lnTo>
                      <a:pt x="112" y="51"/>
                    </a:lnTo>
                    <a:lnTo>
                      <a:pt x="81" y="47"/>
                    </a:lnTo>
                    <a:lnTo>
                      <a:pt x="70" y="35"/>
                    </a:lnTo>
                    <a:lnTo>
                      <a:pt x="59" y="18"/>
                    </a:lnTo>
                    <a:lnTo>
                      <a:pt x="34" y="0"/>
                    </a:lnTo>
                    <a:lnTo>
                      <a:pt x="28" y="8"/>
                    </a:lnTo>
                    <a:lnTo>
                      <a:pt x="23" y="1"/>
                    </a:lnTo>
                    <a:lnTo>
                      <a:pt x="0" y="553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34" name="Freeform 110"/>
              <p:cNvSpPr/>
              <p:nvPr/>
            </p:nvSpPr>
            <p:spPr bwMode="ltGray">
              <a:xfrm>
                <a:off x="4976" y="3652"/>
                <a:ext cx="163" cy="281"/>
              </a:xfrm>
              <a:custGeom>
                <a:cxnLst>
                  <a:cxn ang="0">
                    <a:pos x="158" y="44"/>
                  </a:cxn>
                  <a:cxn ang="0">
                    <a:pos x="124" y="0"/>
                  </a:cxn>
                  <a:cxn ang="0">
                    <a:pos x="103" y="1"/>
                  </a:cxn>
                  <a:cxn ang="0">
                    <a:pos x="84" y="4"/>
                  </a:cxn>
                  <a:cxn ang="0">
                    <a:pos x="70" y="15"/>
                  </a:cxn>
                  <a:cxn ang="0">
                    <a:pos x="32" y="51"/>
                  </a:cxn>
                  <a:cxn ang="0">
                    <a:pos x="21" y="67"/>
                  </a:cxn>
                  <a:cxn ang="0">
                    <a:pos x="12" y="83"/>
                  </a:cxn>
                  <a:cxn ang="0">
                    <a:pos x="3" y="131"/>
                  </a:cxn>
                  <a:cxn ang="0">
                    <a:pos x="0" y="145"/>
                  </a:cxn>
                  <a:cxn ang="0">
                    <a:pos x="3" y="164"/>
                  </a:cxn>
                  <a:cxn ang="0">
                    <a:pos x="8" y="183"/>
                  </a:cxn>
                  <a:cxn ang="0">
                    <a:pos x="24" y="213"/>
                  </a:cxn>
                  <a:cxn ang="0">
                    <a:pos x="36" y="233"/>
                  </a:cxn>
                  <a:cxn ang="0">
                    <a:pos x="54" y="254"/>
                  </a:cxn>
                  <a:cxn ang="0">
                    <a:pos x="91" y="280"/>
                  </a:cxn>
                  <a:cxn ang="0">
                    <a:pos x="72" y="246"/>
                  </a:cxn>
                  <a:cxn ang="0">
                    <a:pos x="56" y="217"/>
                  </a:cxn>
                  <a:cxn ang="0">
                    <a:pos x="48" y="190"/>
                  </a:cxn>
                  <a:cxn ang="0">
                    <a:pos x="51" y="164"/>
                  </a:cxn>
                  <a:cxn ang="0">
                    <a:pos x="54" y="145"/>
                  </a:cxn>
                  <a:cxn ang="0">
                    <a:pos x="48" y="124"/>
                  </a:cxn>
                  <a:cxn ang="0">
                    <a:pos x="45" y="103"/>
                  </a:cxn>
                  <a:cxn ang="0">
                    <a:pos x="60" y="67"/>
                  </a:cxn>
                  <a:cxn ang="0">
                    <a:pos x="64" y="47"/>
                  </a:cxn>
                  <a:cxn ang="0">
                    <a:pos x="76" y="33"/>
                  </a:cxn>
                  <a:cxn ang="0">
                    <a:pos x="103" y="11"/>
                  </a:cxn>
                  <a:cxn ang="0">
                    <a:pos x="115" y="27"/>
                  </a:cxn>
                  <a:cxn ang="0">
                    <a:pos x="162" y="53"/>
                  </a:cxn>
                  <a:cxn ang="0">
                    <a:pos x="158" y="44"/>
                  </a:cxn>
                </a:cxnLst>
                <a:rect l="0" t="0" r="r" b="b"/>
                <a:pathLst>
                  <a:path w="163" h="281">
                    <a:moveTo>
                      <a:pt x="158" y="44"/>
                    </a:moveTo>
                    <a:lnTo>
                      <a:pt x="124" y="0"/>
                    </a:lnTo>
                    <a:lnTo>
                      <a:pt x="103" y="1"/>
                    </a:lnTo>
                    <a:lnTo>
                      <a:pt x="84" y="4"/>
                    </a:lnTo>
                    <a:lnTo>
                      <a:pt x="70" y="15"/>
                    </a:lnTo>
                    <a:lnTo>
                      <a:pt x="32" y="51"/>
                    </a:lnTo>
                    <a:lnTo>
                      <a:pt x="21" y="67"/>
                    </a:lnTo>
                    <a:lnTo>
                      <a:pt x="12" y="83"/>
                    </a:lnTo>
                    <a:lnTo>
                      <a:pt x="3" y="131"/>
                    </a:lnTo>
                    <a:lnTo>
                      <a:pt x="0" y="145"/>
                    </a:lnTo>
                    <a:lnTo>
                      <a:pt x="3" y="164"/>
                    </a:lnTo>
                    <a:lnTo>
                      <a:pt x="8" y="183"/>
                    </a:lnTo>
                    <a:lnTo>
                      <a:pt x="24" y="213"/>
                    </a:lnTo>
                    <a:lnTo>
                      <a:pt x="36" y="233"/>
                    </a:lnTo>
                    <a:lnTo>
                      <a:pt x="54" y="254"/>
                    </a:lnTo>
                    <a:lnTo>
                      <a:pt x="91" y="280"/>
                    </a:lnTo>
                    <a:lnTo>
                      <a:pt x="72" y="246"/>
                    </a:lnTo>
                    <a:lnTo>
                      <a:pt x="56" y="217"/>
                    </a:lnTo>
                    <a:lnTo>
                      <a:pt x="48" y="190"/>
                    </a:lnTo>
                    <a:lnTo>
                      <a:pt x="51" y="164"/>
                    </a:lnTo>
                    <a:lnTo>
                      <a:pt x="54" y="145"/>
                    </a:lnTo>
                    <a:lnTo>
                      <a:pt x="48" y="124"/>
                    </a:lnTo>
                    <a:lnTo>
                      <a:pt x="45" y="103"/>
                    </a:lnTo>
                    <a:lnTo>
                      <a:pt x="60" y="67"/>
                    </a:lnTo>
                    <a:lnTo>
                      <a:pt x="64" y="47"/>
                    </a:lnTo>
                    <a:lnTo>
                      <a:pt x="76" y="33"/>
                    </a:lnTo>
                    <a:lnTo>
                      <a:pt x="103" y="11"/>
                    </a:lnTo>
                    <a:lnTo>
                      <a:pt x="115" y="27"/>
                    </a:lnTo>
                    <a:lnTo>
                      <a:pt x="162" y="53"/>
                    </a:lnTo>
                    <a:lnTo>
                      <a:pt x="158" y="44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</p:grpSp>
      <p:sp>
        <p:nvSpPr>
          <p:cNvPr id="2161" name="Rectangle 113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524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2162" name="Rectangle 114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048000"/>
            <a:ext cx="6400800" cy="1752600"/>
          </a:xfrm>
        </p:spPr>
        <p:txBody>
          <a:bodyPr anchor="ctr"/>
          <a:lstStyle>
            <a:lvl1pPr marL="0" indent="0" algn="ctr">
              <a:buFontTx/>
              <a:buNone/>
              <a:defRPr/>
            </a:lvl1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115" name="Rectangle 115"/>
          <p:cNvSpPr>
            <a:spLocks noGrp="1" noChangeArrowheads="1"/>
          </p:cNvSpPr>
          <p:nvPr>
            <p:ph type="dt" sz="quarter" idx="10"/>
          </p:nvPr>
        </p:nvSpPr>
        <p:spPr>
          <a:xfrm>
            <a:off x="6858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16" name="Rectangle 11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4008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17" name="Rectangle 11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659052-F52D-4661-B221-677808F9AA3E}" type="slidenum">
              <a:rPr lang="zh-CN" altLang="en-US"/>
              <a:pPr>
                <a:defRPr/>
              </a:pPr>
              <a:t>‹#›</a:t>
            </a:fld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FC11F5-20D2-4769-A315-4084684EF9D6}" type="slidenum">
              <a:rPr lang="zh-CN" altLang="en-US"/>
              <a:pPr>
                <a:defRPr/>
              </a:pPr>
              <a:t>‹#›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3B2DE4-E23F-4CE9-91CF-17D86821506F}" type="slidenum">
              <a:rPr lang="zh-CN" altLang="en-US"/>
              <a:pPr>
                <a:defRPr/>
              </a:pPr>
              <a:t>‹#›</a:t>
            </a:fld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7907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7907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A1B69-861A-425E-9982-D88F62015BD2}" type="slidenum">
              <a:rPr lang="zh-CN" altLang="en-US"/>
              <a:pPr>
                <a:defRPr/>
              </a:pPr>
              <a:t>‹#›</a:t>
            </a:fld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096F42-B675-4B7C-B660-1BF07CFFAFAE}" type="slidenum">
              <a:rPr lang="zh-CN" altLang="en-US"/>
              <a:pPr>
                <a:defRPr/>
              </a:pPr>
              <a:t>‹#›</a:t>
            </a:fld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432A1A-C51D-4240-8E38-B57AED3579A2}" type="slidenum">
              <a:rPr lang="zh-CN" altLang="en-US"/>
              <a:pPr>
                <a:defRPr/>
              </a:pPr>
              <a:t>‹#›</a:t>
            </a:fld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1F8A3A-5DDF-4EF0-8224-01252A36CAD2}" type="slidenum">
              <a:rPr lang="zh-CN" altLang="en-US"/>
              <a:pPr>
                <a:defRPr/>
              </a:pPr>
              <a:t>‹#›</a:t>
            </a:fld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02064-074B-4BC9-B2D2-96331844978A}" type="slidenum">
              <a:rPr lang="zh-CN" altLang="en-US"/>
              <a:pPr>
                <a:defRPr/>
              </a:pPr>
              <a:t>‹#›</a:t>
            </a:fld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2BBF3C-C77C-4F5C-BA5A-3CED63F56AF3}" type="slidenum">
              <a:rPr lang="zh-CN" altLang="en-US"/>
              <a:pPr>
                <a:defRPr/>
              </a:pPr>
              <a:t>‹#›</a:t>
            </a:fld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75CA0A-403A-4433-80B5-818C6C37F723}" type="slidenum">
              <a:rPr lang="zh-CN" altLang="en-US"/>
              <a:pPr>
                <a:defRPr/>
              </a:pPr>
              <a:t>‹#›</a:t>
            </a:fld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4191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4191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F25C9D-B634-43A3-9BBA-938F36BBAD9D}" type="slidenum">
              <a:rPr lang="zh-CN" altLang="en-US"/>
              <a:pPr>
                <a:defRPr/>
              </a:pPr>
              <a:t>‹#›</a:t>
            </a:fld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Group 112"/>
          <p:cNvGrpSpPr/>
          <p:nvPr/>
        </p:nvGrpSpPr>
        <p:grpSpPr>
          <a:xfrm>
            <a:off x="0" y="2713038"/>
            <a:ext cx="9132888" cy="4160837"/>
            <a:chOff x="0" y="1709"/>
            <a:chExt cx="5753" cy="2621"/>
          </a:xfrm>
        </p:grpSpPr>
        <p:sp>
          <p:nvSpPr>
            <p:cNvPr id="5" name="Freeform 2"/>
            <p:cNvSpPr/>
            <p:nvPr/>
          </p:nvSpPr>
          <p:spPr bwMode="ltGray">
            <a:xfrm>
              <a:off x="0" y="4062"/>
              <a:ext cx="5753" cy="268"/>
            </a:xfrm>
            <a:custGeom>
              <a:cxnLst>
                <a:cxn ang="0">
                  <a:pos x="0" y="267"/>
                </a:cxn>
                <a:cxn ang="0">
                  <a:pos x="5752" y="267"/>
                </a:cxn>
                <a:cxn ang="0">
                  <a:pos x="5752" y="81"/>
                </a:cxn>
                <a:cxn ang="0">
                  <a:pos x="5567" y="111"/>
                </a:cxn>
                <a:cxn ang="0">
                  <a:pos x="5098" y="131"/>
                </a:cxn>
                <a:cxn ang="0">
                  <a:pos x="4597" y="101"/>
                </a:cxn>
                <a:cxn ang="0">
                  <a:pos x="4138" y="141"/>
                </a:cxn>
                <a:cxn ang="0">
                  <a:pos x="3914" y="141"/>
                </a:cxn>
                <a:cxn ang="0">
                  <a:pos x="3786" y="131"/>
                </a:cxn>
                <a:cxn ang="0">
                  <a:pos x="3455" y="81"/>
                </a:cxn>
                <a:cxn ang="0">
                  <a:pos x="2976" y="91"/>
                </a:cxn>
                <a:cxn ang="0">
                  <a:pos x="2730" y="20"/>
                </a:cxn>
                <a:cxn ang="0">
                  <a:pos x="2432" y="51"/>
                </a:cxn>
                <a:cxn ang="0">
                  <a:pos x="2218" y="81"/>
                </a:cxn>
                <a:cxn ang="0">
                  <a:pos x="2048" y="91"/>
                </a:cxn>
                <a:cxn ang="0">
                  <a:pos x="1749" y="71"/>
                </a:cxn>
                <a:cxn ang="0">
                  <a:pos x="1440" y="51"/>
                </a:cxn>
                <a:cxn ang="0">
                  <a:pos x="1130" y="20"/>
                </a:cxn>
                <a:cxn ang="0">
                  <a:pos x="757" y="40"/>
                </a:cxn>
                <a:cxn ang="0">
                  <a:pos x="384" y="71"/>
                </a:cxn>
                <a:cxn ang="0">
                  <a:pos x="128" y="10"/>
                </a:cxn>
                <a:cxn ang="0">
                  <a:pos x="0" y="0"/>
                </a:cxn>
                <a:cxn ang="0">
                  <a:pos x="0" y="267"/>
                </a:cxn>
              </a:cxnLst>
              <a:rect l="0" t="0" r="r" b="b"/>
              <a:pathLst>
                <a:path w="5753" h="268">
                  <a:moveTo>
                    <a:pt x="0" y="267"/>
                  </a:moveTo>
                  <a:lnTo>
                    <a:pt x="5752" y="267"/>
                  </a:lnTo>
                  <a:lnTo>
                    <a:pt x="5752" y="81"/>
                  </a:lnTo>
                  <a:lnTo>
                    <a:pt x="5567" y="111"/>
                  </a:lnTo>
                  <a:lnTo>
                    <a:pt x="5098" y="131"/>
                  </a:lnTo>
                  <a:lnTo>
                    <a:pt x="4597" y="101"/>
                  </a:lnTo>
                  <a:lnTo>
                    <a:pt x="4138" y="141"/>
                  </a:lnTo>
                  <a:lnTo>
                    <a:pt x="3914" y="141"/>
                  </a:lnTo>
                  <a:lnTo>
                    <a:pt x="3786" y="131"/>
                  </a:lnTo>
                  <a:lnTo>
                    <a:pt x="3455" y="81"/>
                  </a:lnTo>
                  <a:lnTo>
                    <a:pt x="2976" y="91"/>
                  </a:lnTo>
                  <a:lnTo>
                    <a:pt x="2730" y="20"/>
                  </a:lnTo>
                  <a:lnTo>
                    <a:pt x="2432" y="51"/>
                  </a:lnTo>
                  <a:lnTo>
                    <a:pt x="2218" y="81"/>
                  </a:lnTo>
                  <a:lnTo>
                    <a:pt x="2048" y="91"/>
                  </a:lnTo>
                  <a:lnTo>
                    <a:pt x="1749" y="71"/>
                  </a:lnTo>
                  <a:lnTo>
                    <a:pt x="1440" y="51"/>
                  </a:lnTo>
                  <a:lnTo>
                    <a:pt x="1130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7"/>
                  </a:lnTo>
                </a:path>
              </a:pathLst>
            </a:custGeom>
            <a:solidFill>
              <a:srgbClr val="9DA090"/>
            </a:solidFill>
            <a:ln w="9525" cap="rnd">
              <a:noFill/>
              <a:round/>
            </a:ln>
            <a:effectLst/>
          </p:spPr>
          <p:txBody>
            <a:bodyPr/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grpSp>
          <p:nvGrpSpPr>
            <p:cNvPr id="6" name="Group 68"/>
            <p:cNvGrpSpPr/>
            <p:nvPr/>
          </p:nvGrpSpPr>
          <p:grpSpPr>
            <a:xfrm>
              <a:off x="0" y="1709"/>
              <a:ext cx="2353" cy="2611"/>
              <a:chOff x="0" y="1709"/>
              <a:chExt cx="2353" cy="2611"/>
            </a:xfrm>
          </p:grpSpPr>
          <p:grpSp>
            <p:nvGrpSpPr>
              <p:cNvPr id="50" name="Group 28"/>
              <p:cNvGrpSpPr/>
              <p:nvPr/>
            </p:nvGrpSpPr>
            <p:grpSpPr>
              <a:xfrm>
                <a:off x="99" y="1709"/>
                <a:ext cx="2171" cy="2611"/>
                <a:chOff x="99" y="1709"/>
                <a:chExt cx="2171" cy="2611"/>
              </a:xfrm>
            </p:grpSpPr>
            <p:grpSp>
              <p:nvGrpSpPr>
                <p:cNvPr id="90" name="Group 5"/>
                <p:cNvGrpSpPr/>
                <p:nvPr/>
              </p:nvGrpSpPr>
              <p:grpSpPr>
                <a:xfrm>
                  <a:off x="726" y="3200"/>
                  <a:ext cx="210" cy="989"/>
                  <a:chOff x="726" y="3200"/>
                  <a:chExt cx="210" cy="989"/>
                </a:xfrm>
              </p:grpSpPr>
              <p:sp>
                <p:nvSpPr>
                  <p:cNvPr id="113" name="Freeform 3"/>
                  <p:cNvSpPr/>
                  <p:nvPr/>
                </p:nvSpPr>
                <p:spPr bwMode="ltGray">
                  <a:xfrm>
                    <a:off x="730" y="3670"/>
                    <a:ext cx="206" cy="404"/>
                  </a:xfrm>
                  <a:custGeom>
                    <a:cxnLst>
                      <a:cxn ang="0">
                        <a:pos x="0" y="403"/>
                      </a:cxn>
                      <a:cxn ang="0">
                        <a:pos x="29" y="312"/>
                      </a:cxn>
                      <a:cxn ang="0">
                        <a:pos x="56" y="213"/>
                      </a:cxn>
                      <a:cxn ang="0">
                        <a:pos x="69" y="169"/>
                      </a:cxn>
                      <a:cxn ang="0">
                        <a:pos x="87" y="119"/>
                      </a:cxn>
                      <a:cxn ang="0">
                        <a:pos x="112" y="66"/>
                      </a:cxn>
                      <a:cxn ang="0">
                        <a:pos x="131" y="33"/>
                      </a:cxn>
                      <a:cxn ang="0">
                        <a:pos x="146" y="18"/>
                      </a:cxn>
                      <a:cxn ang="0">
                        <a:pos x="164" y="4"/>
                      </a:cxn>
                      <a:cxn ang="0">
                        <a:pos x="185" y="0"/>
                      </a:cxn>
                      <a:cxn ang="0">
                        <a:pos x="194" y="11"/>
                      </a:cxn>
                      <a:cxn ang="0">
                        <a:pos x="205" y="38"/>
                      </a:cxn>
                    </a:cxnLst>
                    <a:rect l="0" t="0" r="r" b="b"/>
                    <a:pathLst>
                      <a:path w="206" h="403">
                        <a:moveTo>
                          <a:pt x="0" y="403"/>
                        </a:moveTo>
                        <a:lnTo>
                          <a:pt x="29" y="312"/>
                        </a:lnTo>
                        <a:lnTo>
                          <a:pt x="56" y="213"/>
                        </a:lnTo>
                        <a:lnTo>
                          <a:pt x="69" y="169"/>
                        </a:lnTo>
                        <a:lnTo>
                          <a:pt x="87" y="119"/>
                        </a:lnTo>
                        <a:lnTo>
                          <a:pt x="112" y="66"/>
                        </a:lnTo>
                        <a:lnTo>
                          <a:pt x="131" y="33"/>
                        </a:lnTo>
                        <a:lnTo>
                          <a:pt x="146" y="18"/>
                        </a:lnTo>
                        <a:lnTo>
                          <a:pt x="164" y="4"/>
                        </a:lnTo>
                        <a:lnTo>
                          <a:pt x="185" y="0"/>
                        </a:lnTo>
                        <a:lnTo>
                          <a:pt x="194" y="11"/>
                        </a:lnTo>
                        <a:lnTo>
                          <a:pt x="205" y="38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>
                    <a:solidFill>
                      <a:srgbClr val="999933"/>
                    </a:solidFill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  <p:sp>
                <p:nvSpPr>
                  <p:cNvPr id="114" name="Freeform 4"/>
                  <p:cNvSpPr/>
                  <p:nvPr/>
                </p:nvSpPr>
                <p:spPr bwMode="ltGray">
                  <a:xfrm>
                    <a:off x="726" y="3200"/>
                    <a:ext cx="140" cy="989"/>
                  </a:xfrm>
                  <a:custGeom>
                    <a:cxnLst>
                      <a:cxn ang="0">
                        <a:pos x="1" y="988"/>
                      </a:cxn>
                      <a:cxn ang="0">
                        <a:pos x="0" y="896"/>
                      </a:cxn>
                      <a:cxn ang="0">
                        <a:pos x="0" y="825"/>
                      </a:cxn>
                      <a:cxn ang="0">
                        <a:pos x="3" y="777"/>
                      </a:cxn>
                      <a:cxn ang="0">
                        <a:pos x="4" y="718"/>
                      </a:cxn>
                      <a:cxn ang="0">
                        <a:pos x="4" y="656"/>
                      </a:cxn>
                      <a:cxn ang="0">
                        <a:pos x="5" y="605"/>
                      </a:cxn>
                      <a:cxn ang="0">
                        <a:pos x="9" y="558"/>
                      </a:cxn>
                      <a:cxn ang="0">
                        <a:pos x="13" y="475"/>
                      </a:cxn>
                      <a:cxn ang="0">
                        <a:pos x="20" y="385"/>
                      </a:cxn>
                      <a:cxn ang="0">
                        <a:pos x="29" y="294"/>
                      </a:cxn>
                      <a:cxn ang="0">
                        <a:pos x="36" y="196"/>
                      </a:cxn>
                      <a:cxn ang="0">
                        <a:pos x="42" y="138"/>
                      </a:cxn>
                      <a:cxn ang="0">
                        <a:pos x="47" y="116"/>
                      </a:cxn>
                      <a:cxn ang="0">
                        <a:pos x="59" y="76"/>
                      </a:cxn>
                      <a:cxn ang="0">
                        <a:pos x="72" y="48"/>
                      </a:cxn>
                      <a:cxn ang="0">
                        <a:pos x="86" y="26"/>
                      </a:cxn>
                      <a:cxn ang="0">
                        <a:pos x="99" y="6"/>
                      </a:cxn>
                      <a:cxn ang="0">
                        <a:pos x="109" y="0"/>
                      </a:cxn>
                      <a:cxn ang="0">
                        <a:pos x="122" y="0"/>
                      </a:cxn>
                      <a:cxn ang="0">
                        <a:pos x="134" y="7"/>
                      </a:cxn>
                      <a:cxn ang="0">
                        <a:pos x="139" y="17"/>
                      </a:cxn>
                    </a:cxnLst>
                    <a:rect l="0" t="0" r="r" b="b"/>
                    <a:pathLst>
                      <a:path w="140" h="989">
                        <a:moveTo>
                          <a:pt x="1" y="988"/>
                        </a:moveTo>
                        <a:lnTo>
                          <a:pt x="0" y="896"/>
                        </a:lnTo>
                        <a:lnTo>
                          <a:pt x="0" y="825"/>
                        </a:lnTo>
                        <a:lnTo>
                          <a:pt x="3" y="777"/>
                        </a:lnTo>
                        <a:lnTo>
                          <a:pt x="4" y="718"/>
                        </a:lnTo>
                        <a:lnTo>
                          <a:pt x="4" y="656"/>
                        </a:lnTo>
                        <a:lnTo>
                          <a:pt x="5" y="605"/>
                        </a:lnTo>
                        <a:lnTo>
                          <a:pt x="9" y="558"/>
                        </a:lnTo>
                        <a:lnTo>
                          <a:pt x="13" y="475"/>
                        </a:lnTo>
                        <a:lnTo>
                          <a:pt x="20" y="385"/>
                        </a:lnTo>
                        <a:lnTo>
                          <a:pt x="29" y="294"/>
                        </a:lnTo>
                        <a:lnTo>
                          <a:pt x="36" y="196"/>
                        </a:lnTo>
                        <a:lnTo>
                          <a:pt x="42" y="138"/>
                        </a:lnTo>
                        <a:lnTo>
                          <a:pt x="47" y="116"/>
                        </a:lnTo>
                        <a:lnTo>
                          <a:pt x="59" y="76"/>
                        </a:lnTo>
                        <a:lnTo>
                          <a:pt x="72" y="48"/>
                        </a:lnTo>
                        <a:lnTo>
                          <a:pt x="86" y="26"/>
                        </a:lnTo>
                        <a:lnTo>
                          <a:pt x="99" y="6"/>
                        </a:lnTo>
                        <a:lnTo>
                          <a:pt x="109" y="0"/>
                        </a:lnTo>
                        <a:lnTo>
                          <a:pt x="122" y="0"/>
                        </a:lnTo>
                        <a:lnTo>
                          <a:pt x="134" y="7"/>
                        </a:lnTo>
                        <a:lnTo>
                          <a:pt x="139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>
                    <a:solidFill>
                      <a:srgbClr val="999933"/>
                    </a:solidFill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</p:grpSp>
            <p:grpSp>
              <p:nvGrpSpPr>
                <p:cNvPr id="91" name="Group 8"/>
                <p:cNvGrpSpPr/>
                <p:nvPr/>
              </p:nvGrpSpPr>
              <p:grpSpPr>
                <a:xfrm>
                  <a:off x="315" y="3132"/>
                  <a:ext cx="421" cy="1066"/>
                  <a:chOff x="315" y="3132"/>
                  <a:chExt cx="421" cy="1066"/>
                </a:xfrm>
              </p:grpSpPr>
              <p:sp>
                <p:nvSpPr>
                  <p:cNvPr id="111" name="Freeform 6"/>
                  <p:cNvSpPr/>
                  <p:nvPr/>
                </p:nvSpPr>
                <p:spPr bwMode="ltGray">
                  <a:xfrm>
                    <a:off x="479" y="3751"/>
                    <a:ext cx="257" cy="447"/>
                  </a:xfrm>
                  <a:custGeom>
                    <a:cxnLst>
                      <a:cxn ang="0">
                        <a:pos x="256" y="446"/>
                      </a:cxn>
                      <a:cxn ang="0">
                        <a:pos x="218" y="403"/>
                      </a:cxn>
                      <a:cxn ang="0">
                        <a:pos x="203" y="376"/>
                      </a:cxn>
                      <a:cxn ang="0">
                        <a:pos x="192" y="355"/>
                      </a:cxn>
                      <a:cxn ang="0">
                        <a:pos x="136" y="149"/>
                      </a:cxn>
                      <a:cxn ang="0">
                        <a:pos x="105" y="84"/>
                      </a:cxn>
                      <a:cxn ang="0">
                        <a:pos x="82" y="42"/>
                      </a:cxn>
                      <a:cxn ang="0">
                        <a:pos x="65" y="22"/>
                      </a:cxn>
                      <a:cxn ang="0">
                        <a:pos x="43" y="6"/>
                      </a:cxn>
                      <a:cxn ang="0">
                        <a:pos x="24" y="0"/>
                      </a:cxn>
                      <a:cxn ang="0">
                        <a:pos x="8" y="3"/>
                      </a:cxn>
                      <a:cxn ang="0">
                        <a:pos x="0" y="29"/>
                      </a:cxn>
                    </a:cxnLst>
                    <a:rect l="0" t="0" r="r" b="b"/>
                    <a:pathLst>
                      <a:path w="257" h="447">
                        <a:moveTo>
                          <a:pt x="256" y="446"/>
                        </a:moveTo>
                        <a:lnTo>
                          <a:pt x="218" y="403"/>
                        </a:lnTo>
                        <a:lnTo>
                          <a:pt x="203" y="376"/>
                        </a:lnTo>
                        <a:lnTo>
                          <a:pt x="192" y="355"/>
                        </a:lnTo>
                        <a:lnTo>
                          <a:pt x="136" y="149"/>
                        </a:lnTo>
                        <a:lnTo>
                          <a:pt x="105" y="84"/>
                        </a:lnTo>
                        <a:lnTo>
                          <a:pt x="82" y="42"/>
                        </a:lnTo>
                        <a:lnTo>
                          <a:pt x="65" y="22"/>
                        </a:lnTo>
                        <a:lnTo>
                          <a:pt x="43" y="6"/>
                        </a:lnTo>
                        <a:lnTo>
                          <a:pt x="24" y="0"/>
                        </a:lnTo>
                        <a:lnTo>
                          <a:pt x="8" y="3"/>
                        </a:lnTo>
                        <a:lnTo>
                          <a:pt x="0" y="29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>
                    <a:solidFill>
                      <a:srgbClr val="999933"/>
                    </a:solidFill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  <p:sp>
                <p:nvSpPr>
                  <p:cNvPr id="112" name="Freeform 7"/>
                  <p:cNvSpPr/>
                  <p:nvPr/>
                </p:nvSpPr>
                <p:spPr bwMode="ltGray">
                  <a:xfrm>
                    <a:off x="315" y="3132"/>
                    <a:ext cx="390" cy="1061"/>
                  </a:xfrm>
                  <a:custGeom>
                    <a:cxnLst>
                      <a:cxn ang="0">
                        <a:pos x="389" y="1060"/>
                      </a:cxn>
                      <a:cxn ang="0">
                        <a:pos x="378" y="975"/>
                      </a:cxn>
                      <a:cxn ang="0">
                        <a:pos x="256" y="400"/>
                      </a:cxn>
                      <a:cxn ang="0">
                        <a:pos x="201" y="223"/>
                      </a:cxn>
                      <a:cxn ang="0">
                        <a:pos x="185" y="164"/>
                      </a:cxn>
                      <a:cxn ang="0">
                        <a:pos x="164" y="97"/>
                      </a:cxn>
                      <a:cxn ang="0">
                        <a:pos x="140" y="45"/>
                      </a:cxn>
                      <a:cxn ang="0">
                        <a:pos x="117" y="19"/>
                      </a:cxn>
                      <a:cxn ang="0">
                        <a:pos x="89" y="1"/>
                      </a:cxn>
                      <a:cxn ang="0">
                        <a:pos x="60" y="0"/>
                      </a:cxn>
                      <a:cxn ang="0">
                        <a:pos x="41" y="21"/>
                      </a:cxn>
                      <a:cxn ang="0">
                        <a:pos x="0" y="118"/>
                      </a:cxn>
                    </a:cxnLst>
                    <a:rect l="0" t="0" r="r" b="b"/>
                    <a:pathLst>
                      <a:path w="390" h="1061">
                        <a:moveTo>
                          <a:pt x="389" y="1060"/>
                        </a:moveTo>
                        <a:lnTo>
                          <a:pt x="378" y="975"/>
                        </a:lnTo>
                        <a:lnTo>
                          <a:pt x="256" y="400"/>
                        </a:lnTo>
                        <a:lnTo>
                          <a:pt x="201" y="223"/>
                        </a:lnTo>
                        <a:lnTo>
                          <a:pt x="185" y="164"/>
                        </a:lnTo>
                        <a:lnTo>
                          <a:pt x="164" y="97"/>
                        </a:lnTo>
                        <a:lnTo>
                          <a:pt x="140" y="45"/>
                        </a:lnTo>
                        <a:lnTo>
                          <a:pt x="117" y="19"/>
                        </a:lnTo>
                        <a:lnTo>
                          <a:pt x="89" y="1"/>
                        </a:lnTo>
                        <a:lnTo>
                          <a:pt x="60" y="0"/>
                        </a:lnTo>
                        <a:lnTo>
                          <a:pt x="41" y="21"/>
                        </a:lnTo>
                        <a:lnTo>
                          <a:pt x="0" y="118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>
                    <a:solidFill>
                      <a:srgbClr val="999933"/>
                    </a:solidFill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</p:grpSp>
            <p:sp>
              <p:nvSpPr>
                <p:cNvPr id="92" name="Freeform 9"/>
                <p:cNvSpPr/>
                <p:nvPr/>
              </p:nvSpPr>
              <p:spPr bwMode="ltGray">
                <a:xfrm>
                  <a:off x="481" y="3749"/>
                  <a:ext cx="94" cy="445"/>
                </a:xfrm>
                <a:custGeom>
                  <a:cxnLst>
                    <a:cxn ang="0">
                      <a:pos x="0" y="444"/>
                    </a:cxn>
                    <a:cxn ang="0">
                      <a:pos x="13" y="344"/>
                    </a:cxn>
                    <a:cxn ang="0">
                      <a:pos x="25" y="235"/>
                    </a:cxn>
                    <a:cxn ang="0">
                      <a:pos x="31" y="187"/>
                    </a:cxn>
                    <a:cxn ang="0">
                      <a:pos x="39" y="131"/>
                    </a:cxn>
                    <a:cxn ang="0">
                      <a:pos x="51" y="74"/>
                    </a:cxn>
                    <a:cxn ang="0">
                      <a:pos x="59" y="37"/>
                    </a:cxn>
                    <a:cxn ang="0">
                      <a:pos x="66" y="19"/>
                    </a:cxn>
                    <a:cxn ang="0">
                      <a:pos x="74" y="4"/>
                    </a:cxn>
                    <a:cxn ang="0">
                      <a:pos x="83" y="0"/>
                    </a:cxn>
                    <a:cxn ang="0">
                      <a:pos x="88" y="12"/>
                    </a:cxn>
                    <a:cxn ang="0">
                      <a:pos x="93" y="42"/>
                    </a:cxn>
                  </a:cxnLst>
                  <a:rect l="0" t="0" r="r" b="b"/>
                  <a:pathLst>
                    <a:path w="94" h="445">
                      <a:moveTo>
                        <a:pt x="0" y="444"/>
                      </a:moveTo>
                      <a:lnTo>
                        <a:pt x="13" y="344"/>
                      </a:lnTo>
                      <a:lnTo>
                        <a:pt x="25" y="235"/>
                      </a:lnTo>
                      <a:lnTo>
                        <a:pt x="31" y="187"/>
                      </a:lnTo>
                      <a:lnTo>
                        <a:pt x="39" y="131"/>
                      </a:lnTo>
                      <a:lnTo>
                        <a:pt x="51" y="74"/>
                      </a:lnTo>
                      <a:lnTo>
                        <a:pt x="59" y="37"/>
                      </a:lnTo>
                      <a:lnTo>
                        <a:pt x="66" y="19"/>
                      </a:lnTo>
                      <a:lnTo>
                        <a:pt x="74" y="4"/>
                      </a:lnTo>
                      <a:lnTo>
                        <a:pt x="83" y="0"/>
                      </a:lnTo>
                      <a:lnTo>
                        <a:pt x="88" y="12"/>
                      </a:lnTo>
                      <a:lnTo>
                        <a:pt x="93" y="42"/>
                      </a:lnTo>
                    </a:path>
                  </a:pathLst>
                </a:custGeom>
                <a:solidFill>
                  <a:srgbClr val="CEDA9D"/>
                </a:solidFill>
                <a:ln w="127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93" name="Freeform 10"/>
                <p:cNvSpPr/>
                <p:nvPr/>
              </p:nvSpPr>
              <p:spPr bwMode="ltGray">
                <a:xfrm>
                  <a:off x="478" y="3237"/>
                  <a:ext cx="64" cy="1083"/>
                </a:xfrm>
                <a:custGeom>
                  <a:cxnLst>
                    <a:cxn ang="0">
                      <a:pos x="0" y="1082"/>
                    </a:cxn>
                    <a:cxn ang="0">
                      <a:pos x="0" y="981"/>
                    </a:cxn>
                    <a:cxn ang="0">
                      <a:pos x="0" y="904"/>
                    </a:cxn>
                    <a:cxn ang="0">
                      <a:pos x="1" y="851"/>
                    </a:cxn>
                    <a:cxn ang="0">
                      <a:pos x="2" y="786"/>
                    </a:cxn>
                    <a:cxn ang="0">
                      <a:pos x="2" y="719"/>
                    </a:cxn>
                    <a:cxn ang="0">
                      <a:pos x="2" y="662"/>
                    </a:cxn>
                    <a:cxn ang="0">
                      <a:pos x="4" y="611"/>
                    </a:cxn>
                    <a:cxn ang="0">
                      <a:pos x="6" y="521"/>
                    </a:cxn>
                    <a:cxn ang="0">
                      <a:pos x="9" y="422"/>
                    </a:cxn>
                    <a:cxn ang="0">
                      <a:pos x="13" y="323"/>
                    </a:cxn>
                    <a:cxn ang="0">
                      <a:pos x="16" y="215"/>
                    </a:cxn>
                    <a:cxn ang="0">
                      <a:pos x="19" y="152"/>
                    </a:cxn>
                    <a:cxn ang="0">
                      <a:pos x="21" y="127"/>
                    </a:cxn>
                    <a:cxn ang="0">
                      <a:pos x="27" y="84"/>
                    </a:cxn>
                    <a:cxn ang="0">
                      <a:pos x="32" y="53"/>
                    </a:cxn>
                    <a:cxn ang="0">
                      <a:pos x="38" y="28"/>
                    </a:cxn>
                    <a:cxn ang="0">
                      <a:pos x="44" y="6"/>
                    </a:cxn>
                    <a:cxn ang="0">
                      <a:pos x="49" y="0"/>
                    </a:cxn>
                    <a:cxn ang="0">
                      <a:pos x="56" y="0"/>
                    </a:cxn>
                    <a:cxn ang="0">
                      <a:pos x="60" y="8"/>
                    </a:cxn>
                    <a:cxn ang="0">
                      <a:pos x="63" y="18"/>
                    </a:cxn>
                  </a:cxnLst>
                  <a:rect l="0" t="0" r="r" b="b"/>
                  <a:pathLst>
                    <a:path w="64" h="1083">
                      <a:moveTo>
                        <a:pt x="0" y="1082"/>
                      </a:moveTo>
                      <a:lnTo>
                        <a:pt x="0" y="981"/>
                      </a:lnTo>
                      <a:lnTo>
                        <a:pt x="0" y="904"/>
                      </a:lnTo>
                      <a:lnTo>
                        <a:pt x="1" y="851"/>
                      </a:lnTo>
                      <a:lnTo>
                        <a:pt x="2" y="786"/>
                      </a:lnTo>
                      <a:lnTo>
                        <a:pt x="2" y="719"/>
                      </a:lnTo>
                      <a:lnTo>
                        <a:pt x="2" y="662"/>
                      </a:lnTo>
                      <a:lnTo>
                        <a:pt x="4" y="611"/>
                      </a:lnTo>
                      <a:lnTo>
                        <a:pt x="6" y="521"/>
                      </a:lnTo>
                      <a:lnTo>
                        <a:pt x="9" y="422"/>
                      </a:lnTo>
                      <a:lnTo>
                        <a:pt x="13" y="323"/>
                      </a:lnTo>
                      <a:lnTo>
                        <a:pt x="16" y="215"/>
                      </a:lnTo>
                      <a:lnTo>
                        <a:pt x="19" y="152"/>
                      </a:lnTo>
                      <a:lnTo>
                        <a:pt x="21" y="127"/>
                      </a:lnTo>
                      <a:lnTo>
                        <a:pt x="27" y="84"/>
                      </a:lnTo>
                      <a:lnTo>
                        <a:pt x="32" y="53"/>
                      </a:lnTo>
                      <a:lnTo>
                        <a:pt x="38" y="28"/>
                      </a:lnTo>
                      <a:lnTo>
                        <a:pt x="44" y="6"/>
                      </a:lnTo>
                      <a:lnTo>
                        <a:pt x="49" y="0"/>
                      </a:lnTo>
                      <a:lnTo>
                        <a:pt x="56" y="0"/>
                      </a:lnTo>
                      <a:lnTo>
                        <a:pt x="60" y="8"/>
                      </a:lnTo>
                      <a:lnTo>
                        <a:pt x="63" y="18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94" name="Freeform 11"/>
                <p:cNvSpPr/>
                <p:nvPr/>
              </p:nvSpPr>
              <p:spPr bwMode="ltGray">
                <a:xfrm>
                  <a:off x="99" y="2234"/>
                  <a:ext cx="219" cy="1856"/>
                </a:xfrm>
                <a:custGeom>
                  <a:cxnLst>
                    <a:cxn ang="0">
                      <a:pos x="218" y="1855"/>
                    </a:cxn>
                    <a:cxn ang="0">
                      <a:pos x="212" y="1707"/>
                    </a:cxn>
                    <a:cxn ang="0">
                      <a:pos x="142" y="702"/>
                    </a:cxn>
                    <a:cxn ang="0">
                      <a:pos x="112" y="390"/>
                    </a:cxn>
                    <a:cxn ang="0">
                      <a:pos x="104" y="288"/>
                    </a:cxn>
                    <a:cxn ang="0">
                      <a:pos x="91" y="170"/>
                    </a:cxn>
                    <a:cxn ang="0">
                      <a:pos x="79" y="80"/>
                    </a:cxn>
                    <a:cxn ang="0">
                      <a:pos x="65" y="33"/>
                    </a:cxn>
                    <a:cxn ang="0">
                      <a:pos x="50" y="2"/>
                    </a:cxn>
                    <a:cxn ang="0">
                      <a:pos x="34" y="0"/>
                    </a:cxn>
                    <a:cxn ang="0">
                      <a:pos x="22" y="35"/>
                    </a:cxn>
                    <a:cxn ang="0">
                      <a:pos x="0" y="207"/>
                    </a:cxn>
                  </a:cxnLst>
                  <a:rect l="0" t="0" r="r" b="b"/>
                  <a:pathLst>
                    <a:path w="219" h="1855">
                      <a:moveTo>
                        <a:pt x="218" y="1855"/>
                      </a:moveTo>
                      <a:lnTo>
                        <a:pt x="212" y="1707"/>
                      </a:lnTo>
                      <a:lnTo>
                        <a:pt x="142" y="702"/>
                      </a:lnTo>
                      <a:lnTo>
                        <a:pt x="112" y="390"/>
                      </a:lnTo>
                      <a:lnTo>
                        <a:pt x="104" y="288"/>
                      </a:lnTo>
                      <a:lnTo>
                        <a:pt x="91" y="170"/>
                      </a:lnTo>
                      <a:lnTo>
                        <a:pt x="79" y="80"/>
                      </a:lnTo>
                      <a:lnTo>
                        <a:pt x="65" y="33"/>
                      </a:lnTo>
                      <a:lnTo>
                        <a:pt x="50" y="2"/>
                      </a:lnTo>
                      <a:lnTo>
                        <a:pt x="34" y="0"/>
                      </a:lnTo>
                      <a:lnTo>
                        <a:pt x="22" y="35"/>
                      </a:lnTo>
                      <a:lnTo>
                        <a:pt x="0" y="207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grpSp>
              <p:nvGrpSpPr>
                <p:cNvPr id="95" name="Group 16"/>
                <p:cNvGrpSpPr/>
                <p:nvPr/>
              </p:nvGrpSpPr>
              <p:grpSpPr>
                <a:xfrm>
                  <a:off x="235" y="1709"/>
                  <a:ext cx="237" cy="2589"/>
                  <a:chOff x="235" y="1709"/>
                  <a:chExt cx="237" cy="2589"/>
                </a:xfrm>
              </p:grpSpPr>
              <p:sp>
                <p:nvSpPr>
                  <p:cNvPr id="107" name="Freeform 12"/>
                  <p:cNvSpPr/>
                  <p:nvPr/>
                </p:nvSpPr>
                <p:spPr bwMode="ltGray">
                  <a:xfrm>
                    <a:off x="235" y="3644"/>
                    <a:ext cx="144" cy="654"/>
                  </a:xfrm>
                  <a:custGeom>
                    <a:cxnLst>
                      <a:cxn ang="0">
                        <a:pos x="143" y="653"/>
                      </a:cxn>
                      <a:cxn ang="0">
                        <a:pos x="122" y="589"/>
                      </a:cxn>
                      <a:cxn ang="0">
                        <a:pos x="113" y="551"/>
                      </a:cxn>
                      <a:cxn ang="0">
                        <a:pos x="108" y="520"/>
                      </a:cxn>
                      <a:cxn ang="0">
                        <a:pos x="76" y="219"/>
                      </a:cxn>
                      <a:cxn ang="0">
                        <a:pos x="58" y="123"/>
                      </a:cxn>
                      <a:cxn ang="0">
                        <a:pos x="45" y="63"/>
                      </a:cxn>
                      <a:cxn ang="0">
                        <a:pos x="36" y="32"/>
                      </a:cxn>
                      <a:cxn ang="0">
                        <a:pos x="24" y="8"/>
                      </a:cxn>
                      <a:cxn ang="0">
                        <a:pos x="13" y="0"/>
                      </a:cxn>
                      <a:cxn ang="0">
                        <a:pos x="4" y="6"/>
                      </a:cxn>
                      <a:cxn ang="0">
                        <a:pos x="0" y="43"/>
                      </a:cxn>
                    </a:cxnLst>
                    <a:rect l="0" t="0" r="r" b="b"/>
                    <a:pathLst>
                      <a:path w="144" h="654">
                        <a:moveTo>
                          <a:pt x="143" y="653"/>
                        </a:moveTo>
                        <a:lnTo>
                          <a:pt x="122" y="589"/>
                        </a:lnTo>
                        <a:lnTo>
                          <a:pt x="113" y="551"/>
                        </a:lnTo>
                        <a:lnTo>
                          <a:pt x="108" y="520"/>
                        </a:lnTo>
                        <a:lnTo>
                          <a:pt x="76" y="219"/>
                        </a:lnTo>
                        <a:lnTo>
                          <a:pt x="58" y="123"/>
                        </a:lnTo>
                        <a:lnTo>
                          <a:pt x="45" y="63"/>
                        </a:lnTo>
                        <a:lnTo>
                          <a:pt x="36" y="32"/>
                        </a:lnTo>
                        <a:lnTo>
                          <a:pt x="24" y="8"/>
                        </a:lnTo>
                        <a:lnTo>
                          <a:pt x="13" y="0"/>
                        </a:lnTo>
                        <a:lnTo>
                          <a:pt x="4" y="6"/>
                        </a:lnTo>
                        <a:lnTo>
                          <a:pt x="0" y="43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>
                    <a:solidFill>
                      <a:srgbClr val="999933"/>
                    </a:solidFill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  <p:sp>
                <p:nvSpPr>
                  <p:cNvPr id="108" name="Freeform 13"/>
                  <p:cNvSpPr/>
                  <p:nvPr/>
                </p:nvSpPr>
                <p:spPr bwMode="ltGray">
                  <a:xfrm>
                    <a:off x="269" y="1709"/>
                    <a:ext cx="203" cy="2391"/>
                  </a:xfrm>
                  <a:custGeom>
                    <a:cxnLst>
                      <a:cxn ang="0">
                        <a:pos x="0" y="2390"/>
                      </a:cxn>
                      <a:cxn ang="0">
                        <a:pos x="71" y="1504"/>
                      </a:cxn>
                      <a:cxn ang="0">
                        <a:pos x="79" y="1362"/>
                      </a:cxn>
                      <a:cxn ang="0">
                        <a:pos x="97" y="1131"/>
                      </a:cxn>
                      <a:cxn ang="0">
                        <a:pos x="114" y="891"/>
                      </a:cxn>
                      <a:cxn ang="0">
                        <a:pos x="123" y="762"/>
                      </a:cxn>
                      <a:cxn ang="0">
                        <a:pos x="128" y="623"/>
                      </a:cxn>
                      <a:cxn ang="0">
                        <a:pos x="134" y="493"/>
                      </a:cxn>
                      <a:cxn ang="0">
                        <a:pos x="146" y="342"/>
                      </a:cxn>
                      <a:cxn ang="0">
                        <a:pos x="157" y="204"/>
                      </a:cxn>
                      <a:cxn ang="0">
                        <a:pos x="173" y="82"/>
                      </a:cxn>
                      <a:cxn ang="0">
                        <a:pos x="183" y="6"/>
                      </a:cxn>
                      <a:cxn ang="0">
                        <a:pos x="191" y="0"/>
                      </a:cxn>
                      <a:cxn ang="0">
                        <a:pos x="197" y="39"/>
                      </a:cxn>
                      <a:cxn ang="0">
                        <a:pos x="202" y="173"/>
                      </a:cxn>
                    </a:cxnLst>
                    <a:rect l="0" t="0" r="r" b="b"/>
                    <a:pathLst>
                      <a:path w="203" h="2391">
                        <a:moveTo>
                          <a:pt x="0" y="2390"/>
                        </a:moveTo>
                        <a:lnTo>
                          <a:pt x="71" y="1504"/>
                        </a:lnTo>
                        <a:lnTo>
                          <a:pt x="79" y="1362"/>
                        </a:lnTo>
                        <a:lnTo>
                          <a:pt x="97" y="1131"/>
                        </a:lnTo>
                        <a:lnTo>
                          <a:pt x="114" y="891"/>
                        </a:lnTo>
                        <a:lnTo>
                          <a:pt x="123" y="762"/>
                        </a:lnTo>
                        <a:lnTo>
                          <a:pt x="128" y="623"/>
                        </a:lnTo>
                        <a:lnTo>
                          <a:pt x="134" y="493"/>
                        </a:lnTo>
                        <a:lnTo>
                          <a:pt x="146" y="342"/>
                        </a:lnTo>
                        <a:lnTo>
                          <a:pt x="157" y="204"/>
                        </a:lnTo>
                        <a:lnTo>
                          <a:pt x="173" y="82"/>
                        </a:lnTo>
                        <a:lnTo>
                          <a:pt x="183" y="6"/>
                        </a:lnTo>
                        <a:lnTo>
                          <a:pt x="191" y="0"/>
                        </a:lnTo>
                        <a:lnTo>
                          <a:pt x="197" y="39"/>
                        </a:lnTo>
                        <a:lnTo>
                          <a:pt x="202" y="173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>
                    <a:solidFill>
                      <a:srgbClr val="999933"/>
                    </a:solidFill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  <p:sp>
                <p:nvSpPr>
                  <p:cNvPr id="109" name="Freeform 14"/>
                  <p:cNvSpPr/>
                  <p:nvPr/>
                </p:nvSpPr>
                <p:spPr bwMode="ltGray">
                  <a:xfrm>
                    <a:off x="306" y="2782"/>
                    <a:ext cx="161" cy="882"/>
                  </a:xfrm>
                  <a:custGeom>
                    <a:cxnLst>
                      <a:cxn ang="0">
                        <a:pos x="0" y="881"/>
                      </a:cxn>
                      <a:cxn ang="0">
                        <a:pos x="30" y="690"/>
                      </a:cxn>
                      <a:cxn ang="0">
                        <a:pos x="48" y="470"/>
                      </a:cxn>
                      <a:cxn ang="0">
                        <a:pos x="59" y="372"/>
                      </a:cxn>
                      <a:cxn ang="0">
                        <a:pos x="72" y="259"/>
                      </a:cxn>
                      <a:cxn ang="0">
                        <a:pos x="90" y="142"/>
                      </a:cxn>
                      <a:cxn ang="0">
                        <a:pos x="105" y="69"/>
                      </a:cxn>
                      <a:cxn ang="0">
                        <a:pos x="115" y="32"/>
                      </a:cxn>
                      <a:cxn ang="0">
                        <a:pos x="129" y="6"/>
                      </a:cxn>
                      <a:cxn ang="0">
                        <a:pos x="146" y="0"/>
                      </a:cxn>
                      <a:cxn ang="0">
                        <a:pos x="154" y="19"/>
                      </a:cxn>
                      <a:cxn ang="0">
                        <a:pos x="160" y="77"/>
                      </a:cxn>
                    </a:cxnLst>
                    <a:rect l="0" t="0" r="r" b="b"/>
                    <a:pathLst>
                      <a:path w="161" h="882">
                        <a:moveTo>
                          <a:pt x="0" y="881"/>
                        </a:moveTo>
                        <a:lnTo>
                          <a:pt x="30" y="690"/>
                        </a:lnTo>
                        <a:lnTo>
                          <a:pt x="48" y="470"/>
                        </a:lnTo>
                        <a:lnTo>
                          <a:pt x="59" y="372"/>
                        </a:lnTo>
                        <a:lnTo>
                          <a:pt x="72" y="259"/>
                        </a:lnTo>
                        <a:lnTo>
                          <a:pt x="90" y="142"/>
                        </a:lnTo>
                        <a:lnTo>
                          <a:pt x="105" y="69"/>
                        </a:lnTo>
                        <a:lnTo>
                          <a:pt x="115" y="32"/>
                        </a:lnTo>
                        <a:lnTo>
                          <a:pt x="129" y="6"/>
                        </a:lnTo>
                        <a:lnTo>
                          <a:pt x="146" y="0"/>
                        </a:lnTo>
                        <a:lnTo>
                          <a:pt x="154" y="19"/>
                        </a:lnTo>
                        <a:lnTo>
                          <a:pt x="160" y="7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>
                    <a:solidFill>
                      <a:srgbClr val="999933"/>
                    </a:solidFill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  <p:sp>
                <p:nvSpPr>
                  <p:cNvPr id="110" name="Freeform 15"/>
                  <p:cNvSpPr/>
                  <p:nvPr/>
                </p:nvSpPr>
                <p:spPr bwMode="ltGray">
                  <a:xfrm>
                    <a:off x="237" y="3096"/>
                    <a:ext cx="74" cy="429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12" y="28"/>
                      </a:cxn>
                      <a:cxn ang="0">
                        <a:pos x="28" y="57"/>
                      </a:cxn>
                      <a:cxn ang="0">
                        <a:pos x="41" y="118"/>
                      </a:cxn>
                      <a:cxn ang="0">
                        <a:pos x="52" y="170"/>
                      </a:cxn>
                      <a:cxn ang="0">
                        <a:pos x="62" y="223"/>
                      </a:cxn>
                      <a:cxn ang="0">
                        <a:pos x="67" y="267"/>
                      </a:cxn>
                      <a:cxn ang="0">
                        <a:pos x="70" y="310"/>
                      </a:cxn>
                      <a:cxn ang="0">
                        <a:pos x="73" y="370"/>
                      </a:cxn>
                      <a:cxn ang="0">
                        <a:pos x="73" y="428"/>
                      </a:cxn>
                    </a:cxnLst>
                    <a:rect l="0" t="0" r="r" b="b"/>
                    <a:pathLst>
                      <a:path w="74" h="429">
                        <a:moveTo>
                          <a:pt x="0" y="0"/>
                        </a:moveTo>
                        <a:lnTo>
                          <a:pt x="12" y="28"/>
                        </a:lnTo>
                        <a:lnTo>
                          <a:pt x="28" y="57"/>
                        </a:lnTo>
                        <a:lnTo>
                          <a:pt x="41" y="118"/>
                        </a:lnTo>
                        <a:lnTo>
                          <a:pt x="52" y="170"/>
                        </a:lnTo>
                        <a:lnTo>
                          <a:pt x="62" y="223"/>
                        </a:lnTo>
                        <a:lnTo>
                          <a:pt x="67" y="267"/>
                        </a:lnTo>
                        <a:lnTo>
                          <a:pt x="70" y="310"/>
                        </a:lnTo>
                        <a:lnTo>
                          <a:pt x="73" y="370"/>
                        </a:lnTo>
                        <a:lnTo>
                          <a:pt x="73" y="428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>
                    <a:solidFill>
                      <a:srgbClr val="999933"/>
                    </a:solidFill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</p:grpSp>
            <p:sp>
              <p:nvSpPr>
                <p:cNvPr id="96" name="Freeform 17"/>
                <p:cNvSpPr/>
                <p:nvPr/>
              </p:nvSpPr>
              <p:spPr bwMode="ltGray">
                <a:xfrm>
                  <a:off x="1158" y="3932"/>
                  <a:ext cx="256" cy="218"/>
                </a:xfrm>
                <a:custGeom>
                  <a:cxnLst>
                    <a:cxn ang="0">
                      <a:pos x="255" y="217"/>
                    </a:cxn>
                    <a:cxn ang="0">
                      <a:pos x="217" y="196"/>
                    </a:cxn>
                    <a:cxn ang="0">
                      <a:pos x="202" y="183"/>
                    </a:cxn>
                    <a:cxn ang="0">
                      <a:pos x="192" y="173"/>
                    </a:cxn>
                    <a:cxn ang="0">
                      <a:pos x="135" y="72"/>
                    </a:cxn>
                    <a:cxn ang="0">
                      <a:pos x="105" y="40"/>
                    </a:cxn>
                    <a:cxn ang="0">
                      <a:pos x="82" y="20"/>
                    </a:cxn>
                    <a:cxn ang="0">
                      <a:pos x="65" y="11"/>
                    </a:cxn>
                    <a:cxn ang="0">
                      <a:pos x="43" y="3"/>
                    </a:cxn>
                    <a:cxn ang="0">
                      <a:pos x="22" y="0"/>
                    </a:cxn>
                    <a:cxn ang="0">
                      <a:pos x="8" y="1"/>
                    </a:cxn>
                    <a:cxn ang="0">
                      <a:pos x="0" y="14"/>
                    </a:cxn>
                  </a:cxnLst>
                  <a:rect l="0" t="0" r="r" b="b"/>
                  <a:pathLst>
                    <a:path w="256" h="218">
                      <a:moveTo>
                        <a:pt x="255" y="217"/>
                      </a:moveTo>
                      <a:lnTo>
                        <a:pt x="217" y="196"/>
                      </a:lnTo>
                      <a:lnTo>
                        <a:pt x="202" y="183"/>
                      </a:lnTo>
                      <a:lnTo>
                        <a:pt x="192" y="173"/>
                      </a:lnTo>
                      <a:lnTo>
                        <a:pt x="135" y="72"/>
                      </a:lnTo>
                      <a:lnTo>
                        <a:pt x="105" y="40"/>
                      </a:lnTo>
                      <a:lnTo>
                        <a:pt x="82" y="20"/>
                      </a:lnTo>
                      <a:lnTo>
                        <a:pt x="65" y="11"/>
                      </a:lnTo>
                      <a:lnTo>
                        <a:pt x="43" y="3"/>
                      </a:lnTo>
                      <a:lnTo>
                        <a:pt x="22" y="0"/>
                      </a:lnTo>
                      <a:lnTo>
                        <a:pt x="8" y="1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127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97" name="Freeform 18"/>
                <p:cNvSpPr/>
                <p:nvPr/>
              </p:nvSpPr>
              <p:spPr bwMode="ltGray">
                <a:xfrm>
                  <a:off x="1930" y="3849"/>
                  <a:ext cx="340" cy="236"/>
                </a:xfrm>
                <a:custGeom>
                  <a:cxnLst>
                    <a:cxn ang="0">
                      <a:pos x="0" y="235"/>
                    </a:cxn>
                    <a:cxn ang="0">
                      <a:pos x="50" y="183"/>
                    </a:cxn>
                    <a:cxn ang="0">
                      <a:pos x="92" y="124"/>
                    </a:cxn>
                    <a:cxn ang="0">
                      <a:pos x="114" y="98"/>
                    </a:cxn>
                    <a:cxn ang="0">
                      <a:pos x="145" y="70"/>
                    </a:cxn>
                    <a:cxn ang="0">
                      <a:pos x="186" y="39"/>
                    </a:cxn>
                    <a:cxn ang="0">
                      <a:pos x="217" y="19"/>
                    </a:cxn>
                    <a:cxn ang="0">
                      <a:pos x="240" y="9"/>
                    </a:cxn>
                    <a:cxn ang="0">
                      <a:pos x="271" y="2"/>
                    </a:cxn>
                    <a:cxn ang="0">
                      <a:pos x="306" y="0"/>
                    </a:cxn>
                    <a:cxn ang="0">
                      <a:pos x="321" y="6"/>
                    </a:cxn>
                    <a:cxn ang="0">
                      <a:pos x="339" y="22"/>
                    </a:cxn>
                  </a:cxnLst>
                  <a:rect l="0" t="0" r="r" b="b"/>
                  <a:pathLst>
                    <a:path w="340" h="236">
                      <a:moveTo>
                        <a:pt x="0" y="235"/>
                      </a:moveTo>
                      <a:lnTo>
                        <a:pt x="50" y="183"/>
                      </a:lnTo>
                      <a:lnTo>
                        <a:pt x="92" y="124"/>
                      </a:lnTo>
                      <a:lnTo>
                        <a:pt x="114" y="98"/>
                      </a:lnTo>
                      <a:lnTo>
                        <a:pt x="145" y="70"/>
                      </a:lnTo>
                      <a:lnTo>
                        <a:pt x="186" y="39"/>
                      </a:lnTo>
                      <a:lnTo>
                        <a:pt x="217" y="19"/>
                      </a:lnTo>
                      <a:lnTo>
                        <a:pt x="240" y="9"/>
                      </a:lnTo>
                      <a:lnTo>
                        <a:pt x="271" y="2"/>
                      </a:lnTo>
                      <a:lnTo>
                        <a:pt x="306" y="0"/>
                      </a:lnTo>
                      <a:lnTo>
                        <a:pt x="321" y="6"/>
                      </a:lnTo>
                      <a:lnTo>
                        <a:pt x="339" y="22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98" name="Freeform 19"/>
                <p:cNvSpPr/>
                <p:nvPr/>
              </p:nvSpPr>
              <p:spPr bwMode="ltGray">
                <a:xfrm>
                  <a:off x="1919" y="3570"/>
                  <a:ext cx="233" cy="583"/>
                </a:xfrm>
                <a:custGeom>
                  <a:cxnLst>
                    <a:cxn ang="0">
                      <a:pos x="1" y="582"/>
                    </a:cxn>
                    <a:cxn ang="0">
                      <a:pos x="0" y="527"/>
                    </a:cxn>
                    <a:cxn ang="0">
                      <a:pos x="0" y="486"/>
                    </a:cxn>
                    <a:cxn ang="0">
                      <a:pos x="5" y="458"/>
                    </a:cxn>
                    <a:cxn ang="0">
                      <a:pos x="8" y="422"/>
                    </a:cxn>
                    <a:cxn ang="0">
                      <a:pos x="8" y="386"/>
                    </a:cxn>
                    <a:cxn ang="0">
                      <a:pos x="9" y="357"/>
                    </a:cxn>
                    <a:cxn ang="0">
                      <a:pos x="16" y="328"/>
                    </a:cxn>
                    <a:cxn ang="0">
                      <a:pos x="22" y="280"/>
                    </a:cxn>
                    <a:cxn ang="0">
                      <a:pos x="34" y="227"/>
                    </a:cxn>
                    <a:cxn ang="0">
                      <a:pos x="49" y="172"/>
                    </a:cxn>
                    <a:cxn ang="0">
                      <a:pos x="60" y="116"/>
                    </a:cxn>
                    <a:cxn ang="0">
                      <a:pos x="70" y="81"/>
                    </a:cxn>
                    <a:cxn ang="0">
                      <a:pos x="78" y="69"/>
                    </a:cxn>
                    <a:cxn ang="0">
                      <a:pos x="100" y="45"/>
                    </a:cxn>
                    <a:cxn ang="0">
                      <a:pos x="120" y="28"/>
                    </a:cxn>
                    <a:cxn ang="0">
                      <a:pos x="142" y="14"/>
                    </a:cxn>
                    <a:cxn ang="0">
                      <a:pos x="165" y="3"/>
                    </a:cxn>
                    <a:cxn ang="0">
                      <a:pos x="182" y="0"/>
                    </a:cxn>
                    <a:cxn ang="0">
                      <a:pos x="204" y="0"/>
                    </a:cxn>
                    <a:cxn ang="0">
                      <a:pos x="224" y="4"/>
                    </a:cxn>
                    <a:cxn ang="0">
                      <a:pos x="232" y="9"/>
                    </a:cxn>
                  </a:cxnLst>
                  <a:rect l="0" t="0" r="r" b="b"/>
                  <a:pathLst>
                    <a:path w="233" h="583">
                      <a:moveTo>
                        <a:pt x="1" y="582"/>
                      </a:moveTo>
                      <a:lnTo>
                        <a:pt x="0" y="527"/>
                      </a:lnTo>
                      <a:lnTo>
                        <a:pt x="0" y="486"/>
                      </a:lnTo>
                      <a:lnTo>
                        <a:pt x="5" y="458"/>
                      </a:lnTo>
                      <a:lnTo>
                        <a:pt x="8" y="422"/>
                      </a:lnTo>
                      <a:lnTo>
                        <a:pt x="8" y="386"/>
                      </a:lnTo>
                      <a:lnTo>
                        <a:pt x="9" y="357"/>
                      </a:lnTo>
                      <a:lnTo>
                        <a:pt x="16" y="328"/>
                      </a:lnTo>
                      <a:lnTo>
                        <a:pt x="22" y="280"/>
                      </a:lnTo>
                      <a:lnTo>
                        <a:pt x="34" y="227"/>
                      </a:lnTo>
                      <a:lnTo>
                        <a:pt x="49" y="172"/>
                      </a:lnTo>
                      <a:lnTo>
                        <a:pt x="60" y="116"/>
                      </a:lnTo>
                      <a:lnTo>
                        <a:pt x="70" y="81"/>
                      </a:lnTo>
                      <a:lnTo>
                        <a:pt x="78" y="69"/>
                      </a:lnTo>
                      <a:lnTo>
                        <a:pt x="100" y="45"/>
                      </a:lnTo>
                      <a:lnTo>
                        <a:pt x="120" y="28"/>
                      </a:lnTo>
                      <a:lnTo>
                        <a:pt x="142" y="14"/>
                      </a:lnTo>
                      <a:lnTo>
                        <a:pt x="165" y="3"/>
                      </a:lnTo>
                      <a:lnTo>
                        <a:pt x="182" y="0"/>
                      </a:lnTo>
                      <a:lnTo>
                        <a:pt x="204" y="0"/>
                      </a:lnTo>
                      <a:lnTo>
                        <a:pt x="224" y="4"/>
                      </a:lnTo>
                      <a:lnTo>
                        <a:pt x="232" y="9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99" name="Freeform 20"/>
                <p:cNvSpPr/>
                <p:nvPr/>
              </p:nvSpPr>
              <p:spPr bwMode="ltGray">
                <a:xfrm>
                  <a:off x="1041" y="3712"/>
                  <a:ext cx="408" cy="530"/>
                </a:xfrm>
                <a:custGeom>
                  <a:cxnLst>
                    <a:cxn ang="0">
                      <a:pos x="407" y="529"/>
                    </a:cxn>
                    <a:cxn ang="0">
                      <a:pos x="395" y="486"/>
                    </a:cxn>
                    <a:cxn ang="0">
                      <a:pos x="267" y="199"/>
                    </a:cxn>
                    <a:cxn ang="0">
                      <a:pos x="210" y="111"/>
                    </a:cxn>
                    <a:cxn ang="0">
                      <a:pos x="194" y="81"/>
                    </a:cxn>
                    <a:cxn ang="0">
                      <a:pos x="171" y="48"/>
                    </a:cxn>
                    <a:cxn ang="0">
                      <a:pos x="147" y="23"/>
                    </a:cxn>
                    <a:cxn ang="0">
                      <a:pos x="123" y="9"/>
                    </a:cxn>
                    <a:cxn ang="0">
                      <a:pos x="93" y="0"/>
                    </a:cxn>
                    <a:cxn ang="0">
                      <a:pos x="63" y="0"/>
                    </a:cxn>
                    <a:cxn ang="0">
                      <a:pos x="42" y="9"/>
                    </a:cxn>
                    <a:cxn ang="0">
                      <a:pos x="0" y="59"/>
                    </a:cxn>
                  </a:cxnLst>
                  <a:rect l="0" t="0" r="r" b="b"/>
                  <a:pathLst>
                    <a:path w="408" h="530">
                      <a:moveTo>
                        <a:pt x="407" y="529"/>
                      </a:moveTo>
                      <a:lnTo>
                        <a:pt x="395" y="486"/>
                      </a:lnTo>
                      <a:lnTo>
                        <a:pt x="267" y="199"/>
                      </a:lnTo>
                      <a:lnTo>
                        <a:pt x="210" y="111"/>
                      </a:lnTo>
                      <a:lnTo>
                        <a:pt x="194" y="81"/>
                      </a:lnTo>
                      <a:lnTo>
                        <a:pt x="171" y="48"/>
                      </a:lnTo>
                      <a:lnTo>
                        <a:pt x="147" y="23"/>
                      </a:lnTo>
                      <a:lnTo>
                        <a:pt x="123" y="9"/>
                      </a:lnTo>
                      <a:lnTo>
                        <a:pt x="93" y="0"/>
                      </a:lnTo>
                      <a:lnTo>
                        <a:pt x="63" y="0"/>
                      </a:lnTo>
                      <a:lnTo>
                        <a:pt x="42" y="9"/>
                      </a:lnTo>
                      <a:lnTo>
                        <a:pt x="0" y="59"/>
                      </a:lnTo>
                    </a:path>
                  </a:pathLst>
                </a:custGeom>
                <a:solidFill>
                  <a:srgbClr val="CEDA9D"/>
                </a:solidFill>
                <a:ln w="127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0" name="Freeform 21"/>
                <p:cNvSpPr/>
                <p:nvPr/>
              </p:nvSpPr>
              <p:spPr bwMode="ltGray">
                <a:xfrm>
                  <a:off x="1540" y="3336"/>
                  <a:ext cx="369" cy="811"/>
                </a:xfrm>
                <a:custGeom>
                  <a:cxnLst>
                    <a:cxn ang="0">
                      <a:pos x="0" y="810"/>
                    </a:cxn>
                    <a:cxn ang="0">
                      <a:pos x="131" y="509"/>
                    </a:cxn>
                    <a:cxn ang="0">
                      <a:pos x="146" y="461"/>
                    </a:cxn>
                    <a:cxn ang="0">
                      <a:pos x="178" y="383"/>
                    </a:cxn>
                    <a:cxn ang="0">
                      <a:pos x="209" y="302"/>
                    </a:cxn>
                    <a:cxn ang="0">
                      <a:pos x="225" y="258"/>
                    </a:cxn>
                    <a:cxn ang="0">
                      <a:pos x="233" y="211"/>
                    </a:cxn>
                    <a:cxn ang="0">
                      <a:pos x="246" y="166"/>
                    </a:cxn>
                    <a:cxn ang="0">
                      <a:pos x="265" y="116"/>
                    </a:cxn>
                    <a:cxn ang="0">
                      <a:pos x="286" y="69"/>
                    </a:cxn>
                    <a:cxn ang="0">
                      <a:pos x="314" y="27"/>
                    </a:cxn>
                    <a:cxn ang="0">
                      <a:pos x="335" y="2"/>
                    </a:cxn>
                    <a:cxn ang="0">
                      <a:pos x="348" y="0"/>
                    </a:cxn>
                    <a:cxn ang="0">
                      <a:pos x="361" y="13"/>
                    </a:cxn>
                    <a:cxn ang="0">
                      <a:pos x="368" y="58"/>
                    </a:cxn>
                  </a:cxnLst>
                  <a:rect l="0" t="0" r="r" b="b"/>
                  <a:pathLst>
                    <a:path w="369" h="811">
                      <a:moveTo>
                        <a:pt x="0" y="810"/>
                      </a:moveTo>
                      <a:lnTo>
                        <a:pt x="131" y="509"/>
                      </a:lnTo>
                      <a:lnTo>
                        <a:pt x="146" y="461"/>
                      </a:lnTo>
                      <a:lnTo>
                        <a:pt x="178" y="383"/>
                      </a:lnTo>
                      <a:lnTo>
                        <a:pt x="209" y="302"/>
                      </a:lnTo>
                      <a:lnTo>
                        <a:pt x="225" y="258"/>
                      </a:lnTo>
                      <a:lnTo>
                        <a:pt x="233" y="211"/>
                      </a:lnTo>
                      <a:lnTo>
                        <a:pt x="246" y="166"/>
                      </a:lnTo>
                      <a:lnTo>
                        <a:pt x="265" y="116"/>
                      </a:lnTo>
                      <a:lnTo>
                        <a:pt x="286" y="69"/>
                      </a:lnTo>
                      <a:lnTo>
                        <a:pt x="314" y="27"/>
                      </a:lnTo>
                      <a:lnTo>
                        <a:pt x="335" y="2"/>
                      </a:lnTo>
                      <a:lnTo>
                        <a:pt x="348" y="0"/>
                      </a:lnTo>
                      <a:lnTo>
                        <a:pt x="361" y="13"/>
                      </a:lnTo>
                      <a:lnTo>
                        <a:pt x="368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1" name="Freeform 22"/>
                <p:cNvSpPr/>
                <p:nvPr/>
              </p:nvSpPr>
              <p:spPr bwMode="ltGray">
                <a:xfrm>
                  <a:off x="1605" y="3698"/>
                  <a:ext cx="295" cy="300"/>
                </a:xfrm>
                <a:custGeom>
                  <a:cxnLst>
                    <a:cxn ang="0">
                      <a:pos x="0" y="299"/>
                    </a:cxn>
                    <a:cxn ang="0">
                      <a:pos x="56" y="234"/>
                    </a:cxn>
                    <a:cxn ang="0">
                      <a:pos x="90" y="159"/>
                    </a:cxn>
                    <a:cxn ang="0">
                      <a:pos x="109" y="126"/>
                    </a:cxn>
                    <a:cxn ang="0">
                      <a:pos x="134" y="87"/>
                    </a:cxn>
                    <a:cxn ang="0">
                      <a:pos x="168" y="48"/>
                    </a:cxn>
                    <a:cxn ang="0">
                      <a:pos x="193" y="23"/>
                    </a:cxn>
                    <a:cxn ang="0">
                      <a:pos x="212" y="11"/>
                    </a:cxn>
                    <a:cxn ang="0">
                      <a:pos x="239" y="2"/>
                    </a:cxn>
                    <a:cxn ang="0">
                      <a:pos x="267" y="0"/>
                    </a:cxn>
                    <a:cxn ang="0">
                      <a:pos x="281" y="6"/>
                    </a:cxn>
                    <a:cxn ang="0">
                      <a:pos x="294" y="25"/>
                    </a:cxn>
                  </a:cxnLst>
                  <a:rect l="0" t="0" r="r" b="b"/>
                  <a:pathLst>
                    <a:path w="295" h="300">
                      <a:moveTo>
                        <a:pt x="0" y="299"/>
                      </a:moveTo>
                      <a:lnTo>
                        <a:pt x="56" y="234"/>
                      </a:lnTo>
                      <a:lnTo>
                        <a:pt x="90" y="159"/>
                      </a:lnTo>
                      <a:lnTo>
                        <a:pt x="109" y="126"/>
                      </a:lnTo>
                      <a:lnTo>
                        <a:pt x="134" y="87"/>
                      </a:lnTo>
                      <a:lnTo>
                        <a:pt x="168" y="48"/>
                      </a:lnTo>
                      <a:lnTo>
                        <a:pt x="193" y="23"/>
                      </a:lnTo>
                      <a:lnTo>
                        <a:pt x="212" y="11"/>
                      </a:lnTo>
                      <a:lnTo>
                        <a:pt x="239" y="2"/>
                      </a:lnTo>
                      <a:lnTo>
                        <a:pt x="267" y="0"/>
                      </a:lnTo>
                      <a:lnTo>
                        <a:pt x="281" y="6"/>
                      </a:lnTo>
                      <a:lnTo>
                        <a:pt x="294" y="25"/>
                      </a:lnTo>
                    </a:path>
                  </a:pathLst>
                </a:custGeom>
                <a:solidFill>
                  <a:srgbClr val="CEDA9D"/>
                </a:solidFill>
                <a:ln w="127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2" name="Freeform 23"/>
                <p:cNvSpPr/>
                <p:nvPr/>
              </p:nvSpPr>
              <p:spPr bwMode="ltGray">
                <a:xfrm>
                  <a:off x="1480" y="3807"/>
                  <a:ext cx="142" cy="145"/>
                </a:xfrm>
                <a:custGeom>
                  <a:cxnLst>
                    <a:cxn ang="0">
                      <a:pos x="0" y="0"/>
                    </a:cxn>
                    <a:cxn ang="0">
                      <a:pos x="24" y="9"/>
                    </a:cxn>
                    <a:cxn ang="0">
                      <a:pos x="52" y="19"/>
                    </a:cxn>
                    <a:cxn ang="0">
                      <a:pos x="79" y="39"/>
                    </a:cxn>
                    <a:cxn ang="0">
                      <a:pos x="102" y="56"/>
                    </a:cxn>
                    <a:cxn ang="0">
                      <a:pos x="121" y="75"/>
                    </a:cxn>
                    <a:cxn ang="0">
                      <a:pos x="131" y="89"/>
                    </a:cxn>
                    <a:cxn ang="0">
                      <a:pos x="137" y="104"/>
                    </a:cxn>
                    <a:cxn ang="0">
                      <a:pos x="141" y="124"/>
                    </a:cxn>
                    <a:cxn ang="0">
                      <a:pos x="141" y="144"/>
                    </a:cxn>
                  </a:cxnLst>
                  <a:rect l="0" t="0" r="r" b="b"/>
                  <a:pathLst>
                    <a:path w="142" h="145">
                      <a:moveTo>
                        <a:pt x="0" y="0"/>
                      </a:moveTo>
                      <a:lnTo>
                        <a:pt x="24" y="9"/>
                      </a:lnTo>
                      <a:lnTo>
                        <a:pt x="52" y="19"/>
                      </a:lnTo>
                      <a:lnTo>
                        <a:pt x="79" y="39"/>
                      </a:lnTo>
                      <a:lnTo>
                        <a:pt x="102" y="56"/>
                      </a:lnTo>
                      <a:lnTo>
                        <a:pt x="121" y="75"/>
                      </a:lnTo>
                      <a:lnTo>
                        <a:pt x="131" y="89"/>
                      </a:lnTo>
                      <a:lnTo>
                        <a:pt x="137" y="104"/>
                      </a:lnTo>
                      <a:lnTo>
                        <a:pt x="141" y="124"/>
                      </a:lnTo>
                      <a:lnTo>
                        <a:pt x="141" y="144"/>
                      </a:lnTo>
                    </a:path>
                  </a:pathLst>
                </a:custGeom>
                <a:solidFill>
                  <a:srgbClr val="CEDA9D"/>
                </a:solidFill>
                <a:ln w="127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3" name="Freeform 24"/>
                <p:cNvSpPr/>
                <p:nvPr/>
              </p:nvSpPr>
              <p:spPr bwMode="ltGray">
                <a:xfrm>
                  <a:off x="654" y="2533"/>
                  <a:ext cx="353" cy="1638"/>
                </a:xfrm>
                <a:custGeom>
                  <a:cxnLst>
                    <a:cxn ang="0">
                      <a:pos x="0" y="1637"/>
                    </a:cxn>
                    <a:cxn ang="0">
                      <a:pos x="126" y="1030"/>
                    </a:cxn>
                    <a:cxn ang="0">
                      <a:pos x="139" y="931"/>
                    </a:cxn>
                    <a:cxn ang="0">
                      <a:pos x="170" y="775"/>
                    </a:cxn>
                    <a:cxn ang="0">
                      <a:pos x="200" y="611"/>
                    </a:cxn>
                    <a:cxn ang="0">
                      <a:pos x="215" y="520"/>
                    </a:cxn>
                    <a:cxn ang="0">
                      <a:pos x="223" y="426"/>
                    </a:cxn>
                    <a:cxn ang="0">
                      <a:pos x="236" y="337"/>
                    </a:cxn>
                    <a:cxn ang="0">
                      <a:pos x="254" y="233"/>
                    </a:cxn>
                    <a:cxn ang="0">
                      <a:pos x="274" y="138"/>
                    </a:cxn>
                    <a:cxn ang="0">
                      <a:pos x="300" y="55"/>
                    </a:cxn>
                    <a:cxn ang="0">
                      <a:pos x="321" y="3"/>
                    </a:cxn>
                    <a:cxn ang="0">
                      <a:pos x="333" y="0"/>
                    </a:cxn>
                    <a:cxn ang="0">
                      <a:pos x="345" y="25"/>
                    </a:cxn>
                    <a:cxn ang="0">
                      <a:pos x="352" y="117"/>
                    </a:cxn>
                  </a:cxnLst>
                  <a:rect l="0" t="0" r="r" b="b"/>
                  <a:pathLst>
                    <a:path w="353" h="1638">
                      <a:moveTo>
                        <a:pt x="0" y="1637"/>
                      </a:moveTo>
                      <a:lnTo>
                        <a:pt x="126" y="1030"/>
                      </a:lnTo>
                      <a:lnTo>
                        <a:pt x="139" y="931"/>
                      </a:lnTo>
                      <a:lnTo>
                        <a:pt x="170" y="775"/>
                      </a:lnTo>
                      <a:lnTo>
                        <a:pt x="200" y="611"/>
                      </a:lnTo>
                      <a:lnTo>
                        <a:pt x="215" y="520"/>
                      </a:lnTo>
                      <a:lnTo>
                        <a:pt x="223" y="426"/>
                      </a:lnTo>
                      <a:lnTo>
                        <a:pt x="236" y="337"/>
                      </a:lnTo>
                      <a:lnTo>
                        <a:pt x="254" y="233"/>
                      </a:lnTo>
                      <a:lnTo>
                        <a:pt x="274" y="138"/>
                      </a:lnTo>
                      <a:lnTo>
                        <a:pt x="300" y="55"/>
                      </a:lnTo>
                      <a:lnTo>
                        <a:pt x="321" y="3"/>
                      </a:lnTo>
                      <a:lnTo>
                        <a:pt x="333" y="0"/>
                      </a:lnTo>
                      <a:lnTo>
                        <a:pt x="345" y="25"/>
                      </a:lnTo>
                      <a:lnTo>
                        <a:pt x="352" y="117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4" name="Freeform 25"/>
                <p:cNvSpPr/>
                <p:nvPr/>
              </p:nvSpPr>
              <p:spPr bwMode="ltGray">
                <a:xfrm>
                  <a:off x="718" y="3264"/>
                  <a:ext cx="278" cy="610"/>
                </a:xfrm>
                <a:custGeom>
                  <a:cxnLst>
                    <a:cxn ang="0">
                      <a:pos x="0" y="609"/>
                    </a:cxn>
                    <a:cxn ang="0">
                      <a:pos x="52" y="477"/>
                    </a:cxn>
                    <a:cxn ang="0">
                      <a:pos x="85" y="324"/>
                    </a:cxn>
                    <a:cxn ang="0">
                      <a:pos x="102" y="256"/>
                    </a:cxn>
                    <a:cxn ang="0">
                      <a:pos x="126" y="178"/>
                    </a:cxn>
                    <a:cxn ang="0">
                      <a:pos x="158" y="97"/>
                    </a:cxn>
                    <a:cxn ang="0">
                      <a:pos x="182" y="48"/>
                    </a:cxn>
                    <a:cxn ang="0">
                      <a:pos x="200" y="22"/>
                    </a:cxn>
                    <a:cxn ang="0">
                      <a:pos x="224" y="3"/>
                    </a:cxn>
                    <a:cxn ang="0">
                      <a:pos x="253" y="0"/>
                    </a:cxn>
                    <a:cxn ang="0">
                      <a:pos x="264" y="13"/>
                    </a:cxn>
                    <a:cxn ang="0">
                      <a:pos x="277" y="53"/>
                    </a:cxn>
                  </a:cxnLst>
                  <a:rect l="0" t="0" r="r" b="b"/>
                  <a:pathLst>
                    <a:path w="278" h="610">
                      <a:moveTo>
                        <a:pt x="0" y="609"/>
                      </a:moveTo>
                      <a:lnTo>
                        <a:pt x="52" y="477"/>
                      </a:lnTo>
                      <a:lnTo>
                        <a:pt x="85" y="324"/>
                      </a:lnTo>
                      <a:lnTo>
                        <a:pt x="102" y="256"/>
                      </a:lnTo>
                      <a:lnTo>
                        <a:pt x="126" y="178"/>
                      </a:lnTo>
                      <a:lnTo>
                        <a:pt x="158" y="97"/>
                      </a:lnTo>
                      <a:lnTo>
                        <a:pt x="182" y="48"/>
                      </a:lnTo>
                      <a:lnTo>
                        <a:pt x="200" y="22"/>
                      </a:lnTo>
                      <a:lnTo>
                        <a:pt x="224" y="3"/>
                      </a:lnTo>
                      <a:lnTo>
                        <a:pt x="253" y="0"/>
                      </a:lnTo>
                      <a:lnTo>
                        <a:pt x="264" y="13"/>
                      </a:lnTo>
                      <a:lnTo>
                        <a:pt x="277" y="53"/>
                      </a:lnTo>
                    </a:path>
                  </a:pathLst>
                </a:custGeom>
                <a:solidFill>
                  <a:srgbClr val="CEDA9D"/>
                </a:solidFill>
                <a:ln w="127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5" name="Freeform 26"/>
                <p:cNvSpPr/>
                <p:nvPr/>
              </p:nvSpPr>
              <p:spPr bwMode="ltGray">
                <a:xfrm>
                  <a:off x="599" y="3485"/>
                  <a:ext cx="137" cy="292"/>
                </a:xfrm>
                <a:custGeom>
                  <a:cxnLst>
                    <a:cxn ang="0">
                      <a:pos x="0" y="0"/>
                    </a:cxn>
                    <a:cxn ang="0">
                      <a:pos x="22" y="18"/>
                    </a:cxn>
                    <a:cxn ang="0">
                      <a:pos x="50" y="40"/>
                    </a:cxn>
                    <a:cxn ang="0">
                      <a:pos x="75" y="80"/>
                    </a:cxn>
                    <a:cxn ang="0">
                      <a:pos x="98" y="115"/>
                    </a:cxn>
                    <a:cxn ang="0">
                      <a:pos x="117" y="151"/>
                    </a:cxn>
                    <a:cxn ang="0">
                      <a:pos x="126" y="182"/>
                    </a:cxn>
                    <a:cxn ang="0">
                      <a:pos x="132" y="210"/>
                    </a:cxn>
                    <a:cxn ang="0">
                      <a:pos x="136" y="250"/>
                    </a:cxn>
                    <a:cxn ang="0">
                      <a:pos x="136" y="291"/>
                    </a:cxn>
                  </a:cxnLst>
                  <a:rect l="0" t="0" r="r" b="b"/>
                  <a:pathLst>
                    <a:path w="137" h="292">
                      <a:moveTo>
                        <a:pt x="0" y="0"/>
                      </a:moveTo>
                      <a:lnTo>
                        <a:pt x="22" y="18"/>
                      </a:lnTo>
                      <a:lnTo>
                        <a:pt x="50" y="40"/>
                      </a:lnTo>
                      <a:lnTo>
                        <a:pt x="75" y="80"/>
                      </a:lnTo>
                      <a:lnTo>
                        <a:pt x="98" y="115"/>
                      </a:lnTo>
                      <a:lnTo>
                        <a:pt x="117" y="151"/>
                      </a:lnTo>
                      <a:lnTo>
                        <a:pt x="126" y="182"/>
                      </a:lnTo>
                      <a:lnTo>
                        <a:pt x="132" y="210"/>
                      </a:lnTo>
                      <a:lnTo>
                        <a:pt x="136" y="250"/>
                      </a:lnTo>
                      <a:lnTo>
                        <a:pt x="136" y="291"/>
                      </a:lnTo>
                    </a:path>
                  </a:pathLst>
                </a:custGeom>
                <a:solidFill>
                  <a:srgbClr val="CEDA9D"/>
                </a:solidFill>
                <a:ln w="127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6" name="Freeform 27"/>
                <p:cNvSpPr/>
                <p:nvPr/>
              </p:nvSpPr>
              <p:spPr bwMode="ltGray">
                <a:xfrm>
                  <a:off x="1365" y="2870"/>
                  <a:ext cx="192" cy="1365"/>
                </a:xfrm>
                <a:custGeom>
                  <a:cxnLst>
                    <a:cxn ang="0">
                      <a:pos x="189" y="1364"/>
                    </a:cxn>
                    <a:cxn ang="0">
                      <a:pos x="191" y="1167"/>
                    </a:cxn>
                    <a:cxn ang="0">
                      <a:pos x="191" y="1076"/>
                    </a:cxn>
                    <a:cxn ang="0">
                      <a:pos x="186" y="1012"/>
                    </a:cxn>
                    <a:cxn ang="0">
                      <a:pos x="184" y="935"/>
                    </a:cxn>
                    <a:cxn ang="0">
                      <a:pos x="185" y="854"/>
                    </a:cxn>
                    <a:cxn ang="0">
                      <a:pos x="183" y="787"/>
                    </a:cxn>
                    <a:cxn ang="0">
                      <a:pos x="178" y="727"/>
                    </a:cxn>
                    <a:cxn ang="0">
                      <a:pos x="171" y="619"/>
                    </a:cxn>
                    <a:cxn ang="0">
                      <a:pos x="162" y="502"/>
                    </a:cxn>
                    <a:cxn ang="0">
                      <a:pos x="151" y="384"/>
                    </a:cxn>
                    <a:cxn ang="0">
                      <a:pos x="140" y="256"/>
                    </a:cxn>
                    <a:cxn ang="0">
                      <a:pos x="133" y="180"/>
                    </a:cxn>
                    <a:cxn ang="0">
                      <a:pos x="126" y="151"/>
                    </a:cxn>
                    <a:cxn ang="0">
                      <a:pos x="108" y="100"/>
                    </a:cxn>
                    <a:cxn ang="0">
                      <a:pos x="92" y="63"/>
                    </a:cxn>
                    <a:cxn ang="0">
                      <a:pos x="73" y="32"/>
                    </a:cxn>
                    <a:cxn ang="0">
                      <a:pos x="54" y="7"/>
                    </a:cxn>
                    <a:cxn ang="0">
                      <a:pos x="40" y="1"/>
                    </a:cxn>
                    <a:cxn ang="0">
                      <a:pos x="22" y="0"/>
                    </a:cxn>
                    <a:cxn ang="0">
                      <a:pos x="7" y="8"/>
                    </a:cxn>
                    <a:cxn ang="0">
                      <a:pos x="0" y="22"/>
                    </a:cxn>
                  </a:cxnLst>
                  <a:rect l="0" t="0" r="r" b="b"/>
                  <a:pathLst>
                    <a:path w="192" h="1365">
                      <a:moveTo>
                        <a:pt x="189" y="1364"/>
                      </a:moveTo>
                      <a:lnTo>
                        <a:pt x="191" y="1167"/>
                      </a:lnTo>
                      <a:lnTo>
                        <a:pt x="191" y="1076"/>
                      </a:lnTo>
                      <a:lnTo>
                        <a:pt x="186" y="1012"/>
                      </a:lnTo>
                      <a:lnTo>
                        <a:pt x="184" y="935"/>
                      </a:lnTo>
                      <a:lnTo>
                        <a:pt x="185" y="854"/>
                      </a:lnTo>
                      <a:lnTo>
                        <a:pt x="183" y="787"/>
                      </a:lnTo>
                      <a:lnTo>
                        <a:pt x="178" y="727"/>
                      </a:lnTo>
                      <a:lnTo>
                        <a:pt x="171" y="619"/>
                      </a:lnTo>
                      <a:lnTo>
                        <a:pt x="162" y="502"/>
                      </a:lnTo>
                      <a:lnTo>
                        <a:pt x="151" y="384"/>
                      </a:lnTo>
                      <a:lnTo>
                        <a:pt x="140" y="256"/>
                      </a:lnTo>
                      <a:lnTo>
                        <a:pt x="133" y="180"/>
                      </a:lnTo>
                      <a:lnTo>
                        <a:pt x="126" y="151"/>
                      </a:lnTo>
                      <a:lnTo>
                        <a:pt x="108" y="100"/>
                      </a:lnTo>
                      <a:lnTo>
                        <a:pt x="92" y="63"/>
                      </a:lnTo>
                      <a:lnTo>
                        <a:pt x="73" y="32"/>
                      </a:lnTo>
                      <a:lnTo>
                        <a:pt x="54" y="7"/>
                      </a:lnTo>
                      <a:lnTo>
                        <a:pt x="40" y="1"/>
                      </a:lnTo>
                      <a:lnTo>
                        <a:pt x="22" y="0"/>
                      </a:lnTo>
                      <a:lnTo>
                        <a:pt x="7" y="8"/>
                      </a:lnTo>
                      <a:lnTo>
                        <a:pt x="0" y="22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51" name="Freeform 29"/>
              <p:cNvSpPr/>
              <p:nvPr/>
            </p:nvSpPr>
            <p:spPr bwMode="ltGray">
              <a:xfrm>
                <a:off x="441" y="3576"/>
                <a:ext cx="43" cy="377"/>
              </a:xfrm>
              <a:custGeom>
                <a:cxnLst>
                  <a:cxn ang="0">
                    <a:pos x="40" y="59"/>
                  </a:cxn>
                  <a:cxn ang="0">
                    <a:pos x="31" y="0"/>
                  </a:cxn>
                  <a:cxn ang="0">
                    <a:pos x="26" y="1"/>
                  </a:cxn>
                  <a:cxn ang="0">
                    <a:pos x="21" y="3"/>
                  </a:cxn>
                  <a:cxn ang="0">
                    <a:pos x="18" y="19"/>
                  </a:cxn>
                  <a:cxn ang="0">
                    <a:pos x="7" y="69"/>
                  </a:cxn>
                  <a:cxn ang="0">
                    <a:pos x="5" y="89"/>
                  </a:cxn>
                  <a:cxn ang="0">
                    <a:pos x="3" y="112"/>
                  </a:cxn>
                  <a:cxn ang="0">
                    <a:pos x="1" y="176"/>
                  </a:cxn>
                  <a:cxn ang="0">
                    <a:pos x="0" y="196"/>
                  </a:cxn>
                  <a:cxn ang="0">
                    <a:pos x="1" y="220"/>
                  </a:cxn>
                  <a:cxn ang="0">
                    <a:pos x="2" y="246"/>
                  </a:cxn>
                  <a:cxn ang="0">
                    <a:pos x="5" y="286"/>
                  </a:cxn>
                  <a:cxn ang="0">
                    <a:pos x="9" y="313"/>
                  </a:cxn>
                  <a:cxn ang="0">
                    <a:pos x="14" y="341"/>
                  </a:cxn>
                  <a:cxn ang="0">
                    <a:pos x="23" y="376"/>
                  </a:cxn>
                  <a:cxn ang="0">
                    <a:pos x="19" y="332"/>
                  </a:cxn>
                  <a:cxn ang="0">
                    <a:pos x="14" y="292"/>
                  </a:cxn>
                  <a:cxn ang="0">
                    <a:pos x="12" y="256"/>
                  </a:cxn>
                  <a:cxn ang="0">
                    <a:pos x="13" y="220"/>
                  </a:cxn>
                  <a:cxn ang="0">
                    <a:pos x="14" y="196"/>
                  </a:cxn>
                  <a:cxn ang="0">
                    <a:pos x="12" y="165"/>
                  </a:cxn>
                  <a:cxn ang="0">
                    <a:pos x="11" y="140"/>
                  </a:cxn>
                  <a:cxn ang="0">
                    <a:pos x="15" y="89"/>
                  </a:cxn>
                  <a:cxn ang="0">
                    <a:pos x="15" y="64"/>
                  </a:cxn>
                  <a:cxn ang="0">
                    <a:pos x="19" y="43"/>
                  </a:cxn>
                  <a:cxn ang="0">
                    <a:pos x="26" y="14"/>
                  </a:cxn>
                  <a:cxn ang="0">
                    <a:pos x="29" y="36"/>
                  </a:cxn>
                  <a:cxn ang="0">
                    <a:pos x="42" y="71"/>
                  </a:cxn>
                  <a:cxn ang="0">
                    <a:pos x="40" y="59"/>
                  </a:cxn>
                </a:cxnLst>
                <a:rect l="0" t="0" r="r" b="b"/>
                <a:pathLst>
                  <a:path w="43" h="377">
                    <a:moveTo>
                      <a:pt x="40" y="59"/>
                    </a:moveTo>
                    <a:lnTo>
                      <a:pt x="31" y="0"/>
                    </a:lnTo>
                    <a:lnTo>
                      <a:pt x="26" y="1"/>
                    </a:lnTo>
                    <a:lnTo>
                      <a:pt x="21" y="3"/>
                    </a:lnTo>
                    <a:lnTo>
                      <a:pt x="18" y="19"/>
                    </a:lnTo>
                    <a:lnTo>
                      <a:pt x="7" y="69"/>
                    </a:lnTo>
                    <a:lnTo>
                      <a:pt x="5" y="89"/>
                    </a:lnTo>
                    <a:lnTo>
                      <a:pt x="3" y="112"/>
                    </a:lnTo>
                    <a:lnTo>
                      <a:pt x="1" y="176"/>
                    </a:lnTo>
                    <a:lnTo>
                      <a:pt x="0" y="196"/>
                    </a:lnTo>
                    <a:lnTo>
                      <a:pt x="1" y="220"/>
                    </a:lnTo>
                    <a:lnTo>
                      <a:pt x="2" y="246"/>
                    </a:lnTo>
                    <a:lnTo>
                      <a:pt x="5" y="286"/>
                    </a:lnTo>
                    <a:lnTo>
                      <a:pt x="9" y="313"/>
                    </a:lnTo>
                    <a:lnTo>
                      <a:pt x="14" y="341"/>
                    </a:lnTo>
                    <a:lnTo>
                      <a:pt x="23" y="376"/>
                    </a:lnTo>
                    <a:lnTo>
                      <a:pt x="19" y="332"/>
                    </a:lnTo>
                    <a:lnTo>
                      <a:pt x="14" y="292"/>
                    </a:lnTo>
                    <a:lnTo>
                      <a:pt x="12" y="256"/>
                    </a:lnTo>
                    <a:lnTo>
                      <a:pt x="13" y="220"/>
                    </a:lnTo>
                    <a:lnTo>
                      <a:pt x="14" y="196"/>
                    </a:lnTo>
                    <a:lnTo>
                      <a:pt x="12" y="165"/>
                    </a:lnTo>
                    <a:lnTo>
                      <a:pt x="11" y="140"/>
                    </a:lnTo>
                    <a:lnTo>
                      <a:pt x="15" y="89"/>
                    </a:lnTo>
                    <a:lnTo>
                      <a:pt x="15" y="64"/>
                    </a:lnTo>
                    <a:lnTo>
                      <a:pt x="19" y="43"/>
                    </a:lnTo>
                    <a:lnTo>
                      <a:pt x="26" y="14"/>
                    </a:lnTo>
                    <a:lnTo>
                      <a:pt x="29" y="36"/>
                    </a:lnTo>
                    <a:lnTo>
                      <a:pt x="42" y="71"/>
                    </a:lnTo>
                    <a:lnTo>
                      <a:pt x="40" y="59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grpSp>
            <p:nvGrpSpPr>
              <p:cNvPr id="52" name="Group 33"/>
              <p:cNvGrpSpPr/>
              <p:nvPr/>
            </p:nvGrpSpPr>
            <p:grpSpPr>
              <a:xfrm>
                <a:off x="644" y="3206"/>
                <a:ext cx="399" cy="842"/>
                <a:chOff x="644" y="3206"/>
                <a:chExt cx="399" cy="842"/>
              </a:xfrm>
            </p:grpSpPr>
            <p:sp>
              <p:nvSpPr>
                <p:cNvPr id="87" name="Freeform 30"/>
                <p:cNvSpPr/>
                <p:nvPr/>
              </p:nvSpPr>
              <p:spPr bwMode="ltGray">
                <a:xfrm>
                  <a:off x="924" y="3699"/>
                  <a:ext cx="59" cy="349"/>
                </a:xfrm>
                <a:custGeom>
                  <a:cxnLst>
                    <a:cxn ang="0">
                      <a:pos x="11" y="0"/>
                    </a:cxn>
                    <a:cxn ang="0">
                      <a:pos x="22" y="26"/>
                    </a:cxn>
                    <a:cxn ang="0">
                      <a:pos x="35" y="68"/>
                    </a:cxn>
                    <a:cxn ang="0">
                      <a:pos x="46" y="126"/>
                    </a:cxn>
                    <a:cxn ang="0">
                      <a:pos x="58" y="200"/>
                    </a:cxn>
                    <a:cxn ang="0">
                      <a:pos x="58" y="278"/>
                    </a:cxn>
                    <a:cxn ang="0">
                      <a:pos x="52" y="348"/>
                    </a:cxn>
                    <a:cxn ang="0">
                      <a:pos x="46" y="348"/>
                    </a:cxn>
                    <a:cxn ang="0">
                      <a:pos x="52" y="278"/>
                    </a:cxn>
                    <a:cxn ang="0">
                      <a:pos x="52" y="221"/>
                    </a:cxn>
                    <a:cxn ang="0">
                      <a:pos x="40" y="158"/>
                    </a:cxn>
                    <a:cxn ang="0">
                      <a:pos x="22" y="95"/>
                    </a:cxn>
                    <a:cxn ang="0">
                      <a:pos x="0" y="16"/>
                    </a:cxn>
                    <a:cxn ang="0">
                      <a:pos x="11" y="0"/>
                    </a:cxn>
                  </a:cxnLst>
                  <a:rect l="0" t="0" r="r" b="b"/>
                  <a:pathLst>
                    <a:path w="59" h="349">
                      <a:moveTo>
                        <a:pt x="11" y="0"/>
                      </a:moveTo>
                      <a:lnTo>
                        <a:pt x="22" y="26"/>
                      </a:lnTo>
                      <a:lnTo>
                        <a:pt x="35" y="68"/>
                      </a:lnTo>
                      <a:lnTo>
                        <a:pt x="46" y="126"/>
                      </a:lnTo>
                      <a:lnTo>
                        <a:pt x="58" y="200"/>
                      </a:lnTo>
                      <a:lnTo>
                        <a:pt x="58" y="278"/>
                      </a:lnTo>
                      <a:lnTo>
                        <a:pt x="52" y="348"/>
                      </a:lnTo>
                      <a:lnTo>
                        <a:pt x="46" y="348"/>
                      </a:lnTo>
                      <a:lnTo>
                        <a:pt x="52" y="278"/>
                      </a:lnTo>
                      <a:lnTo>
                        <a:pt x="52" y="221"/>
                      </a:lnTo>
                      <a:lnTo>
                        <a:pt x="40" y="158"/>
                      </a:lnTo>
                      <a:lnTo>
                        <a:pt x="22" y="95"/>
                      </a:lnTo>
                      <a:lnTo>
                        <a:pt x="0" y="16"/>
                      </a:lnTo>
                      <a:lnTo>
                        <a:pt x="11" y="0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88" name="Freeform 31"/>
                <p:cNvSpPr/>
                <p:nvPr/>
              </p:nvSpPr>
              <p:spPr bwMode="ltGray">
                <a:xfrm>
                  <a:off x="644" y="3512"/>
                  <a:ext cx="97" cy="347"/>
                </a:xfrm>
                <a:custGeom>
                  <a:cxnLst>
                    <a:cxn ang="0">
                      <a:pos x="93" y="54"/>
                    </a:cxn>
                    <a:cxn ang="0">
                      <a:pos x="74" y="0"/>
                    </a:cxn>
                    <a:cxn ang="0">
                      <a:pos x="60" y="1"/>
                    </a:cxn>
                    <a:cxn ang="0">
                      <a:pos x="49" y="3"/>
                    </a:cxn>
                    <a:cxn ang="0">
                      <a:pos x="41" y="18"/>
                    </a:cxn>
                    <a:cxn ang="0">
                      <a:pos x="19" y="63"/>
                    </a:cxn>
                    <a:cxn ang="0">
                      <a:pos x="11" y="83"/>
                    </a:cxn>
                    <a:cxn ang="0">
                      <a:pos x="6" y="102"/>
                    </a:cxn>
                    <a:cxn ang="0">
                      <a:pos x="1" y="162"/>
                    </a:cxn>
                    <a:cxn ang="0">
                      <a:pos x="0" y="181"/>
                    </a:cxn>
                    <a:cxn ang="0">
                      <a:pos x="1" y="203"/>
                    </a:cxn>
                    <a:cxn ang="0">
                      <a:pos x="4" y="226"/>
                    </a:cxn>
                    <a:cxn ang="0">
                      <a:pos x="13" y="264"/>
                    </a:cxn>
                    <a:cxn ang="0">
                      <a:pos x="21" y="287"/>
                    </a:cxn>
                    <a:cxn ang="0">
                      <a:pos x="32" y="313"/>
                    </a:cxn>
                    <a:cxn ang="0">
                      <a:pos x="54" y="346"/>
                    </a:cxn>
                    <a:cxn ang="0">
                      <a:pos x="42" y="306"/>
                    </a:cxn>
                    <a:cxn ang="0">
                      <a:pos x="33" y="269"/>
                    </a:cxn>
                    <a:cxn ang="0">
                      <a:pos x="28" y="235"/>
                    </a:cxn>
                    <a:cxn ang="0">
                      <a:pos x="30" y="203"/>
                    </a:cxn>
                    <a:cxn ang="0">
                      <a:pos x="32" y="181"/>
                    </a:cxn>
                    <a:cxn ang="0">
                      <a:pos x="28" y="152"/>
                    </a:cxn>
                    <a:cxn ang="0">
                      <a:pos x="26" y="128"/>
                    </a:cxn>
                    <a:cxn ang="0">
                      <a:pos x="35" y="83"/>
                    </a:cxn>
                    <a:cxn ang="0">
                      <a:pos x="37" y="59"/>
                    </a:cxn>
                    <a:cxn ang="0">
                      <a:pos x="45" y="39"/>
                    </a:cxn>
                    <a:cxn ang="0">
                      <a:pos x="60" y="13"/>
                    </a:cxn>
                    <a:cxn ang="0">
                      <a:pos x="68" y="33"/>
                    </a:cxn>
                    <a:cxn ang="0">
                      <a:pos x="96" y="65"/>
                    </a:cxn>
                    <a:cxn ang="0">
                      <a:pos x="93" y="54"/>
                    </a:cxn>
                  </a:cxnLst>
                  <a:rect l="0" t="0" r="r" b="b"/>
                  <a:pathLst>
                    <a:path w="97" h="347">
                      <a:moveTo>
                        <a:pt x="93" y="54"/>
                      </a:moveTo>
                      <a:lnTo>
                        <a:pt x="74" y="0"/>
                      </a:lnTo>
                      <a:lnTo>
                        <a:pt x="60" y="1"/>
                      </a:lnTo>
                      <a:lnTo>
                        <a:pt x="49" y="3"/>
                      </a:lnTo>
                      <a:lnTo>
                        <a:pt x="41" y="18"/>
                      </a:lnTo>
                      <a:lnTo>
                        <a:pt x="19" y="63"/>
                      </a:lnTo>
                      <a:lnTo>
                        <a:pt x="11" y="83"/>
                      </a:lnTo>
                      <a:lnTo>
                        <a:pt x="6" y="102"/>
                      </a:lnTo>
                      <a:lnTo>
                        <a:pt x="1" y="162"/>
                      </a:lnTo>
                      <a:lnTo>
                        <a:pt x="0" y="181"/>
                      </a:lnTo>
                      <a:lnTo>
                        <a:pt x="1" y="203"/>
                      </a:lnTo>
                      <a:lnTo>
                        <a:pt x="4" y="226"/>
                      </a:lnTo>
                      <a:lnTo>
                        <a:pt x="13" y="264"/>
                      </a:lnTo>
                      <a:lnTo>
                        <a:pt x="21" y="287"/>
                      </a:lnTo>
                      <a:lnTo>
                        <a:pt x="32" y="313"/>
                      </a:lnTo>
                      <a:lnTo>
                        <a:pt x="54" y="346"/>
                      </a:lnTo>
                      <a:lnTo>
                        <a:pt x="42" y="306"/>
                      </a:lnTo>
                      <a:lnTo>
                        <a:pt x="33" y="269"/>
                      </a:lnTo>
                      <a:lnTo>
                        <a:pt x="28" y="235"/>
                      </a:lnTo>
                      <a:lnTo>
                        <a:pt x="30" y="203"/>
                      </a:lnTo>
                      <a:lnTo>
                        <a:pt x="32" y="181"/>
                      </a:lnTo>
                      <a:lnTo>
                        <a:pt x="28" y="152"/>
                      </a:lnTo>
                      <a:lnTo>
                        <a:pt x="26" y="128"/>
                      </a:lnTo>
                      <a:lnTo>
                        <a:pt x="35" y="83"/>
                      </a:lnTo>
                      <a:lnTo>
                        <a:pt x="37" y="59"/>
                      </a:lnTo>
                      <a:lnTo>
                        <a:pt x="45" y="39"/>
                      </a:lnTo>
                      <a:lnTo>
                        <a:pt x="60" y="13"/>
                      </a:lnTo>
                      <a:lnTo>
                        <a:pt x="68" y="33"/>
                      </a:lnTo>
                      <a:lnTo>
                        <a:pt x="96" y="65"/>
                      </a:lnTo>
                      <a:lnTo>
                        <a:pt x="93" y="54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89" name="Freeform 32"/>
                <p:cNvSpPr/>
                <p:nvPr/>
              </p:nvSpPr>
              <p:spPr bwMode="ltGray">
                <a:xfrm>
                  <a:off x="807" y="3206"/>
                  <a:ext cx="236" cy="623"/>
                </a:xfrm>
                <a:custGeom>
                  <a:cxnLst>
                    <a:cxn ang="0">
                      <a:pos x="76" y="7"/>
                    </a:cxn>
                    <a:cxn ang="0">
                      <a:pos x="83" y="25"/>
                    </a:cxn>
                    <a:cxn ang="0">
                      <a:pos x="134" y="23"/>
                    </a:cxn>
                    <a:cxn ang="0">
                      <a:pos x="114" y="32"/>
                    </a:cxn>
                    <a:cxn ang="0">
                      <a:pos x="92" y="42"/>
                    </a:cxn>
                    <a:cxn ang="0">
                      <a:pos x="141" y="58"/>
                    </a:cxn>
                    <a:cxn ang="0">
                      <a:pos x="102" y="64"/>
                    </a:cxn>
                    <a:cxn ang="0">
                      <a:pos x="100" y="81"/>
                    </a:cxn>
                    <a:cxn ang="0">
                      <a:pos x="211" y="169"/>
                    </a:cxn>
                    <a:cxn ang="0">
                      <a:pos x="108" y="106"/>
                    </a:cxn>
                    <a:cxn ang="0">
                      <a:pos x="130" y="142"/>
                    </a:cxn>
                    <a:cxn ang="0">
                      <a:pos x="116" y="144"/>
                    </a:cxn>
                    <a:cxn ang="0">
                      <a:pos x="134" y="195"/>
                    </a:cxn>
                    <a:cxn ang="0">
                      <a:pos x="176" y="247"/>
                    </a:cxn>
                    <a:cxn ang="0">
                      <a:pos x="130" y="208"/>
                    </a:cxn>
                    <a:cxn ang="0">
                      <a:pos x="168" y="288"/>
                    </a:cxn>
                    <a:cxn ang="0">
                      <a:pos x="134" y="234"/>
                    </a:cxn>
                    <a:cxn ang="0">
                      <a:pos x="125" y="234"/>
                    </a:cxn>
                    <a:cxn ang="0">
                      <a:pos x="138" y="281"/>
                    </a:cxn>
                    <a:cxn ang="0">
                      <a:pos x="127" y="281"/>
                    </a:cxn>
                    <a:cxn ang="0">
                      <a:pos x="149" y="335"/>
                    </a:cxn>
                    <a:cxn ang="0">
                      <a:pos x="136" y="322"/>
                    </a:cxn>
                    <a:cxn ang="0">
                      <a:pos x="147" y="372"/>
                    </a:cxn>
                    <a:cxn ang="0">
                      <a:pos x="138" y="356"/>
                    </a:cxn>
                    <a:cxn ang="0">
                      <a:pos x="128" y="351"/>
                    </a:cxn>
                    <a:cxn ang="0">
                      <a:pos x="134" y="388"/>
                    </a:cxn>
                    <a:cxn ang="0">
                      <a:pos x="157" y="456"/>
                    </a:cxn>
                    <a:cxn ang="0">
                      <a:pos x="128" y="403"/>
                    </a:cxn>
                    <a:cxn ang="0">
                      <a:pos x="122" y="394"/>
                    </a:cxn>
                    <a:cxn ang="0">
                      <a:pos x="124" y="451"/>
                    </a:cxn>
                    <a:cxn ang="0">
                      <a:pos x="114" y="479"/>
                    </a:cxn>
                    <a:cxn ang="0">
                      <a:pos x="111" y="447"/>
                    </a:cxn>
                    <a:cxn ang="0">
                      <a:pos x="27" y="532"/>
                    </a:cxn>
                    <a:cxn ang="0">
                      <a:pos x="102" y="408"/>
                    </a:cxn>
                    <a:cxn ang="0">
                      <a:pos x="87" y="435"/>
                    </a:cxn>
                    <a:cxn ang="0">
                      <a:pos x="109" y="366"/>
                    </a:cxn>
                    <a:cxn ang="0">
                      <a:pos x="17" y="420"/>
                    </a:cxn>
                    <a:cxn ang="0">
                      <a:pos x="109" y="345"/>
                    </a:cxn>
                    <a:cxn ang="0">
                      <a:pos x="96" y="326"/>
                    </a:cxn>
                    <a:cxn ang="0">
                      <a:pos x="107" y="299"/>
                    </a:cxn>
                    <a:cxn ang="0">
                      <a:pos x="92" y="299"/>
                    </a:cxn>
                    <a:cxn ang="0">
                      <a:pos x="51" y="352"/>
                    </a:cxn>
                    <a:cxn ang="0">
                      <a:pos x="91" y="251"/>
                    </a:cxn>
                    <a:cxn ang="0">
                      <a:pos x="98" y="213"/>
                    </a:cxn>
                    <a:cxn ang="0">
                      <a:pos x="87" y="206"/>
                    </a:cxn>
                    <a:cxn ang="0">
                      <a:pos x="90" y="171"/>
                    </a:cxn>
                    <a:cxn ang="0">
                      <a:pos x="84" y="168"/>
                    </a:cxn>
                    <a:cxn ang="0">
                      <a:pos x="55" y="199"/>
                    </a:cxn>
                    <a:cxn ang="0">
                      <a:pos x="78" y="148"/>
                    </a:cxn>
                    <a:cxn ang="0">
                      <a:pos x="76" y="105"/>
                    </a:cxn>
                    <a:cxn ang="0">
                      <a:pos x="78" y="79"/>
                    </a:cxn>
                    <a:cxn ang="0">
                      <a:pos x="54" y="77"/>
                    </a:cxn>
                    <a:cxn ang="0">
                      <a:pos x="60" y="42"/>
                    </a:cxn>
                    <a:cxn ang="0">
                      <a:pos x="50" y="33"/>
                    </a:cxn>
                    <a:cxn ang="0">
                      <a:pos x="52" y="0"/>
                    </a:cxn>
                  </a:cxnLst>
                  <a:rect l="0" t="0" r="r" b="b"/>
                  <a:pathLst>
                    <a:path w="236" h="623">
                      <a:moveTo>
                        <a:pt x="52" y="0"/>
                      </a:moveTo>
                      <a:lnTo>
                        <a:pt x="62" y="2"/>
                      </a:lnTo>
                      <a:lnTo>
                        <a:pt x="76" y="7"/>
                      </a:lnTo>
                      <a:lnTo>
                        <a:pt x="67" y="9"/>
                      </a:lnTo>
                      <a:lnTo>
                        <a:pt x="74" y="17"/>
                      </a:lnTo>
                      <a:lnTo>
                        <a:pt x="83" y="25"/>
                      </a:lnTo>
                      <a:lnTo>
                        <a:pt x="95" y="29"/>
                      </a:lnTo>
                      <a:lnTo>
                        <a:pt x="114" y="28"/>
                      </a:lnTo>
                      <a:lnTo>
                        <a:pt x="134" y="23"/>
                      </a:lnTo>
                      <a:lnTo>
                        <a:pt x="188" y="28"/>
                      </a:lnTo>
                      <a:lnTo>
                        <a:pt x="136" y="24"/>
                      </a:lnTo>
                      <a:lnTo>
                        <a:pt x="114" y="32"/>
                      </a:lnTo>
                      <a:lnTo>
                        <a:pt x="95" y="29"/>
                      </a:lnTo>
                      <a:lnTo>
                        <a:pt x="83" y="35"/>
                      </a:lnTo>
                      <a:lnTo>
                        <a:pt x="92" y="42"/>
                      </a:lnTo>
                      <a:lnTo>
                        <a:pt x="85" y="45"/>
                      </a:lnTo>
                      <a:lnTo>
                        <a:pt x="102" y="59"/>
                      </a:lnTo>
                      <a:lnTo>
                        <a:pt x="141" y="58"/>
                      </a:lnTo>
                      <a:lnTo>
                        <a:pt x="191" y="107"/>
                      </a:lnTo>
                      <a:lnTo>
                        <a:pt x="141" y="59"/>
                      </a:lnTo>
                      <a:lnTo>
                        <a:pt x="102" y="64"/>
                      </a:lnTo>
                      <a:lnTo>
                        <a:pt x="92" y="65"/>
                      </a:lnTo>
                      <a:lnTo>
                        <a:pt x="112" y="81"/>
                      </a:lnTo>
                      <a:lnTo>
                        <a:pt x="100" y="81"/>
                      </a:lnTo>
                      <a:lnTo>
                        <a:pt x="122" y="101"/>
                      </a:lnTo>
                      <a:lnTo>
                        <a:pt x="163" y="126"/>
                      </a:lnTo>
                      <a:lnTo>
                        <a:pt x="211" y="169"/>
                      </a:lnTo>
                      <a:lnTo>
                        <a:pt x="163" y="129"/>
                      </a:lnTo>
                      <a:lnTo>
                        <a:pt x="120" y="105"/>
                      </a:lnTo>
                      <a:lnTo>
                        <a:pt x="108" y="106"/>
                      </a:lnTo>
                      <a:lnTo>
                        <a:pt x="127" y="119"/>
                      </a:lnTo>
                      <a:lnTo>
                        <a:pt x="114" y="123"/>
                      </a:lnTo>
                      <a:lnTo>
                        <a:pt x="130" y="142"/>
                      </a:lnTo>
                      <a:lnTo>
                        <a:pt x="230" y="291"/>
                      </a:lnTo>
                      <a:lnTo>
                        <a:pt x="130" y="144"/>
                      </a:lnTo>
                      <a:lnTo>
                        <a:pt x="116" y="144"/>
                      </a:lnTo>
                      <a:lnTo>
                        <a:pt x="132" y="168"/>
                      </a:lnTo>
                      <a:lnTo>
                        <a:pt x="120" y="165"/>
                      </a:lnTo>
                      <a:lnTo>
                        <a:pt x="134" y="195"/>
                      </a:lnTo>
                      <a:lnTo>
                        <a:pt x="176" y="246"/>
                      </a:lnTo>
                      <a:lnTo>
                        <a:pt x="219" y="320"/>
                      </a:lnTo>
                      <a:lnTo>
                        <a:pt x="176" y="247"/>
                      </a:lnTo>
                      <a:lnTo>
                        <a:pt x="134" y="196"/>
                      </a:lnTo>
                      <a:lnTo>
                        <a:pt x="120" y="190"/>
                      </a:lnTo>
                      <a:lnTo>
                        <a:pt x="130" y="208"/>
                      </a:lnTo>
                      <a:lnTo>
                        <a:pt x="122" y="205"/>
                      </a:lnTo>
                      <a:lnTo>
                        <a:pt x="134" y="233"/>
                      </a:lnTo>
                      <a:lnTo>
                        <a:pt x="168" y="288"/>
                      </a:lnTo>
                      <a:lnTo>
                        <a:pt x="235" y="357"/>
                      </a:lnTo>
                      <a:lnTo>
                        <a:pt x="169" y="288"/>
                      </a:lnTo>
                      <a:lnTo>
                        <a:pt x="134" y="234"/>
                      </a:lnTo>
                      <a:lnTo>
                        <a:pt x="128" y="234"/>
                      </a:lnTo>
                      <a:lnTo>
                        <a:pt x="190" y="394"/>
                      </a:lnTo>
                      <a:lnTo>
                        <a:pt x="125" y="234"/>
                      </a:lnTo>
                      <a:lnTo>
                        <a:pt x="134" y="257"/>
                      </a:lnTo>
                      <a:lnTo>
                        <a:pt x="125" y="249"/>
                      </a:lnTo>
                      <a:lnTo>
                        <a:pt x="138" y="281"/>
                      </a:lnTo>
                      <a:lnTo>
                        <a:pt x="181" y="356"/>
                      </a:lnTo>
                      <a:lnTo>
                        <a:pt x="138" y="288"/>
                      </a:lnTo>
                      <a:lnTo>
                        <a:pt x="127" y="281"/>
                      </a:lnTo>
                      <a:lnTo>
                        <a:pt x="138" y="302"/>
                      </a:lnTo>
                      <a:lnTo>
                        <a:pt x="189" y="447"/>
                      </a:lnTo>
                      <a:lnTo>
                        <a:pt x="149" y="335"/>
                      </a:lnTo>
                      <a:lnTo>
                        <a:pt x="134" y="302"/>
                      </a:lnTo>
                      <a:lnTo>
                        <a:pt x="127" y="299"/>
                      </a:lnTo>
                      <a:lnTo>
                        <a:pt x="136" y="322"/>
                      </a:lnTo>
                      <a:lnTo>
                        <a:pt x="128" y="319"/>
                      </a:lnTo>
                      <a:lnTo>
                        <a:pt x="141" y="347"/>
                      </a:lnTo>
                      <a:lnTo>
                        <a:pt x="147" y="372"/>
                      </a:lnTo>
                      <a:lnTo>
                        <a:pt x="213" y="455"/>
                      </a:lnTo>
                      <a:lnTo>
                        <a:pt x="146" y="373"/>
                      </a:lnTo>
                      <a:lnTo>
                        <a:pt x="138" y="356"/>
                      </a:lnTo>
                      <a:lnTo>
                        <a:pt x="130" y="351"/>
                      </a:lnTo>
                      <a:lnTo>
                        <a:pt x="146" y="398"/>
                      </a:lnTo>
                      <a:lnTo>
                        <a:pt x="128" y="351"/>
                      </a:lnTo>
                      <a:lnTo>
                        <a:pt x="138" y="373"/>
                      </a:lnTo>
                      <a:lnTo>
                        <a:pt x="127" y="368"/>
                      </a:lnTo>
                      <a:lnTo>
                        <a:pt x="134" y="388"/>
                      </a:lnTo>
                      <a:lnTo>
                        <a:pt x="157" y="456"/>
                      </a:lnTo>
                      <a:lnTo>
                        <a:pt x="179" y="497"/>
                      </a:lnTo>
                      <a:lnTo>
                        <a:pt x="157" y="456"/>
                      </a:lnTo>
                      <a:lnTo>
                        <a:pt x="134" y="390"/>
                      </a:lnTo>
                      <a:lnTo>
                        <a:pt x="125" y="388"/>
                      </a:lnTo>
                      <a:lnTo>
                        <a:pt x="128" y="403"/>
                      </a:lnTo>
                      <a:lnTo>
                        <a:pt x="146" y="447"/>
                      </a:lnTo>
                      <a:lnTo>
                        <a:pt x="127" y="408"/>
                      </a:lnTo>
                      <a:lnTo>
                        <a:pt x="122" y="394"/>
                      </a:lnTo>
                      <a:lnTo>
                        <a:pt x="130" y="430"/>
                      </a:lnTo>
                      <a:lnTo>
                        <a:pt x="120" y="422"/>
                      </a:lnTo>
                      <a:lnTo>
                        <a:pt x="124" y="451"/>
                      </a:lnTo>
                      <a:lnTo>
                        <a:pt x="117" y="438"/>
                      </a:lnTo>
                      <a:lnTo>
                        <a:pt x="112" y="450"/>
                      </a:lnTo>
                      <a:lnTo>
                        <a:pt x="114" y="479"/>
                      </a:lnTo>
                      <a:lnTo>
                        <a:pt x="156" y="622"/>
                      </a:lnTo>
                      <a:lnTo>
                        <a:pt x="111" y="479"/>
                      </a:lnTo>
                      <a:lnTo>
                        <a:pt x="111" y="447"/>
                      </a:lnTo>
                      <a:lnTo>
                        <a:pt x="111" y="429"/>
                      </a:lnTo>
                      <a:lnTo>
                        <a:pt x="102" y="438"/>
                      </a:lnTo>
                      <a:lnTo>
                        <a:pt x="27" y="532"/>
                      </a:lnTo>
                      <a:lnTo>
                        <a:pt x="104" y="430"/>
                      </a:lnTo>
                      <a:lnTo>
                        <a:pt x="111" y="403"/>
                      </a:lnTo>
                      <a:lnTo>
                        <a:pt x="102" y="408"/>
                      </a:lnTo>
                      <a:lnTo>
                        <a:pt x="114" y="377"/>
                      </a:lnTo>
                      <a:lnTo>
                        <a:pt x="104" y="389"/>
                      </a:lnTo>
                      <a:lnTo>
                        <a:pt x="87" y="435"/>
                      </a:lnTo>
                      <a:lnTo>
                        <a:pt x="102" y="385"/>
                      </a:lnTo>
                      <a:lnTo>
                        <a:pt x="111" y="366"/>
                      </a:lnTo>
                      <a:lnTo>
                        <a:pt x="109" y="366"/>
                      </a:lnTo>
                      <a:lnTo>
                        <a:pt x="100" y="377"/>
                      </a:lnTo>
                      <a:lnTo>
                        <a:pt x="80" y="401"/>
                      </a:lnTo>
                      <a:lnTo>
                        <a:pt x="17" y="420"/>
                      </a:lnTo>
                      <a:lnTo>
                        <a:pt x="83" y="398"/>
                      </a:lnTo>
                      <a:lnTo>
                        <a:pt x="102" y="368"/>
                      </a:lnTo>
                      <a:lnTo>
                        <a:pt x="109" y="345"/>
                      </a:lnTo>
                      <a:lnTo>
                        <a:pt x="100" y="345"/>
                      </a:lnTo>
                      <a:lnTo>
                        <a:pt x="109" y="322"/>
                      </a:lnTo>
                      <a:lnTo>
                        <a:pt x="96" y="326"/>
                      </a:lnTo>
                      <a:lnTo>
                        <a:pt x="52" y="372"/>
                      </a:lnTo>
                      <a:lnTo>
                        <a:pt x="96" y="326"/>
                      </a:lnTo>
                      <a:lnTo>
                        <a:pt x="107" y="299"/>
                      </a:lnTo>
                      <a:lnTo>
                        <a:pt x="95" y="306"/>
                      </a:lnTo>
                      <a:lnTo>
                        <a:pt x="102" y="284"/>
                      </a:lnTo>
                      <a:lnTo>
                        <a:pt x="92" y="299"/>
                      </a:lnTo>
                      <a:lnTo>
                        <a:pt x="100" y="267"/>
                      </a:lnTo>
                      <a:lnTo>
                        <a:pt x="91" y="283"/>
                      </a:lnTo>
                      <a:lnTo>
                        <a:pt x="51" y="352"/>
                      </a:lnTo>
                      <a:lnTo>
                        <a:pt x="92" y="283"/>
                      </a:lnTo>
                      <a:lnTo>
                        <a:pt x="102" y="242"/>
                      </a:lnTo>
                      <a:lnTo>
                        <a:pt x="91" y="251"/>
                      </a:lnTo>
                      <a:lnTo>
                        <a:pt x="25" y="290"/>
                      </a:lnTo>
                      <a:lnTo>
                        <a:pt x="91" y="249"/>
                      </a:lnTo>
                      <a:lnTo>
                        <a:pt x="98" y="213"/>
                      </a:lnTo>
                      <a:lnTo>
                        <a:pt x="90" y="220"/>
                      </a:lnTo>
                      <a:lnTo>
                        <a:pt x="96" y="199"/>
                      </a:lnTo>
                      <a:lnTo>
                        <a:pt x="87" y="206"/>
                      </a:lnTo>
                      <a:lnTo>
                        <a:pt x="57" y="304"/>
                      </a:lnTo>
                      <a:lnTo>
                        <a:pt x="90" y="199"/>
                      </a:lnTo>
                      <a:lnTo>
                        <a:pt x="90" y="171"/>
                      </a:lnTo>
                      <a:lnTo>
                        <a:pt x="79" y="184"/>
                      </a:lnTo>
                      <a:lnTo>
                        <a:pt x="60" y="238"/>
                      </a:lnTo>
                      <a:lnTo>
                        <a:pt x="84" y="168"/>
                      </a:lnTo>
                      <a:lnTo>
                        <a:pt x="87" y="144"/>
                      </a:lnTo>
                      <a:lnTo>
                        <a:pt x="79" y="155"/>
                      </a:lnTo>
                      <a:lnTo>
                        <a:pt x="55" y="199"/>
                      </a:lnTo>
                      <a:lnTo>
                        <a:pt x="0" y="225"/>
                      </a:lnTo>
                      <a:lnTo>
                        <a:pt x="57" y="196"/>
                      </a:lnTo>
                      <a:lnTo>
                        <a:pt x="78" y="148"/>
                      </a:lnTo>
                      <a:lnTo>
                        <a:pt x="80" y="118"/>
                      </a:lnTo>
                      <a:lnTo>
                        <a:pt x="71" y="133"/>
                      </a:lnTo>
                      <a:lnTo>
                        <a:pt x="76" y="105"/>
                      </a:lnTo>
                      <a:lnTo>
                        <a:pt x="39" y="179"/>
                      </a:lnTo>
                      <a:lnTo>
                        <a:pt x="74" y="101"/>
                      </a:lnTo>
                      <a:lnTo>
                        <a:pt x="78" y="79"/>
                      </a:lnTo>
                      <a:lnTo>
                        <a:pt x="67" y="96"/>
                      </a:lnTo>
                      <a:lnTo>
                        <a:pt x="68" y="61"/>
                      </a:lnTo>
                      <a:lnTo>
                        <a:pt x="54" y="77"/>
                      </a:lnTo>
                      <a:lnTo>
                        <a:pt x="3" y="137"/>
                      </a:lnTo>
                      <a:lnTo>
                        <a:pt x="54" y="75"/>
                      </a:lnTo>
                      <a:lnTo>
                        <a:pt x="60" y="42"/>
                      </a:lnTo>
                      <a:lnTo>
                        <a:pt x="52" y="51"/>
                      </a:lnTo>
                      <a:lnTo>
                        <a:pt x="57" y="25"/>
                      </a:lnTo>
                      <a:lnTo>
                        <a:pt x="50" y="33"/>
                      </a:lnTo>
                      <a:lnTo>
                        <a:pt x="47" y="13"/>
                      </a:lnTo>
                      <a:lnTo>
                        <a:pt x="50" y="6"/>
                      </a:lnTo>
                      <a:lnTo>
                        <a:pt x="52" y="0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53" name="Freeform 34"/>
              <p:cNvSpPr/>
              <p:nvPr/>
            </p:nvSpPr>
            <p:spPr bwMode="ltGray">
              <a:xfrm>
                <a:off x="570" y="3784"/>
                <a:ext cx="26" cy="379"/>
              </a:xfrm>
              <a:custGeom>
                <a:cxnLst>
                  <a:cxn ang="0">
                    <a:pos x="4" y="0"/>
                  </a:cxn>
                  <a:cxn ang="0">
                    <a:pos x="10" y="28"/>
                  </a:cxn>
                  <a:cxn ang="0">
                    <a:pos x="14" y="74"/>
                  </a:cxn>
                  <a:cxn ang="0">
                    <a:pos x="20" y="137"/>
                  </a:cxn>
                  <a:cxn ang="0">
                    <a:pos x="25" y="217"/>
                  </a:cxn>
                  <a:cxn ang="0">
                    <a:pos x="25" y="302"/>
                  </a:cxn>
                  <a:cxn ang="0">
                    <a:pos x="22" y="378"/>
                  </a:cxn>
                  <a:cxn ang="0">
                    <a:pos x="20" y="378"/>
                  </a:cxn>
                  <a:cxn ang="0">
                    <a:pos x="22" y="302"/>
                  </a:cxn>
                  <a:cxn ang="0">
                    <a:pos x="22" y="240"/>
                  </a:cxn>
                  <a:cxn ang="0">
                    <a:pos x="17" y="171"/>
                  </a:cxn>
                  <a:cxn ang="0">
                    <a:pos x="10" y="103"/>
                  </a:cxn>
                  <a:cxn ang="0">
                    <a:pos x="0" y="17"/>
                  </a:cxn>
                  <a:cxn ang="0">
                    <a:pos x="4" y="0"/>
                  </a:cxn>
                </a:cxnLst>
                <a:rect l="0" t="0" r="r" b="b"/>
                <a:pathLst>
                  <a:path w="26" h="379">
                    <a:moveTo>
                      <a:pt x="4" y="0"/>
                    </a:moveTo>
                    <a:lnTo>
                      <a:pt x="10" y="28"/>
                    </a:lnTo>
                    <a:lnTo>
                      <a:pt x="14" y="74"/>
                    </a:lnTo>
                    <a:lnTo>
                      <a:pt x="20" y="137"/>
                    </a:lnTo>
                    <a:lnTo>
                      <a:pt x="25" y="217"/>
                    </a:lnTo>
                    <a:lnTo>
                      <a:pt x="25" y="302"/>
                    </a:lnTo>
                    <a:lnTo>
                      <a:pt x="22" y="378"/>
                    </a:lnTo>
                    <a:lnTo>
                      <a:pt x="20" y="378"/>
                    </a:lnTo>
                    <a:lnTo>
                      <a:pt x="22" y="302"/>
                    </a:lnTo>
                    <a:lnTo>
                      <a:pt x="22" y="240"/>
                    </a:lnTo>
                    <a:lnTo>
                      <a:pt x="17" y="171"/>
                    </a:lnTo>
                    <a:lnTo>
                      <a:pt x="10" y="103"/>
                    </a:lnTo>
                    <a:lnTo>
                      <a:pt x="0" y="17"/>
                    </a:lnTo>
                    <a:lnTo>
                      <a:pt x="4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54" name="Freeform 35"/>
              <p:cNvSpPr/>
              <p:nvPr/>
            </p:nvSpPr>
            <p:spPr bwMode="ltGray">
              <a:xfrm>
                <a:off x="515" y="3243"/>
                <a:ext cx="111" cy="682"/>
              </a:xfrm>
              <a:custGeom>
                <a:cxnLst>
                  <a:cxn ang="0">
                    <a:pos x="35" y="8"/>
                  </a:cxn>
                  <a:cxn ang="0">
                    <a:pos x="38" y="28"/>
                  </a:cxn>
                  <a:cxn ang="0">
                    <a:pos x="63" y="25"/>
                  </a:cxn>
                  <a:cxn ang="0">
                    <a:pos x="53" y="34"/>
                  </a:cxn>
                  <a:cxn ang="0">
                    <a:pos x="42" y="45"/>
                  </a:cxn>
                  <a:cxn ang="0">
                    <a:pos x="66" y="63"/>
                  </a:cxn>
                  <a:cxn ang="0">
                    <a:pos x="48" y="69"/>
                  </a:cxn>
                  <a:cxn ang="0">
                    <a:pos x="46" y="88"/>
                  </a:cxn>
                  <a:cxn ang="0">
                    <a:pos x="98" y="185"/>
                  </a:cxn>
                  <a:cxn ang="0">
                    <a:pos x="50" y="116"/>
                  </a:cxn>
                  <a:cxn ang="0">
                    <a:pos x="61" y="155"/>
                  </a:cxn>
                  <a:cxn ang="0">
                    <a:pos x="54" y="159"/>
                  </a:cxn>
                  <a:cxn ang="0">
                    <a:pos x="63" y="213"/>
                  </a:cxn>
                  <a:cxn ang="0">
                    <a:pos x="82" y="270"/>
                  </a:cxn>
                  <a:cxn ang="0">
                    <a:pos x="61" y="228"/>
                  </a:cxn>
                  <a:cxn ang="0">
                    <a:pos x="78" y="315"/>
                  </a:cxn>
                  <a:cxn ang="0">
                    <a:pos x="62" y="257"/>
                  </a:cxn>
                  <a:cxn ang="0">
                    <a:pos x="59" y="257"/>
                  </a:cxn>
                  <a:cxn ang="0">
                    <a:pos x="64" y="308"/>
                  </a:cxn>
                  <a:cxn ang="0">
                    <a:pos x="59" y="308"/>
                  </a:cxn>
                  <a:cxn ang="0">
                    <a:pos x="70" y="367"/>
                  </a:cxn>
                  <a:cxn ang="0">
                    <a:pos x="63" y="352"/>
                  </a:cxn>
                  <a:cxn ang="0">
                    <a:pos x="69" y="406"/>
                  </a:cxn>
                  <a:cxn ang="0">
                    <a:pos x="64" y="389"/>
                  </a:cxn>
                  <a:cxn ang="0">
                    <a:pos x="60" y="384"/>
                  </a:cxn>
                  <a:cxn ang="0">
                    <a:pos x="63" y="425"/>
                  </a:cxn>
                  <a:cxn ang="0">
                    <a:pos x="74" y="499"/>
                  </a:cxn>
                  <a:cxn ang="0">
                    <a:pos x="60" y="442"/>
                  </a:cxn>
                  <a:cxn ang="0">
                    <a:pos x="56" y="431"/>
                  </a:cxn>
                  <a:cxn ang="0">
                    <a:pos x="57" y="494"/>
                  </a:cxn>
                  <a:cxn ang="0">
                    <a:pos x="53" y="525"/>
                  </a:cxn>
                  <a:cxn ang="0">
                    <a:pos x="52" y="490"/>
                  </a:cxn>
                  <a:cxn ang="0">
                    <a:pos x="12" y="583"/>
                  </a:cxn>
                  <a:cxn ang="0">
                    <a:pos x="48" y="447"/>
                  </a:cxn>
                  <a:cxn ang="0">
                    <a:pos x="41" y="477"/>
                  </a:cxn>
                  <a:cxn ang="0">
                    <a:pos x="50" y="400"/>
                  </a:cxn>
                  <a:cxn ang="0">
                    <a:pos x="8" y="461"/>
                  </a:cxn>
                  <a:cxn ang="0">
                    <a:pos x="50" y="376"/>
                  </a:cxn>
                  <a:cxn ang="0">
                    <a:pos x="45" y="358"/>
                  </a:cxn>
                  <a:cxn ang="0">
                    <a:pos x="49" y="327"/>
                  </a:cxn>
                  <a:cxn ang="0">
                    <a:pos x="42" y="327"/>
                  </a:cxn>
                  <a:cxn ang="0">
                    <a:pos x="24" y="385"/>
                  </a:cxn>
                  <a:cxn ang="0">
                    <a:pos x="42" y="274"/>
                  </a:cxn>
                  <a:cxn ang="0">
                    <a:pos x="46" y="234"/>
                  </a:cxn>
                  <a:cxn ang="0">
                    <a:pos x="41" y="226"/>
                  </a:cxn>
                  <a:cxn ang="0">
                    <a:pos x="41" y="187"/>
                  </a:cxn>
                  <a:cxn ang="0">
                    <a:pos x="39" y="184"/>
                  </a:cxn>
                  <a:cxn ang="0">
                    <a:pos x="26" y="218"/>
                  </a:cxn>
                  <a:cxn ang="0">
                    <a:pos x="37" y="163"/>
                  </a:cxn>
                  <a:cxn ang="0">
                    <a:pos x="35" y="114"/>
                  </a:cxn>
                  <a:cxn ang="0">
                    <a:pos x="37" y="87"/>
                  </a:cxn>
                  <a:cxn ang="0">
                    <a:pos x="25" y="85"/>
                  </a:cxn>
                  <a:cxn ang="0">
                    <a:pos x="28" y="45"/>
                  </a:cxn>
                  <a:cxn ang="0">
                    <a:pos x="23" y="37"/>
                  </a:cxn>
                  <a:cxn ang="0">
                    <a:pos x="24" y="0"/>
                  </a:cxn>
                </a:cxnLst>
                <a:rect l="0" t="0" r="r" b="b"/>
                <a:pathLst>
                  <a:path w="110" h="682">
                    <a:moveTo>
                      <a:pt x="24" y="0"/>
                    </a:moveTo>
                    <a:lnTo>
                      <a:pt x="28" y="2"/>
                    </a:lnTo>
                    <a:lnTo>
                      <a:pt x="35" y="8"/>
                    </a:lnTo>
                    <a:lnTo>
                      <a:pt x="31" y="11"/>
                    </a:lnTo>
                    <a:lnTo>
                      <a:pt x="34" y="19"/>
                    </a:lnTo>
                    <a:lnTo>
                      <a:pt x="38" y="28"/>
                    </a:lnTo>
                    <a:lnTo>
                      <a:pt x="45" y="33"/>
                    </a:lnTo>
                    <a:lnTo>
                      <a:pt x="53" y="30"/>
                    </a:lnTo>
                    <a:lnTo>
                      <a:pt x="63" y="25"/>
                    </a:lnTo>
                    <a:lnTo>
                      <a:pt x="88" y="30"/>
                    </a:lnTo>
                    <a:lnTo>
                      <a:pt x="63" y="27"/>
                    </a:lnTo>
                    <a:lnTo>
                      <a:pt x="53" y="34"/>
                    </a:lnTo>
                    <a:lnTo>
                      <a:pt x="45" y="33"/>
                    </a:lnTo>
                    <a:lnTo>
                      <a:pt x="38" y="39"/>
                    </a:lnTo>
                    <a:lnTo>
                      <a:pt x="42" y="45"/>
                    </a:lnTo>
                    <a:lnTo>
                      <a:pt x="40" y="50"/>
                    </a:lnTo>
                    <a:lnTo>
                      <a:pt x="48" y="65"/>
                    </a:lnTo>
                    <a:lnTo>
                      <a:pt x="66" y="63"/>
                    </a:lnTo>
                    <a:lnTo>
                      <a:pt x="89" y="117"/>
                    </a:lnTo>
                    <a:lnTo>
                      <a:pt x="66" y="65"/>
                    </a:lnTo>
                    <a:lnTo>
                      <a:pt x="48" y="69"/>
                    </a:lnTo>
                    <a:lnTo>
                      <a:pt x="42" y="71"/>
                    </a:lnTo>
                    <a:lnTo>
                      <a:pt x="53" y="88"/>
                    </a:lnTo>
                    <a:lnTo>
                      <a:pt x="46" y="88"/>
                    </a:lnTo>
                    <a:lnTo>
                      <a:pt x="56" y="111"/>
                    </a:lnTo>
                    <a:lnTo>
                      <a:pt x="76" y="137"/>
                    </a:lnTo>
                    <a:lnTo>
                      <a:pt x="98" y="185"/>
                    </a:lnTo>
                    <a:lnTo>
                      <a:pt x="76" y="142"/>
                    </a:lnTo>
                    <a:lnTo>
                      <a:pt x="56" y="114"/>
                    </a:lnTo>
                    <a:lnTo>
                      <a:pt x="50" y="116"/>
                    </a:lnTo>
                    <a:lnTo>
                      <a:pt x="59" y="131"/>
                    </a:lnTo>
                    <a:lnTo>
                      <a:pt x="53" y="135"/>
                    </a:lnTo>
                    <a:lnTo>
                      <a:pt x="61" y="155"/>
                    </a:lnTo>
                    <a:lnTo>
                      <a:pt x="107" y="320"/>
                    </a:lnTo>
                    <a:lnTo>
                      <a:pt x="61" y="159"/>
                    </a:lnTo>
                    <a:lnTo>
                      <a:pt x="54" y="159"/>
                    </a:lnTo>
                    <a:lnTo>
                      <a:pt x="61" y="184"/>
                    </a:lnTo>
                    <a:lnTo>
                      <a:pt x="56" y="181"/>
                    </a:lnTo>
                    <a:lnTo>
                      <a:pt x="63" y="213"/>
                    </a:lnTo>
                    <a:lnTo>
                      <a:pt x="82" y="269"/>
                    </a:lnTo>
                    <a:lnTo>
                      <a:pt x="103" y="351"/>
                    </a:lnTo>
                    <a:lnTo>
                      <a:pt x="82" y="270"/>
                    </a:lnTo>
                    <a:lnTo>
                      <a:pt x="62" y="215"/>
                    </a:lnTo>
                    <a:lnTo>
                      <a:pt x="56" y="207"/>
                    </a:lnTo>
                    <a:lnTo>
                      <a:pt x="61" y="228"/>
                    </a:lnTo>
                    <a:lnTo>
                      <a:pt x="56" y="224"/>
                    </a:lnTo>
                    <a:lnTo>
                      <a:pt x="63" y="255"/>
                    </a:lnTo>
                    <a:lnTo>
                      <a:pt x="78" y="315"/>
                    </a:lnTo>
                    <a:lnTo>
                      <a:pt x="110" y="391"/>
                    </a:lnTo>
                    <a:lnTo>
                      <a:pt x="79" y="316"/>
                    </a:lnTo>
                    <a:lnTo>
                      <a:pt x="62" y="257"/>
                    </a:lnTo>
                    <a:lnTo>
                      <a:pt x="60" y="257"/>
                    </a:lnTo>
                    <a:lnTo>
                      <a:pt x="89" y="431"/>
                    </a:lnTo>
                    <a:lnTo>
                      <a:pt x="59" y="257"/>
                    </a:lnTo>
                    <a:lnTo>
                      <a:pt x="62" y="280"/>
                    </a:lnTo>
                    <a:lnTo>
                      <a:pt x="59" y="273"/>
                    </a:lnTo>
                    <a:lnTo>
                      <a:pt x="64" y="308"/>
                    </a:lnTo>
                    <a:lnTo>
                      <a:pt x="84" y="389"/>
                    </a:lnTo>
                    <a:lnTo>
                      <a:pt x="64" y="315"/>
                    </a:lnTo>
                    <a:lnTo>
                      <a:pt x="59" y="308"/>
                    </a:lnTo>
                    <a:lnTo>
                      <a:pt x="64" y="331"/>
                    </a:lnTo>
                    <a:lnTo>
                      <a:pt x="89" y="490"/>
                    </a:lnTo>
                    <a:lnTo>
                      <a:pt x="70" y="367"/>
                    </a:lnTo>
                    <a:lnTo>
                      <a:pt x="63" y="331"/>
                    </a:lnTo>
                    <a:lnTo>
                      <a:pt x="59" y="327"/>
                    </a:lnTo>
                    <a:lnTo>
                      <a:pt x="63" y="352"/>
                    </a:lnTo>
                    <a:lnTo>
                      <a:pt x="60" y="348"/>
                    </a:lnTo>
                    <a:lnTo>
                      <a:pt x="66" y="380"/>
                    </a:lnTo>
                    <a:lnTo>
                      <a:pt x="69" y="406"/>
                    </a:lnTo>
                    <a:lnTo>
                      <a:pt x="99" y="498"/>
                    </a:lnTo>
                    <a:lnTo>
                      <a:pt x="68" y="409"/>
                    </a:lnTo>
                    <a:lnTo>
                      <a:pt x="64" y="389"/>
                    </a:lnTo>
                    <a:lnTo>
                      <a:pt x="61" y="384"/>
                    </a:lnTo>
                    <a:lnTo>
                      <a:pt x="68" y="436"/>
                    </a:lnTo>
                    <a:lnTo>
                      <a:pt x="60" y="384"/>
                    </a:lnTo>
                    <a:lnTo>
                      <a:pt x="64" y="409"/>
                    </a:lnTo>
                    <a:lnTo>
                      <a:pt x="59" y="402"/>
                    </a:lnTo>
                    <a:lnTo>
                      <a:pt x="63" y="425"/>
                    </a:lnTo>
                    <a:lnTo>
                      <a:pt x="74" y="499"/>
                    </a:lnTo>
                    <a:lnTo>
                      <a:pt x="83" y="545"/>
                    </a:lnTo>
                    <a:lnTo>
                      <a:pt x="74" y="499"/>
                    </a:lnTo>
                    <a:lnTo>
                      <a:pt x="62" y="427"/>
                    </a:lnTo>
                    <a:lnTo>
                      <a:pt x="59" y="425"/>
                    </a:lnTo>
                    <a:lnTo>
                      <a:pt x="60" y="442"/>
                    </a:lnTo>
                    <a:lnTo>
                      <a:pt x="68" y="490"/>
                    </a:lnTo>
                    <a:lnTo>
                      <a:pt x="59" y="447"/>
                    </a:lnTo>
                    <a:lnTo>
                      <a:pt x="56" y="431"/>
                    </a:lnTo>
                    <a:lnTo>
                      <a:pt x="61" y="470"/>
                    </a:lnTo>
                    <a:lnTo>
                      <a:pt x="56" y="463"/>
                    </a:lnTo>
                    <a:lnTo>
                      <a:pt x="57" y="494"/>
                    </a:lnTo>
                    <a:lnTo>
                      <a:pt x="55" y="480"/>
                    </a:lnTo>
                    <a:lnTo>
                      <a:pt x="53" y="491"/>
                    </a:lnTo>
                    <a:lnTo>
                      <a:pt x="53" y="525"/>
                    </a:lnTo>
                    <a:lnTo>
                      <a:pt x="72" y="681"/>
                    </a:lnTo>
                    <a:lnTo>
                      <a:pt x="52" y="525"/>
                    </a:lnTo>
                    <a:lnTo>
                      <a:pt x="52" y="490"/>
                    </a:lnTo>
                    <a:lnTo>
                      <a:pt x="52" y="469"/>
                    </a:lnTo>
                    <a:lnTo>
                      <a:pt x="47" y="480"/>
                    </a:lnTo>
                    <a:lnTo>
                      <a:pt x="12" y="583"/>
                    </a:lnTo>
                    <a:lnTo>
                      <a:pt x="48" y="470"/>
                    </a:lnTo>
                    <a:lnTo>
                      <a:pt x="52" y="442"/>
                    </a:lnTo>
                    <a:lnTo>
                      <a:pt x="48" y="447"/>
                    </a:lnTo>
                    <a:lnTo>
                      <a:pt x="53" y="412"/>
                    </a:lnTo>
                    <a:lnTo>
                      <a:pt x="48" y="426"/>
                    </a:lnTo>
                    <a:lnTo>
                      <a:pt x="41" y="477"/>
                    </a:lnTo>
                    <a:lnTo>
                      <a:pt x="48" y="422"/>
                    </a:lnTo>
                    <a:lnTo>
                      <a:pt x="52" y="400"/>
                    </a:lnTo>
                    <a:lnTo>
                      <a:pt x="50" y="400"/>
                    </a:lnTo>
                    <a:lnTo>
                      <a:pt x="46" y="412"/>
                    </a:lnTo>
                    <a:lnTo>
                      <a:pt x="38" y="439"/>
                    </a:lnTo>
                    <a:lnTo>
                      <a:pt x="8" y="461"/>
                    </a:lnTo>
                    <a:lnTo>
                      <a:pt x="38" y="436"/>
                    </a:lnTo>
                    <a:lnTo>
                      <a:pt x="48" y="402"/>
                    </a:lnTo>
                    <a:lnTo>
                      <a:pt x="50" y="376"/>
                    </a:lnTo>
                    <a:lnTo>
                      <a:pt x="46" y="376"/>
                    </a:lnTo>
                    <a:lnTo>
                      <a:pt x="50" y="352"/>
                    </a:lnTo>
                    <a:lnTo>
                      <a:pt x="45" y="358"/>
                    </a:lnTo>
                    <a:lnTo>
                      <a:pt x="24" y="406"/>
                    </a:lnTo>
                    <a:lnTo>
                      <a:pt x="45" y="357"/>
                    </a:lnTo>
                    <a:lnTo>
                      <a:pt x="49" y="327"/>
                    </a:lnTo>
                    <a:lnTo>
                      <a:pt x="45" y="334"/>
                    </a:lnTo>
                    <a:lnTo>
                      <a:pt x="48" y="311"/>
                    </a:lnTo>
                    <a:lnTo>
                      <a:pt x="42" y="327"/>
                    </a:lnTo>
                    <a:lnTo>
                      <a:pt x="46" y="291"/>
                    </a:lnTo>
                    <a:lnTo>
                      <a:pt x="42" y="310"/>
                    </a:lnTo>
                    <a:lnTo>
                      <a:pt x="24" y="385"/>
                    </a:lnTo>
                    <a:lnTo>
                      <a:pt x="42" y="310"/>
                    </a:lnTo>
                    <a:lnTo>
                      <a:pt x="47" y="265"/>
                    </a:lnTo>
                    <a:lnTo>
                      <a:pt x="42" y="274"/>
                    </a:lnTo>
                    <a:lnTo>
                      <a:pt x="11" y="317"/>
                    </a:lnTo>
                    <a:lnTo>
                      <a:pt x="42" y="273"/>
                    </a:lnTo>
                    <a:lnTo>
                      <a:pt x="46" y="234"/>
                    </a:lnTo>
                    <a:lnTo>
                      <a:pt x="41" y="241"/>
                    </a:lnTo>
                    <a:lnTo>
                      <a:pt x="45" y="218"/>
                    </a:lnTo>
                    <a:lnTo>
                      <a:pt x="41" y="226"/>
                    </a:lnTo>
                    <a:lnTo>
                      <a:pt x="26" y="333"/>
                    </a:lnTo>
                    <a:lnTo>
                      <a:pt x="41" y="217"/>
                    </a:lnTo>
                    <a:lnTo>
                      <a:pt x="41" y="187"/>
                    </a:lnTo>
                    <a:lnTo>
                      <a:pt x="37" y="201"/>
                    </a:lnTo>
                    <a:lnTo>
                      <a:pt x="28" y="262"/>
                    </a:lnTo>
                    <a:lnTo>
                      <a:pt x="39" y="184"/>
                    </a:lnTo>
                    <a:lnTo>
                      <a:pt x="41" y="159"/>
                    </a:lnTo>
                    <a:lnTo>
                      <a:pt x="37" y="170"/>
                    </a:lnTo>
                    <a:lnTo>
                      <a:pt x="26" y="218"/>
                    </a:lnTo>
                    <a:lnTo>
                      <a:pt x="0" y="245"/>
                    </a:lnTo>
                    <a:lnTo>
                      <a:pt x="26" y="215"/>
                    </a:lnTo>
                    <a:lnTo>
                      <a:pt x="37" y="163"/>
                    </a:lnTo>
                    <a:lnTo>
                      <a:pt x="38" y="129"/>
                    </a:lnTo>
                    <a:lnTo>
                      <a:pt x="33" y="145"/>
                    </a:lnTo>
                    <a:lnTo>
                      <a:pt x="35" y="114"/>
                    </a:lnTo>
                    <a:lnTo>
                      <a:pt x="18" y="195"/>
                    </a:lnTo>
                    <a:lnTo>
                      <a:pt x="34" y="111"/>
                    </a:lnTo>
                    <a:lnTo>
                      <a:pt x="37" y="87"/>
                    </a:lnTo>
                    <a:lnTo>
                      <a:pt x="31" y="105"/>
                    </a:lnTo>
                    <a:lnTo>
                      <a:pt x="32" y="67"/>
                    </a:lnTo>
                    <a:lnTo>
                      <a:pt x="25" y="85"/>
                    </a:lnTo>
                    <a:lnTo>
                      <a:pt x="1" y="149"/>
                    </a:lnTo>
                    <a:lnTo>
                      <a:pt x="25" y="82"/>
                    </a:lnTo>
                    <a:lnTo>
                      <a:pt x="28" y="45"/>
                    </a:lnTo>
                    <a:lnTo>
                      <a:pt x="24" y="56"/>
                    </a:lnTo>
                    <a:lnTo>
                      <a:pt x="26" y="28"/>
                    </a:lnTo>
                    <a:lnTo>
                      <a:pt x="23" y="37"/>
                    </a:lnTo>
                    <a:lnTo>
                      <a:pt x="22" y="14"/>
                    </a:lnTo>
                    <a:lnTo>
                      <a:pt x="23" y="6"/>
                    </a:lnTo>
                    <a:lnTo>
                      <a:pt x="24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grpSp>
            <p:nvGrpSpPr>
              <p:cNvPr id="55" name="Group 38"/>
              <p:cNvGrpSpPr/>
              <p:nvPr/>
            </p:nvGrpSpPr>
            <p:grpSpPr>
              <a:xfrm>
                <a:off x="149" y="3240"/>
                <a:ext cx="340" cy="959"/>
                <a:chOff x="149" y="3240"/>
                <a:chExt cx="340" cy="959"/>
              </a:xfrm>
            </p:grpSpPr>
            <p:sp>
              <p:nvSpPr>
                <p:cNvPr id="85" name="Freeform 36"/>
                <p:cNvSpPr/>
                <p:nvPr/>
              </p:nvSpPr>
              <p:spPr bwMode="ltGray">
                <a:xfrm>
                  <a:off x="414" y="3766"/>
                  <a:ext cx="75" cy="433"/>
                </a:xfrm>
                <a:custGeom>
                  <a:cxnLst>
                    <a:cxn ang="0">
                      <a:pos x="58" y="0"/>
                    </a:cxn>
                    <a:cxn ang="0">
                      <a:pos x="54" y="8"/>
                    </a:cxn>
                    <a:cxn ang="0">
                      <a:pos x="29" y="85"/>
                    </a:cxn>
                    <a:cxn ang="0">
                      <a:pos x="15" y="157"/>
                    </a:cxn>
                    <a:cxn ang="0">
                      <a:pos x="0" y="248"/>
                    </a:cxn>
                    <a:cxn ang="0">
                      <a:pos x="0" y="346"/>
                    </a:cxn>
                    <a:cxn ang="0">
                      <a:pos x="7" y="432"/>
                    </a:cxn>
                    <a:cxn ang="0">
                      <a:pos x="15" y="432"/>
                    </a:cxn>
                    <a:cxn ang="0">
                      <a:pos x="7" y="346"/>
                    </a:cxn>
                    <a:cxn ang="0">
                      <a:pos x="7" y="274"/>
                    </a:cxn>
                    <a:cxn ang="0">
                      <a:pos x="22" y="196"/>
                    </a:cxn>
                    <a:cxn ang="0">
                      <a:pos x="44" y="117"/>
                    </a:cxn>
                    <a:cxn ang="0">
                      <a:pos x="74" y="19"/>
                    </a:cxn>
                    <a:cxn ang="0">
                      <a:pos x="58" y="0"/>
                    </a:cxn>
                  </a:cxnLst>
                  <a:rect l="0" t="0" r="r" b="b"/>
                  <a:pathLst>
                    <a:path w="75" h="432">
                      <a:moveTo>
                        <a:pt x="58" y="0"/>
                      </a:moveTo>
                      <a:lnTo>
                        <a:pt x="54" y="8"/>
                      </a:lnTo>
                      <a:lnTo>
                        <a:pt x="29" y="85"/>
                      </a:lnTo>
                      <a:lnTo>
                        <a:pt x="15" y="157"/>
                      </a:lnTo>
                      <a:lnTo>
                        <a:pt x="0" y="248"/>
                      </a:lnTo>
                      <a:lnTo>
                        <a:pt x="0" y="346"/>
                      </a:lnTo>
                      <a:lnTo>
                        <a:pt x="7" y="432"/>
                      </a:lnTo>
                      <a:lnTo>
                        <a:pt x="15" y="432"/>
                      </a:lnTo>
                      <a:lnTo>
                        <a:pt x="7" y="346"/>
                      </a:lnTo>
                      <a:lnTo>
                        <a:pt x="7" y="274"/>
                      </a:lnTo>
                      <a:lnTo>
                        <a:pt x="22" y="196"/>
                      </a:lnTo>
                      <a:lnTo>
                        <a:pt x="44" y="117"/>
                      </a:lnTo>
                      <a:lnTo>
                        <a:pt x="74" y="19"/>
                      </a:lnTo>
                      <a:lnTo>
                        <a:pt x="58" y="0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86" name="Freeform 37"/>
                <p:cNvSpPr/>
                <p:nvPr/>
              </p:nvSpPr>
              <p:spPr bwMode="ltGray">
                <a:xfrm>
                  <a:off x="149" y="3240"/>
                  <a:ext cx="292" cy="551"/>
                </a:xfrm>
                <a:custGeom>
                  <a:cxnLst>
                    <a:cxn ang="0">
                      <a:pos x="132" y="14"/>
                    </a:cxn>
                    <a:cxn ang="0">
                      <a:pos x="20" y="24"/>
                    </a:cxn>
                    <a:cxn ang="0">
                      <a:pos x="124" y="24"/>
                    </a:cxn>
                    <a:cxn ang="0">
                      <a:pos x="107" y="48"/>
                    </a:cxn>
                    <a:cxn ang="0">
                      <a:pos x="107" y="58"/>
                    </a:cxn>
                    <a:cxn ang="0">
                      <a:pos x="57" y="82"/>
                    </a:cxn>
                    <a:cxn ang="0">
                      <a:pos x="95" y="73"/>
                    </a:cxn>
                    <a:cxn ang="0">
                      <a:pos x="95" y="86"/>
                    </a:cxn>
                    <a:cxn ang="0">
                      <a:pos x="104" y="91"/>
                    </a:cxn>
                    <a:cxn ang="0">
                      <a:pos x="12" y="149"/>
                    </a:cxn>
                    <a:cxn ang="0">
                      <a:pos x="99" y="121"/>
                    </a:cxn>
                    <a:cxn ang="0">
                      <a:pos x="77" y="159"/>
                    </a:cxn>
                    <a:cxn ang="0">
                      <a:pos x="12" y="184"/>
                    </a:cxn>
                    <a:cxn ang="0">
                      <a:pos x="82" y="164"/>
                    </a:cxn>
                    <a:cxn ang="0">
                      <a:pos x="28" y="208"/>
                    </a:cxn>
                    <a:cxn ang="0">
                      <a:pos x="61" y="188"/>
                    </a:cxn>
                    <a:cxn ang="0">
                      <a:pos x="82" y="184"/>
                    </a:cxn>
                    <a:cxn ang="0">
                      <a:pos x="82" y="198"/>
                    </a:cxn>
                    <a:cxn ang="0">
                      <a:pos x="69" y="226"/>
                    </a:cxn>
                    <a:cxn ang="0">
                      <a:pos x="8" y="261"/>
                    </a:cxn>
                    <a:cxn ang="0">
                      <a:pos x="77" y="231"/>
                    </a:cxn>
                    <a:cxn ang="0">
                      <a:pos x="66" y="271"/>
                    </a:cxn>
                    <a:cxn ang="0">
                      <a:pos x="50" y="294"/>
                    </a:cxn>
                    <a:cxn ang="0">
                      <a:pos x="57" y="294"/>
                    </a:cxn>
                    <a:cxn ang="0">
                      <a:pos x="57" y="309"/>
                    </a:cxn>
                    <a:cxn ang="0">
                      <a:pos x="12" y="343"/>
                    </a:cxn>
                    <a:cxn ang="0">
                      <a:pos x="50" y="338"/>
                    </a:cxn>
                    <a:cxn ang="0">
                      <a:pos x="50" y="343"/>
                    </a:cxn>
                    <a:cxn ang="0">
                      <a:pos x="53" y="357"/>
                    </a:cxn>
                    <a:cxn ang="0">
                      <a:pos x="44" y="386"/>
                    </a:cxn>
                    <a:cxn ang="0">
                      <a:pos x="53" y="401"/>
                    </a:cxn>
                    <a:cxn ang="0">
                      <a:pos x="57" y="463"/>
                    </a:cxn>
                    <a:cxn ang="0">
                      <a:pos x="66" y="386"/>
                    </a:cxn>
                    <a:cxn ang="0">
                      <a:pos x="136" y="550"/>
                    </a:cxn>
                    <a:cxn ang="0">
                      <a:pos x="95" y="357"/>
                    </a:cxn>
                    <a:cxn ang="0">
                      <a:pos x="95" y="353"/>
                    </a:cxn>
                    <a:cxn ang="0">
                      <a:pos x="99" y="338"/>
                    </a:cxn>
                    <a:cxn ang="0">
                      <a:pos x="158" y="434"/>
                    </a:cxn>
                    <a:cxn ang="0">
                      <a:pos x="120" y="381"/>
                    </a:cxn>
                    <a:cxn ang="0">
                      <a:pos x="107" y="294"/>
                    </a:cxn>
                    <a:cxn ang="0">
                      <a:pos x="111" y="271"/>
                    </a:cxn>
                    <a:cxn ang="0">
                      <a:pos x="132" y="328"/>
                    </a:cxn>
                    <a:cxn ang="0">
                      <a:pos x="120" y="241"/>
                    </a:cxn>
                    <a:cxn ang="0">
                      <a:pos x="140" y="226"/>
                    </a:cxn>
                    <a:cxn ang="0">
                      <a:pos x="158" y="284"/>
                    </a:cxn>
                    <a:cxn ang="0">
                      <a:pos x="136" y="184"/>
                    </a:cxn>
                    <a:cxn ang="0">
                      <a:pos x="140" y="173"/>
                    </a:cxn>
                    <a:cxn ang="0">
                      <a:pos x="145" y="126"/>
                    </a:cxn>
                    <a:cxn ang="0">
                      <a:pos x="166" y="130"/>
                    </a:cxn>
                    <a:cxn ang="0">
                      <a:pos x="240" y="256"/>
                    </a:cxn>
                    <a:cxn ang="0">
                      <a:pos x="186" y="184"/>
                    </a:cxn>
                    <a:cxn ang="0">
                      <a:pos x="158" y="82"/>
                    </a:cxn>
                    <a:cxn ang="0">
                      <a:pos x="166" y="64"/>
                    </a:cxn>
                    <a:cxn ang="0">
                      <a:pos x="202" y="121"/>
                    </a:cxn>
                    <a:cxn ang="0">
                      <a:pos x="194" y="115"/>
                    </a:cxn>
                    <a:cxn ang="0">
                      <a:pos x="178" y="38"/>
                    </a:cxn>
                    <a:cxn ang="0">
                      <a:pos x="224" y="115"/>
                    </a:cxn>
                    <a:cxn ang="0">
                      <a:pos x="194" y="78"/>
                    </a:cxn>
                    <a:cxn ang="0">
                      <a:pos x="170" y="4"/>
                    </a:cxn>
                  </a:cxnLst>
                  <a:rect l="0" t="0" r="r" b="b"/>
                  <a:pathLst>
                    <a:path w="292" h="551">
                      <a:moveTo>
                        <a:pt x="163" y="7"/>
                      </a:moveTo>
                      <a:lnTo>
                        <a:pt x="145" y="0"/>
                      </a:lnTo>
                      <a:lnTo>
                        <a:pt x="132" y="14"/>
                      </a:lnTo>
                      <a:lnTo>
                        <a:pt x="120" y="19"/>
                      </a:lnTo>
                      <a:lnTo>
                        <a:pt x="91" y="24"/>
                      </a:lnTo>
                      <a:lnTo>
                        <a:pt x="20" y="24"/>
                      </a:lnTo>
                      <a:lnTo>
                        <a:pt x="91" y="28"/>
                      </a:lnTo>
                      <a:lnTo>
                        <a:pt x="111" y="19"/>
                      </a:lnTo>
                      <a:lnTo>
                        <a:pt x="124" y="24"/>
                      </a:lnTo>
                      <a:lnTo>
                        <a:pt x="107" y="33"/>
                      </a:lnTo>
                      <a:lnTo>
                        <a:pt x="120" y="33"/>
                      </a:lnTo>
                      <a:lnTo>
                        <a:pt x="107" y="48"/>
                      </a:lnTo>
                      <a:lnTo>
                        <a:pt x="16" y="130"/>
                      </a:lnTo>
                      <a:lnTo>
                        <a:pt x="111" y="48"/>
                      </a:lnTo>
                      <a:lnTo>
                        <a:pt x="107" y="58"/>
                      </a:lnTo>
                      <a:lnTo>
                        <a:pt x="95" y="73"/>
                      </a:lnTo>
                      <a:lnTo>
                        <a:pt x="82" y="78"/>
                      </a:lnTo>
                      <a:lnTo>
                        <a:pt x="57" y="82"/>
                      </a:lnTo>
                      <a:lnTo>
                        <a:pt x="16" y="73"/>
                      </a:lnTo>
                      <a:lnTo>
                        <a:pt x="82" y="82"/>
                      </a:lnTo>
                      <a:lnTo>
                        <a:pt x="95" y="73"/>
                      </a:lnTo>
                      <a:lnTo>
                        <a:pt x="107" y="68"/>
                      </a:lnTo>
                      <a:lnTo>
                        <a:pt x="104" y="82"/>
                      </a:lnTo>
                      <a:lnTo>
                        <a:pt x="95" y="86"/>
                      </a:lnTo>
                      <a:lnTo>
                        <a:pt x="12" y="135"/>
                      </a:lnTo>
                      <a:lnTo>
                        <a:pt x="95" y="91"/>
                      </a:lnTo>
                      <a:lnTo>
                        <a:pt x="104" y="91"/>
                      </a:lnTo>
                      <a:lnTo>
                        <a:pt x="95" y="106"/>
                      </a:lnTo>
                      <a:lnTo>
                        <a:pt x="82" y="121"/>
                      </a:lnTo>
                      <a:lnTo>
                        <a:pt x="12" y="149"/>
                      </a:lnTo>
                      <a:lnTo>
                        <a:pt x="91" y="115"/>
                      </a:lnTo>
                      <a:lnTo>
                        <a:pt x="95" y="115"/>
                      </a:lnTo>
                      <a:lnTo>
                        <a:pt x="99" y="121"/>
                      </a:lnTo>
                      <a:lnTo>
                        <a:pt x="82" y="139"/>
                      </a:lnTo>
                      <a:lnTo>
                        <a:pt x="99" y="135"/>
                      </a:lnTo>
                      <a:lnTo>
                        <a:pt x="77" y="159"/>
                      </a:lnTo>
                      <a:lnTo>
                        <a:pt x="61" y="173"/>
                      </a:lnTo>
                      <a:lnTo>
                        <a:pt x="28" y="184"/>
                      </a:lnTo>
                      <a:lnTo>
                        <a:pt x="12" y="184"/>
                      </a:lnTo>
                      <a:lnTo>
                        <a:pt x="41" y="179"/>
                      </a:lnTo>
                      <a:lnTo>
                        <a:pt x="74" y="168"/>
                      </a:lnTo>
                      <a:lnTo>
                        <a:pt x="82" y="164"/>
                      </a:lnTo>
                      <a:lnTo>
                        <a:pt x="74" y="179"/>
                      </a:lnTo>
                      <a:lnTo>
                        <a:pt x="57" y="198"/>
                      </a:lnTo>
                      <a:lnTo>
                        <a:pt x="28" y="208"/>
                      </a:lnTo>
                      <a:lnTo>
                        <a:pt x="0" y="216"/>
                      </a:lnTo>
                      <a:lnTo>
                        <a:pt x="36" y="203"/>
                      </a:lnTo>
                      <a:lnTo>
                        <a:pt x="61" y="188"/>
                      </a:lnTo>
                      <a:lnTo>
                        <a:pt x="82" y="173"/>
                      </a:lnTo>
                      <a:lnTo>
                        <a:pt x="87" y="168"/>
                      </a:lnTo>
                      <a:lnTo>
                        <a:pt x="82" y="184"/>
                      </a:lnTo>
                      <a:lnTo>
                        <a:pt x="91" y="179"/>
                      </a:lnTo>
                      <a:lnTo>
                        <a:pt x="99" y="184"/>
                      </a:lnTo>
                      <a:lnTo>
                        <a:pt x="82" y="198"/>
                      </a:lnTo>
                      <a:lnTo>
                        <a:pt x="82" y="208"/>
                      </a:lnTo>
                      <a:lnTo>
                        <a:pt x="61" y="226"/>
                      </a:lnTo>
                      <a:lnTo>
                        <a:pt x="69" y="226"/>
                      </a:lnTo>
                      <a:lnTo>
                        <a:pt x="61" y="237"/>
                      </a:lnTo>
                      <a:lnTo>
                        <a:pt x="33" y="256"/>
                      </a:lnTo>
                      <a:lnTo>
                        <a:pt x="8" y="261"/>
                      </a:lnTo>
                      <a:lnTo>
                        <a:pt x="44" y="250"/>
                      </a:lnTo>
                      <a:lnTo>
                        <a:pt x="66" y="237"/>
                      </a:lnTo>
                      <a:lnTo>
                        <a:pt x="77" y="231"/>
                      </a:lnTo>
                      <a:lnTo>
                        <a:pt x="77" y="246"/>
                      </a:lnTo>
                      <a:lnTo>
                        <a:pt x="77" y="250"/>
                      </a:lnTo>
                      <a:lnTo>
                        <a:pt x="66" y="271"/>
                      </a:lnTo>
                      <a:lnTo>
                        <a:pt x="53" y="284"/>
                      </a:lnTo>
                      <a:lnTo>
                        <a:pt x="61" y="284"/>
                      </a:lnTo>
                      <a:lnTo>
                        <a:pt x="50" y="294"/>
                      </a:lnTo>
                      <a:lnTo>
                        <a:pt x="8" y="319"/>
                      </a:lnTo>
                      <a:lnTo>
                        <a:pt x="36" y="303"/>
                      </a:lnTo>
                      <a:lnTo>
                        <a:pt x="57" y="294"/>
                      </a:lnTo>
                      <a:lnTo>
                        <a:pt x="57" y="309"/>
                      </a:lnTo>
                      <a:lnTo>
                        <a:pt x="44" y="313"/>
                      </a:lnTo>
                      <a:lnTo>
                        <a:pt x="57" y="309"/>
                      </a:lnTo>
                      <a:lnTo>
                        <a:pt x="57" y="319"/>
                      </a:lnTo>
                      <a:lnTo>
                        <a:pt x="50" y="328"/>
                      </a:lnTo>
                      <a:lnTo>
                        <a:pt x="12" y="343"/>
                      </a:lnTo>
                      <a:lnTo>
                        <a:pt x="44" y="328"/>
                      </a:lnTo>
                      <a:lnTo>
                        <a:pt x="44" y="333"/>
                      </a:lnTo>
                      <a:lnTo>
                        <a:pt x="50" y="338"/>
                      </a:lnTo>
                      <a:lnTo>
                        <a:pt x="12" y="371"/>
                      </a:lnTo>
                      <a:lnTo>
                        <a:pt x="41" y="346"/>
                      </a:lnTo>
                      <a:lnTo>
                        <a:pt x="50" y="343"/>
                      </a:lnTo>
                      <a:lnTo>
                        <a:pt x="53" y="353"/>
                      </a:lnTo>
                      <a:lnTo>
                        <a:pt x="44" y="361"/>
                      </a:lnTo>
                      <a:lnTo>
                        <a:pt x="53" y="357"/>
                      </a:lnTo>
                      <a:lnTo>
                        <a:pt x="44" y="386"/>
                      </a:lnTo>
                      <a:lnTo>
                        <a:pt x="8" y="419"/>
                      </a:lnTo>
                      <a:lnTo>
                        <a:pt x="44" y="386"/>
                      </a:lnTo>
                      <a:lnTo>
                        <a:pt x="41" y="401"/>
                      </a:lnTo>
                      <a:lnTo>
                        <a:pt x="53" y="386"/>
                      </a:lnTo>
                      <a:lnTo>
                        <a:pt x="53" y="401"/>
                      </a:lnTo>
                      <a:lnTo>
                        <a:pt x="57" y="468"/>
                      </a:lnTo>
                      <a:lnTo>
                        <a:pt x="95" y="550"/>
                      </a:lnTo>
                      <a:lnTo>
                        <a:pt x="57" y="463"/>
                      </a:lnTo>
                      <a:lnTo>
                        <a:pt x="57" y="429"/>
                      </a:lnTo>
                      <a:lnTo>
                        <a:pt x="61" y="405"/>
                      </a:lnTo>
                      <a:lnTo>
                        <a:pt x="66" y="386"/>
                      </a:lnTo>
                      <a:lnTo>
                        <a:pt x="74" y="353"/>
                      </a:lnTo>
                      <a:lnTo>
                        <a:pt x="82" y="366"/>
                      </a:lnTo>
                      <a:lnTo>
                        <a:pt x="136" y="550"/>
                      </a:lnTo>
                      <a:lnTo>
                        <a:pt x="87" y="366"/>
                      </a:lnTo>
                      <a:lnTo>
                        <a:pt x="87" y="346"/>
                      </a:lnTo>
                      <a:lnTo>
                        <a:pt x="95" y="357"/>
                      </a:lnTo>
                      <a:lnTo>
                        <a:pt x="104" y="536"/>
                      </a:lnTo>
                      <a:lnTo>
                        <a:pt x="99" y="381"/>
                      </a:lnTo>
                      <a:lnTo>
                        <a:pt x="95" y="353"/>
                      </a:lnTo>
                      <a:lnTo>
                        <a:pt x="91" y="343"/>
                      </a:lnTo>
                      <a:lnTo>
                        <a:pt x="95" y="319"/>
                      </a:lnTo>
                      <a:lnTo>
                        <a:pt x="99" y="338"/>
                      </a:lnTo>
                      <a:lnTo>
                        <a:pt x="111" y="376"/>
                      </a:lnTo>
                      <a:lnTo>
                        <a:pt x="124" y="401"/>
                      </a:lnTo>
                      <a:lnTo>
                        <a:pt x="158" y="434"/>
                      </a:lnTo>
                      <a:lnTo>
                        <a:pt x="229" y="497"/>
                      </a:lnTo>
                      <a:lnTo>
                        <a:pt x="136" y="405"/>
                      </a:lnTo>
                      <a:lnTo>
                        <a:pt x="120" y="381"/>
                      </a:lnTo>
                      <a:lnTo>
                        <a:pt x="111" y="366"/>
                      </a:lnTo>
                      <a:lnTo>
                        <a:pt x="104" y="346"/>
                      </a:lnTo>
                      <a:lnTo>
                        <a:pt x="107" y="294"/>
                      </a:lnTo>
                      <a:lnTo>
                        <a:pt x="111" y="309"/>
                      </a:lnTo>
                      <a:lnTo>
                        <a:pt x="111" y="279"/>
                      </a:lnTo>
                      <a:lnTo>
                        <a:pt x="111" y="271"/>
                      </a:lnTo>
                      <a:lnTo>
                        <a:pt x="120" y="294"/>
                      </a:lnTo>
                      <a:lnTo>
                        <a:pt x="199" y="473"/>
                      </a:lnTo>
                      <a:lnTo>
                        <a:pt x="132" y="328"/>
                      </a:lnTo>
                      <a:lnTo>
                        <a:pt x="124" y="313"/>
                      </a:lnTo>
                      <a:lnTo>
                        <a:pt x="120" y="294"/>
                      </a:lnTo>
                      <a:lnTo>
                        <a:pt x="120" y="241"/>
                      </a:lnTo>
                      <a:lnTo>
                        <a:pt x="124" y="246"/>
                      </a:lnTo>
                      <a:lnTo>
                        <a:pt x="128" y="216"/>
                      </a:lnTo>
                      <a:lnTo>
                        <a:pt x="140" y="226"/>
                      </a:lnTo>
                      <a:lnTo>
                        <a:pt x="202" y="424"/>
                      </a:lnTo>
                      <a:lnTo>
                        <a:pt x="170" y="328"/>
                      </a:lnTo>
                      <a:lnTo>
                        <a:pt x="158" y="284"/>
                      </a:lnTo>
                      <a:lnTo>
                        <a:pt x="140" y="246"/>
                      </a:lnTo>
                      <a:lnTo>
                        <a:pt x="140" y="222"/>
                      </a:lnTo>
                      <a:lnTo>
                        <a:pt x="136" y="184"/>
                      </a:lnTo>
                      <a:lnTo>
                        <a:pt x="145" y="188"/>
                      </a:lnTo>
                      <a:lnTo>
                        <a:pt x="178" y="386"/>
                      </a:lnTo>
                      <a:lnTo>
                        <a:pt x="140" y="173"/>
                      </a:lnTo>
                      <a:lnTo>
                        <a:pt x="140" y="154"/>
                      </a:lnTo>
                      <a:lnTo>
                        <a:pt x="145" y="168"/>
                      </a:lnTo>
                      <a:lnTo>
                        <a:pt x="145" y="126"/>
                      </a:lnTo>
                      <a:lnTo>
                        <a:pt x="153" y="139"/>
                      </a:lnTo>
                      <a:lnTo>
                        <a:pt x="153" y="115"/>
                      </a:lnTo>
                      <a:lnTo>
                        <a:pt x="166" y="130"/>
                      </a:lnTo>
                      <a:lnTo>
                        <a:pt x="183" y="179"/>
                      </a:lnTo>
                      <a:lnTo>
                        <a:pt x="202" y="208"/>
                      </a:lnTo>
                      <a:lnTo>
                        <a:pt x="240" y="256"/>
                      </a:lnTo>
                      <a:lnTo>
                        <a:pt x="261" y="299"/>
                      </a:lnTo>
                      <a:lnTo>
                        <a:pt x="202" y="208"/>
                      </a:lnTo>
                      <a:lnTo>
                        <a:pt x="186" y="184"/>
                      </a:lnTo>
                      <a:lnTo>
                        <a:pt x="170" y="149"/>
                      </a:lnTo>
                      <a:lnTo>
                        <a:pt x="166" y="126"/>
                      </a:lnTo>
                      <a:lnTo>
                        <a:pt x="158" y="82"/>
                      </a:lnTo>
                      <a:lnTo>
                        <a:pt x="161" y="86"/>
                      </a:lnTo>
                      <a:lnTo>
                        <a:pt x="170" y="82"/>
                      </a:lnTo>
                      <a:lnTo>
                        <a:pt x="166" y="64"/>
                      </a:lnTo>
                      <a:lnTo>
                        <a:pt x="174" y="82"/>
                      </a:lnTo>
                      <a:lnTo>
                        <a:pt x="183" y="101"/>
                      </a:lnTo>
                      <a:lnTo>
                        <a:pt x="202" y="121"/>
                      </a:lnTo>
                      <a:lnTo>
                        <a:pt x="233" y="139"/>
                      </a:lnTo>
                      <a:lnTo>
                        <a:pt x="291" y="188"/>
                      </a:lnTo>
                      <a:lnTo>
                        <a:pt x="194" y="115"/>
                      </a:lnTo>
                      <a:lnTo>
                        <a:pt x="183" y="96"/>
                      </a:lnTo>
                      <a:lnTo>
                        <a:pt x="178" y="86"/>
                      </a:lnTo>
                      <a:lnTo>
                        <a:pt x="178" y="38"/>
                      </a:lnTo>
                      <a:lnTo>
                        <a:pt x="186" y="53"/>
                      </a:lnTo>
                      <a:lnTo>
                        <a:pt x="199" y="78"/>
                      </a:lnTo>
                      <a:lnTo>
                        <a:pt x="224" y="115"/>
                      </a:lnTo>
                      <a:lnTo>
                        <a:pt x="257" y="154"/>
                      </a:lnTo>
                      <a:lnTo>
                        <a:pt x="265" y="173"/>
                      </a:lnTo>
                      <a:lnTo>
                        <a:pt x="194" y="78"/>
                      </a:lnTo>
                      <a:lnTo>
                        <a:pt x="186" y="43"/>
                      </a:lnTo>
                      <a:lnTo>
                        <a:pt x="190" y="19"/>
                      </a:lnTo>
                      <a:lnTo>
                        <a:pt x="170" y="4"/>
                      </a:lnTo>
                      <a:lnTo>
                        <a:pt x="163" y="7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56" name="Freeform 39"/>
              <p:cNvSpPr/>
              <p:nvPr/>
            </p:nvSpPr>
            <p:spPr bwMode="ltGray">
              <a:xfrm>
                <a:off x="0" y="2432"/>
                <a:ext cx="169" cy="957"/>
              </a:xfrm>
              <a:custGeom>
                <a:cxnLst>
                  <a:cxn ang="0">
                    <a:pos x="75" y="25"/>
                  </a:cxn>
                  <a:cxn ang="0">
                    <a:pos x="12" y="41"/>
                  </a:cxn>
                  <a:cxn ang="0">
                    <a:pos x="71" y="41"/>
                  </a:cxn>
                  <a:cxn ang="0">
                    <a:pos x="60" y="85"/>
                  </a:cxn>
                  <a:cxn ang="0">
                    <a:pos x="60" y="101"/>
                  </a:cxn>
                  <a:cxn ang="0">
                    <a:pos x="32" y="142"/>
                  </a:cxn>
                  <a:cxn ang="0">
                    <a:pos x="55" y="127"/>
                  </a:cxn>
                  <a:cxn ang="0">
                    <a:pos x="55" y="153"/>
                  </a:cxn>
                  <a:cxn ang="0">
                    <a:pos x="59" y="160"/>
                  </a:cxn>
                  <a:cxn ang="0">
                    <a:pos x="5" y="261"/>
                  </a:cxn>
                  <a:cxn ang="0">
                    <a:pos x="57" y="209"/>
                  </a:cxn>
                  <a:cxn ang="0">
                    <a:pos x="44" y="276"/>
                  </a:cxn>
                  <a:cxn ang="0">
                    <a:pos x="5" y="318"/>
                  </a:cxn>
                  <a:cxn ang="0">
                    <a:pos x="47" y="285"/>
                  </a:cxn>
                  <a:cxn ang="0">
                    <a:pos x="16" y="363"/>
                  </a:cxn>
                  <a:cxn ang="0">
                    <a:pos x="34" y="326"/>
                  </a:cxn>
                  <a:cxn ang="0">
                    <a:pos x="47" y="318"/>
                  </a:cxn>
                  <a:cxn ang="0">
                    <a:pos x="47" y="344"/>
                  </a:cxn>
                  <a:cxn ang="0">
                    <a:pos x="41" y="394"/>
                  </a:cxn>
                  <a:cxn ang="0">
                    <a:pos x="4" y="453"/>
                  </a:cxn>
                  <a:cxn ang="0">
                    <a:pos x="44" y="403"/>
                  </a:cxn>
                  <a:cxn ang="0">
                    <a:pos x="39" y="471"/>
                  </a:cxn>
                  <a:cxn ang="0">
                    <a:pos x="28" y="512"/>
                  </a:cxn>
                  <a:cxn ang="0">
                    <a:pos x="32" y="512"/>
                  </a:cxn>
                  <a:cxn ang="0">
                    <a:pos x="32" y="538"/>
                  </a:cxn>
                  <a:cxn ang="0">
                    <a:pos x="5" y="595"/>
                  </a:cxn>
                  <a:cxn ang="0">
                    <a:pos x="28" y="587"/>
                  </a:cxn>
                  <a:cxn ang="0">
                    <a:pos x="28" y="595"/>
                  </a:cxn>
                  <a:cxn ang="0">
                    <a:pos x="31" y="621"/>
                  </a:cxn>
                  <a:cxn ang="0">
                    <a:pos x="26" y="670"/>
                  </a:cxn>
                  <a:cxn ang="0">
                    <a:pos x="31" y="696"/>
                  </a:cxn>
                  <a:cxn ang="0">
                    <a:pos x="32" y="805"/>
                  </a:cxn>
                  <a:cxn ang="0">
                    <a:pos x="39" y="670"/>
                  </a:cxn>
                  <a:cxn ang="0">
                    <a:pos x="79" y="956"/>
                  </a:cxn>
                  <a:cxn ang="0">
                    <a:pos x="55" y="621"/>
                  </a:cxn>
                  <a:cxn ang="0">
                    <a:pos x="55" y="613"/>
                  </a:cxn>
                  <a:cxn ang="0">
                    <a:pos x="57" y="587"/>
                  </a:cxn>
                  <a:cxn ang="0">
                    <a:pos x="92" y="755"/>
                  </a:cxn>
                  <a:cxn ang="0">
                    <a:pos x="70" y="663"/>
                  </a:cxn>
                  <a:cxn ang="0">
                    <a:pos x="60" y="512"/>
                  </a:cxn>
                  <a:cxn ang="0">
                    <a:pos x="63" y="471"/>
                  </a:cxn>
                  <a:cxn ang="0">
                    <a:pos x="75" y="569"/>
                  </a:cxn>
                  <a:cxn ang="0">
                    <a:pos x="70" y="419"/>
                  </a:cxn>
                  <a:cxn ang="0">
                    <a:pos x="81" y="394"/>
                  </a:cxn>
                  <a:cxn ang="0">
                    <a:pos x="92" y="495"/>
                  </a:cxn>
                  <a:cxn ang="0">
                    <a:pos x="79" y="318"/>
                  </a:cxn>
                  <a:cxn ang="0">
                    <a:pos x="81" y="300"/>
                  </a:cxn>
                  <a:cxn ang="0">
                    <a:pos x="84" y="217"/>
                  </a:cxn>
                  <a:cxn ang="0">
                    <a:pos x="96" y="228"/>
                  </a:cxn>
                  <a:cxn ang="0">
                    <a:pos x="139" y="445"/>
                  </a:cxn>
                  <a:cxn ang="0">
                    <a:pos x="108" y="318"/>
                  </a:cxn>
                  <a:cxn ang="0">
                    <a:pos x="92" y="142"/>
                  </a:cxn>
                  <a:cxn ang="0">
                    <a:pos x="96" y="111"/>
                  </a:cxn>
                  <a:cxn ang="0">
                    <a:pos x="116" y="209"/>
                  </a:cxn>
                  <a:cxn ang="0">
                    <a:pos x="112" y="200"/>
                  </a:cxn>
                  <a:cxn ang="0">
                    <a:pos x="102" y="67"/>
                  </a:cxn>
                  <a:cxn ang="0">
                    <a:pos x="128" y="200"/>
                  </a:cxn>
                  <a:cxn ang="0">
                    <a:pos x="112" y="134"/>
                  </a:cxn>
                  <a:cxn ang="0">
                    <a:pos x="97" y="7"/>
                  </a:cxn>
                </a:cxnLst>
                <a:rect l="0" t="0" r="r" b="b"/>
                <a:pathLst>
                  <a:path w="169" h="957">
                    <a:moveTo>
                      <a:pt x="94" y="12"/>
                    </a:moveTo>
                    <a:lnTo>
                      <a:pt x="84" y="0"/>
                    </a:lnTo>
                    <a:lnTo>
                      <a:pt x="75" y="25"/>
                    </a:lnTo>
                    <a:lnTo>
                      <a:pt x="70" y="33"/>
                    </a:lnTo>
                    <a:lnTo>
                      <a:pt x="52" y="41"/>
                    </a:lnTo>
                    <a:lnTo>
                      <a:pt x="12" y="41"/>
                    </a:lnTo>
                    <a:lnTo>
                      <a:pt x="52" y="49"/>
                    </a:lnTo>
                    <a:lnTo>
                      <a:pt x="63" y="33"/>
                    </a:lnTo>
                    <a:lnTo>
                      <a:pt x="71" y="41"/>
                    </a:lnTo>
                    <a:lnTo>
                      <a:pt x="60" y="59"/>
                    </a:lnTo>
                    <a:lnTo>
                      <a:pt x="70" y="59"/>
                    </a:lnTo>
                    <a:lnTo>
                      <a:pt x="60" y="85"/>
                    </a:lnTo>
                    <a:lnTo>
                      <a:pt x="8" y="228"/>
                    </a:lnTo>
                    <a:lnTo>
                      <a:pt x="63" y="85"/>
                    </a:lnTo>
                    <a:lnTo>
                      <a:pt x="60" y="101"/>
                    </a:lnTo>
                    <a:lnTo>
                      <a:pt x="55" y="127"/>
                    </a:lnTo>
                    <a:lnTo>
                      <a:pt x="47" y="134"/>
                    </a:lnTo>
                    <a:lnTo>
                      <a:pt x="32" y="142"/>
                    </a:lnTo>
                    <a:lnTo>
                      <a:pt x="8" y="127"/>
                    </a:lnTo>
                    <a:lnTo>
                      <a:pt x="47" y="142"/>
                    </a:lnTo>
                    <a:lnTo>
                      <a:pt x="55" y="127"/>
                    </a:lnTo>
                    <a:lnTo>
                      <a:pt x="60" y="116"/>
                    </a:lnTo>
                    <a:lnTo>
                      <a:pt x="59" y="142"/>
                    </a:lnTo>
                    <a:lnTo>
                      <a:pt x="55" y="153"/>
                    </a:lnTo>
                    <a:lnTo>
                      <a:pt x="5" y="235"/>
                    </a:lnTo>
                    <a:lnTo>
                      <a:pt x="55" y="160"/>
                    </a:lnTo>
                    <a:lnTo>
                      <a:pt x="59" y="160"/>
                    </a:lnTo>
                    <a:lnTo>
                      <a:pt x="55" y="184"/>
                    </a:lnTo>
                    <a:lnTo>
                      <a:pt x="47" y="209"/>
                    </a:lnTo>
                    <a:lnTo>
                      <a:pt x="5" y="261"/>
                    </a:lnTo>
                    <a:lnTo>
                      <a:pt x="52" y="200"/>
                    </a:lnTo>
                    <a:lnTo>
                      <a:pt x="55" y="200"/>
                    </a:lnTo>
                    <a:lnTo>
                      <a:pt x="57" y="209"/>
                    </a:lnTo>
                    <a:lnTo>
                      <a:pt x="47" y="243"/>
                    </a:lnTo>
                    <a:lnTo>
                      <a:pt x="57" y="235"/>
                    </a:lnTo>
                    <a:lnTo>
                      <a:pt x="44" y="276"/>
                    </a:lnTo>
                    <a:lnTo>
                      <a:pt x="34" y="300"/>
                    </a:lnTo>
                    <a:lnTo>
                      <a:pt x="16" y="318"/>
                    </a:lnTo>
                    <a:lnTo>
                      <a:pt x="5" y="318"/>
                    </a:lnTo>
                    <a:lnTo>
                      <a:pt x="24" y="311"/>
                    </a:lnTo>
                    <a:lnTo>
                      <a:pt x="42" y="292"/>
                    </a:lnTo>
                    <a:lnTo>
                      <a:pt x="47" y="285"/>
                    </a:lnTo>
                    <a:lnTo>
                      <a:pt x="42" y="311"/>
                    </a:lnTo>
                    <a:lnTo>
                      <a:pt x="32" y="344"/>
                    </a:lnTo>
                    <a:lnTo>
                      <a:pt x="16" y="363"/>
                    </a:lnTo>
                    <a:lnTo>
                      <a:pt x="0" y="375"/>
                    </a:lnTo>
                    <a:lnTo>
                      <a:pt x="20" y="352"/>
                    </a:lnTo>
                    <a:lnTo>
                      <a:pt x="34" y="326"/>
                    </a:lnTo>
                    <a:lnTo>
                      <a:pt x="47" y="300"/>
                    </a:lnTo>
                    <a:lnTo>
                      <a:pt x="49" y="292"/>
                    </a:lnTo>
                    <a:lnTo>
                      <a:pt x="47" y="318"/>
                    </a:lnTo>
                    <a:lnTo>
                      <a:pt x="52" y="311"/>
                    </a:lnTo>
                    <a:lnTo>
                      <a:pt x="57" y="318"/>
                    </a:lnTo>
                    <a:lnTo>
                      <a:pt x="47" y="344"/>
                    </a:lnTo>
                    <a:lnTo>
                      <a:pt x="47" y="363"/>
                    </a:lnTo>
                    <a:lnTo>
                      <a:pt x="34" y="394"/>
                    </a:lnTo>
                    <a:lnTo>
                      <a:pt x="41" y="394"/>
                    </a:lnTo>
                    <a:lnTo>
                      <a:pt x="34" y="412"/>
                    </a:lnTo>
                    <a:lnTo>
                      <a:pt x="18" y="445"/>
                    </a:lnTo>
                    <a:lnTo>
                      <a:pt x="4" y="453"/>
                    </a:lnTo>
                    <a:lnTo>
                      <a:pt x="26" y="434"/>
                    </a:lnTo>
                    <a:lnTo>
                      <a:pt x="39" y="412"/>
                    </a:lnTo>
                    <a:lnTo>
                      <a:pt x="44" y="403"/>
                    </a:lnTo>
                    <a:lnTo>
                      <a:pt x="44" y="427"/>
                    </a:lnTo>
                    <a:lnTo>
                      <a:pt x="44" y="434"/>
                    </a:lnTo>
                    <a:lnTo>
                      <a:pt x="39" y="471"/>
                    </a:lnTo>
                    <a:lnTo>
                      <a:pt x="31" y="495"/>
                    </a:lnTo>
                    <a:lnTo>
                      <a:pt x="34" y="495"/>
                    </a:lnTo>
                    <a:lnTo>
                      <a:pt x="28" y="512"/>
                    </a:lnTo>
                    <a:lnTo>
                      <a:pt x="4" y="554"/>
                    </a:lnTo>
                    <a:lnTo>
                      <a:pt x="20" y="528"/>
                    </a:lnTo>
                    <a:lnTo>
                      <a:pt x="32" y="512"/>
                    </a:lnTo>
                    <a:lnTo>
                      <a:pt x="32" y="538"/>
                    </a:lnTo>
                    <a:lnTo>
                      <a:pt x="26" y="543"/>
                    </a:lnTo>
                    <a:lnTo>
                      <a:pt x="32" y="538"/>
                    </a:lnTo>
                    <a:lnTo>
                      <a:pt x="32" y="554"/>
                    </a:lnTo>
                    <a:lnTo>
                      <a:pt x="28" y="569"/>
                    </a:lnTo>
                    <a:lnTo>
                      <a:pt x="5" y="595"/>
                    </a:lnTo>
                    <a:lnTo>
                      <a:pt x="26" y="569"/>
                    </a:lnTo>
                    <a:lnTo>
                      <a:pt x="26" y="580"/>
                    </a:lnTo>
                    <a:lnTo>
                      <a:pt x="28" y="587"/>
                    </a:lnTo>
                    <a:lnTo>
                      <a:pt x="5" y="644"/>
                    </a:lnTo>
                    <a:lnTo>
                      <a:pt x="24" y="603"/>
                    </a:lnTo>
                    <a:lnTo>
                      <a:pt x="28" y="595"/>
                    </a:lnTo>
                    <a:lnTo>
                      <a:pt x="31" y="613"/>
                    </a:lnTo>
                    <a:lnTo>
                      <a:pt x="26" y="629"/>
                    </a:lnTo>
                    <a:lnTo>
                      <a:pt x="31" y="621"/>
                    </a:lnTo>
                    <a:lnTo>
                      <a:pt x="26" y="670"/>
                    </a:lnTo>
                    <a:lnTo>
                      <a:pt x="4" y="727"/>
                    </a:lnTo>
                    <a:lnTo>
                      <a:pt x="26" y="670"/>
                    </a:lnTo>
                    <a:lnTo>
                      <a:pt x="24" y="696"/>
                    </a:lnTo>
                    <a:lnTo>
                      <a:pt x="31" y="670"/>
                    </a:lnTo>
                    <a:lnTo>
                      <a:pt x="31" y="696"/>
                    </a:lnTo>
                    <a:lnTo>
                      <a:pt x="32" y="813"/>
                    </a:lnTo>
                    <a:lnTo>
                      <a:pt x="55" y="956"/>
                    </a:lnTo>
                    <a:lnTo>
                      <a:pt x="32" y="805"/>
                    </a:lnTo>
                    <a:lnTo>
                      <a:pt x="32" y="746"/>
                    </a:lnTo>
                    <a:lnTo>
                      <a:pt x="34" y="705"/>
                    </a:lnTo>
                    <a:lnTo>
                      <a:pt x="39" y="670"/>
                    </a:lnTo>
                    <a:lnTo>
                      <a:pt x="42" y="613"/>
                    </a:lnTo>
                    <a:lnTo>
                      <a:pt x="47" y="637"/>
                    </a:lnTo>
                    <a:lnTo>
                      <a:pt x="79" y="956"/>
                    </a:lnTo>
                    <a:lnTo>
                      <a:pt x="49" y="637"/>
                    </a:lnTo>
                    <a:lnTo>
                      <a:pt x="49" y="603"/>
                    </a:lnTo>
                    <a:lnTo>
                      <a:pt x="55" y="621"/>
                    </a:lnTo>
                    <a:lnTo>
                      <a:pt x="59" y="932"/>
                    </a:lnTo>
                    <a:lnTo>
                      <a:pt x="57" y="663"/>
                    </a:lnTo>
                    <a:lnTo>
                      <a:pt x="55" y="613"/>
                    </a:lnTo>
                    <a:lnTo>
                      <a:pt x="52" y="595"/>
                    </a:lnTo>
                    <a:lnTo>
                      <a:pt x="55" y="554"/>
                    </a:lnTo>
                    <a:lnTo>
                      <a:pt x="57" y="587"/>
                    </a:lnTo>
                    <a:lnTo>
                      <a:pt x="63" y="655"/>
                    </a:lnTo>
                    <a:lnTo>
                      <a:pt x="71" y="696"/>
                    </a:lnTo>
                    <a:lnTo>
                      <a:pt x="92" y="755"/>
                    </a:lnTo>
                    <a:lnTo>
                      <a:pt x="131" y="865"/>
                    </a:lnTo>
                    <a:lnTo>
                      <a:pt x="79" y="705"/>
                    </a:lnTo>
                    <a:lnTo>
                      <a:pt x="70" y="663"/>
                    </a:lnTo>
                    <a:lnTo>
                      <a:pt x="63" y="637"/>
                    </a:lnTo>
                    <a:lnTo>
                      <a:pt x="59" y="603"/>
                    </a:lnTo>
                    <a:lnTo>
                      <a:pt x="60" y="512"/>
                    </a:lnTo>
                    <a:lnTo>
                      <a:pt x="63" y="538"/>
                    </a:lnTo>
                    <a:lnTo>
                      <a:pt x="63" y="486"/>
                    </a:lnTo>
                    <a:lnTo>
                      <a:pt x="63" y="471"/>
                    </a:lnTo>
                    <a:lnTo>
                      <a:pt x="70" y="512"/>
                    </a:lnTo>
                    <a:lnTo>
                      <a:pt x="115" y="821"/>
                    </a:lnTo>
                    <a:lnTo>
                      <a:pt x="75" y="569"/>
                    </a:lnTo>
                    <a:lnTo>
                      <a:pt x="71" y="543"/>
                    </a:lnTo>
                    <a:lnTo>
                      <a:pt x="70" y="512"/>
                    </a:lnTo>
                    <a:lnTo>
                      <a:pt x="70" y="419"/>
                    </a:lnTo>
                    <a:lnTo>
                      <a:pt x="71" y="427"/>
                    </a:lnTo>
                    <a:lnTo>
                      <a:pt x="73" y="375"/>
                    </a:lnTo>
                    <a:lnTo>
                      <a:pt x="81" y="394"/>
                    </a:lnTo>
                    <a:lnTo>
                      <a:pt x="116" y="738"/>
                    </a:lnTo>
                    <a:lnTo>
                      <a:pt x="97" y="569"/>
                    </a:lnTo>
                    <a:lnTo>
                      <a:pt x="92" y="495"/>
                    </a:lnTo>
                    <a:lnTo>
                      <a:pt x="81" y="427"/>
                    </a:lnTo>
                    <a:lnTo>
                      <a:pt x="81" y="386"/>
                    </a:lnTo>
                    <a:lnTo>
                      <a:pt x="79" y="318"/>
                    </a:lnTo>
                    <a:lnTo>
                      <a:pt x="84" y="326"/>
                    </a:lnTo>
                    <a:lnTo>
                      <a:pt x="102" y="670"/>
                    </a:lnTo>
                    <a:lnTo>
                      <a:pt x="81" y="300"/>
                    </a:lnTo>
                    <a:lnTo>
                      <a:pt x="81" y="269"/>
                    </a:lnTo>
                    <a:lnTo>
                      <a:pt x="84" y="292"/>
                    </a:lnTo>
                    <a:lnTo>
                      <a:pt x="84" y="217"/>
                    </a:lnTo>
                    <a:lnTo>
                      <a:pt x="88" y="243"/>
                    </a:lnTo>
                    <a:lnTo>
                      <a:pt x="88" y="200"/>
                    </a:lnTo>
                    <a:lnTo>
                      <a:pt x="96" y="228"/>
                    </a:lnTo>
                    <a:lnTo>
                      <a:pt x="107" y="311"/>
                    </a:lnTo>
                    <a:lnTo>
                      <a:pt x="116" y="363"/>
                    </a:lnTo>
                    <a:lnTo>
                      <a:pt x="139" y="445"/>
                    </a:lnTo>
                    <a:lnTo>
                      <a:pt x="151" y="521"/>
                    </a:lnTo>
                    <a:lnTo>
                      <a:pt x="116" y="363"/>
                    </a:lnTo>
                    <a:lnTo>
                      <a:pt x="108" y="318"/>
                    </a:lnTo>
                    <a:lnTo>
                      <a:pt x="97" y="261"/>
                    </a:lnTo>
                    <a:lnTo>
                      <a:pt x="96" y="217"/>
                    </a:lnTo>
                    <a:lnTo>
                      <a:pt x="92" y="142"/>
                    </a:lnTo>
                    <a:lnTo>
                      <a:pt x="94" y="153"/>
                    </a:lnTo>
                    <a:lnTo>
                      <a:pt x="97" y="142"/>
                    </a:lnTo>
                    <a:lnTo>
                      <a:pt x="96" y="111"/>
                    </a:lnTo>
                    <a:lnTo>
                      <a:pt x="100" y="142"/>
                    </a:lnTo>
                    <a:lnTo>
                      <a:pt x="107" y="176"/>
                    </a:lnTo>
                    <a:lnTo>
                      <a:pt x="116" y="209"/>
                    </a:lnTo>
                    <a:lnTo>
                      <a:pt x="135" y="243"/>
                    </a:lnTo>
                    <a:lnTo>
                      <a:pt x="168" y="326"/>
                    </a:lnTo>
                    <a:lnTo>
                      <a:pt x="112" y="200"/>
                    </a:lnTo>
                    <a:lnTo>
                      <a:pt x="107" y="167"/>
                    </a:lnTo>
                    <a:lnTo>
                      <a:pt x="102" y="153"/>
                    </a:lnTo>
                    <a:lnTo>
                      <a:pt x="102" y="67"/>
                    </a:lnTo>
                    <a:lnTo>
                      <a:pt x="108" y="93"/>
                    </a:lnTo>
                    <a:lnTo>
                      <a:pt x="115" y="134"/>
                    </a:lnTo>
                    <a:lnTo>
                      <a:pt x="128" y="200"/>
                    </a:lnTo>
                    <a:lnTo>
                      <a:pt x="149" y="269"/>
                    </a:lnTo>
                    <a:lnTo>
                      <a:pt x="154" y="300"/>
                    </a:lnTo>
                    <a:lnTo>
                      <a:pt x="112" y="134"/>
                    </a:lnTo>
                    <a:lnTo>
                      <a:pt x="108" y="75"/>
                    </a:lnTo>
                    <a:lnTo>
                      <a:pt x="110" y="33"/>
                    </a:lnTo>
                    <a:lnTo>
                      <a:pt x="97" y="7"/>
                    </a:lnTo>
                    <a:lnTo>
                      <a:pt x="94" y="12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grpSp>
            <p:nvGrpSpPr>
              <p:cNvPr id="57" name="Group 47"/>
              <p:cNvGrpSpPr/>
              <p:nvPr/>
            </p:nvGrpSpPr>
            <p:grpSpPr>
              <a:xfrm>
                <a:off x="114" y="1735"/>
                <a:ext cx="522" cy="2564"/>
                <a:chOff x="114" y="1735"/>
                <a:chExt cx="522" cy="2564"/>
              </a:xfrm>
            </p:grpSpPr>
            <p:sp>
              <p:nvSpPr>
                <p:cNvPr id="78" name="Freeform 40"/>
                <p:cNvSpPr/>
                <p:nvPr/>
              </p:nvSpPr>
              <p:spPr bwMode="ltGray">
                <a:xfrm>
                  <a:off x="195" y="3670"/>
                  <a:ext cx="43" cy="629"/>
                </a:xfrm>
                <a:custGeom>
                  <a:cxnLst>
                    <a:cxn ang="0">
                      <a:pos x="33" y="0"/>
                    </a:cxn>
                    <a:cxn ang="0">
                      <a:pos x="30" y="12"/>
                    </a:cxn>
                    <a:cxn ang="0">
                      <a:pos x="17" y="123"/>
                    </a:cxn>
                    <a:cxn ang="0">
                      <a:pos x="8" y="229"/>
                    </a:cxn>
                    <a:cxn ang="0">
                      <a:pos x="0" y="360"/>
                    </a:cxn>
                    <a:cxn ang="0">
                      <a:pos x="0" y="502"/>
                    </a:cxn>
                    <a:cxn ang="0">
                      <a:pos x="4" y="628"/>
                    </a:cxn>
                    <a:cxn ang="0">
                      <a:pos x="8" y="628"/>
                    </a:cxn>
                    <a:cxn ang="0">
                      <a:pos x="4" y="502"/>
                    </a:cxn>
                    <a:cxn ang="0">
                      <a:pos x="4" y="398"/>
                    </a:cxn>
                    <a:cxn ang="0">
                      <a:pos x="12" y="284"/>
                    </a:cxn>
                    <a:cxn ang="0">
                      <a:pos x="24" y="172"/>
                    </a:cxn>
                    <a:cxn ang="0">
                      <a:pos x="42" y="28"/>
                    </a:cxn>
                    <a:cxn ang="0">
                      <a:pos x="33" y="0"/>
                    </a:cxn>
                  </a:cxnLst>
                  <a:rect l="0" t="0" r="r" b="b"/>
                  <a:pathLst>
                    <a:path w="43" h="629">
                      <a:moveTo>
                        <a:pt x="33" y="0"/>
                      </a:moveTo>
                      <a:lnTo>
                        <a:pt x="30" y="12"/>
                      </a:lnTo>
                      <a:lnTo>
                        <a:pt x="17" y="123"/>
                      </a:lnTo>
                      <a:lnTo>
                        <a:pt x="8" y="229"/>
                      </a:lnTo>
                      <a:lnTo>
                        <a:pt x="0" y="360"/>
                      </a:lnTo>
                      <a:lnTo>
                        <a:pt x="0" y="502"/>
                      </a:lnTo>
                      <a:lnTo>
                        <a:pt x="4" y="628"/>
                      </a:lnTo>
                      <a:lnTo>
                        <a:pt x="8" y="628"/>
                      </a:lnTo>
                      <a:lnTo>
                        <a:pt x="4" y="502"/>
                      </a:lnTo>
                      <a:lnTo>
                        <a:pt x="4" y="398"/>
                      </a:lnTo>
                      <a:lnTo>
                        <a:pt x="12" y="284"/>
                      </a:lnTo>
                      <a:lnTo>
                        <a:pt x="24" y="172"/>
                      </a:lnTo>
                      <a:lnTo>
                        <a:pt x="42" y="28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79" name="Freeform 41"/>
                <p:cNvSpPr/>
                <p:nvPr/>
              </p:nvSpPr>
              <p:spPr bwMode="ltGray">
                <a:xfrm>
                  <a:off x="114" y="3027"/>
                  <a:ext cx="139" cy="763"/>
                </a:xfrm>
                <a:custGeom>
                  <a:cxnLst>
                    <a:cxn ang="0">
                      <a:pos x="136" y="118"/>
                    </a:cxn>
                    <a:cxn ang="0">
                      <a:pos x="126" y="68"/>
                    </a:cxn>
                    <a:cxn ang="0">
                      <a:pos x="121" y="49"/>
                    </a:cxn>
                    <a:cxn ang="0">
                      <a:pos x="111" y="32"/>
                    </a:cxn>
                    <a:cxn ang="0">
                      <a:pos x="102" y="17"/>
                    </a:cxn>
                    <a:cxn ang="0">
                      <a:pos x="89" y="2"/>
                    </a:cxn>
                    <a:cxn ang="0">
                      <a:pos x="78" y="0"/>
                    </a:cxn>
                    <a:cxn ang="0">
                      <a:pos x="67" y="7"/>
                    </a:cxn>
                    <a:cxn ang="0">
                      <a:pos x="56" y="14"/>
                    </a:cxn>
                    <a:cxn ang="0">
                      <a:pos x="43" y="28"/>
                    </a:cxn>
                    <a:cxn ang="0">
                      <a:pos x="35" y="56"/>
                    </a:cxn>
                    <a:cxn ang="0">
                      <a:pos x="27" y="97"/>
                    </a:cxn>
                    <a:cxn ang="0">
                      <a:pos x="19" y="130"/>
                    </a:cxn>
                    <a:cxn ang="0">
                      <a:pos x="12" y="162"/>
                    </a:cxn>
                    <a:cxn ang="0">
                      <a:pos x="4" y="205"/>
                    </a:cxn>
                    <a:cxn ang="0">
                      <a:pos x="0" y="297"/>
                    </a:cxn>
                    <a:cxn ang="0">
                      <a:pos x="1" y="366"/>
                    </a:cxn>
                    <a:cxn ang="0">
                      <a:pos x="8" y="467"/>
                    </a:cxn>
                    <a:cxn ang="0">
                      <a:pos x="19" y="555"/>
                    </a:cxn>
                    <a:cxn ang="0">
                      <a:pos x="43" y="762"/>
                    </a:cxn>
                    <a:cxn ang="0">
                      <a:pos x="34" y="540"/>
                    </a:cxn>
                    <a:cxn ang="0">
                      <a:pos x="28" y="463"/>
                    </a:cxn>
                    <a:cxn ang="0">
                      <a:pos x="25" y="395"/>
                    </a:cxn>
                    <a:cxn ang="0">
                      <a:pos x="24" y="323"/>
                    </a:cxn>
                    <a:cxn ang="0">
                      <a:pos x="27" y="242"/>
                    </a:cxn>
                    <a:cxn ang="0">
                      <a:pos x="31" y="180"/>
                    </a:cxn>
                    <a:cxn ang="0">
                      <a:pos x="37" y="105"/>
                    </a:cxn>
                    <a:cxn ang="0">
                      <a:pos x="47" y="68"/>
                    </a:cxn>
                    <a:cxn ang="0">
                      <a:pos x="59" y="54"/>
                    </a:cxn>
                    <a:cxn ang="0">
                      <a:pos x="94" y="45"/>
                    </a:cxn>
                    <a:cxn ang="0">
                      <a:pos x="115" y="71"/>
                    </a:cxn>
                    <a:cxn ang="0">
                      <a:pos x="138" y="127"/>
                    </a:cxn>
                    <a:cxn ang="0">
                      <a:pos x="136" y="118"/>
                    </a:cxn>
                  </a:cxnLst>
                  <a:rect l="0" t="0" r="r" b="b"/>
                  <a:pathLst>
                    <a:path w="139" h="763">
                      <a:moveTo>
                        <a:pt x="136" y="118"/>
                      </a:moveTo>
                      <a:lnTo>
                        <a:pt x="126" y="68"/>
                      </a:lnTo>
                      <a:lnTo>
                        <a:pt x="121" y="49"/>
                      </a:lnTo>
                      <a:lnTo>
                        <a:pt x="111" y="32"/>
                      </a:lnTo>
                      <a:lnTo>
                        <a:pt x="102" y="17"/>
                      </a:lnTo>
                      <a:lnTo>
                        <a:pt x="89" y="2"/>
                      </a:lnTo>
                      <a:lnTo>
                        <a:pt x="78" y="0"/>
                      </a:lnTo>
                      <a:lnTo>
                        <a:pt x="67" y="7"/>
                      </a:lnTo>
                      <a:lnTo>
                        <a:pt x="56" y="14"/>
                      </a:lnTo>
                      <a:lnTo>
                        <a:pt x="43" y="28"/>
                      </a:lnTo>
                      <a:lnTo>
                        <a:pt x="35" y="56"/>
                      </a:lnTo>
                      <a:lnTo>
                        <a:pt x="27" y="97"/>
                      </a:lnTo>
                      <a:lnTo>
                        <a:pt x="19" y="130"/>
                      </a:lnTo>
                      <a:lnTo>
                        <a:pt x="12" y="162"/>
                      </a:lnTo>
                      <a:lnTo>
                        <a:pt x="4" y="205"/>
                      </a:lnTo>
                      <a:lnTo>
                        <a:pt x="0" y="297"/>
                      </a:lnTo>
                      <a:lnTo>
                        <a:pt x="1" y="366"/>
                      </a:lnTo>
                      <a:lnTo>
                        <a:pt x="8" y="467"/>
                      </a:lnTo>
                      <a:lnTo>
                        <a:pt x="19" y="555"/>
                      </a:lnTo>
                      <a:lnTo>
                        <a:pt x="43" y="762"/>
                      </a:lnTo>
                      <a:lnTo>
                        <a:pt x="34" y="540"/>
                      </a:lnTo>
                      <a:lnTo>
                        <a:pt x="28" y="463"/>
                      </a:lnTo>
                      <a:lnTo>
                        <a:pt x="25" y="395"/>
                      </a:lnTo>
                      <a:lnTo>
                        <a:pt x="24" y="323"/>
                      </a:lnTo>
                      <a:lnTo>
                        <a:pt x="27" y="242"/>
                      </a:lnTo>
                      <a:lnTo>
                        <a:pt x="31" y="180"/>
                      </a:lnTo>
                      <a:lnTo>
                        <a:pt x="37" y="105"/>
                      </a:lnTo>
                      <a:lnTo>
                        <a:pt x="47" y="68"/>
                      </a:lnTo>
                      <a:lnTo>
                        <a:pt x="59" y="54"/>
                      </a:lnTo>
                      <a:lnTo>
                        <a:pt x="94" y="45"/>
                      </a:lnTo>
                      <a:lnTo>
                        <a:pt x="115" y="71"/>
                      </a:lnTo>
                      <a:lnTo>
                        <a:pt x="138" y="127"/>
                      </a:lnTo>
                      <a:lnTo>
                        <a:pt x="136" y="118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grpSp>
              <p:nvGrpSpPr>
                <p:cNvPr id="80" name="Group 44"/>
                <p:cNvGrpSpPr/>
                <p:nvPr/>
              </p:nvGrpSpPr>
              <p:grpSpPr>
                <a:xfrm>
                  <a:off x="294" y="1735"/>
                  <a:ext cx="342" cy="1085"/>
                  <a:chOff x="294" y="1735"/>
                  <a:chExt cx="342" cy="1085"/>
                </a:xfrm>
              </p:grpSpPr>
              <p:sp>
                <p:nvSpPr>
                  <p:cNvPr id="83" name="Freeform 42"/>
                  <p:cNvSpPr/>
                  <p:nvPr/>
                </p:nvSpPr>
                <p:spPr bwMode="ltGray">
                  <a:xfrm>
                    <a:off x="294" y="1735"/>
                    <a:ext cx="189" cy="1084"/>
                  </a:xfrm>
                  <a:custGeom>
                    <a:cxnLst>
                      <a:cxn ang="0">
                        <a:pos x="177" y="24"/>
                      </a:cxn>
                      <a:cxn ang="0">
                        <a:pos x="175" y="0"/>
                      </a:cxn>
                      <a:cxn ang="0">
                        <a:pos x="162" y="9"/>
                      </a:cxn>
                      <a:cxn ang="0">
                        <a:pos x="154" y="38"/>
                      </a:cxn>
                      <a:cxn ang="0">
                        <a:pos x="5" y="237"/>
                      </a:cxn>
                      <a:cxn ang="0">
                        <a:pos x="138" y="96"/>
                      </a:cxn>
                      <a:cxn ang="0">
                        <a:pos x="139" y="123"/>
                      </a:cxn>
                      <a:cxn ang="0">
                        <a:pos x="74" y="293"/>
                      </a:cxn>
                      <a:cxn ang="0">
                        <a:pos x="155" y="158"/>
                      </a:cxn>
                      <a:cxn ang="0">
                        <a:pos x="145" y="214"/>
                      </a:cxn>
                      <a:cxn ang="0">
                        <a:pos x="119" y="306"/>
                      </a:cxn>
                      <a:cxn ang="0">
                        <a:pos x="41" y="553"/>
                      </a:cxn>
                      <a:cxn ang="0">
                        <a:pos x="43" y="533"/>
                      </a:cxn>
                      <a:cxn ang="0">
                        <a:pos x="95" y="379"/>
                      </a:cxn>
                      <a:cxn ang="0">
                        <a:pos x="135" y="261"/>
                      </a:cxn>
                      <a:cxn ang="0">
                        <a:pos x="154" y="204"/>
                      </a:cxn>
                      <a:cxn ang="0">
                        <a:pos x="158" y="224"/>
                      </a:cxn>
                      <a:cxn ang="0">
                        <a:pos x="135" y="298"/>
                      </a:cxn>
                      <a:cxn ang="0">
                        <a:pos x="104" y="402"/>
                      </a:cxn>
                      <a:cxn ang="0">
                        <a:pos x="145" y="261"/>
                      </a:cxn>
                      <a:cxn ang="0">
                        <a:pos x="158" y="224"/>
                      </a:cxn>
                      <a:cxn ang="0">
                        <a:pos x="159" y="264"/>
                      </a:cxn>
                      <a:cxn ang="0">
                        <a:pos x="145" y="336"/>
                      </a:cxn>
                      <a:cxn ang="0">
                        <a:pos x="104" y="430"/>
                      </a:cxn>
                      <a:cxn ang="0">
                        <a:pos x="68" y="516"/>
                      </a:cxn>
                      <a:cxn ang="0">
                        <a:pos x="110" y="428"/>
                      </a:cxn>
                      <a:cxn ang="0">
                        <a:pos x="151" y="326"/>
                      </a:cxn>
                      <a:cxn ang="0">
                        <a:pos x="150" y="361"/>
                      </a:cxn>
                      <a:cxn ang="0">
                        <a:pos x="151" y="420"/>
                      </a:cxn>
                      <a:cxn ang="0">
                        <a:pos x="144" y="450"/>
                      </a:cxn>
                      <a:cxn ang="0">
                        <a:pos x="111" y="537"/>
                      </a:cxn>
                      <a:cxn ang="0">
                        <a:pos x="47" y="675"/>
                      </a:cxn>
                      <a:cxn ang="0">
                        <a:pos x="56" y="646"/>
                      </a:cxn>
                      <a:cxn ang="0">
                        <a:pos x="135" y="477"/>
                      </a:cxn>
                      <a:cxn ang="0">
                        <a:pos x="160" y="404"/>
                      </a:cxn>
                      <a:cxn ang="0">
                        <a:pos x="97" y="621"/>
                      </a:cxn>
                      <a:cxn ang="0">
                        <a:pos x="159" y="469"/>
                      </a:cxn>
                      <a:cxn ang="0">
                        <a:pos x="158" y="530"/>
                      </a:cxn>
                      <a:cxn ang="0">
                        <a:pos x="126" y="675"/>
                      </a:cxn>
                      <a:cxn ang="0">
                        <a:pos x="72" y="778"/>
                      </a:cxn>
                      <a:cxn ang="0">
                        <a:pos x="21" y="872"/>
                      </a:cxn>
                      <a:cxn ang="0">
                        <a:pos x="98" y="741"/>
                      </a:cxn>
                      <a:cxn ang="0">
                        <a:pos x="129" y="665"/>
                      </a:cxn>
                      <a:cxn ang="0">
                        <a:pos x="158" y="555"/>
                      </a:cxn>
                      <a:cxn ang="0">
                        <a:pos x="154" y="605"/>
                      </a:cxn>
                      <a:cxn ang="0">
                        <a:pos x="152" y="654"/>
                      </a:cxn>
                      <a:cxn ang="0">
                        <a:pos x="154" y="703"/>
                      </a:cxn>
                      <a:cxn ang="0">
                        <a:pos x="126" y="797"/>
                      </a:cxn>
                      <a:cxn ang="0">
                        <a:pos x="74" y="882"/>
                      </a:cxn>
                      <a:cxn ang="0">
                        <a:pos x="77" y="876"/>
                      </a:cxn>
                      <a:cxn ang="0">
                        <a:pos x="142" y="759"/>
                      </a:cxn>
                      <a:cxn ang="0">
                        <a:pos x="138" y="789"/>
                      </a:cxn>
                      <a:cxn ang="0">
                        <a:pos x="142" y="806"/>
                      </a:cxn>
                      <a:cxn ang="0">
                        <a:pos x="145" y="834"/>
                      </a:cxn>
                      <a:cxn ang="0">
                        <a:pos x="113" y="920"/>
                      </a:cxn>
                      <a:cxn ang="0">
                        <a:pos x="79" y="939"/>
                      </a:cxn>
                      <a:cxn ang="0">
                        <a:pos x="142" y="863"/>
                      </a:cxn>
                      <a:cxn ang="0">
                        <a:pos x="138" y="907"/>
                      </a:cxn>
                      <a:cxn ang="0">
                        <a:pos x="143" y="930"/>
                      </a:cxn>
                      <a:cxn ang="0">
                        <a:pos x="68" y="1083"/>
                      </a:cxn>
                      <a:cxn ang="0">
                        <a:pos x="138" y="967"/>
                      </a:cxn>
                      <a:cxn ang="0">
                        <a:pos x="153" y="924"/>
                      </a:cxn>
                      <a:cxn ang="0">
                        <a:pos x="163" y="886"/>
                      </a:cxn>
                    </a:cxnLst>
                    <a:rect l="0" t="0" r="r" b="b"/>
                    <a:pathLst>
                      <a:path w="189" h="1084">
                        <a:moveTo>
                          <a:pt x="174" y="84"/>
                        </a:moveTo>
                        <a:lnTo>
                          <a:pt x="177" y="24"/>
                        </a:lnTo>
                        <a:lnTo>
                          <a:pt x="188" y="21"/>
                        </a:lnTo>
                        <a:lnTo>
                          <a:pt x="175" y="0"/>
                        </a:lnTo>
                        <a:lnTo>
                          <a:pt x="170" y="1"/>
                        </a:lnTo>
                        <a:lnTo>
                          <a:pt x="162" y="9"/>
                        </a:lnTo>
                        <a:lnTo>
                          <a:pt x="161" y="27"/>
                        </a:lnTo>
                        <a:lnTo>
                          <a:pt x="154" y="38"/>
                        </a:lnTo>
                        <a:lnTo>
                          <a:pt x="91" y="193"/>
                        </a:lnTo>
                        <a:lnTo>
                          <a:pt x="5" y="237"/>
                        </a:lnTo>
                        <a:lnTo>
                          <a:pt x="90" y="191"/>
                        </a:lnTo>
                        <a:lnTo>
                          <a:pt x="138" y="96"/>
                        </a:lnTo>
                        <a:lnTo>
                          <a:pt x="154" y="82"/>
                        </a:lnTo>
                        <a:lnTo>
                          <a:pt x="139" y="123"/>
                        </a:lnTo>
                        <a:lnTo>
                          <a:pt x="154" y="126"/>
                        </a:lnTo>
                        <a:lnTo>
                          <a:pt x="74" y="293"/>
                        </a:lnTo>
                        <a:lnTo>
                          <a:pt x="129" y="188"/>
                        </a:lnTo>
                        <a:lnTo>
                          <a:pt x="155" y="158"/>
                        </a:lnTo>
                        <a:lnTo>
                          <a:pt x="154" y="180"/>
                        </a:lnTo>
                        <a:lnTo>
                          <a:pt x="145" y="214"/>
                        </a:lnTo>
                        <a:lnTo>
                          <a:pt x="138" y="242"/>
                        </a:lnTo>
                        <a:lnTo>
                          <a:pt x="119" y="306"/>
                        </a:lnTo>
                        <a:lnTo>
                          <a:pt x="84" y="420"/>
                        </a:lnTo>
                        <a:lnTo>
                          <a:pt x="41" y="553"/>
                        </a:lnTo>
                        <a:lnTo>
                          <a:pt x="5" y="646"/>
                        </a:lnTo>
                        <a:lnTo>
                          <a:pt x="43" y="533"/>
                        </a:lnTo>
                        <a:lnTo>
                          <a:pt x="66" y="465"/>
                        </a:lnTo>
                        <a:lnTo>
                          <a:pt x="95" y="379"/>
                        </a:lnTo>
                        <a:lnTo>
                          <a:pt x="111" y="326"/>
                        </a:lnTo>
                        <a:lnTo>
                          <a:pt x="135" y="261"/>
                        </a:lnTo>
                        <a:lnTo>
                          <a:pt x="145" y="231"/>
                        </a:lnTo>
                        <a:lnTo>
                          <a:pt x="154" y="204"/>
                        </a:lnTo>
                        <a:lnTo>
                          <a:pt x="149" y="206"/>
                        </a:lnTo>
                        <a:lnTo>
                          <a:pt x="158" y="224"/>
                        </a:lnTo>
                        <a:lnTo>
                          <a:pt x="149" y="242"/>
                        </a:lnTo>
                        <a:lnTo>
                          <a:pt x="135" y="298"/>
                        </a:lnTo>
                        <a:lnTo>
                          <a:pt x="121" y="356"/>
                        </a:lnTo>
                        <a:lnTo>
                          <a:pt x="104" y="402"/>
                        </a:lnTo>
                        <a:lnTo>
                          <a:pt x="132" y="306"/>
                        </a:lnTo>
                        <a:lnTo>
                          <a:pt x="145" y="261"/>
                        </a:lnTo>
                        <a:lnTo>
                          <a:pt x="154" y="224"/>
                        </a:lnTo>
                        <a:lnTo>
                          <a:pt x="158" y="224"/>
                        </a:lnTo>
                        <a:lnTo>
                          <a:pt x="151" y="278"/>
                        </a:lnTo>
                        <a:lnTo>
                          <a:pt x="159" y="264"/>
                        </a:lnTo>
                        <a:lnTo>
                          <a:pt x="154" y="298"/>
                        </a:lnTo>
                        <a:lnTo>
                          <a:pt x="145" y="336"/>
                        </a:lnTo>
                        <a:lnTo>
                          <a:pt x="126" y="392"/>
                        </a:lnTo>
                        <a:lnTo>
                          <a:pt x="104" y="430"/>
                        </a:lnTo>
                        <a:lnTo>
                          <a:pt x="84" y="477"/>
                        </a:lnTo>
                        <a:lnTo>
                          <a:pt x="68" y="516"/>
                        </a:lnTo>
                        <a:lnTo>
                          <a:pt x="79" y="496"/>
                        </a:lnTo>
                        <a:lnTo>
                          <a:pt x="110" y="428"/>
                        </a:lnTo>
                        <a:lnTo>
                          <a:pt x="145" y="345"/>
                        </a:lnTo>
                        <a:lnTo>
                          <a:pt x="151" y="326"/>
                        </a:lnTo>
                        <a:lnTo>
                          <a:pt x="158" y="298"/>
                        </a:lnTo>
                        <a:lnTo>
                          <a:pt x="150" y="361"/>
                        </a:lnTo>
                        <a:lnTo>
                          <a:pt x="163" y="337"/>
                        </a:lnTo>
                        <a:lnTo>
                          <a:pt x="151" y="420"/>
                        </a:lnTo>
                        <a:lnTo>
                          <a:pt x="149" y="439"/>
                        </a:lnTo>
                        <a:lnTo>
                          <a:pt x="144" y="450"/>
                        </a:lnTo>
                        <a:lnTo>
                          <a:pt x="128" y="495"/>
                        </a:lnTo>
                        <a:lnTo>
                          <a:pt x="111" y="537"/>
                        </a:lnTo>
                        <a:lnTo>
                          <a:pt x="77" y="608"/>
                        </a:lnTo>
                        <a:lnTo>
                          <a:pt x="47" y="675"/>
                        </a:lnTo>
                        <a:lnTo>
                          <a:pt x="0" y="769"/>
                        </a:lnTo>
                        <a:lnTo>
                          <a:pt x="56" y="646"/>
                        </a:lnTo>
                        <a:lnTo>
                          <a:pt x="113" y="524"/>
                        </a:lnTo>
                        <a:lnTo>
                          <a:pt x="135" y="477"/>
                        </a:lnTo>
                        <a:lnTo>
                          <a:pt x="149" y="427"/>
                        </a:lnTo>
                        <a:lnTo>
                          <a:pt x="160" y="404"/>
                        </a:lnTo>
                        <a:lnTo>
                          <a:pt x="162" y="407"/>
                        </a:lnTo>
                        <a:lnTo>
                          <a:pt x="97" y="621"/>
                        </a:lnTo>
                        <a:lnTo>
                          <a:pt x="147" y="475"/>
                        </a:lnTo>
                        <a:lnTo>
                          <a:pt x="159" y="469"/>
                        </a:lnTo>
                        <a:lnTo>
                          <a:pt x="145" y="549"/>
                        </a:lnTo>
                        <a:lnTo>
                          <a:pt x="158" y="530"/>
                        </a:lnTo>
                        <a:lnTo>
                          <a:pt x="138" y="618"/>
                        </a:lnTo>
                        <a:lnTo>
                          <a:pt x="126" y="675"/>
                        </a:lnTo>
                        <a:lnTo>
                          <a:pt x="104" y="721"/>
                        </a:lnTo>
                        <a:lnTo>
                          <a:pt x="72" y="778"/>
                        </a:lnTo>
                        <a:lnTo>
                          <a:pt x="43" y="834"/>
                        </a:lnTo>
                        <a:lnTo>
                          <a:pt x="21" y="872"/>
                        </a:lnTo>
                        <a:lnTo>
                          <a:pt x="5" y="892"/>
                        </a:lnTo>
                        <a:lnTo>
                          <a:pt x="98" y="741"/>
                        </a:lnTo>
                        <a:lnTo>
                          <a:pt x="119" y="696"/>
                        </a:lnTo>
                        <a:lnTo>
                          <a:pt x="129" y="665"/>
                        </a:lnTo>
                        <a:lnTo>
                          <a:pt x="144" y="608"/>
                        </a:lnTo>
                        <a:lnTo>
                          <a:pt x="158" y="555"/>
                        </a:lnTo>
                        <a:lnTo>
                          <a:pt x="143" y="632"/>
                        </a:lnTo>
                        <a:lnTo>
                          <a:pt x="154" y="605"/>
                        </a:lnTo>
                        <a:lnTo>
                          <a:pt x="142" y="668"/>
                        </a:lnTo>
                        <a:lnTo>
                          <a:pt x="152" y="654"/>
                        </a:lnTo>
                        <a:lnTo>
                          <a:pt x="141" y="729"/>
                        </a:lnTo>
                        <a:lnTo>
                          <a:pt x="154" y="703"/>
                        </a:lnTo>
                        <a:lnTo>
                          <a:pt x="142" y="741"/>
                        </a:lnTo>
                        <a:lnTo>
                          <a:pt x="126" y="797"/>
                        </a:lnTo>
                        <a:lnTo>
                          <a:pt x="113" y="814"/>
                        </a:lnTo>
                        <a:lnTo>
                          <a:pt x="74" y="882"/>
                        </a:lnTo>
                        <a:lnTo>
                          <a:pt x="37" y="920"/>
                        </a:lnTo>
                        <a:lnTo>
                          <a:pt x="77" y="876"/>
                        </a:lnTo>
                        <a:lnTo>
                          <a:pt x="111" y="816"/>
                        </a:lnTo>
                        <a:lnTo>
                          <a:pt x="142" y="759"/>
                        </a:lnTo>
                        <a:lnTo>
                          <a:pt x="151" y="732"/>
                        </a:lnTo>
                        <a:lnTo>
                          <a:pt x="138" y="789"/>
                        </a:lnTo>
                        <a:lnTo>
                          <a:pt x="149" y="778"/>
                        </a:lnTo>
                        <a:lnTo>
                          <a:pt x="142" y="806"/>
                        </a:lnTo>
                        <a:lnTo>
                          <a:pt x="138" y="845"/>
                        </a:lnTo>
                        <a:lnTo>
                          <a:pt x="145" y="834"/>
                        </a:lnTo>
                        <a:lnTo>
                          <a:pt x="137" y="867"/>
                        </a:lnTo>
                        <a:lnTo>
                          <a:pt x="113" y="920"/>
                        </a:lnTo>
                        <a:lnTo>
                          <a:pt x="98" y="929"/>
                        </a:lnTo>
                        <a:lnTo>
                          <a:pt x="79" y="939"/>
                        </a:lnTo>
                        <a:lnTo>
                          <a:pt x="116" y="910"/>
                        </a:lnTo>
                        <a:lnTo>
                          <a:pt x="142" y="863"/>
                        </a:lnTo>
                        <a:lnTo>
                          <a:pt x="149" y="826"/>
                        </a:lnTo>
                        <a:lnTo>
                          <a:pt x="138" y="907"/>
                        </a:lnTo>
                        <a:lnTo>
                          <a:pt x="149" y="886"/>
                        </a:lnTo>
                        <a:lnTo>
                          <a:pt x="143" y="930"/>
                        </a:lnTo>
                        <a:lnTo>
                          <a:pt x="132" y="991"/>
                        </a:lnTo>
                        <a:lnTo>
                          <a:pt x="68" y="1083"/>
                        </a:lnTo>
                        <a:lnTo>
                          <a:pt x="132" y="997"/>
                        </a:lnTo>
                        <a:lnTo>
                          <a:pt x="138" y="967"/>
                        </a:lnTo>
                        <a:lnTo>
                          <a:pt x="143" y="948"/>
                        </a:lnTo>
                        <a:lnTo>
                          <a:pt x="153" y="924"/>
                        </a:lnTo>
                        <a:lnTo>
                          <a:pt x="160" y="969"/>
                        </a:lnTo>
                        <a:lnTo>
                          <a:pt x="163" y="886"/>
                        </a:lnTo>
                        <a:lnTo>
                          <a:pt x="174" y="84"/>
                        </a:lnTo>
                      </a:path>
                    </a:pathLst>
                  </a:custGeom>
                  <a:solidFill>
                    <a:srgbClr val="CEDA9D"/>
                  </a:solidFill>
                  <a:ln w="9525" cap="rnd">
                    <a:noFill/>
                    <a:round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  <p:sp>
                <p:nvSpPr>
                  <p:cNvPr id="84" name="Freeform 43"/>
                  <p:cNvSpPr/>
                  <p:nvPr/>
                </p:nvSpPr>
                <p:spPr bwMode="ltGray">
                  <a:xfrm>
                    <a:off x="456" y="1735"/>
                    <a:ext cx="180" cy="1085"/>
                  </a:xfrm>
                  <a:custGeom>
                    <a:cxnLst>
                      <a:cxn ang="0">
                        <a:pos x="1" y="897"/>
                      </a:cxn>
                      <a:cxn ang="0">
                        <a:pos x="6" y="858"/>
                      </a:cxn>
                      <a:cxn ang="0">
                        <a:pos x="51" y="1084"/>
                      </a:cxn>
                      <a:cxn ang="0">
                        <a:pos x="16" y="864"/>
                      </a:cxn>
                      <a:cxn ang="0">
                        <a:pos x="19" y="840"/>
                      </a:cxn>
                      <a:cxn ang="0">
                        <a:pos x="63" y="1001"/>
                      </a:cxn>
                      <a:cxn ang="0">
                        <a:pos x="18" y="831"/>
                      </a:cxn>
                      <a:cxn ang="0">
                        <a:pos x="24" y="795"/>
                      </a:cxn>
                      <a:cxn ang="0">
                        <a:pos x="29" y="756"/>
                      </a:cxn>
                      <a:cxn ang="0">
                        <a:pos x="26" y="728"/>
                      </a:cxn>
                      <a:cxn ang="0">
                        <a:pos x="32" y="712"/>
                      </a:cxn>
                      <a:cxn ang="0">
                        <a:pos x="29" y="709"/>
                      </a:cxn>
                      <a:cxn ang="0">
                        <a:pos x="29" y="670"/>
                      </a:cxn>
                      <a:cxn ang="0">
                        <a:pos x="32" y="643"/>
                      </a:cxn>
                      <a:cxn ang="0">
                        <a:pos x="84" y="832"/>
                      </a:cxn>
                      <a:cxn ang="0">
                        <a:pos x="29" y="634"/>
                      </a:cxn>
                      <a:cxn ang="0">
                        <a:pos x="35" y="634"/>
                      </a:cxn>
                      <a:cxn ang="0">
                        <a:pos x="35" y="576"/>
                      </a:cxn>
                      <a:cxn ang="0">
                        <a:pos x="102" y="710"/>
                      </a:cxn>
                      <a:cxn ang="0">
                        <a:pos x="49" y="617"/>
                      </a:cxn>
                      <a:cxn ang="0">
                        <a:pos x="30" y="539"/>
                      </a:cxn>
                      <a:cxn ang="0">
                        <a:pos x="32" y="511"/>
                      </a:cxn>
                      <a:cxn ang="0">
                        <a:pos x="43" y="535"/>
                      </a:cxn>
                      <a:cxn ang="0">
                        <a:pos x="44" y="501"/>
                      </a:cxn>
                      <a:cxn ang="0">
                        <a:pos x="94" y="560"/>
                      </a:cxn>
                      <a:cxn ang="0">
                        <a:pos x="75" y="530"/>
                      </a:cxn>
                      <a:cxn ang="0">
                        <a:pos x="37" y="456"/>
                      </a:cxn>
                      <a:cxn ang="0">
                        <a:pos x="35" y="407"/>
                      </a:cxn>
                      <a:cxn ang="0">
                        <a:pos x="39" y="377"/>
                      </a:cxn>
                      <a:cxn ang="0">
                        <a:pos x="51" y="399"/>
                      </a:cxn>
                      <a:cxn ang="0">
                        <a:pos x="49" y="348"/>
                      </a:cxn>
                      <a:cxn ang="0">
                        <a:pos x="44" y="314"/>
                      </a:cxn>
                      <a:cxn ang="0">
                        <a:pos x="48" y="295"/>
                      </a:cxn>
                      <a:cxn ang="0">
                        <a:pos x="99" y="387"/>
                      </a:cxn>
                      <a:cxn ang="0">
                        <a:pos x="160" y="456"/>
                      </a:cxn>
                      <a:cxn ang="0">
                        <a:pos x="75" y="342"/>
                      </a:cxn>
                      <a:cxn ang="0">
                        <a:pos x="48" y="295"/>
                      </a:cxn>
                      <a:cxn ang="0">
                        <a:pos x="51" y="268"/>
                      </a:cxn>
                      <a:cxn ang="0">
                        <a:pos x="45" y="207"/>
                      </a:cxn>
                      <a:cxn ang="0">
                        <a:pos x="48" y="165"/>
                      </a:cxn>
                      <a:cxn ang="0">
                        <a:pos x="75" y="216"/>
                      </a:cxn>
                      <a:cxn ang="0">
                        <a:pos x="69" y="201"/>
                      </a:cxn>
                      <a:cxn ang="0">
                        <a:pos x="51" y="165"/>
                      </a:cxn>
                      <a:cxn ang="0">
                        <a:pos x="48" y="146"/>
                      </a:cxn>
                      <a:cxn ang="0">
                        <a:pos x="39" y="118"/>
                      </a:cxn>
                      <a:cxn ang="0">
                        <a:pos x="94" y="168"/>
                      </a:cxn>
                      <a:cxn ang="0">
                        <a:pos x="39" y="80"/>
                      </a:cxn>
                      <a:cxn ang="0">
                        <a:pos x="104" y="80"/>
                      </a:cxn>
                      <a:cxn ang="0">
                        <a:pos x="133" y="69"/>
                      </a:cxn>
                      <a:cxn ang="0">
                        <a:pos x="48" y="80"/>
                      </a:cxn>
                      <a:cxn ang="0">
                        <a:pos x="35" y="33"/>
                      </a:cxn>
                      <a:cxn ang="0">
                        <a:pos x="17" y="13"/>
                      </a:cxn>
                      <a:cxn ang="0">
                        <a:pos x="0" y="942"/>
                      </a:cxn>
                    </a:cxnLst>
                    <a:rect l="0" t="0" r="r" b="b"/>
                    <a:pathLst>
                      <a:path w="180" h="1085">
                        <a:moveTo>
                          <a:pt x="0" y="942"/>
                        </a:moveTo>
                        <a:lnTo>
                          <a:pt x="1" y="897"/>
                        </a:lnTo>
                        <a:lnTo>
                          <a:pt x="11" y="923"/>
                        </a:lnTo>
                        <a:lnTo>
                          <a:pt x="6" y="858"/>
                        </a:lnTo>
                        <a:lnTo>
                          <a:pt x="17" y="867"/>
                        </a:lnTo>
                        <a:lnTo>
                          <a:pt x="51" y="1084"/>
                        </a:lnTo>
                        <a:lnTo>
                          <a:pt x="19" y="897"/>
                        </a:lnTo>
                        <a:lnTo>
                          <a:pt x="16" y="864"/>
                        </a:lnTo>
                        <a:lnTo>
                          <a:pt x="13" y="832"/>
                        </a:lnTo>
                        <a:lnTo>
                          <a:pt x="19" y="840"/>
                        </a:lnTo>
                        <a:lnTo>
                          <a:pt x="40" y="900"/>
                        </a:lnTo>
                        <a:lnTo>
                          <a:pt x="63" y="1001"/>
                        </a:lnTo>
                        <a:lnTo>
                          <a:pt x="29" y="867"/>
                        </a:lnTo>
                        <a:lnTo>
                          <a:pt x="18" y="831"/>
                        </a:lnTo>
                        <a:lnTo>
                          <a:pt x="17" y="779"/>
                        </a:lnTo>
                        <a:lnTo>
                          <a:pt x="24" y="795"/>
                        </a:lnTo>
                        <a:lnTo>
                          <a:pt x="22" y="736"/>
                        </a:lnTo>
                        <a:lnTo>
                          <a:pt x="29" y="756"/>
                        </a:lnTo>
                        <a:lnTo>
                          <a:pt x="60" y="952"/>
                        </a:lnTo>
                        <a:lnTo>
                          <a:pt x="26" y="728"/>
                        </a:lnTo>
                        <a:lnTo>
                          <a:pt x="22" y="690"/>
                        </a:lnTo>
                        <a:lnTo>
                          <a:pt x="32" y="712"/>
                        </a:lnTo>
                        <a:lnTo>
                          <a:pt x="57" y="821"/>
                        </a:lnTo>
                        <a:lnTo>
                          <a:pt x="29" y="709"/>
                        </a:lnTo>
                        <a:lnTo>
                          <a:pt x="19" y="652"/>
                        </a:lnTo>
                        <a:lnTo>
                          <a:pt x="29" y="670"/>
                        </a:lnTo>
                        <a:lnTo>
                          <a:pt x="22" y="634"/>
                        </a:lnTo>
                        <a:lnTo>
                          <a:pt x="32" y="643"/>
                        </a:lnTo>
                        <a:lnTo>
                          <a:pt x="41" y="709"/>
                        </a:lnTo>
                        <a:lnTo>
                          <a:pt x="84" y="832"/>
                        </a:lnTo>
                        <a:lnTo>
                          <a:pt x="39" y="690"/>
                        </a:lnTo>
                        <a:lnTo>
                          <a:pt x="29" y="634"/>
                        </a:lnTo>
                        <a:lnTo>
                          <a:pt x="26" y="605"/>
                        </a:lnTo>
                        <a:lnTo>
                          <a:pt x="35" y="634"/>
                        </a:lnTo>
                        <a:lnTo>
                          <a:pt x="29" y="569"/>
                        </a:lnTo>
                        <a:lnTo>
                          <a:pt x="35" y="576"/>
                        </a:lnTo>
                        <a:lnTo>
                          <a:pt x="40" y="610"/>
                        </a:lnTo>
                        <a:lnTo>
                          <a:pt x="102" y="710"/>
                        </a:lnTo>
                        <a:lnTo>
                          <a:pt x="68" y="650"/>
                        </a:lnTo>
                        <a:lnTo>
                          <a:pt x="49" y="617"/>
                        </a:lnTo>
                        <a:lnTo>
                          <a:pt x="44" y="606"/>
                        </a:lnTo>
                        <a:lnTo>
                          <a:pt x="30" y="539"/>
                        </a:lnTo>
                        <a:lnTo>
                          <a:pt x="35" y="551"/>
                        </a:lnTo>
                        <a:lnTo>
                          <a:pt x="32" y="511"/>
                        </a:lnTo>
                        <a:lnTo>
                          <a:pt x="30" y="518"/>
                        </a:lnTo>
                        <a:lnTo>
                          <a:pt x="43" y="535"/>
                        </a:lnTo>
                        <a:lnTo>
                          <a:pt x="34" y="491"/>
                        </a:lnTo>
                        <a:lnTo>
                          <a:pt x="44" y="501"/>
                        </a:lnTo>
                        <a:lnTo>
                          <a:pt x="68" y="522"/>
                        </a:lnTo>
                        <a:lnTo>
                          <a:pt x="94" y="560"/>
                        </a:lnTo>
                        <a:lnTo>
                          <a:pt x="157" y="700"/>
                        </a:lnTo>
                        <a:lnTo>
                          <a:pt x="75" y="530"/>
                        </a:lnTo>
                        <a:lnTo>
                          <a:pt x="45" y="491"/>
                        </a:lnTo>
                        <a:lnTo>
                          <a:pt x="37" y="456"/>
                        </a:lnTo>
                        <a:lnTo>
                          <a:pt x="49" y="473"/>
                        </a:lnTo>
                        <a:lnTo>
                          <a:pt x="35" y="407"/>
                        </a:lnTo>
                        <a:lnTo>
                          <a:pt x="44" y="412"/>
                        </a:lnTo>
                        <a:lnTo>
                          <a:pt x="39" y="377"/>
                        </a:lnTo>
                        <a:lnTo>
                          <a:pt x="40" y="369"/>
                        </a:lnTo>
                        <a:lnTo>
                          <a:pt x="51" y="399"/>
                        </a:lnTo>
                        <a:lnTo>
                          <a:pt x="40" y="348"/>
                        </a:lnTo>
                        <a:lnTo>
                          <a:pt x="49" y="348"/>
                        </a:lnTo>
                        <a:lnTo>
                          <a:pt x="39" y="314"/>
                        </a:lnTo>
                        <a:lnTo>
                          <a:pt x="44" y="314"/>
                        </a:lnTo>
                        <a:lnTo>
                          <a:pt x="39" y="295"/>
                        </a:lnTo>
                        <a:lnTo>
                          <a:pt x="48" y="295"/>
                        </a:lnTo>
                        <a:lnTo>
                          <a:pt x="67" y="336"/>
                        </a:lnTo>
                        <a:lnTo>
                          <a:pt x="99" y="387"/>
                        </a:lnTo>
                        <a:lnTo>
                          <a:pt x="131" y="428"/>
                        </a:lnTo>
                        <a:lnTo>
                          <a:pt x="160" y="456"/>
                        </a:lnTo>
                        <a:lnTo>
                          <a:pt x="91" y="369"/>
                        </a:lnTo>
                        <a:lnTo>
                          <a:pt x="75" y="342"/>
                        </a:lnTo>
                        <a:lnTo>
                          <a:pt x="51" y="308"/>
                        </a:lnTo>
                        <a:lnTo>
                          <a:pt x="48" y="295"/>
                        </a:lnTo>
                        <a:lnTo>
                          <a:pt x="41" y="258"/>
                        </a:lnTo>
                        <a:lnTo>
                          <a:pt x="51" y="268"/>
                        </a:lnTo>
                        <a:lnTo>
                          <a:pt x="40" y="207"/>
                        </a:lnTo>
                        <a:lnTo>
                          <a:pt x="45" y="207"/>
                        </a:lnTo>
                        <a:lnTo>
                          <a:pt x="39" y="165"/>
                        </a:lnTo>
                        <a:lnTo>
                          <a:pt x="48" y="165"/>
                        </a:lnTo>
                        <a:lnTo>
                          <a:pt x="53" y="185"/>
                        </a:lnTo>
                        <a:lnTo>
                          <a:pt x="75" y="216"/>
                        </a:lnTo>
                        <a:lnTo>
                          <a:pt x="138" y="287"/>
                        </a:lnTo>
                        <a:lnTo>
                          <a:pt x="69" y="201"/>
                        </a:lnTo>
                        <a:lnTo>
                          <a:pt x="53" y="183"/>
                        </a:lnTo>
                        <a:lnTo>
                          <a:pt x="51" y="165"/>
                        </a:lnTo>
                        <a:lnTo>
                          <a:pt x="41" y="136"/>
                        </a:lnTo>
                        <a:lnTo>
                          <a:pt x="48" y="146"/>
                        </a:lnTo>
                        <a:lnTo>
                          <a:pt x="32" y="107"/>
                        </a:lnTo>
                        <a:lnTo>
                          <a:pt x="39" y="118"/>
                        </a:lnTo>
                        <a:lnTo>
                          <a:pt x="52" y="117"/>
                        </a:lnTo>
                        <a:lnTo>
                          <a:pt x="94" y="168"/>
                        </a:lnTo>
                        <a:lnTo>
                          <a:pt x="51" y="118"/>
                        </a:lnTo>
                        <a:lnTo>
                          <a:pt x="39" y="80"/>
                        </a:lnTo>
                        <a:lnTo>
                          <a:pt x="51" y="80"/>
                        </a:lnTo>
                        <a:lnTo>
                          <a:pt x="104" y="80"/>
                        </a:lnTo>
                        <a:lnTo>
                          <a:pt x="179" y="42"/>
                        </a:lnTo>
                        <a:lnTo>
                          <a:pt x="133" y="69"/>
                        </a:lnTo>
                        <a:lnTo>
                          <a:pt x="66" y="89"/>
                        </a:lnTo>
                        <a:lnTo>
                          <a:pt x="48" y="80"/>
                        </a:lnTo>
                        <a:lnTo>
                          <a:pt x="41" y="61"/>
                        </a:lnTo>
                        <a:lnTo>
                          <a:pt x="35" y="33"/>
                        </a:lnTo>
                        <a:lnTo>
                          <a:pt x="20" y="0"/>
                        </a:lnTo>
                        <a:lnTo>
                          <a:pt x="17" y="13"/>
                        </a:lnTo>
                        <a:lnTo>
                          <a:pt x="13" y="2"/>
                        </a:lnTo>
                        <a:lnTo>
                          <a:pt x="0" y="942"/>
                        </a:lnTo>
                      </a:path>
                    </a:pathLst>
                  </a:custGeom>
                  <a:solidFill>
                    <a:srgbClr val="CEDA9D"/>
                  </a:solidFill>
                  <a:ln w="9525" cap="rnd">
                    <a:noFill/>
                    <a:round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</p:grpSp>
            <p:sp>
              <p:nvSpPr>
                <p:cNvPr id="81" name="Freeform 45"/>
                <p:cNvSpPr/>
                <p:nvPr/>
              </p:nvSpPr>
              <p:spPr bwMode="ltGray">
                <a:xfrm>
                  <a:off x="458" y="2825"/>
                  <a:ext cx="48" cy="828"/>
                </a:xfrm>
                <a:custGeom>
                  <a:cxnLst>
                    <a:cxn ang="0">
                      <a:pos x="9" y="0"/>
                    </a:cxn>
                    <a:cxn ang="0">
                      <a:pos x="18" y="63"/>
                    </a:cxn>
                    <a:cxn ang="0">
                      <a:pos x="28" y="163"/>
                    </a:cxn>
                    <a:cxn ang="0">
                      <a:pos x="37" y="301"/>
                    </a:cxn>
                    <a:cxn ang="0">
                      <a:pos x="47" y="477"/>
                    </a:cxn>
                    <a:cxn ang="0">
                      <a:pos x="47" y="665"/>
                    </a:cxn>
                    <a:cxn ang="0">
                      <a:pos x="42" y="827"/>
                    </a:cxn>
                    <a:cxn ang="0">
                      <a:pos x="37" y="827"/>
                    </a:cxn>
                    <a:cxn ang="0">
                      <a:pos x="42" y="665"/>
                    </a:cxn>
                    <a:cxn ang="0">
                      <a:pos x="42" y="526"/>
                    </a:cxn>
                    <a:cxn ang="0">
                      <a:pos x="33" y="375"/>
                    </a:cxn>
                    <a:cxn ang="0">
                      <a:pos x="18" y="226"/>
                    </a:cxn>
                    <a:cxn ang="0">
                      <a:pos x="0" y="38"/>
                    </a:cxn>
                    <a:cxn ang="0">
                      <a:pos x="9" y="0"/>
                    </a:cxn>
                  </a:cxnLst>
                  <a:rect l="0" t="0" r="r" b="b"/>
                  <a:pathLst>
                    <a:path w="48" h="827">
                      <a:moveTo>
                        <a:pt x="9" y="0"/>
                      </a:moveTo>
                      <a:lnTo>
                        <a:pt x="18" y="63"/>
                      </a:lnTo>
                      <a:lnTo>
                        <a:pt x="28" y="163"/>
                      </a:lnTo>
                      <a:lnTo>
                        <a:pt x="37" y="301"/>
                      </a:lnTo>
                      <a:lnTo>
                        <a:pt x="47" y="477"/>
                      </a:lnTo>
                      <a:lnTo>
                        <a:pt x="47" y="665"/>
                      </a:lnTo>
                      <a:lnTo>
                        <a:pt x="42" y="827"/>
                      </a:lnTo>
                      <a:lnTo>
                        <a:pt x="37" y="827"/>
                      </a:lnTo>
                      <a:lnTo>
                        <a:pt x="42" y="665"/>
                      </a:lnTo>
                      <a:lnTo>
                        <a:pt x="42" y="526"/>
                      </a:lnTo>
                      <a:lnTo>
                        <a:pt x="33" y="375"/>
                      </a:lnTo>
                      <a:lnTo>
                        <a:pt x="18" y="226"/>
                      </a:lnTo>
                      <a:lnTo>
                        <a:pt x="0" y="38"/>
                      </a:lnTo>
                      <a:lnTo>
                        <a:pt x="9" y="0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82" name="Freeform 46"/>
                <p:cNvSpPr/>
                <p:nvPr/>
              </p:nvSpPr>
              <p:spPr bwMode="ltGray">
                <a:xfrm>
                  <a:off x="216" y="2485"/>
                  <a:ext cx="141" cy="742"/>
                </a:xfrm>
                <a:custGeom>
                  <a:cxnLst>
                    <a:cxn ang="0">
                      <a:pos x="40" y="741"/>
                    </a:cxn>
                    <a:cxn ang="0">
                      <a:pos x="30" y="613"/>
                    </a:cxn>
                    <a:cxn ang="0">
                      <a:pos x="26" y="559"/>
                    </a:cxn>
                    <a:cxn ang="0">
                      <a:pos x="16" y="492"/>
                    </a:cxn>
                    <a:cxn ang="0">
                      <a:pos x="5" y="428"/>
                    </a:cxn>
                    <a:cxn ang="0">
                      <a:pos x="2" y="390"/>
                    </a:cxn>
                    <a:cxn ang="0">
                      <a:pos x="0" y="353"/>
                    </a:cxn>
                    <a:cxn ang="0">
                      <a:pos x="2" y="298"/>
                    </a:cxn>
                    <a:cxn ang="0">
                      <a:pos x="4" y="242"/>
                    </a:cxn>
                    <a:cxn ang="0">
                      <a:pos x="20" y="101"/>
                    </a:cxn>
                    <a:cxn ang="0">
                      <a:pos x="26" y="69"/>
                    </a:cxn>
                    <a:cxn ang="0">
                      <a:pos x="40" y="32"/>
                    </a:cxn>
                    <a:cxn ang="0">
                      <a:pos x="50" y="8"/>
                    </a:cxn>
                    <a:cxn ang="0">
                      <a:pos x="65" y="0"/>
                    </a:cxn>
                    <a:cxn ang="0">
                      <a:pos x="76" y="8"/>
                    </a:cxn>
                    <a:cxn ang="0">
                      <a:pos x="91" y="32"/>
                    </a:cxn>
                    <a:cxn ang="0">
                      <a:pos x="105" y="75"/>
                    </a:cxn>
                    <a:cxn ang="0">
                      <a:pos x="109" y="106"/>
                    </a:cxn>
                    <a:cxn ang="0">
                      <a:pos x="119" y="150"/>
                    </a:cxn>
                    <a:cxn ang="0">
                      <a:pos x="126" y="190"/>
                    </a:cxn>
                    <a:cxn ang="0">
                      <a:pos x="137" y="384"/>
                    </a:cxn>
                    <a:cxn ang="0">
                      <a:pos x="140" y="421"/>
                    </a:cxn>
                    <a:cxn ang="0">
                      <a:pos x="137" y="483"/>
                    </a:cxn>
                    <a:cxn ang="0">
                      <a:pos x="129" y="665"/>
                    </a:cxn>
                    <a:cxn ang="0">
                      <a:pos x="129" y="488"/>
                    </a:cxn>
                    <a:cxn ang="0">
                      <a:pos x="126" y="410"/>
                    </a:cxn>
                    <a:cxn ang="0">
                      <a:pos x="123" y="361"/>
                    </a:cxn>
                    <a:cxn ang="0">
                      <a:pos x="118" y="298"/>
                    </a:cxn>
                    <a:cxn ang="0">
                      <a:pos x="111" y="233"/>
                    </a:cxn>
                    <a:cxn ang="0">
                      <a:pos x="103" y="170"/>
                    </a:cxn>
                    <a:cxn ang="0">
                      <a:pos x="92" y="112"/>
                    </a:cxn>
                    <a:cxn ang="0">
                      <a:pos x="84" y="60"/>
                    </a:cxn>
                    <a:cxn ang="0">
                      <a:pos x="76" y="32"/>
                    </a:cxn>
                    <a:cxn ang="0">
                      <a:pos x="66" y="19"/>
                    </a:cxn>
                    <a:cxn ang="0">
                      <a:pos x="57" y="32"/>
                    </a:cxn>
                    <a:cxn ang="0">
                      <a:pos x="48" y="58"/>
                    </a:cxn>
                    <a:cxn ang="0">
                      <a:pos x="44" y="106"/>
                    </a:cxn>
                    <a:cxn ang="0">
                      <a:pos x="44" y="142"/>
                    </a:cxn>
                    <a:cxn ang="0">
                      <a:pos x="42" y="211"/>
                    </a:cxn>
                    <a:cxn ang="0">
                      <a:pos x="39" y="252"/>
                    </a:cxn>
                    <a:cxn ang="0">
                      <a:pos x="28" y="319"/>
                    </a:cxn>
                    <a:cxn ang="0">
                      <a:pos x="26" y="353"/>
                    </a:cxn>
                    <a:cxn ang="0">
                      <a:pos x="24" y="387"/>
                    </a:cxn>
                    <a:cxn ang="0">
                      <a:pos x="24" y="436"/>
                    </a:cxn>
                    <a:cxn ang="0">
                      <a:pos x="42" y="602"/>
                    </a:cxn>
                    <a:cxn ang="0">
                      <a:pos x="40" y="741"/>
                    </a:cxn>
                  </a:cxnLst>
                  <a:rect l="0" t="0" r="r" b="b"/>
                  <a:pathLst>
                    <a:path w="141" h="742">
                      <a:moveTo>
                        <a:pt x="40" y="741"/>
                      </a:moveTo>
                      <a:lnTo>
                        <a:pt x="30" y="613"/>
                      </a:lnTo>
                      <a:lnTo>
                        <a:pt x="26" y="559"/>
                      </a:lnTo>
                      <a:lnTo>
                        <a:pt x="16" y="492"/>
                      </a:lnTo>
                      <a:lnTo>
                        <a:pt x="5" y="428"/>
                      </a:lnTo>
                      <a:lnTo>
                        <a:pt x="2" y="390"/>
                      </a:lnTo>
                      <a:lnTo>
                        <a:pt x="0" y="353"/>
                      </a:lnTo>
                      <a:lnTo>
                        <a:pt x="2" y="298"/>
                      </a:lnTo>
                      <a:lnTo>
                        <a:pt x="4" y="242"/>
                      </a:lnTo>
                      <a:lnTo>
                        <a:pt x="20" y="101"/>
                      </a:lnTo>
                      <a:lnTo>
                        <a:pt x="26" y="69"/>
                      </a:lnTo>
                      <a:lnTo>
                        <a:pt x="40" y="32"/>
                      </a:lnTo>
                      <a:lnTo>
                        <a:pt x="50" y="8"/>
                      </a:lnTo>
                      <a:lnTo>
                        <a:pt x="65" y="0"/>
                      </a:lnTo>
                      <a:lnTo>
                        <a:pt x="76" y="8"/>
                      </a:lnTo>
                      <a:lnTo>
                        <a:pt x="91" y="32"/>
                      </a:lnTo>
                      <a:lnTo>
                        <a:pt x="105" y="75"/>
                      </a:lnTo>
                      <a:lnTo>
                        <a:pt x="109" y="106"/>
                      </a:lnTo>
                      <a:lnTo>
                        <a:pt x="119" y="150"/>
                      </a:lnTo>
                      <a:lnTo>
                        <a:pt x="126" y="190"/>
                      </a:lnTo>
                      <a:lnTo>
                        <a:pt x="137" y="384"/>
                      </a:lnTo>
                      <a:lnTo>
                        <a:pt x="140" y="421"/>
                      </a:lnTo>
                      <a:lnTo>
                        <a:pt x="137" y="483"/>
                      </a:lnTo>
                      <a:lnTo>
                        <a:pt x="129" y="665"/>
                      </a:lnTo>
                      <a:lnTo>
                        <a:pt x="129" y="488"/>
                      </a:lnTo>
                      <a:lnTo>
                        <a:pt x="126" y="410"/>
                      </a:lnTo>
                      <a:lnTo>
                        <a:pt x="123" y="361"/>
                      </a:lnTo>
                      <a:lnTo>
                        <a:pt x="118" y="298"/>
                      </a:lnTo>
                      <a:lnTo>
                        <a:pt x="111" y="233"/>
                      </a:lnTo>
                      <a:lnTo>
                        <a:pt x="103" y="170"/>
                      </a:lnTo>
                      <a:lnTo>
                        <a:pt x="92" y="112"/>
                      </a:lnTo>
                      <a:lnTo>
                        <a:pt x="84" y="60"/>
                      </a:lnTo>
                      <a:lnTo>
                        <a:pt x="76" y="32"/>
                      </a:lnTo>
                      <a:lnTo>
                        <a:pt x="66" y="19"/>
                      </a:lnTo>
                      <a:lnTo>
                        <a:pt x="57" y="32"/>
                      </a:lnTo>
                      <a:lnTo>
                        <a:pt x="48" y="58"/>
                      </a:lnTo>
                      <a:lnTo>
                        <a:pt x="44" y="106"/>
                      </a:lnTo>
                      <a:lnTo>
                        <a:pt x="44" y="142"/>
                      </a:lnTo>
                      <a:lnTo>
                        <a:pt x="42" y="211"/>
                      </a:lnTo>
                      <a:lnTo>
                        <a:pt x="39" y="252"/>
                      </a:lnTo>
                      <a:lnTo>
                        <a:pt x="28" y="319"/>
                      </a:lnTo>
                      <a:lnTo>
                        <a:pt x="26" y="353"/>
                      </a:lnTo>
                      <a:lnTo>
                        <a:pt x="24" y="387"/>
                      </a:lnTo>
                      <a:lnTo>
                        <a:pt x="24" y="436"/>
                      </a:lnTo>
                      <a:lnTo>
                        <a:pt x="42" y="602"/>
                      </a:lnTo>
                      <a:lnTo>
                        <a:pt x="40" y="741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58" name="Freeform 48"/>
              <p:cNvSpPr/>
              <p:nvPr/>
            </p:nvSpPr>
            <p:spPr bwMode="ltGray">
              <a:xfrm>
                <a:off x="1088" y="3940"/>
                <a:ext cx="74" cy="211"/>
              </a:xfrm>
              <a:custGeom>
                <a:cxnLst>
                  <a:cxn ang="0">
                    <a:pos x="57" y="0"/>
                  </a:cxn>
                  <a:cxn ang="0">
                    <a:pos x="53" y="3"/>
                  </a:cxn>
                  <a:cxn ang="0">
                    <a:pos x="28" y="42"/>
                  </a:cxn>
                  <a:cxn ang="0">
                    <a:pos x="15" y="76"/>
                  </a:cxn>
                  <a:cxn ang="0">
                    <a:pos x="0" y="121"/>
                  </a:cxn>
                  <a:cxn ang="0">
                    <a:pos x="0" y="168"/>
                  </a:cxn>
                  <a:cxn ang="0">
                    <a:pos x="6" y="210"/>
                  </a:cxn>
                  <a:cxn ang="0">
                    <a:pos x="15" y="210"/>
                  </a:cxn>
                  <a:cxn ang="0">
                    <a:pos x="6" y="168"/>
                  </a:cxn>
                  <a:cxn ang="0">
                    <a:pos x="6" y="133"/>
                  </a:cxn>
                  <a:cxn ang="0">
                    <a:pos x="22" y="95"/>
                  </a:cxn>
                  <a:cxn ang="0">
                    <a:pos x="44" y="56"/>
                  </a:cxn>
                  <a:cxn ang="0">
                    <a:pos x="73" y="9"/>
                  </a:cxn>
                  <a:cxn ang="0">
                    <a:pos x="57" y="0"/>
                  </a:cxn>
                </a:cxnLst>
                <a:rect l="0" t="0" r="r" b="b"/>
                <a:pathLst>
                  <a:path w="74" h="211">
                    <a:moveTo>
                      <a:pt x="57" y="0"/>
                    </a:moveTo>
                    <a:lnTo>
                      <a:pt x="53" y="3"/>
                    </a:lnTo>
                    <a:lnTo>
                      <a:pt x="28" y="42"/>
                    </a:lnTo>
                    <a:lnTo>
                      <a:pt x="15" y="76"/>
                    </a:lnTo>
                    <a:lnTo>
                      <a:pt x="0" y="121"/>
                    </a:lnTo>
                    <a:lnTo>
                      <a:pt x="0" y="168"/>
                    </a:lnTo>
                    <a:lnTo>
                      <a:pt x="6" y="210"/>
                    </a:lnTo>
                    <a:lnTo>
                      <a:pt x="15" y="210"/>
                    </a:lnTo>
                    <a:lnTo>
                      <a:pt x="6" y="168"/>
                    </a:lnTo>
                    <a:lnTo>
                      <a:pt x="6" y="133"/>
                    </a:lnTo>
                    <a:lnTo>
                      <a:pt x="22" y="95"/>
                    </a:lnTo>
                    <a:lnTo>
                      <a:pt x="44" y="56"/>
                    </a:lnTo>
                    <a:lnTo>
                      <a:pt x="73" y="9"/>
                    </a:lnTo>
                    <a:lnTo>
                      <a:pt x="57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59" name="Freeform 49"/>
              <p:cNvSpPr/>
              <p:nvPr/>
            </p:nvSpPr>
            <p:spPr bwMode="ltGray">
              <a:xfrm>
                <a:off x="2254" y="3865"/>
                <a:ext cx="99" cy="205"/>
              </a:xfrm>
              <a:custGeom>
                <a:cxnLst>
                  <a:cxn ang="0">
                    <a:pos x="19" y="0"/>
                  </a:cxn>
                  <a:cxn ang="0">
                    <a:pos x="39" y="14"/>
                  </a:cxn>
                  <a:cxn ang="0">
                    <a:pos x="58" y="39"/>
                  </a:cxn>
                  <a:cxn ang="0">
                    <a:pos x="78" y="74"/>
                  </a:cxn>
                  <a:cxn ang="0">
                    <a:pos x="98" y="117"/>
                  </a:cxn>
                  <a:cxn ang="0">
                    <a:pos x="98" y="163"/>
                  </a:cxn>
                  <a:cxn ang="0">
                    <a:pos x="88" y="204"/>
                  </a:cxn>
                  <a:cxn ang="0">
                    <a:pos x="78" y="204"/>
                  </a:cxn>
                  <a:cxn ang="0">
                    <a:pos x="88" y="163"/>
                  </a:cxn>
                  <a:cxn ang="0">
                    <a:pos x="88" y="129"/>
                  </a:cxn>
                  <a:cxn ang="0">
                    <a:pos x="69" y="92"/>
                  </a:cxn>
                  <a:cxn ang="0">
                    <a:pos x="39" y="55"/>
                  </a:cxn>
                  <a:cxn ang="0">
                    <a:pos x="0" y="9"/>
                  </a:cxn>
                  <a:cxn ang="0">
                    <a:pos x="19" y="0"/>
                  </a:cxn>
                </a:cxnLst>
                <a:rect l="0" t="0" r="r" b="b"/>
                <a:pathLst>
                  <a:path w="99" h="205">
                    <a:moveTo>
                      <a:pt x="19" y="0"/>
                    </a:moveTo>
                    <a:lnTo>
                      <a:pt x="39" y="14"/>
                    </a:lnTo>
                    <a:lnTo>
                      <a:pt x="58" y="39"/>
                    </a:lnTo>
                    <a:lnTo>
                      <a:pt x="78" y="74"/>
                    </a:lnTo>
                    <a:lnTo>
                      <a:pt x="98" y="117"/>
                    </a:lnTo>
                    <a:lnTo>
                      <a:pt x="98" y="163"/>
                    </a:lnTo>
                    <a:lnTo>
                      <a:pt x="88" y="204"/>
                    </a:lnTo>
                    <a:lnTo>
                      <a:pt x="78" y="204"/>
                    </a:lnTo>
                    <a:lnTo>
                      <a:pt x="88" y="163"/>
                    </a:lnTo>
                    <a:lnTo>
                      <a:pt x="88" y="129"/>
                    </a:lnTo>
                    <a:lnTo>
                      <a:pt x="69" y="92"/>
                    </a:lnTo>
                    <a:lnTo>
                      <a:pt x="39" y="55"/>
                    </a:lnTo>
                    <a:lnTo>
                      <a:pt x="0" y="9"/>
                    </a:lnTo>
                    <a:lnTo>
                      <a:pt x="19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60" name="Freeform 50"/>
              <p:cNvSpPr/>
              <p:nvPr/>
            </p:nvSpPr>
            <p:spPr bwMode="ltGray">
              <a:xfrm>
                <a:off x="1782" y="3751"/>
                <a:ext cx="165" cy="204"/>
              </a:xfrm>
              <a:custGeom>
                <a:cxnLst>
                  <a:cxn ang="0">
                    <a:pos x="160" y="32"/>
                  </a:cxn>
                  <a:cxn ang="0">
                    <a:pos x="125" y="0"/>
                  </a:cxn>
                  <a:cxn ang="0">
                    <a:pos x="103" y="0"/>
                  </a:cxn>
                  <a:cxn ang="0">
                    <a:pos x="85" y="2"/>
                  </a:cxn>
                  <a:cxn ang="0">
                    <a:pos x="70" y="11"/>
                  </a:cxn>
                  <a:cxn ang="0">
                    <a:pos x="32" y="37"/>
                  </a:cxn>
                  <a:cxn ang="0">
                    <a:pos x="19" y="48"/>
                  </a:cxn>
                  <a:cxn ang="0">
                    <a:pos x="12" y="60"/>
                  </a:cxn>
                  <a:cxn ang="0">
                    <a:pos x="2" y="95"/>
                  </a:cxn>
                  <a:cxn ang="0">
                    <a:pos x="0" y="106"/>
                  </a:cxn>
                  <a:cxn ang="0">
                    <a:pos x="2" y="118"/>
                  </a:cxn>
                  <a:cxn ang="0">
                    <a:pos x="9" y="133"/>
                  </a:cxn>
                  <a:cxn ang="0">
                    <a:pos x="24" y="154"/>
                  </a:cxn>
                  <a:cxn ang="0">
                    <a:pos x="36" y="169"/>
                  </a:cxn>
                  <a:cxn ang="0">
                    <a:pos x="55" y="184"/>
                  </a:cxn>
                  <a:cxn ang="0">
                    <a:pos x="92" y="203"/>
                  </a:cxn>
                  <a:cxn ang="0">
                    <a:pos x="72" y="179"/>
                  </a:cxn>
                  <a:cxn ang="0">
                    <a:pos x="57" y="158"/>
                  </a:cxn>
                  <a:cxn ang="0">
                    <a:pos x="49" y="138"/>
                  </a:cxn>
                  <a:cxn ang="0">
                    <a:pos x="51" y="118"/>
                  </a:cxn>
                  <a:cxn ang="0">
                    <a:pos x="55" y="106"/>
                  </a:cxn>
                  <a:cxn ang="0">
                    <a:pos x="49" y="89"/>
                  </a:cxn>
                  <a:cxn ang="0">
                    <a:pos x="45" y="75"/>
                  </a:cxn>
                  <a:cxn ang="0">
                    <a:pos x="60" y="48"/>
                  </a:cxn>
                  <a:cxn ang="0">
                    <a:pos x="63" y="34"/>
                  </a:cxn>
                  <a:cxn ang="0">
                    <a:pos x="77" y="23"/>
                  </a:cxn>
                  <a:cxn ang="0">
                    <a:pos x="103" y="8"/>
                  </a:cxn>
                  <a:cxn ang="0">
                    <a:pos x="117" y="19"/>
                  </a:cxn>
                  <a:cxn ang="0">
                    <a:pos x="164" y="38"/>
                  </a:cxn>
                  <a:cxn ang="0">
                    <a:pos x="160" y="32"/>
                  </a:cxn>
                </a:cxnLst>
                <a:rect l="0" t="0" r="r" b="b"/>
                <a:pathLst>
                  <a:path w="165" h="204">
                    <a:moveTo>
                      <a:pt x="160" y="32"/>
                    </a:moveTo>
                    <a:lnTo>
                      <a:pt x="125" y="0"/>
                    </a:lnTo>
                    <a:lnTo>
                      <a:pt x="103" y="0"/>
                    </a:lnTo>
                    <a:lnTo>
                      <a:pt x="85" y="2"/>
                    </a:lnTo>
                    <a:lnTo>
                      <a:pt x="70" y="11"/>
                    </a:lnTo>
                    <a:lnTo>
                      <a:pt x="32" y="37"/>
                    </a:lnTo>
                    <a:lnTo>
                      <a:pt x="19" y="48"/>
                    </a:lnTo>
                    <a:lnTo>
                      <a:pt x="12" y="60"/>
                    </a:lnTo>
                    <a:lnTo>
                      <a:pt x="2" y="95"/>
                    </a:lnTo>
                    <a:lnTo>
                      <a:pt x="0" y="106"/>
                    </a:lnTo>
                    <a:lnTo>
                      <a:pt x="2" y="118"/>
                    </a:lnTo>
                    <a:lnTo>
                      <a:pt x="9" y="133"/>
                    </a:lnTo>
                    <a:lnTo>
                      <a:pt x="24" y="154"/>
                    </a:lnTo>
                    <a:lnTo>
                      <a:pt x="36" y="169"/>
                    </a:lnTo>
                    <a:lnTo>
                      <a:pt x="55" y="184"/>
                    </a:lnTo>
                    <a:lnTo>
                      <a:pt x="92" y="203"/>
                    </a:lnTo>
                    <a:lnTo>
                      <a:pt x="72" y="179"/>
                    </a:lnTo>
                    <a:lnTo>
                      <a:pt x="57" y="158"/>
                    </a:lnTo>
                    <a:lnTo>
                      <a:pt x="49" y="138"/>
                    </a:lnTo>
                    <a:lnTo>
                      <a:pt x="51" y="118"/>
                    </a:lnTo>
                    <a:lnTo>
                      <a:pt x="55" y="106"/>
                    </a:lnTo>
                    <a:lnTo>
                      <a:pt x="49" y="89"/>
                    </a:lnTo>
                    <a:lnTo>
                      <a:pt x="45" y="75"/>
                    </a:lnTo>
                    <a:lnTo>
                      <a:pt x="60" y="48"/>
                    </a:lnTo>
                    <a:lnTo>
                      <a:pt x="63" y="34"/>
                    </a:lnTo>
                    <a:lnTo>
                      <a:pt x="77" y="23"/>
                    </a:lnTo>
                    <a:lnTo>
                      <a:pt x="103" y="8"/>
                    </a:lnTo>
                    <a:lnTo>
                      <a:pt x="117" y="19"/>
                    </a:lnTo>
                    <a:lnTo>
                      <a:pt x="164" y="38"/>
                    </a:lnTo>
                    <a:lnTo>
                      <a:pt x="160" y="32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61" name="Freeform 51"/>
              <p:cNvSpPr/>
              <p:nvPr/>
            </p:nvSpPr>
            <p:spPr bwMode="ltGray">
              <a:xfrm>
                <a:off x="866" y="3767"/>
                <a:ext cx="307" cy="273"/>
              </a:xfrm>
              <a:custGeom>
                <a:cxnLst>
                  <a:cxn ang="0">
                    <a:pos x="139" y="7"/>
                  </a:cxn>
                  <a:cxn ang="0">
                    <a:pos x="21" y="12"/>
                  </a:cxn>
                  <a:cxn ang="0">
                    <a:pos x="130" y="12"/>
                  </a:cxn>
                  <a:cxn ang="0">
                    <a:pos x="113" y="23"/>
                  </a:cxn>
                  <a:cxn ang="0">
                    <a:pos x="113" y="28"/>
                  </a:cxn>
                  <a:cxn ang="0">
                    <a:pos x="60" y="40"/>
                  </a:cxn>
                  <a:cxn ang="0">
                    <a:pos x="99" y="36"/>
                  </a:cxn>
                  <a:cxn ang="0">
                    <a:pos x="99" y="43"/>
                  </a:cxn>
                  <a:cxn ang="0">
                    <a:pos x="110" y="45"/>
                  </a:cxn>
                  <a:cxn ang="0">
                    <a:pos x="12" y="74"/>
                  </a:cxn>
                  <a:cxn ang="0">
                    <a:pos x="104" y="59"/>
                  </a:cxn>
                  <a:cxn ang="0">
                    <a:pos x="82" y="79"/>
                  </a:cxn>
                  <a:cxn ang="0">
                    <a:pos x="12" y="90"/>
                  </a:cxn>
                  <a:cxn ang="0">
                    <a:pos x="87" y="80"/>
                  </a:cxn>
                  <a:cxn ang="0">
                    <a:pos x="29" y="103"/>
                  </a:cxn>
                  <a:cxn ang="0">
                    <a:pos x="64" y="93"/>
                  </a:cxn>
                  <a:cxn ang="0">
                    <a:pos x="87" y="90"/>
                  </a:cxn>
                  <a:cxn ang="0">
                    <a:pos x="87" y="98"/>
                  </a:cxn>
                  <a:cxn ang="0">
                    <a:pos x="73" y="111"/>
                  </a:cxn>
                  <a:cxn ang="0">
                    <a:pos x="8" y="129"/>
                  </a:cxn>
                  <a:cxn ang="0">
                    <a:pos x="82" y="114"/>
                  </a:cxn>
                  <a:cxn ang="0">
                    <a:pos x="69" y="134"/>
                  </a:cxn>
                  <a:cxn ang="0">
                    <a:pos x="52" y="145"/>
                  </a:cxn>
                  <a:cxn ang="0">
                    <a:pos x="60" y="145"/>
                  </a:cxn>
                  <a:cxn ang="0">
                    <a:pos x="60" y="152"/>
                  </a:cxn>
                  <a:cxn ang="0">
                    <a:pos x="12" y="168"/>
                  </a:cxn>
                  <a:cxn ang="0">
                    <a:pos x="52" y="167"/>
                  </a:cxn>
                  <a:cxn ang="0">
                    <a:pos x="52" y="168"/>
                  </a:cxn>
                  <a:cxn ang="0">
                    <a:pos x="56" y="176"/>
                  </a:cxn>
                  <a:cxn ang="0">
                    <a:pos x="46" y="191"/>
                  </a:cxn>
                  <a:cxn ang="0">
                    <a:pos x="56" y="198"/>
                  </a:cxn>
                  <a:cxn ang="0">
                    <a:pos x="60" y="229"/>
                  </a:cxn>
                  <a:cxn ang="0">
                    <a:pos x="69" y="191"/>
                  </a:cxn>
                  <a:cxn ang="0">
                    <a:pos x="143" y="272"/>
                  </a:cxn>
                  <a:cxn ang="0">
                    <a:pos x="99" y="176"/>
                  </a:cxn>
                  <a:cxn ang="0">
                    <a:pos x="99" y="175"/>
                  </a:cxn>
                  <a:cxn ang="0">
                    <a:pos x="104" y="167"/>
                  </a:cxn>
                  <a:cxn ang="0">
                    <a:pos x="166" y="214"/>
                  </a:cxn>
                  <a:cxn ang="0">
                    <a:pos x="126" y="188"/>
                  </a:cxn>
                  <a:cxn ang="0">
                    <a:pos x="113" y="145"/>
                  </a:cxn>
                  <a:cxn ang="0">
                    <a:pos x="116" y="134"/>
                  </a:cxn>
                  <a:cxn ang="0">
                    <a:pos x="139" y="162"/>
                  </a:cxn>
                  <a:cxn ang="0">
                    <a:pos x="126" y="119"/>
                  </a:cxn>
                  <a:cxn ang="0">
                    <a:pos x="148" y="111"/>
                  </a:cxn>
                  <a:cxn ang="0">
                    <a:pos x="166" y="141"/>
                  </a:cxn>
                  <a:cxn ang="0">
                    <a:pos x="143" y="90"/>
                  </a:cxn>
                  <a:cxn ang="0">
                    <a:pos x="148" y="85"/>
                  </a:cxn>
                  <a:cxn ang="0">
                    <a:pos x="152" y="62"/>
                  </a:cxn>
                  <a:cxn ang="0">
                    <a:pos x="174" y="64"/>
                  </a:cxn>
                  <a:cxn ang="0">
                    <a:pos x="253" y="126"/>
                  </a:cxn>
                  <a:cxn ang="0">
                    <a:pos x="195" y="90"/>
                  </a:cxn>
                  <a:cxn ang="0">
                    <a:pos x="166" y="40"/>
                  </a:cxn>
                  <a:cxn ang="0">
                    <a:pos x="174" y="31"/>
                  </a:cxn>
                  <a:cxn ang="0">
                    <a:pos x="213" y="59"/>
                  </a:cxn>
                  <a:cxn ang="0">
                    <a:pos x="205" y="57"/>
                  </a:cxn>
                  <a:cxn ang="0">
                    <a:pos x="187" y="18"/>
                  </a:cxn>
                  <a:cxn ang="0">
                    <a:pos x="236" y="57"/>
                  </a:cxn>
                  <a:cxn ang="0">
                    <a:pos x="204" y="38"/>
                  </a:cxn>
                  <a:cxn ang="0">
                    <a:pos x="179" y="2"/>
                  </a:cxn>
                </a:cxnLst>
                <a:rect l="0" t="0" r="r" b="b"/>
                <a:pathLst>
                  <a:path w="307" h="273">
                    <a:moveTo>
                      <a:pt x="173" y="3"/>
                    </a:moveTo>
                    <a:lnTo>
                      <a:pt x="152" y="0"/>
                    </a:lnTo>
                    <a:lnTo>
                      <a:pt x="139" y="7"/>
                    </a:lnTo>
                    <a:lnTo>
                      <a:pt x="126" y="9"/>
                    </a:lnTo>
                    <a:lnTo>
                      <a:pt x="96" y="12"/>
                    </a:lnTo>
                    <a:lnTo>
                      <a:pt x="21" y="12"/>
                    </a:lnTo>
                    <a:lnTo>
                      <a:pt x="96" y="13"/>
                    </a:lnTo>
                    <a:lnTo>
                      <a:pt x="116" y="9"/>
                    </a:lnTo>
                    <a:lnTo>
                      <a:pt x="130" y="12"/>
                    </a:lnTo>
                    <a:lnTo>
                      <a:pt x="113" y="16"/>
                    </a:lnTo>
                    <a:lnTo>
                      <a:pt x="126" y="16"/>
                    </a:lnTo>
                    <a:lnTo>
                      <a:pt x="113" y="23"/>
                    </a:lnTo>
                    <a:lnTo>
                      <a:pt x="17" y="64"/>
                    </a:lnTo>
                    <a:lnTo>
                      <a:pt x="116" y="23"/>
                    </a:lnTo>
                    <a:lnTo>
                      <a:pt x="113" y="28"/>
                    </a:lnTo>
                    <a:lnTo>
                      <a:pt x="99" y="36"/>
                    </a:lnTo>
                    <a:lnTo>
                      <a:pt x="87" y="38"/>
                    </a:lnTo>
                    <a:lnTo>
                      <a:pt x="60" y="40"/>
                    </a:lnTo>
                    <a:lnTo>
                      <a:pt x="17" y="36"/>
                    </a:lnTo>
                    <a:lnTo>
                      <a:pt x="87" y="40"/>
                    </a:lnTo>
                    <a:lnTo>
                      <a:pt x="99" y="36"/>
                    </a:lnTo>
                    <a:lnTo>
                      <a:pt x="113" y="33"/>
                    </a:lnTo>
                    <a:lnTo>
                      <a:pt x="110" y="40"/>
                    </a:lnTo>
                    <a:lnTo>
                      <a:pt x="99" y="43"/>
                    </a:lnTo>
                    <a:lnTo>
                      <a:pt x="12" y="67"/>
                    </a:lnTo>
                    <a:lnTo>
                      <a:pt x="99" y="45"/>
                    </a:lnTo>
                    <a:lnTo>
                      <a:pt x="110" y="45"/>
                    </a:lnTo>
                    <a:lnTo>
                      <a:pt x="99" y="52"/>
                    </a:lnTo>
                    <a:lnTo>
                      <a:pt x="87" y="59"/>
                    </a:lnTo>
                    <a:lnTo>
                      <a:pt x="12" y="74"/>
                    </a:lnTo>
                    <a:lnTo>
                      <a:pt x="96" y="57"/>
                    </a:lnTo>
                    <a:lnTo>
                      <a:pt x="99" y="57"/>
                    </a:lnTo>
                    <a:lnTo>
                      <a:pt x="104" y="59"/>
                    </a:lnTo>
                    <a:lnTo>
                      <a:pt x="87" y="69"/>
                    </a:lnTo>
                    <a:lnTo>
                      <a:pt x="104" y="67"/>
                    </a:lnTo>
                    <a:lnTo>
                      <a:pt x="82" y="79"/>
                    </a:lnTo>
                    <a:lnTo>
                      <a:pt x="64" y="85"/>
                    </a:lnTo>
                    <a:lnTo>
                      <a:pt x="29" y="90"/>
                    </a:lnTo>
                    <a:lnTo>
                      <a:pt x="12" y="90"/>
                    </a:lnTo>
                    <a:lnTo>
                      <a:pt x="43" y="88"/>
                    </a:lnTo>
                    <a:lnTo>
                      <a:pt x="77" y="83"/>
                    </a:lnTo>
                    <a:lnTo>
                      <a:pt x="87" y="80"/>
                    </a:lnTo>
                    <a:lnTo>
                      <a:pt x="77" y="88"/>
                    </a:lnTo>
                    <a:lnTo>
                      <a:pt x="60" y="98"/>
                    </a:lnTo>
                    <a:lnTo>
                      <a:pt x="29" y="103"/>
                    </a:lnTo>
                    <a:lnTo>
                      <a:pt x="0" y="106"/>
                    </a:lnTo>
                    <a:lnTo>
                      <a:pt x="38" y="100"/>
                    </a:lnTo>
                    <a:lnTo>
                      <a:pt x="64" y="93"/>
                    </a:lnTo>
                    <a:lnTo>
                      <a:pt x="87" y="85"/>
                    </a:lnTo>
                    <a:lnTo>
                      <a:pt x="90" y="83"/>
                    </a:lnTo>
                    <a:lnTo>
                      <a:pt x="87" y="90"/>
                    </a:lnTo>
                    <a:lnTo>
                      <a:pt x="96" y="88"/>
                    </a:lnTo>
                    <a:lnTo>
                      <a:pt x="104" y="90"/>
                    </a:lnTo>
                    <a:lnTo>
                      <a:pt x="87" y="98"/>
                    </a:lnTo>
                    <a:lnTo>
                      <a:pt x="87" y="103"/>
                    </a:lnTo>
                    <a:lnTo>
                      <a:pt x="64" y="111"/>
                    </a:lnTo>
                    <a:lnTo>
                      <a:pt x="73" y="111"/>
                    </a:lnTo>
                    <a:lnTo>
                      <a:pt x="64" y="117"/>
                    </a:lnTo>
                    <a:lnTo>
                      <a:pt x="34" y="126"/>
                    </a:lnTo>
                    <a:lnTo>
                      <a:pt x="8" y="129"/>
                    </a:lnTo>
                    <a:lnTo>
                      <a:pt x="46" y="124"/>
                    </a:lnTo>
                    <a:lnTo>
                      <a:pt x="69" y="117"/>
                    </a:lnTo>
                    <a:lnTo>
                      <a:pt x="82" y="114"/>
                    </a:lnTo>
                    <a:lnTo>
                      <a:pt x="82" y="121"/>
                    </a:lnTo>
                    <a:lnTo>
                      <a:pt x="82" y="124"/>
                    </a:lnTo>
                    <a:lnTo>
                      <a:pt x="69" y="134"/>
                    </a:lnTo>
                    <a:lnTo>
                      <a:pt x="56" y="141"/>
                    </a:lnTo>
                    <a:lnTo>
                      <a:pt x="64" y="141"/>
                    </a:lnTo>
                    <a:lnTo>
                      <a:pt x="52" y="145"/>
                    </a:lnTo>
                    <a:lnTo>
                      <a:pt x="8" y="157"/>
                    </a:lnTo>
                    <a:lnTo>
                      <a:pt x="38" y="150"/>
                    </a:lnTo>
                    <a:lnTo>
                      <a:pt x="60" y="145"/>
                    </a:lnTo>
                    <a:lnTo>
                      <a:pt x="60" y="152"/>
                    </a:lnTo>
                    <a:lnTo>
                      <a:pt x="46" y="155"/>
                    </a:lnTo>
                    <a:lnTo>
                      <a:pt x="60" y="152"/>
                    </a:lnTo>
                    <a:lnTo>
                      <a:pt x="60" y="157"/>
                    </a:lnTo>
                    <a:lnTo>
                      <a:pt x="52" y="162"/>
                    </a:lnTo>
                    <a:lnTo>
                      <a:pt x="12" y="168"/>
                    </a:lnTo>
                    <a:lnTo>
                      <a:pt x="46" y="162"/>
                    </a:lnTo>
                    <a:lnTo>
                      <a:pt x="46" y="165"/>
                    </a:lnTo>
                    <a:lnTo>
                      <a:pt x="52" y="167"/>
                    </a:lnTo>
                    <a:lnTo>
                      <a:pt x="12" y="183"/>
                    </a:lnTo>
                    <a:lnTo>
                      <a:pt x="43" y="171"/>
                    </a:lnTo>
                    <a:lnTo>
                      <a:pt x="52" y="168"/>
                    </a:lnTo>
                    <a:lnTo>
                      <a:pt x="56" y="175"/>
                    </a:lnTo>
                    <a:lnTo>
                      <a:pt x="46" y="178"/>
                    </a:lnTo>
                    <a:lnTo>
                      <a:pt x="56" y="176"/>
                    </a:lnTo>
                    <a:lnTo>
                      <a:pt x="46" y="191"/>
                    </a:lnTo>
                    <a:lnTo>
                      <a:pt x="8" y="207"/>
                    </a:lnTo>
                    <a:lnTo>
                      <a:pt x="46" y="191"/>
                    </a:lnTo>
                    <a:lnTo>
                      <a:pt x="43" y="198"/>
                    </a:lnTo>
                    <a:lnTo>
                      <a:pt x="56" y="191"/>
                    </a:lnTo>
                    <a:lnTo>
                      <a:pt x="56" y="198"/>
                    </a:lnTo>
                    <a:lnTo>
                      <a:pt x="60" y="231"/>
                    </a:lnTo>
                    <a:lnTo>
                      <a:pt x="99" y="272"/>
                    </a:lnTo>
                    <a:lnTo>
                      <a:pt x="60" y="229"/>
                    </a:lnTo>
                    <a:lnTo>
                      <a:pt x="60" y="212"/>
                    </a:lnTo>
                    <a:lnTo>
                      <a:pt x="64" y="199"/>
                    </a:lnTo>
                    <a:lnTo>
                      <a:pt x="69" y="191"/>
                    </a:lnTo>
                    <a:lnTo>
                      <a:pt x="77" y="175"/>
                    </a:lnTo>
                    <a:lnTo>
                      <a:pt x="87" y="181"/>
                    </a:lnTo>
                    <a:lnTo>
                      <a:pt x="143" y="272"/>
                    </a:lnTo>
                    <a:lnTo>
                      <a:pt x="90" y="181"/>
                    </a:lnTo>
                    <a:lnTo>
                      <a:pt x="90" y="171"/>
                    </a:lnTo>
                    <a:lnTo>
                      <a:pt x="99" y="176"/>
                    </a:lnTo>
                    <a:lnTo>
                      <a:pt x="110" y="264"/>
                    </a:lnTo>
                    <a:lnTo>
                      <a:pt x="104" y="188"/>
                    </a:lnTo>
                    <a:lnTo>
                      <a:pt x="99" y="175"/>
                    </a:lnTo>
                    <a:lnTo>
                      <a:pt x="96" y="168"/>
                    </a:lnTo>
                    <a:lnTo>
                      <a:pt x="99" y="157"/>
                    </a:lnTo>
                    <a:lnTo>
                      <a:pt x="104" y="167"/>
                    </a:lnTo>
                    <a:lnTo>
                      <a:pt x="116" y="186"/>
                    </a:lnTo>
                    <a:lnTo>
                      <a:pt x="130" y="198"/>
                    </a:lnTo>
                    <a:lnTo>
                      <a:pt x="166" y="214"/>
                    </a:lnTo>
                    <a:lnTo>
                      <a:pt x="240" y="245"/>
                    </a:lnTo>
                    <a:lnTo>
                      <a:pt x="143" y="199"/>
                    </a:lnTo>
                    <a:lnTo>
                      <a:pt x="126" y="188"/>
                    </a:lnTo>
                    <a:lnTo>
                      <a:pt x="116" y="181"/>
                    </a:lnTo>
                    <a:lnTo>
                      <a:pt x="110" y="171"/>
                    </a:lnTo>
                    <a:lnTo>
                      <a:pt x="113" y="145"/>
                    </a:lnTo>
                    <a:lnTo>
                      <a:pt x="116" y="152"/>
                    </a:lnTo>
                    <a:lnTo>
                      <a:pt x="116" y="137"/>
                    </a:lnTo>
                    <a:lnTo>
                      <a:pt x="116" y="134"/>
                    </a:lnTo>
                    <a:lnTo>
                      <a:pt x="126" y="145"/>
                    </a:lnTo>
                    <a:lnTo>
                      <a:pt x="209" y="233"/>
                    </a:lnTo>
                    <a:lnTo>
                      <a:pt x="139" y="162"/>
                    </a:lnTo>
                    <a:lnTo>
                      <a:pt x="130" y="155"/>
                    </a:lnTo>
                    <a:lnTo>
                      <a:pt x="126" y="145"/>
                    </a:lnTo>
                    <a:lnTo>
                      <a:pt x="126" y="119"/>
                    </a:lnTo>
                    <a:lnTo>
                      <a:pt x="130" y="121"/>
                    </a:lnTo>
                    <a:lnTo>
                      <a:pt x="135" y="106"/>
                    </a:lnTo>
                    <a:lnTo>
                      <a:pt x="148" y="111"/>
                    </a:lnTo>
                    <a:lnTo>
                      <a:pt x="213" y="209"/>
                    </a:lnTo>
                    <a:lnTo>
                      <a:pt x="178" y="162"/>
                    </a:lnTo>
                    <a:lnTo>
                      <a:pt x="166" y="141"/>
                    </a:lnTo>
                    <a:lnTo>
                      <a:pt x="148" y="121"/>
                    </a:lnTo>
                    <a:lnTo>
                      <a:pt x="148" y="110"/>
                    </a:lnTo>
                    <a:lnTo>
                      <a:pt x="143" y="90"/>
                    </a:lnTo>
                    <a:lnTo>
                      <a:pt x="152" y="93"/>
                    </a:lnTo>
                    <a:lnTo>
                      <a:pt x="187" y="191"/>
                    </a:lnTo>
                    <a:lnTo>
                      <a:pt x="148" y="85"/>
                    </a:lnTo>
                    <a:lnTo>
                      <a:pt x="148" y="77"/>
                    </a:lnTo>
                    <a:lnTo>
                      <a:pt x="152" y="83"/>
                    </a:lnTo>
                    <a:lnTo>
                      <a:pt x="152" y="62"/>
                    </a:lnTo>
                    <a:lnTo>
                      <a:pt x="161" y="69"/>
                    </a:lnTo>
                    <a:lnTo>
                      <a:pt x="161" y="57"/>
                    </a:lnTo>
                    <a:lnTo>
                      <a:pt x="174" y="64"/>
                    </a:lnTo>
                    <a:lnTo>
                      <a:pt x="192" y="88"/>
                    </a:lnTo>
                    <a:lnTo>
                      <a:pt x="213" y="103"/>
                    </a:lnTo>
                    <a:lnTo>
                      <a:pt x="253" y="126"/>
                    </a:lnTo>
                    <a:lnTo>
                      <a:pt x="275" y="147"/>
                    </a:lnTo>
                    <a:lnTo>
                      <a:pt x="213" y="103"/>
                    </a:lnTo>
                    <a:lnTo>
                      <a:pt x="195" y="90"/>
                    </a:lnTo>
                    <a:lnTo>
                      <a:pt x="178" y="74"/>
                    </a:lnTo>
                    <a:lnTo>
                      <a:pt x="174" y="62"/>
                    </a:lnTo>
                    <a:lnTo>
                      <a:pt x="166" y="40"/>
                    </a:lnTo>
                    <a:lnTo>
                      <a:pt x="169" y="43"/>
                    </a:lnTo>
                    <a:lnTo>
                      <a:pt x="178" y="40"/>
                    </a:lnTo>
                    <a:lnTo>
                      <a:pt x="174" y="31"/>
                    </a:lnTo>
                    <a:lnTo>
                      <a:pt x="183" y="40"/>
                    </a:lnTo>
                    <a:lnTo>
                      <a:pt x="192" y="49"/>
                    </a:lnTo>
                    <a:lnTo>
                      <a:pt x="213" y="59"/>
                    </a:lnTo>
                    <a:lnTo>
                      <a:pt x="245" y="69"/>
                    </a:lnTo>
                    <a:lnTo>
                      <a:pt x="306" y="93"/>
                    </a:lnTo>
                    <a:lnTo>
                      <a:pt x="205" y="57"/>
                    </a:lnTo>
                    <a:lnTo>
                      <a:pt x="192" y="47"/>
                    </a:lnTo>
                    <a:lnTo>
                      <a:pt x="187" y="43"/>
                    </a:lnTo>
                    <a:lnTo>
                      <a:pt x="187" y="18"/>
                    </a:lnTo>
                    <a:lnTo>
                      <a:pt x="195" y="26"/>
                    </a:lnTo>
                    <a:lnTo>
                      <a:pt x="209" y="38"/>
                    </a:lnTo>
                    <a:lnTo>
                      <a:pt x="236" y="57"/>
                    </a:lnTo>
                    <a:lnTo>
                      <a:pt x="270" y="77"/>
                    </a:lnTo>
                    <a:lnTo>
                      <a:pt x="279" y="85"/>
                    </a:lnTo>
                    <a:lnTo>
                      <a:pt x="204" y="38"/>
                    </a:lnTo>
                    <a:lnTo>
                      <a:pt x="195" y="21"/>
                    </a:lnTo>
                    <a:lnTo>
                      <a:pt x="200" y="9"/>
                    </a:lnTo>
                    <a:lnTo>
                      <a:pt x="179" y="2"/>
                    </a:lnTo>
                    <a:lnTo>
                      <a:pt x="173" y="3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62" name="Freeform 52"/>
              <p:cNvSpPr/>
              <p:nvPr/>
            </p:nvSpPr>
            <p:spPr bwMode="ltGray">
              <a:xfrm>
                <a:off x="1375" y="3880"/>
                <a:ext cx="232" cy="268"/>
              </a:xfrm>
              <a:custGeom>
                <a:cxnLst>
                  <a:cxn ang="0">
                    <a:pos x="54" y="267"/>
                  </a:cxn>
                  <a:cxn ang="0">
                    <a:pos x="8" y="153"/>
                  </a:cxn>
                  <a:cxn ang="0">
                    <a:pos x="4" y="148"/>
                  </a:cxn>
                  <a:cxn ang="0">
                    <a:pos x="1" y="139"/>
                  </a:cxn>
                  <a:cxn ang="0">
                    <a:pos x="1" y="129"/>
                  </a:cxn>
                  <a:cxn ang="0">
                    <a:pos x="0" y="119"/>
                  </a:cxn>
                  <a:cxn ang="0">
                    <a:pos x="1" y="108"/>
                  </a:cxn>
                  <a:cxn ang="0">
                    <a:pos x="6" y="92"/>
                  </a:cxn>
                  <a:cxn ang="0">
                    <a:pos x="32" y="29"/>
                  </a:cxn>
                  <a:cxn ang="0">
                    <a:pos x="39" y="24"/>
                  </a:cxn>
                  <a:cxn ang="0">
                    <a:pos x="49" y="13"/>
                  </a:cxn>
                  <a:cxn ang="0">
                    <a:pos x="62" y="6"/>
                  </a:cxn>
                  <a:cxn ang="0">
                    <a:pos x="81" y="1"/>
                  </a:cxn>
                  <a:cxn ang="0">
                    <a:pos x="96" y="0"/>
                  </a:cxn>
                  <a:cxn ang="0">
                    <a:pos x="109" y="3"/>
                  </a:cxn>
                  <a:cxn ang="0">
                    <a:pos x="125" y="8"/>
                  </a:cxn>
                  <a:cxn ang="0">
                    <a:pos x="144" y="19"/>
                  </a:cxn>
                  <a:cxn ang="0">
                    <a:pos x="166" y="31"/>
                  </a:cxn>
                  <a:cxn ang="0">
                    <a:pos x="179" y="41"/>
                  </a:cxn>
                  <a:cxn ang="0">
                    <a:pos x="189" y="52"/>
                  </a:cxn>
                  <a:cxn ang="0">
                    <a:pos x="194" y="60"/>
                  </a:cxn>
                  <a:cxn ang="0">
                    <a:pos x="213" y="93"/>
                  </a:cxn>
                  <a:cxn ang="0">
                    <a:pos x="214" y="95"/>
                  </a:cxn>
                  <a:cxn ang="0">
                    <a:pos x="219" y="109"/>
                  </a:cxn>
                  <a:cxn ang="0">
                    <a:pos x="221" y="119"/>
                  </a:cxn>
                  <a:cxn ang="0">
                    <a:pos x="231" y="169"/>
                  </a:cxn>
                  <a:cxn ang="0">
                    <a:pos x="218" y="140"/>
                  </a:cxn>
                  <a:cxn ang="0">
                    <a:pos x="206" y="118"/>
                  </a:cxn>
                  <a:cxn ang="0">
                    <a:pos x="194" y="95"/>
                  </a:cxn>
                  <a:cxn ang="0">
                    <a:pos x="178" y="72"/>
                  </a:cxn>
                  <a:cxn ang="0">
                    <a:pos x="122" y="20"/>
                  </a:cxn>
                  <a:cxn ang="0">
                    <a:pos x="109" y="14"/>
                  </a:cxn>
                  <a:cxn ang="0">
                    <a:pos x="96" y="11"/>
                  </a:cxn>
                  <a:cxn ang="0">
                    <a:pos x="86" y="11"/>
                  </a:cxn>
                  <a:cxn ang="0">
                    <a:pos x="75" y="17"/>
                  </a:cxn>
                  <a:cxn ang="0">
                    <a:pos x="60" y="35"/>
                  </a:cxn>
                  <a:cxn ang="0">
                    <a:pos x="44" y="97"/>
                  </a:cxn>
                  <a:cxn ang="0">
                    <a:pos x="28" y="139"/>
                  </a:cxn>
                  <a:cxn ang="0">
                    <a:pos x="27" y="148"/>
                  </a:cxn>
                  <a:cxn ang="0">
                    <a:pos x="28" y="158"/>
                  </a:cxn>
                  <a:cxn ang="0">
                    <a:pos x="31" y="168"/>
                  </a:cxn>
                  <a:cxn ang="0">
                    <a:pos x="43" y="189"/>
                  </a:cxn>
                  <a:cxn ang="0">
                    <a:pos x="35" y="169"/>
                  </a:cxn>
                  <a:cxn ang="0">
                    <a:pos x="51" y="210"/>
                  </a:cxn>
                  <a:cxn ang="0">
                    <a:pos x="59" y="231"/>
                  </a:cxn>
                  <a:cxn ang="0">
                    <a:pos x="62" y="247"/>
                  </a:cxn>
                  <a:cxn ang="0">
                    <a:pos x="56" y="263"/>
                  </a:cxn>
                  <a:cxn ang="0">
                    <a:pos x="54" y="267"/>
                  </a:cxn>
                </a:cxnLst>
                <a:rect l="0" t="0" r="r" b="b"/>
                <a:pathLst>
                  <a:path w="231" h="268">
                    <a:moveTo>
                      <a:pt x="54" y="267"/>
                    </a:moveTo>
                    <a:lnTo>
                      <a:pt x="8" y="153"/>
                    </a:lnTo>
                    <a:lnTo>
                      <a:pt x="4" y="148"/>
                    </a:lnTo>
                    <a:lnTo>
                      <a:pt x="1" y="139"/>
                    </a:lnTo>
                    <a:lnTo>
                      <a:pt x="1" y="129"/>
                    </a:lnTo>
                    <a:lnTo>
                      <a:pt x="0" y="119"/>
                    </a:lnTo>
                    <a:lnTo>
                      <a:pt x="1" y="108"/>
                    </a:lnTo>
                    <a:lnTo>
                      <a:pt x="6" y="92"/>
                    </a:lnTo>
                    <a:lnTo>
                      <a:pt x="32" y="29"/>
                    </a:lnTo>
                    <a:lnTo>
                      <a:pt x="39" y="24"/>
                    </a:lnTo>
                    <a:lnTo>
                      <a:pt x="49" y="13"/>
                    </a:lnTo>
                    <a:lnTo>
                      <a:pt x="62" y="6"/>
                    </a:lnTo>
                    <a:lnTo>
                      <a:pt x="81" y="1"/>
                    </a:lnTo>
                    <a:lnTo>
                      <a:pt x="96" y="0"/>
                    </a:lnTo>
                    <a:lnTo>
                      <a:pt x="109" y="3"/>
                    </a:lnTo>
                    <a:lnTo>
                      <a:pt x="125" y="8"/>
                    </a:lnTo>
                    <a:lnTo>
                      <a:pt x="144" y="19"/>
                    </a:lnTo>
                    <a:lnTo>
                      <a:pt x="166" y="31"/>
                    </a:lnTo>
                    <a:lnTo>
                      <a:pt x="179" y="41"/>
                    </a:lnTo>
                    <a:lnTo>
                      <a:pt x="189" y="52"/>
                    </a:lnTo>
                    <a:lnTo>
                      <a:pt x="194" y="60"/>
                    </a:lnTo>
                    <a:lnTo>
                      <a:pt x="213" y="93"/>
                    </a:lnTo>
                    <a:lnTo>
                      <a:pt x="214" y="95"/>
                    </a:lnTo>
                    <a:lnTo>
                      <a:pt x="219" y="109"/>
                    </a:lnTo>
                    <a:lnTo>
                      <a:pt x="221" y="119"/>
                    </a:lnTo>
                    <a:lnTo>
                      <a:pt x="231" y="169"/>
                    </a:lnTo>
                    <a:lnTo>
                      <a:pt x="218" y="140"/>
                    </a:lnTo>
                    <a:lnTo>
                      <a:pt x="206" y="118"/>
                    </a:lnTo>
                    <a:lnTo>
                      <a:pt x="194" y="95"/>
                    </a:lnTo>
                    <a:lnTo>
                      <a:pt x="178" y="72"/>
                    </a:lnTo>
                    <a:lnTo>
                      <a:pt x="122" y="20"/>
                    </a:lnTo>
                    <a:lnTo>
                      <a:pt x="109" y="14"/>
                    </a:lnTo>
                    <a:lnTo>
                      <a:pt x="96" y="11"/>
                    </a:lnTo>
                    <a:lnTo>
                      <a:pt x="86" y="11"/>
                    </a:lnTo>
                    <a:lnTo>
                      <a:pt x="75" y="17"/>
                    </a:lnTo>
                    <a:lnTo>
                      <a:pt x="60" y="35"/>
                    </a:lnTo>
                    <a:lnTo>
                      <a:pt x="44" y="97"/>
                    </a:lnTo>
                    <a:lnTo>
                      <a:pt x="28" y="139"/>
                    </a:lnTo>
                    <a:lnTo>
                      <a:pt x="27" y="148"/>
                    </a:lnTo>
                    <a:lnTo>
                      <a:pt x="28" y="158"/>
                    </a:lnTo>
                    <a:lnTo>
                      <a:pt x="31" y="168"/>
                    </a:lnTo>
                    <a:lnTo>
                      <a:pt x="43" y="189"/>
                    </a:lnTo>
                    <a:lnTo>
                      <a:pt x="35" y="169"/>
                    </a:lnTo>
                    <a:lnTo>
                      <a:pt x="51" y="210"/>
                    </a:lnTo>
                    <a:lnTo>
                      <a:pt x="59" y="231"/>
                    </a:lnTo>
                    <a:lnTo>
                      <a:pt x="62" y="247"/>
                    </a:lnTo>
                    <a:lnTo>
                      <a:pt x="56" y="263"/>
                    </a:lnTo>
                    <a:lnTo>
                      <a:pt x="54" y="267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63" name="Freeform 53"/>
              <p:cNvSpPr/>
              <p:nvPr/>
            </p:nvSpPr>
            <p:spPr bwMode="ltGray">
              <a:xfrm>
                <a:off x="1254" y="3784"/>
                <a:ext cx="257" cy="256"/>
              </a:xfrm>
              <a:custGeom>
                <a:cxnLst>
                  <a:cxn ang="0">
                    <a:pos x="252" y="39"/>
                  </a:cxn>
                  <a:cxn ang="0">
                    <a:pos x="234" y="22"/>
                  </a:cxn>
                  <a:cxn ang="0">
                    <a:pos x="225" y="16"/>
                  </a:cxn>
                  <a:cxn ang="0">
                    <a:pos x="206" y="11"/>
                  </a:cxn>
                  <a:cxn ang="0">
                    <a:pos x="189" y="6"/>
                  </a:cxn>
                  <a:cxn ang="0">
                    <a:pos x="165" y="1"/>
                  </a:cxn>
                  <a:cxn ang="0">
                    <a:pos x="145" y="0"/>
                  </a:cxn>
                  <a:cxn ang="0">
                    <a:pos x="126" y="2"/>
                  </a:cxn>
                  <a:cxn ang="0">
                    <a:pos x="105" y="4"/>
                  </a:cxn>
                  <a:cxn ang="0">
                    <a:pos x="81" y="9"/>
                  </a:cxn>
                  <a:cxn ang="0">
                    <a:pos x="66" y="18"/>
                  </a:cxn>
                  <a:cxn ang="0">
                    <a:pos x="51" y="33"/>
                  </a:cxn>
                  <a:cxn ang="0">
                    <a:pos x="35" y="43"/>
                  </a:cxn>
                  <a:cxn ang="0">
                    <a:pos x="24" y="54"/>
                  </a:cxn>
                  <a:cxn ang="0">
                    <a:pos x="9" y="69"/>
                  </a:cxn>
                  <a:cxn ang="0">
                    <a:pos x="0" y="99"/>
                  </a:cxn>
                  <a:cxn ang="0">
                    <a:pos x="3" y="122"/>
                  </a:cxn>
                  <a:cxn ang="0">
                    <a:pos x="14" y="155"/>
                  </a:cxn>
                  <a:cxn ang="0">
                    <a:pos x="35" y="185"/>
                  </a:cxn>
                  <a:cxn ang="0">
                    <a:pos x="81" y="255"/>
                  </a:cxn>
                  <a:cxn ang="0">
                    <a:pos x="64" y="180"/>
                  </a:cxn>
                  <a:cxn ang="0">
                    <a:pos x="53" y="154"/>
                  </a:cxn>
                  <a:cxn ang="0">
                    <a:pos x="48" y="132"/>
                  </a:cxn>
                  <a:cxn ang="0">
                    <a:pos x="44" y="107"/>
                  </a:cxn>
                  <a:cxn ang="0">
                    <a:pos x="51" y="81"/>
                  </a:cxn>
                  <a:cxn ang="0">
                    <a:pos x="57" y="60"/>
                  </a:cxn>
                  <a:cxn ang="0">
                    <a:pos x="69" y="34"/>
                  </a:cxn>
                  <a:cxn ang="0">
                    <a:pos x="88" y="22"/>
                  </a:cxn>
                  <a:cxn ang="0">
                    <a:pos x="112" y="18"/>
                  </a:cxn>
                  <a:cxn ang="0">
                    <a:pos x="174" y="16"/>
                  </a:cxn>
                  <a:cxn ang="0">
                    <a:pos x="213" y="24"/>
                  </a:cxn>
                  <a:cxn ang="0">
                    <a:pos x="256" y="43"/>
                  </a:cxn>
                  <a:cxn ang="0">
                    <a:pos x="252" y="39"/>
                  </a:cxn>
                </a:cxnLst>
                <a:rect l="0" t="0" r="r" b="b"/>
                <a:pathLst>
                  <a:path w="257" h="256">
                    <a:moveTo>
                      <a:pt x="252" y="39"/>
                    </a:moveTo>
                    <a:lnTo>
                      <a:pt x="234" y="22"/>
                    </a:lnTo>
                    <a:lnTo>
                      <a:pt x="225" y="16"/>
                    </a:lnTo>
                    <a:lnTo>
                      <a:pt x="206" y="11"/>
                    </a:lnTo>
                    <a:lnTo>
                      <a:pt x="189" y="6"/>
                    </a:lnTo>
                    <a:lnTo>
                      <a:pt x="165" y="1"/>
                    </a:lnTo>
                    <a:lnTo>
                      <a:pt x="145" y="0"/>
                    </a:lnTo>
                    <a:lnTo>
                      <a:pt x="126" y="2"/>
                    </a:lnTo>
                    <a:lnTo>
                      <a:pt x="105" y="4"/>
                    </a:lnTo>
                    <a:lnTo>
                      <a:pt x="81" y="9"/>
                    </a:lnTo>
                    <a:lnTo>
                      <a:pt x="66" y="18"/>
                    </a:lnTo>
                    <a:lnTo>
                      <a:pt x="51" y="33"/>
                    </a:lnTo>
                    <a:lnTo>
                      <a:pt x="35" y="43"/>
                    </a:lnTo>
                    <a:lnTo>
                      <a:pt x="24" y="54"/>
                    </a:lnTo>
                    <a:lnTo>
                      <a:pt x="9" y="69"/>
                    </a:lnTo>
                    <a:lnTo>
                      <a:pt x="0" y="99"/>
                    </a:lnTo>
                    <a:lnTo>
                      <a:pt x="3" y="122"/>
                    </a:lnTo>
                    <a:lnTo>
                      <a:pt x="14" y="155"/>
                    </a:lnTo>
                    <a:lnTo>
                      <a:pt x="35" y="185"/>
                    </a:lnTo>
                    <a:lnTo>
                      <a:pt x="81" y="255"/>
                    </a:lnTo>
                    <a:lnTo>
                      <a:pt x="64" y="180"/>
                    </a:lnTo>
                    <a:lnTo>
                      <a:pt x="53" y="154"/>
                    </a:lnTo>
                    <a:lnTo>
                      <a:pt x="48" y="132"/>
                    </a:lnTo>
                    <a:lnTo>
                      <a:pt x="44" y="107"/>
                    </a:lnTo>
                    <a:lnTo>
                      <a:pt x="51" y="81"/>
                    </a:lnTo>
                    <a:lnTo>
                      <a:pt x="57" y="60"/>
                    </a:lnTo>
                    <a:lnTo>
                      <a:pt x="69" y="34"/>
                    </a:lnTo>
                    <a:lnTo>
                      <a:pt x="88" y="22"/>
                    </a:lnTo>
                    <a:lnTo>
                      <a:pt x="112" y="18"/>
                    </a:lnTo>
                    <a:lnTo>
                      <a:pt x="174" y="16"/>
                    </a:lnTo>
                    <a:lnTo>
                      <a:pt x="213" y="24"/>
                    </a:lnTo>
                    <a:lnTo>
                      <a:pt x="256" y="43"/>
                    </a:lnTo>
                    <a:lnTo>
                      <a:pt x="252" y="39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64" name="Freeform 54"/>
              <p:cNvSpPr/>
              <p:nvPr/>
            </p:nvSpPr>
            <p:spPr bwMode="ltGray">
              <a:xfrm>
                <a:off x="1437" y="3598"/>
                <a:ext cx="267" cy="252"/>
              </a:xfrm>
              <a:custGeom>
                <a:cxnLst>
                  <a:cxn ang="0">
                    <a:pos x="77" y="251"/>
                  </a:cxn>
                  <a:cxn ang="0">
                    <a:pos x="59" y="207"/>
                  </a:cxn>
                  <a:cxn ang="0">
                    <a:pos x="51" y="190"/>
                  </a:cxn>
                  <a:cxn ang="0">
                    <a:pos x="32" y="166"/>
                  </a:cxn>
                  <a:cxn ang="0">
                    <a:pos x="12" y="145"/>
                  </a:cxn>
                  <a:cxn ang="0">
                    <a:pos x="2" y="132"/>
                  </a:cxn>
                  <a:cxn ang="0">
                    <a:pos x="0" y="119"/>
                  </a:cxn>
                  <a:cxn ang="0">
                    <a:pos x="4" y="100"/>
                  </a:cxn>
                  <a:cxn ang="0">
                    <a:pos x="8" y="82"/>
                  </a:cxn>
                  <a:cxn ang="0">
                    <a:pos x="37" y="34"/>
                  </a:cxn>
                  <a:cxn ang="0">
                    <a:pos x="51" y="23"/>
                  </a:cxn>
                  <a:cxn ang="0">
                    <a:pos x="75" y="11"/>
                  </a:cxn>
                  <a:cxn ang="0">
                    <a:pos x="96" y="2"/>
                  </a:cxn>
                  <a:cxn ang="0">
                    <a:pos x="123" y="0"/>
                  </a:cxn>
                  <a:cxn ang="0">
                    <a:pos x="145" y="4"/>
                  </a:cxn>
                  <a:cxn ang="0">
                    <a:pos x="173" y="11"/>
                  </a:cxn>
                  <a:cxn ang="0">
                    <a:pos x="199" y="26"/>
                  </a:cxn>
                  <a:cxn ang="0">
                    <a:pos x="208" y="36"/>
                  </a:cxn>
                  <a:cxn ang="0">
                    <a:pos x="225" y="50"/>
                  </a:cxn>
                  <a:cxn ang="0">
                    <a:pos x="239" y="64"/>
                  </a:cxn>
                  <a:cxn ang="0">
                    <a:pos x="263" y="130"/>
                  </a:cxn>
                  <a:cxn ang="0">
                    <a:pos x="266" y="142"/>
                  </a:cxn>
                  <a:cxn ang="0">
                    <a:pos x="261" y="164"/>
                  </a:cxn>
                  <a:cxn ang="0">
                    <a:pos x="246" y="226"/>
                  </a:cxn>
                  <a:cxn ang="0">
                    <a:pos x="247" y="165"/>
                  </a:cxn>
                  <a:cxn ang="0">
                    <a:pos x="239" y="139"/>
                  </a:cxn>
                  <a:cxn ang="0">
                    <a:pos x="233" y="123"/>
                  </a:cxn>
                  <a:cxn ang="0">
                    <a:pos x="223" y="100"/>
                  </a:cxn>
                  <a:cxn ang="0">
                    <a:pos x="212" y="79"/>
                  </a:cxn>
                  <a:cxn ang="0">
                    <a:pos x="196" y="58"/>
                  </a:cxn>
                  <a:cxn ang="0">
                    <a:pos x="177" y="38"/>
                  </a:cxn>
                  <a:cxn ang="0">
                    <a:pos x="161" y="21"/>
                  </a:cxn>
                  <a:cxn ang="0">
                    <a:pos x="145" y="11"/>
                  </a:cxn>
                  <a:cxn ang="0">
                    <a:pos x="126" y="7"/>
                  </a:cxn>
                  <a:cxn ang="0">
                    <a:pos x="107" y="11"/>
                  </a:cxn>
                  <a:cxn ang="0">
                    <a:pos x="94" y="19"/>
                  </a:cxn>
                  <a:cxn ang="0">
                    <a:pos x="85" y="36"/>
                  </a:cxn>
                  <a:cxn ang="0">
                    <a:pos x="85" y="48"/>
                  </a:cxn>
                  <a:cxn ang="0">
                    <a:pos x="80" y="72"/>
                  </a:cxn>
                  <a:cxn ang="0">
                    <a:pos x="72" y="85"/>
                  </a:cxn>
                  <a:cxn ang="0">
                    <a:pos x="53" y="108"/>
                  </a:cxn>
                  <a:cxn ang="0">
                    <a:pos x="51" y="119"/>
                  </a:cxn>
                  <a:cxn ang="0">
                    <a:pos x="48" y="131"/>
                  </a:cxn>
                  <a:cxn ang="0">
                    <a:pos x="48" y="147"/>
                  </a:cxn>
                  <a:cxn ang="0">
                    <a:pos x="80" y="203"/>
                  </a:cxn>
                  <a:cxn ang="0">
                    <a:pos x="77" y="251"/>
                  </a:cxn>
                </a:cxnLst>
                <a:rect l="0" t="0" r="r" b="b"/>
                <a:pathLst>
                  <a:path w="267" h="251">
                    <a:moveTo>
                      <a:pt x="77" y="251"/>
                    </a:moveTo>
                    <a:lnTo>
                      <a:pt x="59" y="207"/>
                    </a:lnTo>
                    <a:lnTo>
                      <a:pt x="51" y="190"/>
                    </a:lnTo>
                    <a:lnTo>
                      <a:pt x="32" y="166"/>
                    </a:lnTo>
                    <a:lnTo>
                      <a:pt x="12" y="145"/>
                    </a:lnTo>
                    <a:lnTo>
                      <a:pt x="2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8" y="82"/>
                    </a:lnTo>
                    <a:lnTo>
                      <a:pt x="37" y="34"/>
                    </a:lnTo>
                    <a:lnTo>
                      <a:pt x="51" y="23"/>
                    </a:lnTo>
                    <a:lnTo>
                      <a:pt x="75" y="11"/>
                    </a:lnTo>
                    <a:lnTo>
                      <a:pt x="96" y="2"/>
                    </a:lnTo>
                    <a:lnTo>
                      <a:pt x="123" y="0"/>
                    </a:lnTo>
                    <a:lnTo>
                      <a:pt x="145" y="4"/>
                    </a:lnTo>
                    <a:lnTo>
                      <a:pt x="173" y="11"/>
                    </a:lnTo>
                    <a:lnTo>
                      <a:pt x="199" y="26"/>
                    </a:lnTo>
                    <a:lnTo>
                      <a:pt x="208" y="36"/>
                    </a:lnTo>
                    <a:lnTo>
                      <a:pt x="225" y="50"/>
                    </a:lnTo>
                    <a:lnTo>
                      <a:pt x="239" y="64"/>
                    </a:lnTo>
                    <a:lnTo>
                      <a:pt x="263" y="130"/>
                    </a:lnTo>
                    <a:lnTo>
                      <a:pt x="266" y="142"/>
                    </a:lnTo>
                    <a:lnTo>
                      <a:pt x="261" y="164"/>
                    </a:lnTo>
                    <a:lnTo>
                      <a:pt x="246" y="226"/>
                    </a:lnTo>
                    <a:lnTo>
                      <a:pt x="247" y="165"/>
                    </a:lnTo>
                    <a:lnTo>
                      <a:pt x="239" y="139"/>
                    </a:lnTo>
                    <a:lnTo>
                      <a:pt x="233" y="123"/>
                    </a:lnTo>
                    <a:lnTo>
                      <a:pt x="223" y="100"/>
                    </a:lnTo>
                    <a:lnTo>
                      <a:pt x="212" y="79"/>
                    </a:lnTo>
                    <a:lnTo>
                      <a:pt x="196" y="58"/>
                    </a:lnTo>
                    <a:lnTo>
                      <a:pt x="177" y="38"/>
                    </a:lnTo>
                    <a:lnTo>
                      <a:pt x="161" y="21"/>
                    </a:lnTo>
                    <a:lnTo>
                      <a:pt x="145" y="11"/>
                    </a:lnTo>
                    <a:lnTo>
                      <a:pt x="126" y="7"/>
                    </a:lnTo>
                    <a:lnTo>
                      <a:pt x="107" y="11"/>
                    </a:lnTo>
                    <a:lnTo>
                      <a:pt x="94" y="19"/>
                    </a:lnTo>
                    <a:lnTo>
                      <a:pt x="85" y="36"/>
                    </a:lnTo>
                    <a:lnTo>
                      <a:pt x="85" y="48"/>
                    </a:lnTo>
                    <a:lnTo>
                      <a:pt x="80" y="72"/>
                    </a:lnTo>
                    <a:lnTo>
                      <a:pt x="72" y="85"/>
                    </a:lnTo>
                    <a:lnTo>
                      <a:pt x="53" y="108"/>
                    </a:lnTo>
                    <a:lnTo>
                      <a:pt x="51" y="119"/>
                    </a:lnTo>
                    <a:lnTo>
                      <a:pt x="48" y="131"/>
                    </a:lnTo>
                    <a:lnTo>
                      <a:pt x="48" y="147"/>
                    </a:lnTo>
                    <a:lnTo>
                      <a:pt x="80" y="203"/>
                    </a:lnTo>
                    <a:lnTo>
                      <a:pt x="77" y="251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65" name="Freeform 55"/>
              <p:cNvSpPr/>
              <p:nvPr/>
            </p:nvSpPr>
            <p:spPr bwMode="ltGray">
              <a:xfrm>
                <a:off x="1580" y="3347"/>
                <a:ext cx="352" cy="364"/>
              </a:xfrm>
              <a:custGeom>
                <a:cxnLst>
                  <a:cxn ang="0">
                    <a:pos x="330" y="8"/>
                  </a:cxn>
                  <a:cxn ang="0">
                    <a:pos x="328" y="0"/>
                  </a:cxn>
                  <a:cxn ang="0">
                    <a:pos x="302" y="3"/>
                  </a:cxn>
                  <a:cxn ang="0">
                    <a:pos x="289" y="12"/>
                  </a:cxn>
                  <a:cxn ang="0">
                    <a:pos x="9" y="79"/>
                  </a:cxn>
                  <a:cxn ang="0">
                    <a:pos x="258" y="32"/>
                  </a:cxn>
                  <a:cxn ang="0">
                    <a:pos x="261" y="40"/>
                  </a:cxn>
                  <a:cxn ang="0">
                    <a:pos x="139" y="97"/>
                  </a:cxn>
                  <a:cxn ang="0">
                    <a:pos x="290" y="53"/>
                  </a:cxn>
                  <a:cxn ang="0">
                    <a:pos x="270" y="71"/>
                  </a:cxn>
                  <a:cxn ang="0">
                    <a:pos x="223" y="102"/>
                  </a:cxn>
                  <a:cxn ang="0">
                    <a:pos x="76" y="185"/>
                  </a:cxn>
                  <a:cxn ang="0">
                    <a:pos x="82" y="178"/>
                  </a:cxn>
                  <a:cxn ang="0">
                    <a:pos x="177" y="127"/>
                  </a:cxn>
                  <a:cxn ang="0">
                    <a:pos x="253" y="87"/>
                  </a:cxn>
                  <a:cxn ang="0">
                    <a:pos x="289" y="68"/>
                  </a:cxn>
                  <a:cxn ang="0">
                    <a:pos x="294" y="75"/>
                  </a:cxn>
                  <a:cxn ang="0">
                    <a:pos x="253" y="100"/>
                  </a:cxn>
                  <a:cxn ang="0">
                    <a:pos x="195" y="135"/>
                  </a:cxn>
                  <a:cxn ang="0">
                    <a:pos x="270" y="87"/>
                  </a:cxn>
                  <a:cxn ang="0">
                    <a:pos x="294" y="75"/>
                  </a:cxn>
                  <a:cxn ang="0">
                    <a:pos x="298" y="89"/>
                  </a:cxn>
                  <a:cxn ang="0">
                    <a:pos x="270" y="112"/>
                  </a:cxn>
                  <a:cxn ang="0">
                    <a:pos x="195" y="144"/>
                  </a:cxn>
                  <a:cxn ang="0">
                    <a:pos x="129" y="173"/>
                  </a:cxn>
                  <a:cxn ang="0">
                    <a:pos x="205" y="143"/>
                  </a:cxn>
                  <a:cxn ang="0">
                    <a:pos x="282" y="109"/>
                  </a:cxn>
                  <a:cxn ang="0">
                    <a:pos x="279" y="121"/>
                  </a:cxn>
                  <a:cxn ang="0">
                    <a:pos x="282" y="141"/>
                  </a:cxn>
                  <a:cxn ang="0">
                    <a:pos x="270" y="151"/>
                  </a:cxn>
                  <a:cxn ang="0">
                    <a:pos x="207" y="179"/>
                  </a:cxn>
                  <a:cxn ang="0">
                    <a:pos x="88" y="226"/>
                  </a:cxn>
                  <a:cxn ang="0">
                    <a:pos x="105" y="216"/>
                  </a:cxn>
                  <a:cxn ang="0">
                    <a:pos x="253" y="159"/>
                  </a:cxn>
                  <a:cxn ang="0">
                    <a:pos x="300" y="136"/>
                  </a:cxn>
                  <a:cxn ang="0">
                    <a:pos x="181" y="208"/>
                  </a:cxn>
                  <a:cxn ang="0">
                    <a:pos x="298" y="157"/>
                  </a:cxn>
                  <a:cxn ang="0">
                    <a:pos x="294" y="178"/>
                  </a:cxn>
                  <a:cxn ang="0">
                    <a:pos x="236" y="226"/>
                  </a:cxn>
                  <a:cxn ang="0">
                    <a:pos x="135" y="261"/>
                  </a:cxn>
                  <a:cxn ang="0">
                    <a:pos x="41" y="292"/>
                  </a:cxn>
                  <a:cxn ang="0">
                    <a:pos x="183" y="249"/>
                  </a:cxn>
                  <a:cxn ang="0">
                    <a:pos x="240" y="223"/>
                  </a:cxn>
                  <a:cxn ang="0">
                    <a:pos x="294" y="185"/>
                  </a:cxn>
                  <a:cxn ang="0">
                    <a:pos x="289" y="203"/>
                  </a:cxn>
                  <a:cxn ang="0">
                    <a:pos x="285" y="219"/>
                  </a:cxn>
                  <a:cxn ang="0">
                    <a:pos x="289" y="235"/>
                  </a:cxn>
                  <a:cxn ang="0">
                    <a:pos x="236" y="267"/>
                  </a:cxn>
                  <a:cxn ang="0">
                    <a:pos x="138" y="296"/>
                  </a:cxn>
                  <a:cxn ang="0">
                    <a:pos x="145" y="293"/>
                  </a:cxn>
                  <a:cxn ang="0">
                    <a:pos x="264" y="255"/>
                  </a:cxn>
                  <a:cxn ang="0">
                    <a:pos x="259" y="265"/>
                  </a:cxn>
                  <a:cxn ang="0">
                    <a:pos x="266" y="270"/>
                  </a:cxn>
                  <a:cxn ang="0">
                    <a:pos x="270" y="279"/>
                  </a:cxn>
                  <a:cxn ang="0">
                    <a:pos x="212" y="308"/>
                  </a:cxn>
                  <a:cxn ang="0">
                    <a:pos x="146" y="314"/>
                  </a:cxn>
                  <a:cxn ang="0">
                    <a:pos x="264" y="289"/>
                  </a:cxn>
                  <a:cxn ang="0">
                    <a:pos x="259" y="303"/>
                  </a:cxn>
                  <a:cxn ang="0">
                    <a:pos x="267" y="312"/>
                  </a:cxn>
                  <a:cxn ang="0">
                    <a:pos x="129" y="363"/>
                  </a:cxn>
                  <a:cxn ang="0">
                    <a:pos x="260" y="324"/>
                  </a:cxn>
                  <a:cxn ang="0">
                    <a:pos x="286" y="309"/>
                  </a:cxn>
                  <a:cxn ang="0">
                    <a:pos x="305" y="297"/>
                  </a:cxn>
                </a:cxnLst>
                <a:rect l="0" t="0" r="r" b="b"/>
                <a:pathLst>
                  <a:path w="352" h="364">
                    <a:moveTo>
                      <a:pt x="325" y="28"/>
                    </a:moveTo>
                    <a:lnTo>
                      <a:pt x="330" y="8"/>
                    </a:lnTo>
                    <a:lnTo>
                      <a:pt x="351" y="7"/>
                    </a:lnTo>
                    <a:lnTo>
                      <a:pt x="328" y="0"/>
                    </a:lnTo>
                    <a:lnTo>
                      <a:pt x="318" y="0"/>
                    </a:lnTo>
                    <a:lnTo>
                      <a:pt x="302" y="3"/>
                    </a:lnTo>
                    <a:lnTo>
                      <a:pt x="302" y="8"/>
                    </a:lnTo>
                    <a:lnTo>
                      <a:pt x="289" y="12"/>
                    </a:lnTo>
                    <a:lnTo>
                      <a:pt x="170" y="64"/>
                    </a:lnTo>
                    <a:lnTo>
                      <a:pt x="9" y="79"/>
                    </a:lnTo>
                    <a:lnTo>
                      <a:pt x="168" y="64"/>
                    </a:lnTo>
                    <a:lnTo>
                      <a:pt x="258" y="32"/>
                    </a:lnTo>
                    <a:lnTo>
                      <a:pt x="289" y="27"/>
                    </a:lnTo>
                    <a:lnTo>
                      <a:pt x="261" y="40"/>
                    </a:lnTo>
                    <a:lnTo>
                      <a:pt x="289" y="42"/>
                    </a:lnTo>
                    <a:lnTo>
                      <a:pt x="139" y="97"/>
                    </a:lnTo>
                    <a:lnTo>
                      <a:pt x="240" y="63"/>
                    </a:lnTo>
                    <a:lnTo>
                      <a:pt x="290" y="53"/>
                    </a:lnTo>
                    <a:lnTo>
                      <a:pt x="289" y="60"/>
                    </a:lnTo>
                    <a:lnTo>
                      <a:pt x="270" y="71"/>
                    </a:lnTo>
                    <a:lnTo>
                      <a:pt x="258" y="81"/>
                    </a:lnTo>
                    <a:lnTo>
                      <a:pt x="223" y="102"/>
                    </a:lnTo>
                    <a:lnTo>
                      <a:pt x="159" y="141"/>
                    </a:lnTo>
                    <a:lnTo>
                      <a:pt x="76" y="185"/>
                    </a:lnTo>
                    <a:lnTo>
                      <a:pt x="11" y="216"/>
                    </a:lnTo>
                    <a:lnTo>
                      <a:pt x="82" y="178"/>
                    </a:lnTo>
                    <a:lnTo>
                      <a:pt x="123" y="156"/>
                    </a:lnTo>
                    <a:lnTo>
                      <a:pt x="177" y="127"/>
                    </a:lnTo>
                    <a:lnTo>
                      <a:pt x="206" y="109"/>
                    </a:lnTo>
                    <a:lnTo>
                      <a:pt x="253" y="87"/>
                    </a:lnTo>
                    <a:lnTo>
                      <a:pt x="270" y="78"/>
                    </a:lnTo>
                    <a:lnTo>
                      <a:pt x="289" y="68"/>
                    </a:lnTo>
                    <a:lnTo>
                      <a:pt x="278" y="69"/>
                    </a:lnTo>
                    <a:lnTo>
                      <a:pt x="294" y="75"/>
                    </a:lnTo>
                    <a:lnTo>
                      <a:pt x="277" y="81"/>
                    </a:lnTo>
                    <a:lnTo>
                      <a:pt x="253" y="100"/>
                    </a:lnTo>
                    <a:lnTo>
                      <a:pt x="225" y="120"/>
                    </a:lnTo>
                    <a:lnTo>
                      <a:pt x="195" y="135"/>
                    </a:lnTo>
                    <a:lnTo>
                      <a:pt x="247" y="102"/>
                    </a:lnTo>
                    <a:lnTo>
                      <a:pt x="270" y="87"/>
                    </a:lnTo>
                    <a:lnTo>
                      <a:pt x="289" y="75"/>
                    </a:lnTo>
                    <a:lnTo>
                      <a:pt x="294" y="75"/>
                    </a:lnTo>
                    <a:lnTo>
                      <a:pt x="282" y="92"/>
                    </a:lnTo>
                    <a:lnTo>
                      <a:pt x="298" y="89"/>
                    </a:lnTo>
                    <a:lnTo>
                      <a:pt x="289" y="100"/>
                    </a:lnTo>
                    <a:lnTo>
                      <a:pt x="270" y="112"/>
                    </a:lnTo>
                    <a:lnTo>
                      <a:pt x="236" y="131"/>
                    </a:lnTo>
                    <a:lnTo>
                      <a:pt x="195" y="144"/>
                    </a:lnTo>
                    <a:lnTo>
                      <a:pt x="159" y="159"/>
                    </a:lnTo>
                    <a:lnTo>
                      <a:pt x="129" y="173"/>
                    </a:lnTo>
                    <a:lnTo>
                      <a:pt x="146" y="166"/>
                    </a:lnTo>
                    <a:lnTo>
                      <a:pt x="205" y="143"/>
                    </a:lnTo>
                    <a:lnTo>
                      <a:pt x="270" y="116"/>
                    </a:lnTo>
                    <a:lnTo>
                      <a:pt x="282" y="109"/>
                    </a:lnTo>
                    <a:lnTo>
                      <a:pt x="294" y="100"/>
                    </a:lnTo>
                    <a:lnTo>
                      <a:pt x="279" y="121"/>
                    </a:lnTo>
                    <a:lnTo>
                      <a:pt x="305" y="112"/>
                    </a:lnTo>
                    <a:lnTo>
                      <a:pt x="282" y="141"/>
                    </a:lnTo>
                    <a:lnTo>
                      <a:pt x="277" y="147"/>
                    </a:lnTo>
                    <a:lnTo>
                      <a:pt x="270" y="151"/>
                    </a:lnTo>
                    <a:lnTo>
                      <a:pt x="240" y="166"/>
                    </a:lnTo>
                    <a:lnTo>
                      <a:pt x="207" y="179"/>
                    </a:lnTo>
                    <a:lnTo>
                      <a:pt x="145" y="204"/>
                    </a:lnTo>
                    <a:lnTo>
                      <a:pt x="88" y="226"/>
                    </a:lnTo>
                    <a:lnTo>
                      <a:pt x="0" y="257"/>
                    </a:lnTo>
                    <a:lnTo>
                      <a:pt x="105" y="216"/>
                    </a:lnTo>
                    <a:lnTo>
                      <a:pt x="212" y="175"/>
                    </a:lnTo>
                    <a:lnTo>
                      <a:pt x="253" y="159"/>
                    </a:lnTo>
                    <a:lnTo>
                      <a:pt x="278" y="142"/>
                    </a:lnTo>
                    <a:lnTo>
                      <a:pt x="300" y="136"/>
                    </a:lnTo>
                    <a:lnTo>
                      <a:pt x="303" y="136"/>
                    </a:lnTo>
                    <a:lnTo>
                      <a:pt x="181" y="208"/>
                    </a:lnTo>
                    <a:lnTo>
                      <a:pt x="276" y="158"/>
                    </a:lnTo>
                    <a:lnTo>
                      <a:pt x="298" y="157"/>
                    </a:lnTo>
                    <a:lnTo>
                      <a:pt x="271" y="184"/>
                    </a:lnTo>
                    <a:lnTo>
                      <a:pt x="294" y="178"/>
                    </a:lnTo>
                    <a:lnTo>
                      <a:pt x="259" y="206"/>
                    </a:lnTo>
                    <a:lnTo>
                      <a:pt x="236" y="226"/>
                    </a:lnTo>
                    <a:lnTo>
                      <a:pt x="195" y="241"/>
                    </a:lnTo>
                    <a:lnTo>
                      <a:pt x="135" y="261"/>
                    </a:lnTo>
                    <a:lnTo>
                      <a:pt x="82" y="279"/>
                    </a:lnTo>
                    <a:lnTo>
                      <a:pt x="41" y="292"/>
                    </a:lnTo>
                    <a:lnTo>
                      <a:pt x="11" y="298"/>
                    </a:lnTo>
                    <a:lnTo>
                      <a:pt x="183" y="249"/>
                    </a:lnTo>
                    <a:lnTo>
                      <a:pt x="222" y="234"/>
                    </a:lnTo>
                    <a:lnTo>
                      <a:pt x="240" y="223"/>
                    </a:lnTo>
                    <a:lnTo>
                      <a:pt x="268" y="204"/>
                    </a:lnTo>
                    <a:lnTo>
                      <a:pt x="294" y="185"/>
                    </a:lnTo>
                    <a:lnTo>
                      <a:pt x="267" y="211"/>
                    </a:lnTo>
                    <a:lnTo>
                      <a:pt x="289" y="203"/>
                    </a:lnTo>
                    <a:lnTo>
                      <a:pt x="266" y="224"/>
                    </a:lnTo>
                    <a:lnTo>
                      <a:pt x="285" y="219"/>
                    </a:lnTo>
                    <a:lnTo>
                      <a:pt x="262" y="244"/>
                    </a:lnTo>
                    <a:lnTo>
                      <a:pt x="289" y="235"/>
                    </a:lnTo>
                    <a:lnTo>
                      <a:pt x="264" y="249"/>
                    </a:lnTo>
                    <a:lnTo>
                      <a:pt x="236" y="267"/>
                    </a:lnTo>
                    <a:lnTo>
                      <a:pt x="212" y="272"/>
                    </a:lnTo>
                    <a:lnTo>
                      <a:pt x="138" y="296"/>
                    </a:lnTo>
                    <a:lnTo>
                      <a:pt x="71" y="308"/>
                    </a:lnTo>
                    <a:lnTo>
                      <a:pt x="145" y="293"/>
                    </a:lnTo>
                    <a:lnTo>
                      <a:pt x="206" y="273"/>
                    </a:lnTo>
                    <a:lnTo>
                      <a:pt x="264" y="255"/>
                    </a:lnTo>
                    <a:lnTo>
                      <a:pt x="282" y="245"/>
                    </a:lnTo>
                    <a:lnTo>
                      <a:pt x="259" y="265"/>
                    </a:lnTo>
                    <a:lnTo>
                      <a:pt x="277" y="261"/>
                    </a:lnTo>
                    <a:lnTo>
                      <a:pt x="266" y="270"/>
                    </a:lnTo>
                    <a:lnTo>
                      <a:pt x="260" y="283"/>
                    </a:lnTo>
                    <a:lnTo>
                      <a:pt x="270" y="279"/>
                    </a:lnTo>
                    <a:lnTo>
                      <a:pt x="256" y="291"/>
                    </a:lnTo>
                    <a:lnTo>
                      <a:pt x="212" y="308"/>
                    </a:lnTo>
                    <a:lnTo>
                      <a:pt x="183" y="310"/>
                    </a:lnTo>
                    <a:lnTo>
                      <a:pt x="146" y="314"/>
                    </a:lnTo>
                    <a:lnTo>
                      <a:pt x="217" y="306"/>
                    </a:lnTo>
                    <a:lnTo>
                      <a:pt x="264" y="289"/>
                    </a:lnTo>
                    <a:lnTo>
                      <a:pt x="277" y="277"/>
                    </a:lnTo>
                    <a:lnTo>
                      <a:pt x="259" y="303"/>
                    </a:lnTo>
                    <a:lnTo>
                      <a:pt x="278" y="297"/>
                    </a:lnTo>
                    <a:lnTo>
                      <a:pt x="267" y="312"/>
                    </a:lnTo>
                    <a:lnTo>
                      <a:pt x="247" y="332"/>
                    </a:lnTo>
                    <a:lnTo>
                      <a:pt x="129" y="363"/>
                    </a:lnTo>
                    <a:lnTo>
                      <a:pt x="248" y="334"/>
                    </a:lnTo>
                    <a:lnTo>
                      <a:pt x="260" y="324"/>
                    </a:lnTo>
                    <a:lnTo>
                      <a:pt x="267" y="318"/>
                    </a:lnTo>
                    <a:lnTo>
                      <a:pt x="286" y="309"/>
                    </a:lnTo>
                    <a:lnTo>
                      <a:pt x="300" y="324"/>
                    </a:lnTo>
                    <a:lnTo>
                      <a:pt x="305" y="297"/>
                    </a:lnTo>
                    <a:lnTo>
                      <a:pt x="325" y="28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66" name="Freeform 56"/>
              <p:cNvSpPr/>
              <p:nvPr/>
            </p:nvSpPr>
            <p:spPr bwMode="ltGray">
              <a:xfrm>
                <a:off x="1879" y="3347"/>
                <a:ext cx="339" cy="366"/>
              </a:xfrm>
              <a:custGeom>
                <a:cxnLst>
                  <a:cxn ang="0">
                    <a:pos x="2" y="301"/>
                  </a:cxn>
                  <a:cxn ang="0">
                    <a:pos x="13" y="289"/>
                  </a:cxn>
                  <a:cxn ang="0">
                    <a:pos x="97" y="365"/>
                  </a:cxn>
                  <a:cxn ang="0">
                    <a:pos x="30" y="290"/>
                  </a:cxn>
                  <a:cxn ang="0">
                    <a:pos x="37" y="283"/>
                  </a:cxn>
                  <a:cxn ang="0">
                    <a:pos x="119" y="336"/>
                  </a:cxn>
                  <a:cxn ang="0">
                    <a:pos x="34" y="279"/>
                  </a:cxn>
                  <a:cxn ang="0">
                    <a:pos x="45" y="268"/>
                  </a:cxn>
                  <a:cxn ang="0">
                    <a:pos x="55" y="254"/>
                  </a:cxn>
                  <a:cxn ang="0">
                    <a:pos x="50" y="244"/>
                  </a:cxn>
                  <a:cxn ang="0">
                    <a:pos x="61" y="240"/>
                  </a:cxn>
                  <a:cxn ang="0">
                    <a:pos x="55" y="238"/>
                  </a:cxn>
                  <a:cxn ang="0">
                    <a:pos x="55" y="226"/>
                  </a:cxn>
                  <a:cxn ang="0">
                    <a:pos x="61" y="216"/>
                  </a:cxn>
                  <a:cxn ang="0">
                    <a:pos x="161" y="280"/>
                  </a:cxn>
                  <a:cxn ang="0">
                    <a:pos x="55" y="214"/>
                  </a:cxn>
                  <a:cxn ang="0">
                    <a:pos x="66" y="214"/>
                  </a:cxn>
                  <a:cxn ang="0">
                    <a:pos x="66" y="194"/>
                  </a:cxn>
                  <a:cxn ang="0">
                    <a:pos x="192" y="238"/>
                  </a:cxn>
                  <a:cxn ang="0">
                    <a:pos x="93" y="207"/>
                  </a:cxn>
                  <a:cxn ang="0">
                    <a:pos x="58" y="181"/>
                  </a:cxn>
                  <a:cxn ang="0">
                    <a:pos x="61" y="171"/>
                  </a:cxn>
                  <a:cxn ang="0">
                    <a:pos x="83" y="180"/>
                  </a:cxn>
                  <a:cxn ang="0">
                    <a:pos x="84" y="169"/>
                  </a:cxn>
                  <a:cxn ang="0">
                    <a:pos x="176" y="189"/>
                  </a:cxn>
                  <a:cxn ang="0">
                    <a:pos x="143" y="178"/>
                  </a:cxn>
                  <a:cxn ang="0">
                    <a:pos x="70" y="153"/>
                  </a:cxn>
                  <a:cxn ang="0">
                    <a:pos x="66" y="137"/>
                  </a:cxn>
                  <a:cxn ang="0">
                    <a:pos x="73" y="127"/>
                  </a:cxn>
                  <a:cxn ang="0">
                    <a:pos x="98" y="134"/>
                  </a:cxn>
                  <a:cxn ang="0">
                    <a:pos x="93" y="117"/>
                  </a:cxn>
                  <a:cxn ang="0">
                    <a:pos x="84" y="106"/>
                  </a:cxn>
                  <a:cxn ang="0">
                    <a:pos x="91" y="98"/>
                  </a:cxn>
                  <a:cxn ang="0">
                    <a:pos x="188" y="129"/>
                  </a:cxn>
                  <a:cxn ang="0">
                    <a:pos x="302" y="153"/>
                  </a:cxn>
                  <a:cxn ang="0">
                    <a:pos x="143" y="115"/>
                  </a:cxn>
                  <a:cxn ang="0">
                    <a:pos x="91" y="98"/>
                  </a:cxn>
                  <a:cxn ang="0">
                    <a:pos x="97" y="90"/>
                  </a:cxn>
                  <a:cxn ang="0">
                    <a:pos x="87" y="70"/>
                  </a:cxn>
                  <a:cxn ang="0">
                    <a:pos x="91" y="55"/>
                  </a:cxn>
                  <a:cxn ang="0">
                    <a:pos x="143" y="73"/>
                  </a:cxn>
                  <a:cxn ang="0">
                    <a:pos x="132" y="68"/>
                  </a:cxn>
                  <a:cxn ang="0">
                    <a:pos x="97" y="55"/>
                  </a:cxn>
                  <a:cxn ang="0">
                    <a:pos x="91" y="49"/>
                  </a:cxn>
                  <a:cxn ang="0">
                    <a:pos x="73" y="39"/>
                  </a:cxn>
                  <a:cxn ang="0">
                    <a:pos x="176" y="56"/>
                  </a:cxn>
                  <a:cxn ang="0">
                    <a:pos x="73" y="27"/>
                  </a:cxn>
                  <a:cxn ang="0">
                    <a:pos x="196" y="27"/>
                  </a:cxn>
                  <a:cxn ang="0">
                    <a:pos x="250" y="23"/>
                  </a:cxn>
                  <a:cxn ang="0">
                    <a:pos x="91" y="27"/>
                  </a:cxn>
                  <a:cxn ang="0">
                    <a:pos x="66" y="11"/>
                  </a:cxn>
                  <a:cxn ang="0">
                    <a:pos x="31" y="4"/>
                  </a:cxn>
                  <a:cxn ang="0">
                    <a:pos x="0" y="317"/>
                  </a:cxn>
                </a:cxnLst>
                <a:rect l="0" t="0" r="r" b="b"/>
                <a:pathLst>
                  <a:path w="339" h="366">
                    <a:moveTo>
                      <a:pt x="0" y="317"/>
                    </a:moveTo>
                    <a:lnTo>
                      <a:pt x="2" y="301"/>
                    </a:lnTo>
                    <a:lnTo>
                      <a:pt x="20" y="310"/>
                    </a:lnTo>
                    <a:lnTo>
                      <a:pt x="13" y="289"/>
                    </a:lnTo>
                    <a:lnTo>
                      <a:pt x="31" y="292"/>
                    </a:lnTo>
                    <a:lnTo>
                      <a:pt x="97" y="365"/>
                    </a:lnTo>
                    <a:lnTo>
                      <a:pt x="37" y="301"/>
                    </a:lnTo>
                    <a:lnTo>
                      <a:pt x="30" y="290"/>
                    </a:lnTo>
                    <a:lnTo>
                      <a:pt x="25" y="280"/>
                    </a:lnTo>
                    <a:lnTo>
                      <a:pt x="37" y="283"/>
                    </a:lnTo>
                    <a:lnTo>
                      <a:pt x="75" y="303"/>
                    </a:lnTo>
                    <a:lnTo>
                      <a:pt x="119" y="336"/>
                    </a:lnTo>
                    <a:lnTo>
                      <a:pt x="55" y="292"/>
                    </a:lnTo>
                    <a:lnTo>
                      <a:pt x="34" y="279"/>
                    </a:lnTo>
                    <a:lnTo>
                      <a:pt x="31" y="262"/>
                    </a:lnTo>
                    <a:lnTo>
                      <a:pt x="45" y="268"/>
                    </a:lnTo>
                    <a:lnTo>
                      <a:pt x="43" y="248"/>
                    </a:lnTo>
                    <a:lnTo>
                      <a:pt x="55" y="254"/>
                    </a:lnTo>
                    <a:lnTo>
                      <a:pt x="114" y="320"/>
                    </a:lnTo>
                    <a:lnTo>
                      <a:pt x="50" y="244"/>
                    </a:lnTo>
                    <a:lnTo>
                      <a:pt x="43" y="232"/>
                    </a:lnTo>
                    <a:lnTo>
                      <a:pt x="61" y="240"/>
                    </a:lnTo>
                    <a:lnTo>
                      <a:pt x="108" y="277"/>
                    </a:lnTo>
                    <a:lnTo>
                      <a:pt x="55" y="238"/>
                    </a:lnTo>
                    <a:lnTo>
                      <a:pt x="37" y="219"/>
                    </a:lnTo>
                    <a:lnTo>
                      <a:pt x="55" y="226"/>
                    </a:lnTo>
                    <a:lnTo>
                      <a:pt x="43" y="214"/>
                    </a:lnTo>
                    <a:lnTo>
                      <a:pt x="61" y="216"/>
                    </a:lnTo>
                    <a:lnTo>
                      <a:pt x="77" y="238"/>
                    </a:lnTo>
                    <a:lnTo>
                      <a:pt x="161" y="280"/>
                    </a:lnTo>
                    <a:lnTo>
                      <a:pt x="73" y="232"/>
                    </a:lnTo>
                    <a:lnTo>
                      <a:pt x="55" y="214"/>
                    </a:lnTo>
                    <a:lnTo>
                      <a:pt x="50" y="204"/>
                    </a:lnTo>
                    <a:lnTo>
                      <a:pt x="66" y="214"/>
                    </a:lnTo>
                    <a:lnTo>
                      <a:pt x="55" y="191"/>
                    </a:lnTo>
                    <a:lnTo>
                      <a:pt x="66" y="194"/>
                    </a:lnTo>
                    <a:lnTo>
                      <a:pt x="76" y="205"/>
                    </a:lnTo>
                    <a:lnTo>
                      <a:pt x="192" y="238"/>
                    </a:lnTo>
                    <a:lnTo>
                      <a:pt x="130" y="219"/>
                    </a:lnTo>
                    <a:lnTo>
                      <a:pt x="93" y="207"/>
                    </a:lnTo>
                    <a:lnTo>
                      <a:pt x="83" y="204"/>
                    </a:lnTo>
                    <a:lnTo>
                      <a:pt x="58" y="181"/>
                    </a:lnTo>
                    <a:lnTo>
                      <a:pt x="66" y="185"/>
                    </a:lnTo>
                    <a:lnTo>
                      <a:pt x="61" y="171"/>
                    </a:lnTo>
                    <a:lnTo>
                      <a:pt x="58" y="174"/>
                    </a:lnTo>
                    <a:lnTo>
                      <a:pt x="83" y="180"/>
                    </a:lnTo>
                    <a:lnTo>
                      <a:pt x="66" y="165"/>
                    </a:lnTo>
                    <a:lnTo>
                      <a:pt x="84" y="169"/>
                    </a:lnTo>
                    <a:lnTo>
                      <a:pt x="129" y="175"/>
                    </a:lnTo>
                    <a:lnTo>
                      <a:pt x="176" y="189"/>
                    </a:lnTo>
                    <a:lnTo>
                      <a:pt x="296" y="235"/>
                    </a:lnTo>
                    <a:lnTo>
                      <a:pt x="143" y="178"/>
                    </a:lnTo>
                    <a:lnTo>
                      <a:pt x="85" y="165"/>
                    </a:lnTo>
                    <a:lnTo>
                      <a:pt x="70" y="153"/>
                    </a:lnTo>
                    <a:lnTo>
                      <a:pt x="92" y="159"/>
                    </a:lnTo>
                    <a:lnTo>
                      <a:pt x="66" y="137"/>
                    </a:lnTo>
                    <a:lnTo>
                      <a:pt x="84" y="138"/>
                    </a:lnTo>
                    <a:lnTo>
                      <a:pt x="73" y="127"/>
                    </a:lnTo>
                    <a:lnTo>
                      <a:pt x="75" y="124"/>
                    </a:lnTo>
                    <a:lnTo>
                      <a:pt x="98" y="134"/>
                    </a:lnTo>
                    <a:lnTo>
                      <a:pt x="75" y="117"/>
                    </a:lnTo>
                    <a:lnTo>
                      <a:pt x="93" y="117"/>
                    </a:lnTo>
                    <a:lnTo>
                      <a:pt x="73" y="106"/>
                    </a:lnTo>
                    <a:lnTo>
                      <a:pt x="84" y="106"/>
                    </a:lnTo>
                    <a:lnTo>
                      <a:pt x="73" y="98"/>
                    </a:lnTo>
                    <a:lnTo>
                      <a:pt x="91" y="98"/>
                    </a:lnTo>
                    <a:lnTo>
                      <a:pt x="127" y="113"/>
                    </a:lnTo>
                    <a:lnTo>
                      <a:pt x="188" y="129"/>
                    </a:lnTo>
                    <a:lnTo>
                      <a:pt x="248" y="143"/>
                    </a:lnTo>
                    <a:lnTo>
                      <a:pt x="302" y="153"/>
                    </a:lnTo>
                    <a:lnTo>
                      <a:pt x="173" y="124"/>
                    </a:lnTo>
                    <a:lnTo>
                      <a:pt x="143" y="115"/>
                    </a:lnTo>
                    <a:lnTo>
                      <a:pt x="98" y="103"/>
                    </a:lnTo>
                    <a:lnTo>
                      <a:pt x="91" y="98"/>
                    </a:lnTo>
                    <a:lnTo>
                      <a:pt x="78" y="86"/>
                    </a:lnTo>
                    <a:lnTo>
                      <a:pt x="97" y="90"/>
                    </a:lnTo>
                    <a:lnTo>
                      <a:pt x="76" y="70"/>
                    </a:lnTo>
                    <a:lnTo>
                      <a:pt x="87" y="70"/>
                    </a:lnTo>
                    <a:lnTo>
                      <a:pt x="73" y="55"/>
                    </a:lnTo>
                    <a:lnTo>
                      <a:pt x="91" y="55"/>
                    </a:lnTo>
                    <a:lnTo>
                      <a:pt x="102" y="63"/>
                    </a:lnTo>
                    <a:lnTo>
                      <a:pt x="143" y="73"/>
                    </a:lnTo>
                    <a:lnTo>
                      <a:pt x="261" y="96"/>
                    </a:lnTo>
                    <a:lnTo>
                      <a:pt x="132" y="68"/>
                    </a:lnTo>
                    <a:lnTo>
                      <a:pt x="102" y="61"/>
                    </a:lnTo>
                    <a:lnTo>
                      <a:pt x="97" y="55"/>
                    </a:lnTo>
                    <a:lnTo>
                      <a:pt x="78" y="45"/>
                    </a:lnTo>
                    <a:lnTo>
                      <a:pt x="91" y="49"/>
                    </a:lnTo>
                    <a:lnTo>
                      <a:pt x="61" y="35"/>
                    </a:lnTo>
                    <a:lnTo>
                      <a:pt x="73" y="39"/>
                    </a:lnTo>
                    <a:lnTo>
                      <a:pt x="100" y="39"/>
                    </a:lnTo>
                    <a:lnTo>
                      <a:pt x="176" y="56"/>
                    </a:lnTo>
                    <a:lnTo>
                      <a:pt x="97" y="39"/>
                    </a:lnTo>
                    <a:lnTo>
                      <a:pt x="73" y="27"/>
                    </a:lnTo>
                    <a:lnTo>
                      <a:pt x="97" y="27"/>
                    </a:lnTo>
                    <a:lnTo>
                      <a:pt x="196" y="27"/>
                    </a:lnTo>
                    <a:lnTo>
                      <a:pt x="338" y="14"/>
                    </a:lnTo>
                    <a:lnTo>
                      <a:pt x="250" y="23"/>
                    </a:lnTo>
                    <a:lnTo>
                      <a:pt x="126" y="29"/>
                    </a:lnTo>
                    <a:lnTo>
                      <a:pt x="91" y="27"/>
                    </a:lnTo>
                    <a:lnTo>
                      <a:pt x="78" y="21"/>
                    </a:lnTo>
                    <a:lnTo>
                      <a:pt x="66" y="11"/>
                    </a:lnTo>
                    <a:lnTo>
                      <a:pt x="39" y="0"/>
                    </a:lnTo>
                    <a:lnTo>
                      <a:pt x="31" y="4"/>
                    </a:lnTo>
                    <a:lnTo>
                      <a:pt x="26" y="1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67" name="Freeform 57"/>
              <p:cNvSpPr/>
              <p:nvPr/>
            </p:nvSpPr>
            <p:spPr bwMode="ltGray">
              <a:xfrm>
                <a:off x="1883" y="3715"/>
                <a:ext cx="91" cy="277"/>
              </a:xfrm>
              <a:custGeom>
                <a:cxnLst>
                  <a:cxn ang="0">
                    <a:pos x="18" y="0"/>
                  </a:cxn>
                  <a:cxn ang="0">
                    <a:pos x="35" y="21"/>
                  </a:cxn>
                  <a:cxn ang="0">
                    <a:pos x="54" y="54"/>
                  </a:cxn>
                  <a:cxn ang="0">
                    <a:pos x="72" y="100"/>
                  </a:cxn>
                  <a:cxn ang="0">
                    <a:pos x="90" y="159"/>
                  </a:cxn>
                  <a:cxn ang="0">
                    <a:pos x="90" y="221"/>
                  </a:cxn>
                  <a:cxn ang="0">
                    <a:pos x="80" y="276"/>
                  </a:cxn>
                  <a:cxn ang="0">
                    <a:pos x="72" y="276"/>
                  </a:cxn>
                  <a:cxn ang="0">
                    <a:pos x="80" y="221"/>
                  </a:cxn>
                  <a:cxn ang="0">
                    <a:pos x="80" y="175"/>
                  </a:cxn>
                  <a:cxn ang="0">
                    <a:pos x="62" y="125"/>
                  </a:cxn>
                  <a:cxn ang="0">
                    <a:pos x="35" y="75"/>
                  </a:cxn>
                  <a:cxn ang="0">
                    <a:pos x="0" y="12"/>
                  </a:cxn>
                  <a:cxn ang="0">
                    <a:pos x="18" y="0"/>
                  </a:cxn>
                </a:cxnLst>
                <a:rect l="0" t="0" r="r" b="b"/>
                <a:pathLst>
                  <a:path w="91" h="277">
                    <a:moveTo>
                      <a:pt x="18" y="0"/>
                    </a:moveTo>
                    <a:lnTo>
                      <a:pt x="35" y="21"/>
                    </a:lnTo>
                    <a:lnTo>
                      <a:pt x="54" y="54"/>
                    </a:lnTo>
                    <a:lnTo>
                      <a:pt x="72" y="100"/>
                    </a:lnTo>
                    <a:lnTo>
                      <a:pt x="90" y="159"/>
                    </a:lnTo>
                    <a:lnTo>
                      <a:pt x="90" y="221"/>
                    </a:lnTo>
                    <a:lnTo>
                      <a:pt x="80" y="276"/>
                    </a:lnTo>
                    <a:lnTo>
                      <a:pt x="72" y="276"/>
                    </a:lnTo>
                    <a:lnTo>
                      <a:pt x="80" y="221"/>
                    </a:lnTo>
                    <a:lnTo>
                      <a:pt x="80" y="175"/>
                    </a:lnTo>
                    <a:lnTo>
                      <a:pt x="62" y="125"/>
                    </a:lnTo>
                    <a:lnTo>
                      <a:pt x="35" y="75"/>
                    </a:lnTo>
                    <a:lnTo>
                      <a:pt x="0" y="12"/>
                    </a:lnTo>
                    <a:lnTo>
                      <a:pt x="18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68" name="Freeform 58"/>
              <p:cNvSpPr/>
              <p:nvPr/>
            </p:nvSpPr>
            <p:spPr bwMode="ltGray">
              <a:xfrm>
                <a:off x="383" y="3434"/>
                <a:ext cx="244" cy="521"/>
              </a:xfrm>
              <a:custGeom>
                <a:cxnLst>
                  <a:cxn ang="0">
                    <a:pos x="239" y="80"/>
                  </a:cxn>
                  <a:cxn ang="0">
                    <a:pos x="222" y="47"/>
                  </a:cxn>
                  <a:cxn ang="0">
                    <a:pos x="214" y="33"/>
                  </a:cxn>
                  <a:cxn ang="0">
                    <a:pos x="197" y="22"/>
                  </a:cxn>
                  <a:cxn ang="0">
                    <a:pos x="179" y="12"/>
                  </a:cxn>
                  <a:cxn ang="0">
                    <a:pos x="157" y="2"/>
                  </a:cxn>
                  <a:cxn ang="0">
                    <a:pos x="137" y="0"/>
                  </a:cxn>
                  <a:cxn ang="0">
                    <a:pos x="120" y="4"/>
                  </a:cxn>
                  <a:cxn ang="0">
                    <a:pos x="99" y="9"/>
                  </a:cxn>
                  <a:cxn ang="0">
                    <a:pos x="76" y="19"/>
                  </a:cxn>
                  <a:cxn ang="0">
                    <a:pos x="63" y="39"/>
                  </a:cxn>
                  <a:cxn ang="0">
                    <a:pos x="48" y="66"/>
                  </a:cxn>
                  <a:cxn ang="0">
                    <a:pos x="34" y="87"/>
                  </a:cxn>
                  <a:cxn ang="0">
                    <a:pos x="22" y="110"/>
                  </a:cxn>
                  <a:cxn ang="0">
                    <a:pos x="9" y="139"/>
                  </a:cxn>
                  <a:cxn ang="0">
                    <a:pos x="0" y="203"/>
                  </a:cxn>
                  <a:cxn ang="0">
                    <a:pos x="3" y="250"/>
                  </a:cxn>
                  <a:cxn ang="0">
                    <a:pos x="14" y="319"/>
                  </a:cxn>
                  <a:cxn ang="0">
                    <a:pos x="34" y="378"/>
                  </a:cxn>
                  <a:cxn ang="0">
                    <a:pos x="76" y="520"/>
                  </a:cxn>
                  <a:cxn ang="0">
                    <a:pos x="60" y="368"/>
                  </a:cxn>
                  <a:cxn ang="0">
                    <a:pos x="51" y="315"/>
                  </a:cxn>
                  <a:cxn ang="0">
                    <a:pos x="45" y="269"/>
                  </a:cxn>
                  <a:cxn ang="0">
                    <a:pos x="42" y="220"/>
                  </a:cxn>
                  <a:cxn ang="0">
                    <a:pos x="48" y="165"/>
                  </a:cxn>
                  <a:cxn ang="0">
                    <a:pos x="55" y="123"/>
                  </a:cxn>
                  <a:cxn ang="0">
                    <a:pos x="65" y="71"/>
                  </a:cxn>
                  <a:cxn ang="0">
                    <a:pos x="83" y="47"/>
                  </a:cxn>
                  <a:cxn ang="0">
                    <a:pos x="105" y="37"/>
                  </a:cxn>
                  <a:cxn ang="0">
                    <a:pos x="166" y="32"/>
                  </a:cxn>
                  <a:cxn ang="0">
                    <a:pos x="202" y="49"/>
                  </a:cxn>
                  <a:cxn ang="0">
                    <a:pos x="243" y="87"/>
                  </a:cxn>
                  <a:cxn ang="0">
                    <a:pos x="239" y="80"/>
                  </a:cxn>
                </a:cxnLst>
                <a:rect l="0" t="0" r="r" b="b"/>
                <a:pathLst>
                  <a:path w="244" h="521">
                    <a:moveTo>
                      <a:pt x="239" y="80"/>
                    </a:moveTo>
                    <a:lnTo>
                      <a:pt x="222" y="47"/>
                    </a:lnTo>
                    <a:lnTo>
                      <a:pt x="214" y="33"/>
                    </a:lnTo>
                    <a:lnTo>
                      <a:pt x="197" y="22"/>
                    </a:lnTo>
                    <a:lnTo>
                      <a:pt x="179" y="12"/>
                    </a:lnTo>
                    <a:lnTo>
                      <a:pt x="157" y="2"/>
                    </a:lnTo>
                    <a:lnTo>
                      <a:pt x="137" y="0"/>
                    </a:lnTo>
                    <a:lnTo>
                      <a:pt x="120" y="4"/>
                    </a:lnTo>
                    <a:lnTo>
                      <a:pt x="99" y="9"/>
                    </a:lnTo>
                    <a:lnTo>
                      <a:pt x="76" y="19"/>
                    </a:lnTo>
                    <a:lnTo>
                      <a:pt x="63" y="39"/>
                    </a:lnTo>
                    <a:lnTo>
                      <a:pt x="48" y="66"/>
                    </a:lnTo>
                    <a:lnTo>
                      <a:pt x="34" y="87"/>
                    </a:lnTo>
                    <a:lnTo>
                      <a:pt x="22" y="110"/>
                    </a:lnTo>
                    <a:lnTo>
                      <a:pt x="9" y="139"/>
                    </a:lnTo>
                    <a:lnTo>
                      <a:pt x="0" y="203"/>
                    </a:lnTo>
                    <a:lnTo>
                      <a:pt x="3" y="250"/>
                    </a:lnTo>
                    <a:lnTo>
                      <a:pt x="14" y="319"/>
                    </a:lnTo>
                    <a:lnTo>
                      <a:pt x="34" y="378"/>
                    </a:lnTo>
                    <a:lnTo>
                      <a:pt x="76" y="520"/>
                    </a:lnTo>
                    <a:lnTo>
                      <a:pt x="60" y="368"/>
                    </a:lnTo>
                    <a:lnTo>
                      <a:pt x="51" y="315"/>
                    </a:lnTo>
                    <a:lnTo>
                      <a:pt x="45" y="269"/>
                    </a:lnTo>
                    <a:lnTo>
                      <a:pt x="42" y="220"/>
                    </a:lnTo>
                    <a:lnTo>
                      <a:pt x="48" y="165"/>
                    </a:lnTo>
                    <a:lnTo>
                      <a:pt x="55" y="123"/>
                    </a:lnTo>
                    <a:lnTo>
                      <a:pt x="65" y="71"/>
                    </a:lnTo>
                    <a:lnTo>
                      <a:pt x="83" y="47"/>
                    </a:lnTo>
                    <a:lnTo>
                      <a:pt x="105" y="37"/>
                    </a:lnTo>
                    <a:lnTo>
                      <a:pt x="166" y="32"/>
                    </a:lnTo>
                    <a:lnTo>
                      <a:pt x="202" y="49"/>
                    </a:lnTo>
                    <a:lnTo>
                      <a:pt x="243" y="87"/>
                    </a:lnTo>
                    <a:lnTo>
                      <a:pt x="239" y="8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69" name="Freeform 59"/>
              <p:cNvSpPr/>
              <p:nvPr/>
            </p:nvSpPr>
            <p:spPr bwMode="ltGray">
              <a:xfrm>
                <a:off x="558" y="3063"/>
                <a:ext cx="250" cy="509"/>
              </a:xfrm>
              <a:custGeom>
                <a:cxnLst>
                  <a:cxn ang="0">
                    <a:pos x="73" y="508"/>
                  </a:cxn>
                  <a:cxn ang="0">
                    <a:pos x="55" y="420"/>
                  </a:cxn>
                  <a:cxn ang="0">
                    <a:pos x="48" y="383"/>
                  </a:cxn>
                  <a:cxn ang="0">
                    <a:pos x="29" y="337"/>
                  </a:cxn>
                  <a:cxn ang="0">
                    <a:pos x="12" y="294"/>
                  </a:cxn>
                  <a:cxn ang="0">
                    <a:pos x="2" y="268"/>
                  </a:cxn>
                  <a:cxn ang="0">
                    <a:pos x="0" y="242"/>
                  </a:cxn>
                  <a:cxn ang="0">
                    <a:pos x="4" y="203"/>
                  </a:cxn>
                  <a:cxn ang="0">
                    <a:pos x="8" y="165"/>
                  </a:cxn>
                  <a:cxn ang="0">
                    <a:pos x="34" y="70"/>
                  </a:cxn>
                  <a:cxn ang="0">
                    <a:pos x="48" y="46"/>
                  </a:cxn>
                  <a:cxn ang="0">
                    <a:pos x="71" y="21"/>
                  </a:cxn>
                  <a:cxn ang="0">
                    <a:pos x="90" y="6"/>
                  </a:cxn>
                  <a:cxn ang="0">
                    <a:pos x="115" y="0"/>
                  </a:cxn>
                  <a:cxn ang="0">
                    <a:pos x="135" y="11"/>
                  </a:cxn>
                  <a:cxn ang="0">
                    <a:pos x="161" y="21"/>
                  </a:cxn>
                  <a:cxn ang="0">
                    <a:pos x="187" y="51"/>
                  </a:cxn>
                  <a:cxn ang="0">
                    <a:pos x="196" y="72"/>
                  </a:cxn>
                  <a:cxn ang="0">
                    <a:pos x="212" y="103"/>
                  </a:cxn>
                  <a:cxn ang="0">
                    <a:pos x="224" y="129"/>
                  </a:cxn>
                  <a:cxn ang="0">
                    <a:pos x="246" y="263"/>
                  </a:cxn>
                  <a:cxn ang="0">
                    <a:pos x="249" y="287"/>
                  </a:cxn>
                  <a:cxn ang="0">
                    <a:pos x="244" y="332"/>
                  </a:cxn>
                  <a:cxn ang="0">
                    <a:pos x="230" y="456"/>
                  </a:cxn>
                  <a:cxn ang="0">
                    <a:pos x="231" y="334"/>
                  </a:cxn>
                  <a:cxn ang="0">
                    <a:pos x="224" y="280"/>
                  </a:cxn>
                  <a:cxn ang="0">
                    <a:pos x="219" y="248"/>
                  </a:cxn>
                  <a:cxn ang="0">
                    <a:pos x="208" y="203"/>
                  </a:cxn>
                  <a:cxn ang="0">
                    <a:pos x="198" y="159"/>
                  </a:cxn>
                  <a:cxn ang="0">
                    <a:pos x="183" y="117"/>
                  </a:cxn>
                  <a:cxn ang="0">
                    <a:pos x="166" y="77"/>
                  </a:cxn>
                  <a:cxn ang="0">
                    <a:pos x="151" y="42"/>
                  </a:cxn>
                  <a:cxn ang="0">
                    <a:pos x="135" y="21"/>
                  </a:cxn>
                  <a:cxn ang="0">
                    <a:pos x="118" y="13"/>
                  </a:cxn>
                  <a:cxn ang="0">
                    <a:pos x="100" y="21"/>
                  </a:cxn>
                  <a:cxn ang="0">
                    <a:pos x="88" y="40"/>
                  </a:cxn>
                  <a:cxn ang="0">
                    <a:pos x="80" y="72"/>
                  </a:cxn>
                  <a:cxn ang="0">
                    <a:pos x="80" y="97"/>
                  </a:cxn>
                  <a:cxn ang="0">
                    <a:pos x="74" y="144"/>
                  </a:cxn>
                  <a:cxn ang="0">
                    <a:pos x="67" y="173"/>
                  </a:cxn>
                  <a:cxn ang="0">
                    <a:pos x="50" y="218"/>
                  </a:cxn>
                  <a:cxn ang="0">
                    <a:pos x="48" y="242"/>
                  </a:cxn>
                  <a:cxn ang="0">
                    <a:pos x="44" y="265"/>
                  </a:cxn>
                  <a:cxn ang="0">
                    <a:pos x="44" y="299"/>
                  </a:cxn>
                  <a:cxn ang="0">
                    <a:pos x="74" y="412"/>
                  </a:cxn>
                  <a:cxn ang="0">
                    <a:pos x="73" y="508"/>
                  </a:cxn>
                </a:cxnLst>
                <a:rect l="0" t="0" r="r" b="b"/>
                <a:pathLst>
                  <a:path w="250" h="509">
                    <a:moveTo>
                      <a:pt x="73" y="508"/>
                    </a:moveTo>
                    <a:lnTo>
                      <a:pt x="55" y="420"/>
                    </a:lnTo>
                    <a:lnTo>
                      <a:pt x="48" y="383"/>
                    </a:lnTo>
                    <a:lnTo>
                      <a:pt x="29" y="337"/>
                    </a:lnTo>
                    <a:lnTo>
                      <a:pt x="12" y="294"/>
                    </a:lnTo>
                    <a:lnTo>
                      <a:pt x="2" y="268"/>
                    </a:lnTo>
                    <a:lnTo>
                      <a:pt x="0" y="242"/>
                    </a:lnTo>
                    <a:lnTo>
                      <a:pt x="4" y="203"/>
                    </a:lnTo>
                    <a:lnTo>
                      <a:pt x="8" y="165"/>
                    </a:lnTo>
                    <a:lnTo>
                      <a:pt x="34" y="70"/>
                    </a:lnTo>
                    <a:lnTo>
                      <a:pt x="48" y="46"/>
                    </a:lnTo>
                    <a:lnTo>
                      <a:pt x="71" y="21"/>
                    </a:lnTo>
                    <a:lnTo>
                      <a:pt x="90" y="6"/>
                    </a:lnTo>
                    <a:lnTo>
                      <a:pt x="115" y="0"/>
                    </a:lnTo>
                    <a:lnTo>
                      <a:pt x="135" y="11"/>
                    </a:lnTo>
                    <a:lnTo>
                      <a:pt x="161" y="21"/>
                    </a:lnTo>
                    <a:lnTo>
                      <a:pt x="187" y="51"/>
                    </a:lnTo>
                    <a:lnTo>
                      <a:pt x="196" y="72"/>
                    </a:lnTo>
                    <a:lnTo>
                      <a:pt x="212" y="103"/>
                    </a:lnTo>
                    <a:lnTo>
                      <a:pt x="224" y="129"/>
                    </a:lnTo>
                    <a:lnTo>
                      <a:pt x="246" y="263"/>
                    </a:lnTo>
                    <a:lnTo>
                      <a:pt x="249" y="287"/>
                    </a:lnTo>
                    <a:lnTo>
                      <a:pt x="244" y="332"/>
                    </a:lnTo>
                    <a:lnTo>
                      <a:pt x="230" y="456"/>
                    </a:lnTo>
                    <a:lnTo>
                      <a:pt x="231" y="334"/>
                    </a:lnTo>
                    <a:lnTo>
                      <a:pt x="224" y="280"/>
                    </a:lnTo>
                    <a:lnTo>
                      <a:pt x="219" y="248"/>
                    </a:lnTo>
                    <a:lnTo>
                      <a:pt x="208" y="203"/>
                    </a:lnTo>
                    <a:lnTo>
                      <a:pt x="198" y="159"/>
                    </a:lnTo>
                    <a:lnTo>
                      <a:pt x="183" y="117"/>
                    </a:lnTo>
                    <a:lnTo>
                      <a:pt x="166" y="77"/>
                    </a:lnTo>
                    <a:lnTo>
                      <a:pt x="151" y="42"/>
                    </a:lnTo>
                    <a:lnTo>
                      <a:pt x="135" y="21"/>
                    </a:lnTo>
                    <a:lnTo>
                      <a:pt x="118" y="13"/>
                    </a:lnTo>
                    <a:lnTo>
                      <a:pt x="100" y="21"/>
                    </a:lnTo>
                    <a:lnTo>
                      <a:pt x="88" y="40"/>
                    </a:lnTo>
                    <a:lnTo>
                      <a:pt x="80" y="72"/>
                    </a:lnTo>
                    <a:lnTo>
                      <a:pt x="80" y="97"/>
                    </a:lnTo>
                    <a:lnTo>
                      <a:pt x="74" y="144"/>
                    </a:lnTo>
                    <a:lnTo>
                      <a:pt x="67" y="173"/>
                    </a:lnTo>
                    <a:lnTo>
                      <a:pt x="50" y="218"/>
                    </a:lnTo>
                    <a:lnTo>
                      <a:pt x="48" y="242"/>
                    </a:lnTo>
                    <a:lnTo>
                      <a:pt x="44" y="265"/>
                    </a:lnTo>
                    <a:lnTo>
                      <a:pt x="44" y="299"/>
                    </a:lnTo>
                    <a:lnTo>
                      <a:pt x="74" y="412"/>
                    </a:lnTo>
                    <a:lnTo>
                      <a:pt x="73" y="508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grpSp>
            <p:nvGrpSpPr>
              <p:cNvPr id="70" name="Group 62"/>
              <p:cNvGrpSpPr/>
              <p:nvPr/>
            </p:nvGrpSpPr>
            <p:grpSpPr>
              <a:xfrm>
                <a:off x="697" y="2551"/>
                <a:ext cx="602" cy="744"/>
                <a:chOff x="697" y="2551"/>
                <a:chExt cx="602" cy="744"/>
              </a:xfrm>
            </p:grpSpPr>
            <p:sp>
              <p:nvSpPr>
                <p:cNvPr id="76" name="Freeform 60"/>
                <p:cNvSpPr/>
                <p:nvPr/>
              </p:nvSpPr>
              <p:spPr bwMode="ltGray">
                <a:xfrm>
                  <a:off x="697" y="2551"/>
                  <a:ext cx="331" cy="740"/>
                </a:xfrm>
                <a:custGeom>
                  <a:cxnLst>
                    <a:cxn ang="0">
                      <a:pos x="310" y="17"/>
                    </a:cxn>
                    <a:cxn ang="0">
                      <a:pos x="308" y="0"/>
                    </a:cxn>
                    <a:cxn ang="0">
                      <a:pos x="285" y="6"/>
                    </a:cxn>
                    <a:cxn ang="0">
                      <a:pos x="271" y="25"/>
                    </a:cxn>
                    <a:cxn ang="0">
                      <a:pos x="9" y="162"/>
                    </a:cxn>
                    <a:cxn ang="0">
                      <a:pos x="242" y="65"/>
                    </a:cxn>
                    <a:cxn ang="0">
                      <a:pos x="246" y="84"/>
                    </a:cxn>
                    <a:cxn ang="0">
                      <a:pos x="131" y="200"/>
                    </a:cxn>
                    <a:cxn ang="0">
                      <a:pos x="272" y="107"/>
                    </a:cxn>
                    <a:cxn ang="0">
                      <a:pos x="254" y="146"/>
                    </a:cxn>
                    <a:cxn ang="0">
                      <a:pos x="209" y="209"/>
                    </a:cxn>
                    <a:cxn ang="0">
                      <a:pos x="72" y="377"/>
                    </a:cxn>
                    <a:cxn ang="0">
                      <a:pos x="77" y="363"/>
                    </a:cxn>
                    <a:cxn ang="0">
                      <a:pos x="167" y="259"/>
                    </a:cxn>
                    <a:cxn ang="0">
                      <a:pos x="238" y="178"/>
                    </a:cxn>
                    <a:cxn ang="0">
                      <a:pos x="271" y="139"/>
                    </a:cxn>
                    <a:cxn ang="0">
                      <a:pos x="277" y="152"/>
                    </a:cxn>
                    <a:cxn ang="0">
                      <a:pos x="238" y="203"/>
                    </a:cxn>
                    <a:cxn ang="0">
                      <a:pos x="183" y="274"/>
                    </a:cxn>
                    <a:cxn ang="0">
                      <a:pos x="254" y="178"/>
                    </a:cxn>
                    <a:cxn ang="0">
                      <a:pos x="277" y="152"/>
                    </a:cxn>
                    <a:cxn ang="0">
                      <a:pos x="279" y="180"/>
                    </a:cxn>
                    <a:cxn ang="0">
                      <a:pos x="254" y="229"/>
                    </a:cxn>
                    <a:cxn ang="0">
                      <a:pos x="183" y="294"/>
                    </a:cxn>
                    <a:cxn ang="0">
                      <a:pos x="121" y="352"/>
                    </a:cxn>
                    <a:cxn ang="0">
                      <a:pos x="192" y="292"/>
                    </a:cxn>
                    <a:cxn ang="0">
                      <a:pos x="265" y="222"/>
                    </a:cxn>
                    <a:cxn ang="0">
                      <a:pos x="263" y="246"/>
                    </a:cxn>
                    <a:cxn ang="0">
                      <a:pos x="265" y="287"/>
                    </a:cxn>
                    <a:cxn ang="0">
                      <a:pos x="254" y="306"/>
                    </a:cxn>
                    <a:cxn ang="0">
                      <a:pos x="194" y="366"/>
                    </a:cxn>
                    <a:cxn ang="0">
                      <a:pos x="82" y="460"/>
                    </a:cxn>
                    <a:cxn ang="0">
                      <a:pos x="99" y="440"/>
                    </a:cxn>
                    <a:cxn ang="0">
                      <a:pos x="238" y="325"/>
                    </a:cxn>
                    <a:cxn ang="0">
                      <a:pos x="281" y="276"/>
                    </a:cxn>
                    <a:cxn ang="0">
                      <a:pos x="170" y="424"/>
                    </a:cxn>
                    <a:cxn ang="0">
                      <a:pos x="280" y="320"/>
                    </a:cxn>
                    <a:cxn ang="0">
                      <a:pos x="277" y="362"/>
                    </a:cxn>
                    <a:cxn ang="0">
                      <a:pos x="222" y="460"/>
                    </a:cxn>
                    <a:cxn ang="0">
                      <a:pos x="127" y="531"/>
                    </a:cxn>
                    <a:cxn ang="0">
                      <a:pos x="38" y="595"/>
                    </a:cxn>
                    <a:cxn ang="0">
                      <a:pos x="171" y="506"/>
                    </a:cxn>
                    <a:cxn ang="0">
                      <a:pos x="226" y="454"/>
                    </a:cxn>
                    <a:cxn ang="0">
                      <a:pos x="277" y="378"/>
                    </a:cxn>
                    <a:cxn ang="0">
                      <a:pos x="271" y="413"/>
                    </a:cxn>
                    <a:cxn ang="0">
                      <a:pos x="268" y="446"/>
                    </a:cxn>
                    <a:cxn ang="0">
                      <a:pos x="271" y="479"/>
                    </a:cxn>
                    <a:cxn ang="0">
                      <a:pos x="222" y="544"/>
                    </a:cxn>
                    <a:cxn ang="0">
                      <a:pos x="130" y="602"/>
                    </a:cxn>
                    <a:cxn ang="0">
                      <a:pos x="136" y="597"/>
                    </a:cxn>
                    <a:cxn ang="0">
                      <a:pos x="249" y="518"/>
                    </a:cxn>
                    <a:cxn ang="0">
                      <a:pos x="244" y="538"/>
                    </a:cxn>
                    <a:cxn ang="0">
                      <a:pos x="249" y="550"/>
                    </a:cxn>
                    <a:cxn ang="0">
                      <a:pos x="254" y="569"/>
                    </a:cxn>
                    <a:cxn ang="0">
                      <a:pos x="199" y="628"/>
                    </a:cxn>
                    <a:cxn ang="0">
                      <a:pos x="137" y="641"/>
                    </a:cxn>
                    <a:cxn ang="0">
                      <a:pos x="249" y="589"/>
                    </a:cxn>
                    <a:cxn ang="0">
                      <a:pos x="244" y="618"/>
                    </a:cxn>
                    <a:cxn ang="0">
                      <a:pos x="250" y="635"/>
                    </a:cxn>
                    <a:cxn ang="0">
                      <a:pos x="121" y="739"/>
                    </a:cxn>
                    <a:cxn ang="0">
                      <a:pos x="244" y="659"/>
                    </a:cxn>
                    <a:cxn ang="0">
                      <a:pos x="270" y="631"/>
                    </a:cxn>
                    <a:cxn ang="0">
                      <a:pos x="286" y="605"/>
                    </a:cxn>
                  </a:cxnLst>
                  <a:rect l="0" t="0" r="r" b="b"/>
                  <a:pathLst>
                    <a:path w="331" h="740">
                      <a:moveTo>
                        <a:pt x="305" y="56"/>
                      </a:moveTo>
                      <a:lnTo>
                        <a:pt x="310" y="17"/>
                      </a:lnTo>
                      <a:lnTo>
                        <a:pt x="330" y="13"/>
                      </a:lnTo>
                      <a:lnTo>
                        <a:pt x="308" y="0"/>
                      </a:lnTo>
                      <a:lnTo>
                        <a:pt x="300" y="1"/>
                      </a:lnTo>
                      <a:lnTo>
                        <a:pt x="285" y="6"/>
                      </a:lnTo>
                      <a:lnTo>
                        <a:pt x="284" y="18"/>
                      </a:lnTo>
                      <a:lnTo>
                        <a:pt x="271" y="25"/>
                      </a:lnTo>
                      <a:lnTo>
                        <a:pt x="160" y="132"/>
                      </a:lnTo>
                      <a:lnTo>
                        <a:pt x="9" y="162"/>
                      </a:lnTo>
                      <a:lnTo>
                        <a:pt x="158" y="131"/>
                      </a:lnTo>
                      <a:lnTo>
                        <a:pt x="242" y="65"/>
                      </a:lnTo>
                      <a:lnTo>
                        <a:pt x="271" y="55"/>
                      </a:lnTo>
                      <a:lnTo>
                        <a:pt x="246" y="84"/>
                      </a:lnTo>
                      <a:lnTo>
                        <a:pt x="271" y="86"/>
                      </a:lnTo>
                      <a:lnTo>
                        <a:pt x="131" y="200"/>
                      </a:lnTo>
                      <a:lnTo>
                        <a:pt x="226" y="128"/>
                      </a:lnTo>
                      <a:lnTo>
                        <a:pt x="272" y="107"/>
                      </a:lnTo>
                      <a:lnTo>
                        <a:pt x="271" y="123"/>
                      </a:lnTo>
                      <a:lnTo>
                        <a:pt x="254" y="146"/>
                      </a:lnTo>
                      <a:lnTo>
                        <a:pt x="242" y="165"/>
                      </a:lnTo>
                      <a:lnTo>
                        <a:pt x="209" y="209"/>
                      </a:lnTo>
                      <a:lnTo>
                        <a:pt x="148" y="287"/>
                      </a:lnTo>
                      <a:lnTo>
                        <a:pt x="72" y="377"/>
                      </a:lnTo>
                      <a:lnTo>
                        <a:pt x="10" y="440"/>
                      </a:lnTo>
                      <a:lnTo>
                        <a:pt x="77" y="363"/>
                      </a:lnTo>
                      <a:lnTo>
                        <a:pt x="116" y="318"/>
                      </a:lnTo>
                      <a:lnTo>
                        <a:pt x="167" y="259"/>
                      </a:lnTo>
                      <a:lnTo>
                        <a:pt x="193" y="222"/>
                      </a:lnTo>
                      <a:lnTo>
                        <a:pt x="238" y="178"/>
                      </a:lnTo>
                      <a:lnTo>
                        <a:pt x="254" y="158"/>
                      </a:lnTo>
                      <a:lnTo>
                        <a:pt x="271" y="139"/>
                      </a:lnTo>
                      <a:lnTo>
                        <a:pt x="262" y="141"/>
                      </a:lnTo>
                      <a:lnTo>
                        <a:pt x="277" y="152"/>
                      </a:lnTo>
                      <a:lnTo>
                        <a:pt x="261" y="165"/>
                      </a:lnTo>
                      <a:lnTo>
                        <a:pt x="238" y="203"/>
                      </a:lnTo>
                      <a:lnTo>
                        <a:pt x="211" y="243"/>
                      </a:lnTo>
                      <a:lnTo>
                        <a:pt x="183" y="274"/>
                      </a:lnTo>
                      <a:lnTo>
                        <a:pt x="232" y="209"/>
                      </a:lnTo>
                      <a:lnTo>
                        <a:pt x="254" y="178"/>
                      </a:lnTo>
                      <a:lnTo>
                        <a:pt x="271" y="152"/>
                      </a:lnTo>
                      <a:lnTo>
                        <a:pt x="277" y="152"/>
                      </a:lnTo>
                      <a:lnTo>
                        <a:pt x="264" y="190"/>
                      </a:lnTo>
                      <a:lnTo>
                        <a:pt x="279" y="180"/>
                      </a:lnTo>
                      <a:lnTo>
                        <a:pt x="271" y="203"/>
                      </a:lnTo>
                      <a:lnTo>
                        <a:pt x="254" y="229"/>
                      </a:lnTo>
                      <a:lnTo>
                        <a:pt x="222" y="267"/>
                      </a:lnTo>
                      <a:lnTo>
                        <a:pt x="183" y="294"/>
                      </a:lnTo>
                      <a:lnTo>
                        <a:pt x="148" y="325"/>
                      </a:lnTo>
                      <a:lnTo>
                        <a:pt x="121" y="352"/>
                      </a:lnTo>
                      <a:lnTo>
                        <a:pt x="137" y="339"/>
                      </a:lnTo>
                      <a:lnTo>
                        <a:pt x="192" y="292"/>
                      </a:lnTo>
                      <a:lnTo>
                        <a:pt x="254" y="236"/>
                      </a:lnTo>
                      <a:lnTo>
                        <a:pt x="265" y="222"/>
                      </a:lnTo>
                      <a:lnTo>
                        <a:pt x="277" y="203"/>
                      </a:lnTo>
                      <a:lnTo>
                        <a:pt x="263" y="246"/>
                      </a:lnTo>
                      <a:lnTo>
                        <a:pt x="286" y="230"/>
                      </a:lnTo>
                      <a:lnTo>
                        <a:pt x="265" y="287"/>
                      </a:lnTo>
                      <a:lnTo>
                        <a:pt x="261" y="299"/>
                      </a:lnTo>
                      <a:lnTo>
                        <a:pt x="254" y="306"/>
                      </a:lnTo>
                      <a:lnTo>
                        <a:pt x="225" y="337"/>
                      </a:lnTo>
                      <a:lnTo>
                        <a:pt x="194" y="366"/>
                      </a:lnTo>
                      <a:lnTo>
                        <a:pt x="137" y="415"/>
                      </a:lnTo>
                      <a:lnTo>
                        <a:pt x="82" y="460"/>
                      </a:lnTo>
                      <a:lnTo>
                        <a:pt x="0" y="524"/>
                      </a:lnTo>
                      <a:lnTo>
                        <a:pt x="99" y="440"/>
                      </a:lnTo>
                      <a:lnTo>
                        <a:pt x="199" y="357"/>
                      </a:lnTo>
                      <a:lnTo>
                        <a:pt x="238" y="325"/>
                      </a:lnTo>
                      <a:lnTo>
                        <a:pt x="262" y="290"/>
                      </a:lnTo>
                      <a:lnTo>
                        <a:pt x="281" y="276"/>
                      </a:lnTo>
                      <a:lnTo>
                        <a:pt x="286" y="278"/>
                      </a:lnTo>
                      <a:lnTo>
                        <a:pt x="170" y="424"/>
                      </a:lnTo>
                      <a:lnTo>
                        <a:pt x="258" y="324"/>
                      </a:lnTo>
                      <a:lnTo>
                        <a:pt x="280" y="320"/>
                      </a:lnTo>
                      <a:lnTo>
                        <a:pt x="255" y="375"/>
                      </a:lnTo>
                      <a:lnTo>
                        <a:pt x="277" y="362"/>
                      </a:lnTo>
                      <a:lnTo>
                        <a:pt x="244" y="422"/>
                      </a:lnTo>
                      <a:lnTo>
                        <a:pt x="222" y="460"/>
                      </a:lnTo>
                      <a:lnTo>
                        <a:pt x="183" y="492"/>
                      </a:lnTo>
                      <a:lnTo>
                        <a:pt x="127" y="531"/>
                      </a:lnTo>
                      <a:lnTo>
                        <a:pt x="77" y="569"/>
                      </a:lnTo>
                      <a:lnTo>
                        <a:pt x="38" y="595"/>
                      </a:lnTo>
                      <a:lnTo>
                        <a:pt x="10" y="609"/>
                      </a:lnTo>
                      <a:lnTo>
                        <a:pt x="171" y="506"/>
                      </a:lnTo>
                      <a:lnTo>
                        <a:pt x="209" y="475"/>
                      </a:lnTo>
                      <a:lnTo>
                        <a:pt x="226" y="454"/>
                      </a:lnTo>
                      <a:lnTo>
                        <a:pt x="252" y="415"/>
                      </a:lnTo>
                      <a:lnTo>
                        <a:pt x="277" y="378"/>
                      </a:lnTo>
                      <a:lnTo>
                        <a:pt x="250" y="432"/>
                      </a:lnTo>
                      <a:lnTo>
                        <a:pt x="271" y="413"/>
                      </a:lnTo>
                      <a:lnTo>
                        <a:pt x="249" y="455"/>
                      </a:lnTo>
                      <a:lnTo>
                        <a:pt x="268" y="446"/>
                      </a:lnTo>
                      <a:lnTo>
                        <a:pt x="247" y="497"/>
                      </a:lnTo>
                      <a:lnTo>
                        <a:pt x="271" y="479"/>
                      </a:lnTo>
                      <a:lnTo>
                        <a:pt x="249" y="506"/>
                      </a:lnTo>
                      <a:lnTo>
                        <a:pt x="222" y="544"/>
                      </a:lnTo>
                      <a:lnTo>
                        <a:pt x="199" y="555"/>
                      </a:lnTo>
                      <a:lnTo>
                        <a:pt x="130" y="602"/>
                      </a:lnTo>
                      <a:lnTo>
                        <a:pt x="66" y="628"/>
                      </a:lnTo>
                      <a:lnTo>
                        <a:pt x="136" y="597"/>
                      </a:lnTo>
                      <a:lnTo>
                        <a:pt x="193" y="557"/>
                      </a:lnTo>
                      <a:lnTo>
                        <a:pt x="249" y="518"/>
                      </a:lnTo>
                      <a:lnTo>
                        <a:pt x="265" y="500"/>
                      </a:lnTo>
                      <a:lnTo>
                        <a:pt x="244" y="538"/>
                      </a:lnTo>
                      <a:lnTo>
                        <a:pt x="261" y="531"/>
                      </a:lnTo>
                      <a:lnTo>
                        <a:pt x="249" y="550"/>
                      </a:lnTo>
                      <a:lnTo>
                        <a:pt x="244" y="576"/>
                      </a:lnTo>
                      <a:lnTo>
                        <a:pt x="254" y="569"/>
                      </a:lnTo>
                      <a:lnTo>
                        <a:pt x="241" y="591"/>
                      </a:lnTo>
                      <a:lnTo>
                        <a:pt x="199" y="628"/>
                      </a:lnTo>
                      <a:lnTo>
                        <a:pt x="171" y="633"/>
                      </a:lnTo>
                      <a:lnTo>
                        <a:pt x="137" y="641"/>
                      </a:lnTo>
                      <a:lnTo>
                        <a:pt x="205" y="621"/>
                      </a:lnTo>
                      <a:lnTo>
                        <a:pt x="249" y="589"/>
                      </a:lnTo>
                      <a:lnTo>
                        <a:pt x="261" y="564"/>
                      </a:lnTo>
                      <a:lnTo>
                        <a:pt x="244" y="618"/>
                      </a:lnTo>
                      <a:lnTo>
                        <a:pt x="262" y="605"/>
                      </a:lnTo>
                      <a:lnTo>
                        <a:pt x="250" y="635"/>
                      </a:lnTo>
                      <a:lnTo>
                        <a:pt x="232" y="675"/>
                      </a:lnTo>
                      <a:lnTo>
                        <a:pt x="121" y="739"/>
                      </a:lnTo>
                      <a:lnTo>
                        <a:pt x="233" y="680"/>
                      </a:lnTo>
                      <a:lnTo>
                        <a:pt x="244" y="659"/>
                      </a:lnTo>
                      <a:lnTo>
                        <a:pt x="250" y="647"/>
                      </a:lnTo>
                      <a:lnTo>
                        <a:pt x="270" y="631"/>
                      </a:lnTo>
                      <a:lnTo>
                        <a:pt x="281" y="661"/>
                      </a:lnTo>
                      <a:lnTo>
                        <a:pt x="286" y="605"/>
                      </a:lnTo>
                      <a:lnTo>
                        <a:pt x="305" y="56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77" name="Freeform 61"/>
                <p:cNvSpPr/>
                <p:nvPr/>
              </p:nvSpPr>
              <p:spPr bwMode="ltGray">
                <a:xfrm>
                  <a:off x="977" y="2551"/>
                  <a:ext cx="322" cy="744"/>
                </a:xfrm>
                <a:custGeom>
                  <a:cxnLst>
                    <a:cxn ang="0">
                      <a:pos x="2" y="614"/>
                    </a:cxn>
                    <a:cxn ang="0">
                      <a:pos x="12" y="588"/>
                    </a:cxn>
                    <a:cxn ang="0">
                      <a:pos x="91" y="743"/>
                    </a:cxn>
                    <a:cxn ang="0">
                      <a:pos x="28" y="593"/>
                    </a:cxn>
                    <a:cxn ang="0">
                      <a:pos x="35" y="575"/>
                    </a:cxn>
                    <a:cxn ang="0">
                      <a:pos x="113" y="686"/>
                    </a:cxn>
                    <a:cxn ang="0">
                      <a:pos x="33" y="569"/>
                    </a:cxn>
                    <a:cxn ang="0">
                      <a:pos x="43" y="544"/>
                    </a:cxn>
                    <a:cxn ang="0">
                      <a:pos x="52" y="517"/>
                    </a:cxn>
                    <a:cxn ang="0">
                      <a:pos x="47" y="499"/>
                    </a:cxn>
                    <a:cxn ang="0">
                      <a:pos x="58" y="487"/>
                    </a:cxn>
                    <a:cxn ang="0">
                      <a:pos x="52" y="486"/>
                    </a:cxn>
                    <a:cxn ang="0">
                      <a:pos x="52" y="460"/>
                    </a:cxn>
                    <a:cxn ang="0">
                      <a:pos x="58" y="440"/>
                    </a:cxn>
                    <a:cxn ang="0">
                      <a:pos x="152" y="570"/>
                    </a:cxn>
                    <a:cxn ang="0">
                      <a:pos x="52" y="434"/>
                    </a:cxn>
                    <a:cxn ang="0">
                      <a:pos x="63" y="434"/>
                    </a:cxn>
                    <a:cxn ang="0">
                      <a:pos x="63" y="395"/>
                    </a:cxn>
                    <a:cxn ang="0">
                      <a:pos x="183" y="486"/>
                    </a:cxn>
                    <a:cxn ang="0">
                      <a:pos x="89" y="423"/>
                    </a:cxn>
                    <a:cxn ang="0">
                      <a:pos x="55" y="370"/>
                    </a:cxn>
                    <a:cxn ang="0">
                      <a:pos x="58" y="350"/>
                    </a:cxn>
                    <a:cxn ang="0">
                      <a:pos x="79" y="367"/>
                    </a:cxn>
                    <a:cxn ang="0">
                      <a:pos x="80" y="344"/>
                    </a:cxn>
                    <a:cxn ang="0">
                      <a:pos x="168" y="383"/>
                    </a:cxn>
                    <a:cxn ang="0">
                      <a:pos x="136" y="364"/>
                    </a:cxn>
                    <a:cxn ang="0">
                      <a:pos x="67" y="313"/>
                    </a:cxn>
                    <a:cxn ang="0">
                      <a:pos x="63" y="278"/>
                    </a:cxn>
                    <a:cxn ang="0">
                      <a:pos x="69" y="258"/>
                    </a:cxn>
                    <a:cxn ang="0">
                      <a:pos x="92" y="273"/>
                    </a:cxn>
                    <a:cxn ang="0">
                      <a:pos x="88" y="238"/>
                    </a:cxn>
                    <a:cxn ang="0">
                      <a:pos x="80" y="215"/>
                    </a:cxn>
                    <a:cxn ang="0">
                      <a:pos x="85" y="201"/>
                    </a:cxn>
                    <a:cxn ang="0">
                      <a:pos x="178" y="265"/>
                    </a:cxn>
                    <a:cxn ang="0">
                      <a:pos x="287" y="313"/>
                    </a:cxn>
                    <a:cxn ang="0">
                      <a:pos x="136" y="235"/>
                    </a:cxn>
                    <a:cxn ang="0">
                      <a:pos x="85" y="201"/>
                    </a:cxn>
                    <a:cxn ang="0">
                      <a:pos x="91" y="183"/>
                    </a:cxn>
                    <a:cxn ang="0">
                      <a:pos x="83" y="142"/>
                    </a:cxn>
                    <a:cxn ang="0">
                      <a:pos x="85" y="113"/>
                    </a:cxn>
                    <a:cxn ang="0">
                      <a:pos x="136" y="148"/>
                    </a:cxn>
                    <a:cxn ang="0">
                      <a:pos x="124" y="138"/>
                    </a:cxn>
                    <a:cxn ang="0">
                      <a:pos x="91" y="113"/>
                    </a:cxn>
                    <a:cxn ang="0">
                      <a:pos x="85" y="100"/>
                    </a:cxn>
                    <a:cxn ang="0">
                      <a:pos x="69" y="81"/>
                    </a:cxn>
                    <a:cxn ang="0">
                      <a:pos x="168" y="115"/>
                    </a:cxn>
                    <a:cxn ang="0">
                      <a:pos x="69" y="55"/>
                    </a:cxn>
                    <a:cxn ang="0">
                      <a:pos x="186" y="55"/>
                    </a:cxn>
                    <a:cxn ang="0">
                      <a:pos x="237" y="48"/>
                    </a:cxn>
                    <a:cxn ang="0">
                      <a:pos x="85" y="55"/>
                    </a:cxn>
                    <a:cxn ang="0">
                      <a:pos x="63" y="22"/>
                    </a:cxn>
                    <a:cxn ang="0">
                      <a:pos x="30" y="9"/>
                    </a:cxn>
                    <a:cxn ang="0">
                      <a:pos x="0" y="646"/>
                    </a:cxn>
                  </a:cxnLst>
                  <a:rect l="0" t="0" r="r" b="b"/>
                  <a:pathLst>
                    <a:path w="322" h="744">
                      <a:moveTo>
                        <a:pt x="0" y="646"/>
                      </a:moveTo>
                      <a:lnTo>
                        <a:pt x="2" y="614"/>
                      </a:lnTo>
                      <a:lnTo>
                        <a:pt x="19" y="632"/>
                      </a:lnTo>
                      <a:lnTo>
                        <a:pt x="12" y="588"/>
                      </a:lnTo>
                      <a:lnTo>
                        <a:pt x="30" y="594"/>
                      </a:lnTo>
                      <a:lnTo>
                        <a:pt x="91" y="743"/>
                      </a:lnTo>
                      <a:lnTo>
                        <a:pt x="35" y="614"/>
                      </a:lnTo>
                      <a:lnTo>
                        <a:pt x="28" y="593"/>
                      </a:lnTo>
                      <a:lnTo>
                        <a:pt x="24" y="570"/>
                      </a:lnTo>
                      <a:lnTo>
                        <a:pt x="35" y="575"/>
                      </a:lnTo>
                      <a:lnTo>
                        <a:pt x="71" y="617"/>
                      </a:lnTo>
                      <a:lnTo>
                        <a:pt x="113" y="686"/>
                      </a:lnTo>
                      <a:lnTo>
                        <a:pt x="52" y="594"/>
                      </a:lnTo>
                      <a:lnTo>
                        <a:pt x="33" y="569"/>
                      </a:lnTo>
                      <a:lnTo>
                        <a:pt x="30" y="533"/>
                      </a:lnTo>
                      <a:lnTo>
                        <a:pt x="43" y="544"/>
                      </a:lnTo>
                      <a:lnTo>
                        <a:pt x="41" y="505"/>
                      </a:lnTo>
                      <a:lnTo>
                        <a:pt x="52" y="517"/>
                      </a:lnTo>
                      <a:lnTo>
                        <a:pt x="108" y="652"/>
                      </a:lnTo>
                      <a:lnTo>
                        <a:pt x="47" y="499"/>
                      </a:lnTo>
                      <a:lnTo>
                        <a:pt x="41" y="473"/>
                      </a:lnTo>
                      <a:lnTo>
                        <a:pt x="58" y="487"/>
                      </a:lnTo>
                      <a:lnTo>
                        <a:pt x="103" y="563"/>
                      </a:lnTo>
                      <a:lnTo>
                        <a:pt x="52" y="486"/>
                      </a:lnTo>
                      <a:lnTo>
                        <a:pt x="35" y="447"/>
                      </a:lnTo>
                      <a:lnTo>
                        <a:pt x="52" y="460"/>
                      </a:lnTo>
                      <a:lnTo>
                        <a:pt x="41" y="434"/>
                      </a:lnTo>
                      <a:lnTo>
                        <a:pt x="58" y="440"/>
                      </a:lnTo>
                      <a:lnTo>
                        <a:pt x="74" y="486"/>
                      </a:lnTo>
                      <a:lnTo>
                        <a:pt x="152" y="570"/>
                      </a:lnTo>
                      <a:lnTo>
                        <a:pt x="69" y="473"/>
                      </a:lnTo>
                      <a:lnTo>
                        <a:pt x="52" y="434"/>
                      </a:lnTo>
                      <a:lnTo>
                        <a:pt x="47" y="414"/>
                      </a:lnTo>
                      <a:lnTo>
                        <a:pt x="63" y="434"/>
                      </a:lnTo>
                      <a:lnTo>
                        <a:pt x="52" y="390"/>
                      </a:lnTo>
                      <a:lnTo>
                        <a:pt x="63" y="395"/>
                      </a:lnTo>
                      <a:lnTo>
                        <a:pt x="72" y="417"/>
                      </a:lnTo>
                      <a:lnTo>
                        <a:pt x="183" y="486"/>
                      </a:lnTo>
                      <a:lnTo>
                        <a:pt x="123" y="445"/>
                      </a:lnTo>
                      <a:lnTo>
                        <a:pt x="89" y="423"/>
                      </a:lnTo>
                      <a:lnTo>
                        <a:pt x="79" y="416"/>
                      </a:lnTo>
                      <a:lnTo>
                        <a:pt x="55" y="370"/>
                      </a:lnTo>
                      <a:lnTo>
                        <a:pt x="63" y="378"/>
                      </a:lnTo>
                      <a:lnTo>
                        <a:pt x="58" y="350"/>
                      </a:lnTo>
                      <a:lnTo>
                        <a:pt x="56" y="355"/>
                      </a:lnTo>
                      <a:lnTo>
                        <a:pt x="79" y="367"/>
                      </a:lnTo>
                      <a:lnTo>
                        <a:pt x="63" y="336"/>
                      </a:lnTo>
                      <a:lnTo>
                        <a:pt x="80" y="344"/>
                      </a:lnTo>
                      <a:lnTo>
                        <a:pt x="122" y="357"/>
                      </a:lnTo>
                      <a:lnTo>
                        <a:pt x="168" y="383"/>
                      </a:lnTo>
                      <a:lnTo>
                        <a:pt x="282" y="479"/>
                      </a:lnTo>
                      <a:lnTo>
                        <a:pt x="136" y="364"/>
                      </a:lnTo>
                      <a:lnTo>
                        <a:pt x="81" y="336"/>
                      </a:lnTo>
                      <a:lnTo>
                        <a:pt x="67" y="313"/>
                      </a:lnTo>
                      <a:lnTo>
                        <a:pt x="88" y="325"/>
                      </a:lnTo>
                      <a:lnTo>
                        <a:pt x="63" y="278"/>
                      </a:lnTo>
                      <a:lnTo>
                        <a:pt x="80" y="282"/>
                      </a:lnTo>
                      <a:lnTo>
                        <a:pt x="69" y="258"/>
                      </a:lnTo>
                      <a:lnTo>
                        <a:pt x="71" y="253"/>
                      </a:lnTo>
                      <a:lnTo>
                        <a:pt x="92" y="273"/>
                      </a:lnTo>
                      <a:lnTo>
                        <a:pt x="72" y="238"/>
                      </a:lnTo>
                      <a:lnTo>
                        <a:pt x="88" y="238"/>
                      </a:lnTo>
                      <a:lnTo>
                        <a:pt x="69" y="215"/>
                      </a:lnTo>
                      <a:lnTo>
                        <a:pt x="80" y="215"/>
                      </a:lnTo>
                      <a:lnTo>
                        <a:pt x="69" y="201"/>
                      </a:lnTo>
                      <a:lnTo>
                        <a:pt x="85" y="201"/>
                      </a:lnTo>
                      <a:lnTo>
                        <a:pt x="121" y="230"/>
                      </a:lnTo>
                      <a:lnTo>
                        <a:pt x="178" y="265"/>
                      </a:lnTo>
                      <a:lnTo>
                        <a:pt x="237" y="293"/>
                      </a:lnTo>
                      <a:lnTo>
                        <a:pt x="287" y="313"/>
                      </a:lnTo>
                      <a:lnTo>
                        <a:pt x="163" y="253"/>
                      </a:lnTo>
                      <a:lnTo>
                        <a:pt x="136" y="235"/>
                      </a:lnTo>
                      <a:lnTo>
                        <a:pt x="92" y="210"/>
                      </a:lnTo>
                      <a:lnTo>
                        <a:pt x="85" y="201"/>
                      </a:lnTo>
                      <a:lnTo>
                        <a:pt x="74" y="177"/>
                      </a:lnTo>
                      <a:lnTo>
                        <a:pt x="91" y="183"/>
                      </a:lnTo>
                      <a:lnTo>
                        <a:pt x="72" y="142"/>
                      </a:lnTo>
                      <a:lnTo>
                        <a:pt x="83" y="142"/>
                      </a:lnTo>
                      <a:lnTo>
                        <a:pt x="69" y="113"/>
                      </a:lnTo>
                      <a:lnTo>
                        <a:pt x="85" y="113"/>
                      </a:lnTo>
                      <a:lnTo>
                        <a:pt x="97" y="127"/>
                      </a:lnTo>
                      <a:lnTo>
                        <a:pt x="136" y="148"/>
                      </a:lnTo>
                      <a:lnTo>
                        <a:pt x="248" y="196"/>
                      </a:lnTo>
                      <a:lnTo>
                        <a:pt x="124" y="138"/>
                      </a:lnTo>
                      <a:lnTo>
                        <a:pt x="97" y="125"/>
                      </a:lnTo>
                      <a:lnTo>
                        <a:pt x="91" y="113"/>
                      </a:lnTo>
                      <a:lnTo>
                        <a:pt x="74" y="94"/>
                      </a:lnTo>
                      <a:lnTo>
                        <a:pt x="85" y="100"/>
                      </a:lnTo>
                      <a:lnTo>
                        <a:pt x="58" y="74"/>
                      </a:lnTo>
                      <a:lnTo>
                        <a:pt x="69" y="81"/>
                      </a:lnTo>
                      <a:lnTo>
                        <a:pt x="95" y="80"/>
                      </a:lnTo>
                      <a:lnTo>
                        <a:pt x="168" y="115"/>
                      </a:lnTo>
                      <a:lnTo>
                        <a:pt x="91" y="81"/>
                      </a:lnTo>
                      <a:lnTo>
                        <a:pt x="69" y="55"/>
                      </a:lnTo>
                      <a:lnTo>
                        <a:pt x="91" y="55"/>
                      </a:lnTo>
                      <a:lnTo>
                        <a:pt x="186" y="55"/>
                      </a:lnTo>
                      <a:lnTo>
                        <a:pt x="321" y="28"/>
                      </a:lnTo>
                      <a:lnTo>
                        <a:pt x="237" y="48"/>
                      </a:lnTo>
                      <a:lnTo>
                        <a:pt x="120" y="60"/>
                      </a:lnTo>
                      <a:lnTo>
                        <a:pt x="85" y="55"/>
                      </a:lnTo>
                      <a:lnTo>
                        <a:pt x="74" y="42"/>
                      </a:lnTo>
                      <a:lnTo>
                        <a:pt x="63" y="22"/>
                      </a:lnTo>
                      <a:lnTo>
                        <a:pt x="37" y="0"/>
                      </a:lnTo>
                      <a:lnTo>
                        <a:pt x="30" y="9"/>
                      </a:lnTo>
                      <a:lnTo>
                        <a:pt x="24" y="2"/>
                      </a:lnTo>
                      <a:lnTo>
                        <a:pt x="0" y="646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71" name="Freeform 63"/>
              <p:cNvSpPr/>
              <p:nvPr/>
            </p:nvSpPr>
            <p:spPr bwMode="ltGray">
              <a:xfrm>
                <a:off x="982" y="3297"/>
                <a:ext cx="83" cy="568"/>
              </a:xfrm>
              <a:custGeom>
                <a:cxnLst>
                  <a:cxn ang="0">
                    <a:pos x="17" y="0"/>
                  </a:cxn>
                  <a:cxn ang="0">
                    <a:pos x="33" y="43"/>
                  </a:cxn>
                  <a:cxn ang="0">
                    <a:pos x="48" y="111"/>
                  </a:cxn>
                  <a:cxn ang="0">
                    <a:pos x="65" y="206"/>
                  </a:cxn>
                  <a:cxn ang="0">
                    <a:pos x="82" y="326"/>
                  </a:cxn>
                  <a:cxn ang="0">
                    <a:pos x="82" y="455"/>
                  </a:cxn>
                  <a:cxn ang="0">
                    <a:pos x="73" y="567"/>
                  </a:cxn>
                  <a:cxn ang="0">
                    <a:pos x="65" y="567"/>
                  </a:cxn>
                  <a:cxn ang="0">
                    <a:pos x="73" y="455"/>
                  </a:cxn>
                  <a:cxn ang="0">
                    <a:pos x="73" y="361"/>
                  </a:cxn>
                  <a:cxn ang="0">
                    <a:pos x="56" y="257"/>
                  </a:cxn>
                  <a:cxn ang="0">
                    <a:pos x="33" y="154"/>
                  </a:cxn>
                  <a:cxn ang="0">
                    <a:pos x="0" y="25"/>
                  </a:cxn>
                  <a:cxn ang="0">
                    <a:pos x="17" y="0"/>
                  </a:cxn>
                </a:cxnLst>
                <a:rect l="0" t="0" r="r" b="b"/>
                <a:pathLst>
                  <a:path w="83" h="568">
                    <a:moveTo>
                      <a:pt x="17" y="0"/>
                    </a:moveTo>
                    <a:lnTo>
                      <a:pt x="33" y="43"/>
                    </a:lnTo>
                    <a:lnTo>
                      <a:pt x="48" y="111"/>
                    </a:lnTo>
                    <a:lnTo>
                      <a:pt x="65" y="206"/>
                    </a:lnTo>
                    <a:lnTo>
                      <a:pt x="82" y="326"/>
                    </a:lnTo>
                    <a:lnTo>
                      <a:pt x="82" y="455"/>
                    </a:lnTo>
                    <a:lnTo>
                      <a:pt x="73" y="567"/>
                    </a:lnTo>
                    <a:lnTo>
                      <a:pt x="65" y="567"/>
                    </a:lnTo>
                    <a:lnTo>
                      <a:pt x="73" y="455"/>
                    </a:lnTo>
                    <a:lnTo>
                      <a:pt x="73" y="361"/>
                    </a:lnTo>
                    <a:lnTo>
                      <a:pt x="56" y="257"/>
                    </a:lnTo>
                    <a:lnTo>
                      <a:pt x="33" y="154"/>
                    </a:lnTo>
                    <a:lnTo>
                      <a:pt x="0" y="25"/>
                    </a:lnTo>
                    <a:lnTo>
                      <a:pt x="17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72" name="Freeform 64"/>
              <p:cNvSpPr/>
              <p:nvPr/>
            </p:nvSpPr>
            <p:spPr bwMode="ltGray">
              <a:xfrm>
                <a:off x="706" y="3863"/>
                <a:ext cx="214" cy="272"/>
              </a:xfrm>
              <a:custGeom>
                <a:cxnLst>
                  <a:cxn ang="0">
                    <a:pos x="213" y="271"/>
                  </a:cxn>
                  <a:cxn ang="0">
                    <a:pos x="180" y="210"/>
                  </a:cxn>
                  <a:cxn ang="0">
                    <a:pos x="154" y="144"/>
                  </a:cxn>
                  <a:cxn ang="0">
                    <a:pos x="140" y="114"/>
                  </a:cxn>
                  <a:cxn ang="0">
                    <a:pos x="120" y="81"/>
                  </a:cxn>
                  <a:cxn ang="0">
                    <a:pos x="95" y="45"/>
                  </a:cxn>
                  <a:cxn ang="0">
                    <a:pos x="76" y="22"/>
                  </a:cxn>
                  <a:cxn ang="0">
                    <a:pos x="61" y="12"/>
                  </a:cxn>
                  <a:cxn ang="0">
                    <a:pos x="42" y="3"/>
                  </a:cxn>
                  <a:cxn ang="0">
                    <a:pos x="19" y="0"/>
                  </a:cxn>
                  <a:cxn ang="0">
                    <a:pos x="10" y="7"/>
                  </a:cxn>
                  <a:cxn ang="0">
                    <a:pos x="0" y="24"/>
                  </a:cxn>
                </a:cxnLst>
                <a:rect l="0" t="0" r="r" b="b"/>
                <a:pathLst>
                  <a:path w="214" h="272">
                    <a:moveTo>
                      <a:pt x="213" y="271"/>
                    </a:moveTo>
                    <a:lnTo>
                      <a:pt x="180" y="210"/>
                    </a:lnTo>
                    <a:lnTo>
                      <a:pt x="154" y="144"/>
                    </a:lnTo>
                    <a:lnTo>
                      <a:pt x="140" y="114"/>
                    </a:lnTo>
                    <a:lnTo>
                      <a:pt x="120" y="81"/>
                    </a:lnTo>
                    <a:lnTo>
                      <a:pt x="95" y="45"/>
                    </a:lnTo>
                    <a:lnTo>
                      <a:pt x="76" y="22"/>
                    </a:lnTo>
                    <a:lnTo>
                      <a:pt x="61" y="12"/>
                    </a:lnTo>
                    <a:lnTo>
                      <a:pt x="42" y="3"/>
                    </a:lnTo>
                    <a:lnTo>
                      <a:pt x="19" y="0"/>
                    </a:lnTo>
                    <a:lnTo>
                      <a:pt x="10" y="7"/>
                    </a:lnTo>
                    <a:lnTo>
                      <a:pt x="0" y="24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73" name="Freeform 65"/>
              <p:cNvSpPr/>
              <p:nvPr/>
            </p:nvSpPr>
            <p:spPr bwMode="ltGray">
              <a:xfrm>
                <a:off x="882" y="2866"/>
                <a:ext cx="668" cy="976"/>
              </a:xfrm>
              <a:custGeom>
                <a:cxnLst>
                  <a:cxn ang="0">
                    <a:pos x="450" y="11"/>
                  </a:cxn>
                  <a:cxn ang="0">
                    <a:pos x="430" y="42"/>
                  </a:cxn>
                  <a:cxn ang="0">
                    <a:pos x="284" y="35"/>
                  </a:cxn>
                  <a:cxn ang="0">
                    <a:pos x="342" y="48"/>
                  </a:cxn>
                  <a:cxn ang="0">
                    <a:pos x="405" y="66"/>
                  </a:cxn>
                  <a:cxn ang="0">
                    <a:pos x="265" y="91"/>
                  </a:cxn>
                  <a:cxn ang="0">
                    <a:pos x="373" y="98"/>
                  </a:cxn>
                  <a:cxn ang="0">
                    <a:pos x="385" y="128"/>
                  </a:cxn>
                  <a:cxn ang="0">
                    <a:pos x="67" y="267"/>
                  </a:cxn>
                  <a:cxn ang="0">
                    <a:pos x="361" y="165"/>
                  </a:cxn>
                  <a:cxn ang="0">
                    <a:pos x="297" y="221"/>
                  </a:cxn>
                  <a:cxn ang="0">
                    <a:pos x="338" y="227"/>
                  </a:cxn>
                  <a:cxn ang="0">
                    <a:pos x="284" y="304"/>
                  </a:cxn>
                  <a:cxn ang="0">
                    <a:pos x="167" y="388"/>
                  </a:cxn>
                  <a:cxn ang="0">
                    <a:pos x="297" y="326"/>
                  </a:cxn>
                  <a:cxn ang="0">
                    <a:pos x="190" y="449"/>
                  </a:cxn>
                  <a:cxn ang="0">
                    <a:pos x="288" y="369"/>
                  </a:cxn>
                  <a:cxn ang="0">
                    <a:pos x="312" y="369"/>
                  </a:cxn>
                  <a:cxn ang="0">
                    <a:pos x="273" y="441"/>
                  </a:cxn>
                  <a:cxn ang="0">
                    <a:pos x="305" y="441"/>
                  </a:cxn>
                  <a:cxn ang="0">
                    <a:pos x="244" y="525"/>
                  </a:cxn>
                  <a:cxn ang="0">
                    <a:pos x="278" y="504"/>
                  </a:cxn>
                  <a:cxn ang="0">
                    <a:pos x="248" y="582"/>
                  </a:cxn>
                  <a:cxn ang="0">
                    <a:pos x="273" y="558"/>
                  </a:cxn>
                  <a:cxn ang="0">
                    <a:pos x="302" y="550"/>
                  </a:cxn>
                  <a:cxn ang="0">
                    <a:pos x="284" y="608"/>
                  </a:cxn>
                  <a:cxn ang="0">
                    <a:pos x="221" y="716"/>
                  </a:cxn>
                  <a:cxn ang="0">
                    <a:pos x="302" y="633"/>
                  </a:cxn>
                  <a:cxn ang="0">
                    <a:pos x="320" y="618"/>
                  </a:cxn>
                  <a:cxn ang="0">
                    <a:pos x="316" y="707"/>
                  </a:cxn>
                  <a:cxn ang="0">
                    <a:pos x="342" y="752"/>
                  </a:cxn>
                  <a:cxn ang="0">
                    <a:pos x="352" y="701"/>
                  </a:cxn>
                  <a:cxn ang="0">
                    <a:pos x="590" y="836"/>
                  </a:cxn>
                  <a:cxn ang="0">
                    <a:pos x="373" y="640"/>
                  </a:cxn>
                  <a:cxn ang="0">
                    <a:pos x="420" y="681"/>
                  </a:cxn>
                  <a:cxn ang="0">
                    <a:pos x="357" y="574"/>
                  </a:cxn>
                  <a:cxn ang="0">
                    <a:pos x="617" y="660"/>
                  </a:cxn>
                  <a:cxn ang="0">
                    <a:pos x="357" y="540"/>
                  </a:cxn>
                  <a:cxn ang="0">
                    <a:pos x="393" y="512"/>
                  </a:cxn>
                  <a:cxn ang="0">
                    <a:pos x="364" y="468"/>
                  </a:cxn>
                  <a:cxn ang="0">
                    <a:pos x="405" y="468"/>
                  </a:cxn>
                  <a:cxn ang="0">
                    <a:pos x="522" y="551"/>
                  </a:cxn>
                  <a:cxn ang="0">
                    <a:pos x="410" y="393"/>
                  </a:cxn>
                  <a:cxn ang="0">
                    <a:pos x="388" y="335"/>
                  </a:cxn>
                  <a:cxn ang="0">
                    <a:pos x="420" y="325"/>
                  </a:cxn>
                  <a:cxn ang="0">
                    <a:pos x="414" y="269"/>
                  </a:cxn>
                  <a:cxn ang="0">
                    <a:pos x="428" y="263"/>
                  </a:cxn>
                  <a:cxn ang="0">
                    <a:pos x="507" y="314"/>
                  </a:cxn>
                  <a:cxn ang="0">
                    <a:pos x="445" y="232"/>
                  </a:cxn>
                  <a:cxn ang="0">
                    <a:pos x="450" y="163"/>
                  </a:cxn>
                  <a:cxn ang="0">
                    <a:pos x="445" y="124"/>
                  </a:cxn>
                  <a:cxn ang="0">
                    <a:pos x="513" y="122"/>
                  </a:cxn>
                  <a:cxn ang="0">
                    <a:pos x="497" y="66"/>
                  </a:cxn>
                  <a:cxn ang="0">
                    <a:pos x="527" y="51"/>
                  </a:cxn>
                  <a:cxn ang="0">
                    <a:pos x="518" y="0"/>
                  </a:cxn>
                </a:cxnLst>
                <a:rect l="0" t="0" r="r" b="b"/>
                <a:pathLst>
                  <a:path w="668" h="976">
                    <a:moveTo>
                      <a:pt x="518" y="0"/>
                    </a:moveTo>
                    <a:lnTo>
                      <a:pt x="490" y="3"/>
                    </a:lnTo>
                    <a:lnTo>
                      <a:pt x="450" y="11"/>
                    </a:lnTo>
                    <a:lnTo>
                      <a:pt x="477" y="16"/>
                    </a:lnTo>
                    <a:lnTo>
                      <a:pt x="454" y="27"/>
                    </a:lnTo>
                    <a:lnTo>
                      <a:pt x="430" y="42"/>
                    </a:lnTo>
                    <a:lnTo>
                      <a:pt x="396" y="47"/>
                    </a:lnTo>
                    <a:lnTo>
                      <a:pt x="342" y="44"/>
                    </a:lnTo>
                    <a:lnTo>
                      <a:pt x="284" y="35"/>
                    </a:lnTo>
                    <a:lnTo>
                      <a:pt x="132" y="44"/>
                    </a:lnTo>
                    <a:lnTo>
                      <a:pt x="278" y="39"/>
                    </a:lnTo>
                    <a:lnTo>
                      <a:pt x="342" y="48"/>
                    </a:lnTo>
                    <a:lnTo>
                      <a:pt x="396" y="47"/>
                    </a:lnTo>
                    <a:lnTo>
                      <a:pt x="430" y="55"/>
                    </a:lnTo>
                    <a:lnTo>
                      <a:pt x="405" y="66"/>
                    </a:lnTo>
                    <a:lnTo>
                      <a:pt x="422" y="71"/>
                    </a:lnTo>
                    <a:lnTo>
                      <a:pt x="373" y="94"/>
                    </a:lnTo>
                    <a:lnTo>
                      <a:pt x="265" y="91"/>
                    </a:lnTo>
                    <a:lnTo>
                      <a:pt x="124" y="169"/>
                    </a:lnTo>
                    <a:lnTo>
                      <a:pt x="265" y="94"/>
                    </a:lnTo>
                    <a:lnTo>
                      <a:pt x="373" y="98"/>
                    </a:lnTo>
                    <a:lnTo>
                      <a:pt x="405" y="102"/>
                    </a:lnTo>
                    <a:lnTo>
                      <a:pt x="348" y="128"/>
                    </a:lnTo>
                    <a:lnTo>
                      <a:pt x="385" y="128"/>
                    </a:lnTo>
                    <a:lnTo>
                      <a:pt x="320" y="158"/>
                    </a:lnTo>
                    <a:lnTo>
                      <a:pt x="201" y="196"/>
                    </a:lnTo>
                    <a:lnTo>
                      <a:pt x="67" y="267"/>
                    </a:lnTo>
                    <a:lnTo>
                      <a:pt x="206" y="202"/>
                    </a:lnTo>
                    <a:lnTo>
                      <a:pt x="325" y="163"/>
                    </a:lnTo>
                    <a:lnTo>
                      <a:pt x="361" y="165"/>
                    </a:lnTo>
                    <a:lnTo>
                      <a:pt x="305" y="189"/>
                    </a:lnTo>
                    <a:lnTo>
                      <a:pt x="342" y="194"/>
                    </a:lnTo>
                    <a:lnTo>
                      <a:pt x="297" y="221"/>
                    </a:lnTo>
                    <a:lnTo>
                      <a:pt x="12" y="457"/>
                    </a:lnTo>
                    <a:lnTo>
                      <a:pt x="297" y="227"/>
                    </a:lnTo>
                    <a:lnTo>
                      <a:pt x="338" y="227"/>
                    </a:lnTo>
                    <a:lnTo>
                      <a:pt x="293" y="263"/>
                    </a:lnTo>
                    <a:lnTo>
                      <a:pt x="325" y="262"/>
                    </a:lnTo>
                    <a:lnTo>
                      <a:pt x="284" y="304"/>
                    </a:lnTo>
                    <a:lnTo>
                      <a:pt x="167" y="386"/>
                    </a:lnTo>
                    <a:lnTo>
                      <a:pt x="44" y="502"/>
                    </a:lnTo>
                    <a:lnTo>
                      <a:pt x="167" y="388"/>
                    </a:lnTo>
                    <a:lnTo>
                      <a:pt x="288" y="308"/>
                    </a:lnTo>
                    <a:lnTo>
                      <a:pt x="325" y="295"/>
                    </a:lnTo>
                    <a:lnTo>
                      <a:pt x="297" y="326"/>
                    </a:lnTo>
                    <a:lnTo>
                      <a:pt x="320" y="321"/>
                    </a:lnTo>
                    <a:lnTo>
                      <a:pt x="284" y="366"/>
                    </a:lnTo>
                    <a:lnTo>
                      <a:pt x="190" y="449"/>
                    </a:lnTo>
                    <a:lnTo>
                      <a:pt x="0" y="560"/>
                    </a:lnTo>
                    <a:lnTo>
                      <a:pt x="185" y="452"/>
                    </a:lnTo>
                    <a:lnTo>
                      <a:pt x="288" y="369"/>
                    </a:lnTo>
                    <a:lnTo>
                      <a:pt x="302" y="369"/>
                    </a:lnTo>
                    <a:lnTo>
                      <a:pt x="127" y="618"/>
                    </a:lnTo>
                    <a:lnTo>
                      <a:pt x="312" y="369"/>
                    </a:lnTo>
                    <a:lnTo>
                      <a:pt x="288" y="402"/>
                    </a:lnTo>
                    <a:lnTo>
                      <a:pt x="312" y="390"/>
                    </a:lnTo>
                    <a:lnTo>
                      <a:pt x="273" y="441"/>
                    </a:lnTo>
                    <a:lnTo>
                      <a:pt x="153" y="558"/>
                    </a:lnTo>
                    <a:lnTo>
                      <a:pt x="273" y="449"/>
                    </a:lnTo>
                    <a:lnTo>
                      <a:pt x="305" y="441"/>
                    </a:lnTo>
                    <a:lnTo>
                      <a:pt x="273" y="475"/>
                    </a:lnTo>
                    <a:lnTo>
                      <a:pt x="131" y="701"/>
                    </a:lnTo>
                    <a:lnTo>
                      <a:pt x="244" y="525"/>
                    </a:lnTo>
                    <a:lnTo>
                      <a:pt x="284" y="475"/>
                    </a:lnTo>
                    <a:lnTo>
                      <a:pt x="305" y="468"/>
                    </a:lnTo>
                    <a:lnTo>
                      <a:pt x="278" y="504"/>
                    </a:lnTo>
                    <a:lnTo>
                      <a:pt x="302" y="499"/>
                    </a:lnTo>
                    <a:lnTo>
                      <a:pt x="265" y="543"/>
                    </a:lnTo>
                    <a:lnTo>
                      <a:pt x="248" y="582"/>
                    </a:lnTo>
                    <a:lnTo>
                      <a:pt x="64" y="712"/>
                    </a:lnTo>
                    <a:lnTo>
                      <a:pt x="252" y="586"/>
                    </a:lnTo>
                    <a:lnTo>
                      <a:pt x="273" y="558"/>
                    </a:lnTo>
                    <a:lnTo>
                      <a:pt x="297" y="550"/>
                    </a:lnTo>
                    <a:lnTo>
                      <a:pt x="252" y="624"/>
                    </a:lnTo>
                    <a:lnTo>
                      <a:pt x="302" y="550"/>
                    </a:lnTo>
                    <a:lnTo>
                      <a:pt x="273" y="586"/>
                    </a:lnTo>
                    <a:lnTo>
                      <a:pt x="305" y="577"/>
                    </a:lnTo>
                    <a:lnTo>
                      <a:pt x="284" y="608"/>
                    </a:lnTo>
                    <a:lnTo>
                      <a:pt x="221" y="716"/>
                    </a:lnTo>
                    <a:lnTo>
                      <a:pt x="157" y="780"/>
                    </a:lnTo>
                    <a:lnTo>
                      <a:pt x="221" y="716"/>
                    </a:lnTo>
                    <a:lnTo>
                      <a:pt x="288" y="613"/>
                    </a:lnTo>
                    <a:lnTo>
                      <a:pt x="312" y="608"/>
                    </a:lnTo>
                    <a:lnTo>
                      <a:pt x="302" y="633"/>
                    </a:lnTo>
                    <a:lnTo>
                      <a:pt x="252" y="701"/>
                    </a:lnTo>
                    <a:lnTo>
                      <a:pt x="305" y="640"/>
                    </a:lnTo>
                    <a:lnTo>
                      <a:pt x="320" y="618"/>
                    </a:lnTo>
                    <a:lnTo>
                      <a:pt x="297" y="674"/>
                    </a:lnTo>
                    <a:lnTo>
                      <a:pt x="325" y="664"/>
                    </a:lnTo>
                    <a:lnTo>
                      <a:pt x="316" y="707"/>
                    </a:lnTo>
                    <a:lnTo>
                      <a:pt x="333" y="687"/>
                    </a:lnTo>
                    <a:lnTo>
                      <a:pt x="348" y="705"/>
                    </a:lnTo>
                    <a:lnTo>
                      <a:pt x="342" y="752"/>
                    </a:lnTo>
                    <a:lnTo>
                      <a:pt x="225" y="975"/>
                    </a:lnTo>
                    <a:lnTo>
                      <a:pt x="352" y="752"/>
                    </a:lnTo>
                    <a:lnTo>
                      <a:pt x="352" y="701"/>
                    </a:lnTo>
                    <a:lnTo>
                      <a:pt x="352" y="671"/>
                    </a:lnTo>
                    <a:lnTo>
                      <a:pt x="380" y="687"/>
                    </a:lnTo>
                    <a:lnTo>
                      <a:pt x="590" y="836"/>
                    </a:lnTo>
                    <a:lnTo>
                      <a:pt x="369" y="674"/>
                    </a:lnTo>
                    <a:lnTo>
                      <a:pt x="352" y="633"/>
                    </a:lnTo>
                    <a:lnTo>
                      <a:pt x="373" y="640"/>
                    </a:lnTo>
                    <a:lnTo>
                      <a:pt x="342" y="591"/>
                    </a:lnTo>
                    <a:lnTo>
                      <a:pt x="369" y="609"/>
                    </a:lnTo>
                    <a:lnTo>
                      <a:pt x="420" y="681"/>
                    </a:lnTo>
                    <a:lnTo>
                      <a:pt x="373" y="605"/>
                    </a:lnTo>
                    <a:lnTo>
                      <a:pt x="352" y="574"/>
                    </a:lnTo>
                    <a:lnTo>
                      <a:pt x="357" y="574"/>
                    </a:lnTo>
                    <a:lnTo>
                      <a:pt x="385" y="591"/>
                    </a:lnTo>
                    <a:lnTo>
                      <a:pt x="436" y="629"/>
                    </a:lnTo>
                    <a:lnTo>
                      <a:pt x="617" y="660"/>
                    </a:lnTo>
                    <a:lnTo>
                      <a:pt x="430" y="624"/>
                    </a:lnTo>
                    <a:lnTo>
                      <a:pt x="373" y="577"/>
                    </a:lnTo>
                    <a:lnTo>
                      <a:pt x="357" y="540"/>
                    </a:lnTo>
                    <a:lnTo>
                      <a:pt x="385" y="540"/>
                    </a:lnTo>
                    <a:lnTo>
                      <a:pt x="357" y="504"/>
                    </a:lnTo>
                    <a:lnTo>
                      <a:pt x="393" y="512"/>
                    </a:lnTo>
                    <a:lnTo>
                      <a:pt x="518" y="582"/>
                    </a:lnTo>
                    <a:lnTo>
                      <a:pt x="393" y="511"/>
                    </a:lnTo>
                    <a:lnTo>
                      <a:pt x="364" y="468"/>
                    </a:lnTo>
                    <a:lnTo>
                      <a:pt x="396" y="480"/>
                    </a:lnTo>
                    <a:lnTo>
                      <a:pt x="373" y="447"/>
                    </a:lnTo>
                    <a:lnTo>
                      <a:pt x="405" y="468"/>
                    </a:lnTo>
                    <a:lnTo>
                      <a:pt x="385" y="419"/>
                    </a:lnTo>
                    <a:lnTo>
                      <a:pt x="410" y="444"/>
                    </a:lnTo>
                    <a:lnTo>
                      <a:pt x="522" y="551"/>
                    </a:lnTo>
                    <a:lnTo>
                      <a:pt x="405" y="444"/>
                    </a:lnTo>
                    <a:lnTo>
                      <a:pt x="380" y="381"/>
                    </a:lnTo>
                    <a:lnTo>
                      <a:pt x="410" y="393"/>
                    </a:lnTo>
                    <a:lnTo>
                      <a:pt x="593" y="455"/>
                    </a:lnTo>
                    <a:lnTo>
                      <a:pt x="410" y="390"/>
                    </a:lnTo>
                    <a:lnTo>
                      <a:pt x="388" y="335"/>
                    </a:lnTo>
                    <a:lnTo>
                      <a:pt x="414" y="345"/>
                    </a:lnTo>
                    <a:lnTo>
                      <a:pt x="393" y="314"/>
                    </a:lnTo>
                    <a:lnTo>
                      <a:pt x="420" y="325"/>
                    </a:lnTo>
                    <a:lnTo>
                      <a:pt x="505" y="476"/>
                    </a:lnTo>
                    <a:lnTo>
                      <a:pt x="414" y="310"/>
                    </a:lnTo>
                    <a:lnTo>
                      <a:pt x="414" y="269"/>
                    </a:lnTo>
                    <a:lnTo>
                      <a:pt x="441" y="288"/>
                    </a:lnTo>
                    <a:lnTo>
                      <a:pt x="497" y="374"/>
                    </a:lnTo>
                    <a:lnTo>
                      <a:pt x="428" y="263"/>
                    </a:lnTo>
                    <a:lnTo>
                      <a:pt x="420" y="227"/>
                    </a:lnTo>
                    <a:lnTo>
                      <a:pt x="441" y="243"/>
                    </a:lnTo>
                    <a:lnTo>
                      <a:pt x="507" y="314"/>
                    </a:lnTo>
                    <a:lnTo>
                      <a:pt x="667" y="352"/>
                    </a:lnTo>
                    <a:lnTo>
                      <a:pt x="505" y="308"/>
                    </a:lnTo>
                    <a:lnTo>
                      <a:pt x="445" y="232"/>
                    </a:lnTo>
                    <a:lnTo>
                      <a:pt x="436" y="185"/>
                    </a:lnTo>
                    <a:lnTo>
                      <a:pt x="463" y="207"/>
                    </a:lnTo>
                    <a:lnTo>
                      <a:pt x="450" y="163"/>
                    </a:lnTo>
                    <a:lnTo>
                      <a:pt x="554" y="279"/>
                    </a:lnTo>
                    <a:lnTo>
                      <a:pt x="454" y="158"/>
                    </a:lnTo>
                    <a:lnTo>
                      <a:pt x="445" y="124"/>
                    </a:lnTo>
                    <a:lnTo>
                      <a:pt x="477" y="149"/>
                    </a:lnTo>
                    <a:lnTo>
                      <a:pt x="473" y="97"/>
                    </a:lnTo>
                    <a:lnTo>
                      <a:pt x="513" y="122"/>
                    </a:lnTo>
                    <a:lnTo>
                      <a:pt x="658" y="215"/>
                    </a:lnTo>
                    <a:lnTo>
                      <a:pt x="513" y="120"/>
                    </a:lnTo>
                    <a:lnTo>
                      <a:pt x="497" y="66"/>
                    </a:lnTo>
                    <a:lnTo>
                      <a:pt x="518" y="79"/>
                    </a:lnTo>
                    <a:lnTo>
                      <a:pt x="505" y="42"/>
                    </a:lnTo>
                    <a:lnTo>
                      <a:pt x="527" y="51"/>
                    </a:lnTo>
                    <a:lnTo>
                      <a:pt x="531" y="21"/>
                    </a:lnTo>
                    <a:lnTo>
                      <a:pt x="527" y="8"/>
                    </a:lnTo>
                    <a:lnTo>
                      <a:pt x="518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74" name="Freeform 66"/>
              <p:cNvSpPr/>
              <p:nvPr/>
            </p:nvSpPr>
            <p:spPr bwMode="ltGray">
              <a:xfrm>
                <a:off x="1305" y="3384"/>
                <a:ext cx="249" cy="445"/>
              </a:xfrm>
              <a:custGeom>
                <a:cxnLst>
                  <a:cxn ang="0">
                    <a:pos x="248" y="159"/>
                  </a:cxn>
                  <a:cxn ang="0">
                    <a:pos x="222" y="16"/>
                  </a:cxn>
                  <a:cxn ang="0">
                    <a:pos x="189" y="2"/>
                  </a:cxn>
                  <a:cxn ang="0">
                    <a:pos x="161" y="0"/>
                  </a:cxn>
                  <a:cxn ang="0">
                    <a:pos x="119" y="6"/>
                  </a:cxn>
                  <a:cxn ang="0">
                    <a:pos x="93" y="22"/>
                  </a:cxn>
                  <a:cxn ang="0">
                    <a:pos x="64" y="44"/>
                  </a:cxn>
                  <a:cxn ang="0">
                    <a:pos x="35" y="84"/>
                  </a:cxn>
                  <a:cxn ang="0">
                    <a:pos x="19" y="140"/>
                  </a:cxn>
                  <a:cxn ang="0">
                    <a:pos x="11" y="187"/>
                  </a:cxn>
                  <a:cxn ang="0">
                    <a:pos x="0" y="253"/>
                  </a:cxn>
                  <a:cxn ang="0">
                    <a:pos x="0" y="296"/>
                  </a:cxn>
                  <a:cxn ang="0">
                    <a:pos x="19" y="354"/>
                  </a:cxn>
                  <a:cxn ang="0">
                    <a:pos x="56" y="404"/>
                  </a:cxn>
                  <a:cxn ang="0">
                    <a:pos x="93" y="444"/>
                  </a:cxn>
                  <a:cxn ang="0">
                    <a:pos x="72" y="384"/>
                  </a:cxn>
                  <a:cxn ang="0">
                    <a:pos x="64" y="327"/>
                  </a:cxn>
                  <a:cxn ang="0">
                    <a:pos x="68" y="269"/>
                  </a:cxn>
                  <a:cxn ang="0">
                    <a:pos x="72" y="217"/>
                  </a:cxn>
                  <a:cxn ang="0">
                    <a:pos x="80" y="164"/>
                  </a:cxn>
                  <a:cxn ang="0">
                    <a:pos x="93" y="119"/>
                  </a:cxn>
                  <a:cxn ang="0">
                    <a:pos x="96" y="83"/>
                  </a:cxn>
                  <a:cxn ang="0">
                    <a:pos x="113" y="45"/>
                  </a:cxn>
                  <a:cxn ang="0">
                    <a:pos x="149" y="17"/>
                  </a:cxn>
                  <a:cxn ang="0">
                    <a:pos x="181" y="19"/>
                  </a:cxn>
                  <a:cxn ang="0">
                    <a:pos x="213" y="100"/>
                  </a:cxn>
                  <a:cxn ang="0">
                    <a:pos x="237" y="119"/>
                  </a:cxn>
                  <a:cxn ang="0">
                    <a:pos x="248" y="159"/>
                  </a:cxn>
                </a:cxnLst>
                <a:rect l="0" t="0" r="r" b="b"/>
                <a:pathLst>
                  <a:path w="249" h="445">
                    <a:moveTo>
                      <a:pt x="248" y="159"/>
                    </a:moveTo>
                    <a:lnTo>
                      <a:pt x="222" y="16"/>
                    </a:lnTo>
                    <a:lnTo>
                      <a:pt x="189" y="2"/>
                    </a:lnTo>
                    <a:lnTo>
                      <a:pt x="161" y="0"/>
                    </a:lnTo>
                    <a:lnTo>
                      <a:pt x="119" y="6"/>
                    </a:lnTo>
                    <a:lnTo>
                      <a:pt x="93" y="22"/>
                    </a:lnTo>
                    <a:lnTo>
                      <a:pt x="64" y="44"/>
                    </a:lnTo>
                    <a:lnTo>
                      <a:pt x="35" y="84"/>
                    </a:lnTo>
                    <a:lnTo>
                      <a:pt x="19" y="140"/>
                    </a:lnTo>
                    <a:lnTo>
                      <a:pt x="11" y="187"/>
                    </a:lnTo>
                    <a:lnTo>
                      <a:pt x="0" y="253"/>
                    </a:lnTo>
                    <a:lnTo>
                      <a:pt x="0" y="296"/>
                    </a:lnTo>
                    <a:lnTo>
                      <a:pt x="19" y="354"/>
                    </a:lnTo>
                    <a:lnTo>
                      <a:pt x="56" y="404"/>
                    </a:lnTo>
                    <a:lnTo>
                      <a:pt x="93" y="444"/>
                    </a:lnTo>
                    <a:lnTo>
                      <a:pt x="72" y="384"/>
                    </a:lnTo>
                    <a:lnTo>
                      <a:pt x="64" y="327"/>
                    </a:lnTo>
                    <a:lnTo>
                      <a:pt x="68" y="269"/>
                    </a:lnTo>
                    <a:lnTo>
                      <a:pt x="72" y="217"/>
                    </a:lnTo>
                    <a:lnTo>
                      <a:pt x="80" y="164"/>
                    </a:lnTo>
                    <a:lnTo>
                      <a:pt x="93" y="119"/>
                    </a:lnTo>
                    <a:lnTo>
                      <a:pt x="96" y="83"/>
                    </a:lnTo>
                    <a:lnTo>
                      <a:pt x="113" y="45"/>
                    </a:lnTo>
                    <a:lnTo>
                      <a:pt x="149" y="17"/>
                    </a:lnTo>
                    <a:lnTo>
                      <a:pt x="181" y="19"/>
                    </a:lnTo>
                    <a:lnTo>
                      <a:pt x="213" y="100"/>
                    </a:lnTo>
                    <a:lnTo>
                      <a:pt x="237" y="119"/>
                    </a:lnTo>
                    <a:lnTo>
                      <a:pt x="248" y="159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75" name="Freeform 67"/>
              <p:cNvSpPr/>
              <p:nvPr/>
            </p:nvSpPr>
            <p:spPr bwMode="ltGray">
              <a:xfrm>
                <a:off x="1502" y="3062"/>
                <a:ext cx="276" cy="543"/>
              </a:xfrm>
              <a:custGeom>
                <a:cxnLst>
                  <a:cxn ang="0">
                    <a:pos x="5" y="86"/>
                  </a:cxn>
                  <a:cxn ang="0">
                    <a:pos x="64" y="0"/>
                  </a:cxn>
                  <a:cxn ang="0">
                    <a:pos x="99" y="2"/>
                  </a:cxn>
                  <a:cxn ang="0">
                    <a:pos x="130" y="7"/>
                  </a:cxn>
                  <a:cxn ang="0">
                    <a:pos x="155" y="30"/>
                  </a:cxn>
                  <a:cxn ang="0">
                    <a:pos x="218" y="100"/>
                  </a:cxn>
                  <a:cxn ang="0">
                    <a:pos x="239" y="131"/>
                  </a:cxn>
                  <a:cxn ang="0">
                    <a:pos x="254" y="162"/>
                  </a:cxn>
                  <a:cxn ang="0">
                    <a:pos x="269" y="254"/>
                  </a:cxn>
                  <a:cxn ang="0">
                    <a:pos x="275" y="282"/>
                  </a:cxn>
                  <a:cxn ang="0">
                    <a:pos x="269" y="318"/>
                  </a:cxn>
                  <a:cxn ang="0">
                    <a:pos x="258" y="355"/>
                  </a:cxn>
                  <a:cxn ang="0">
                    <a:pos x="233" y="413"/>
                  </a:cxn>
                  <a:cxn ang="0">
                    <a:pos x="214" y="451"/>
                  </a:cxn>
                  <a:cxn ang="0">
                    <a:pos x="182" y="492"/>
                  </a:cxn>
                  <a:cxn ang="0">
                    <a:pos x="120" y="542"/>
                  </a:cxn>
                  <a:cxn ang="0">
                    <a:pos x="151" y="478"/>
                  </a:cxn>
                  <a:cxn ang="0">
                    <a:pos x="177" y="420"/>
                  </a:cxn>
                  <a:cxn ang="0">
                    <a:pos x="193" y="367"/>
                  </a:cxn>
                  <a:cxn ang="0">
                    <a:pos x="186" y="318"/>
                  </a:cxn>
                  <a:cxn ang="0">
                    <a:pos x="182" y="282"/>
                  </a:cxn>
                  <a:cxn ang="0">
                    <a:pos x="193" y="238"/>
                  </a:cxn>
                  <a:cxn ang="0">
                    <a:pos x="198" y="201"/>
                  </a:cxn>
                  <a:cxn ang="0">
                    <a:pos x="171" y="131"/>
                  </a:cxn>
                  <a:cxn ang="0">
                    <a:pos x="167" y="92"/>
                  </a:cxn>
                  <a:cxn ang="0">
                    <a:pos x="145" y="63"/>
                  </a:cxn>
                  <a:cxn ang="0">
                    <a:pos x="99" y="23"/>
                  </a:cxn>
                  <a:cxn ang="0">
                    <a:pos x="77" y="54"/>
                  </a:cxn>
                  <a:cxn ang="0">
                    <a:pos x="0" y="103"/>
                  </a:cxn>
                  <a:cxn ang="0">
                    <a:pos x="5" y="86"/>
                  </a:cxn>
                </a:cxnLst>
                <a:rect l="0" t="0" r="r" b="b"/>
                <a:pathLst>
                  <a:path w="276" h="543">
                    <a:moveTo>
                      <a:pt x="5" y="86"/>
                    </a:moveTo>
                    <a:lnTo>
                      <a:pt x="64" y="0"/>
                    </a:lnTo>
                    <a:lnTo>
                      <a:pt x="99" y="2"/>
                    </a:lnTo>
                    <a:lnTo>
                      <a:pt x="130" y="7"/>
                    </a:lnTo>
                    <a:lnTo>
                      <a:pt x="155" y="30"/>
                    </a:lnTo>
                    <a:lnTo>
                      <a:pt x="218" y="100"/>
                    </a:lnTo>
                    <a:lnTo>
                      <a:pt x="239" y="131"/>
                    </a:lnTo>
                    <a:lnTo>
                      <a:pt x="254" y="162"/>
                    </a:lnTo>
                    <a:lnTo>
                      <a:pt x="269" y="254"/>
                    </a:lnTo>
                    <a:lnTo>
                      <a:pt x="275" y="282"/>
                    </a:lnTo>
                    <a:lnTo>
                      <a:pt x="269" y="318"/>
                    </a:lnTo>
                    <a:lnTo>
                      <a:pt x="258" y="355"/>
                    </a:lnTo>
                    <a:lnTo>
                      <a:pt x="233" y="413"/>
                    </a:lnTo>
                    <a:lnTo>
                      <a:pt x="214" y="451"/>
                    </a:lnTo>
                    <a:lnTo>
                      <a:pt x="182" y="492"/>
                    </a:lnTo>
                    <a:lnTo>
                      <a:pt x="120" y="542"/>
                    </a:lnTo>
                    <a:lnTo>
                      <a:pt x="151" y="478"/>
                    </a:lnTo>
                    <a:lnTo>
                      <a:pt x="177" y="420"/>
                    </a:lnTo>
                    <a:lnTo>
                      <a:pt x="193" y="367"/>
                    </a:lnTo>
                    <a:lnTo>
                      <a:pt x="186" y="318"/>
                    </a:lnTo>
                    <a:lnTo>
                      <a:pt x="182" y="282"/>
                    </a:lnTo>
                    <a:lnTo>
                      <a:pt x="193" y="238"/>
                    </a:lnTo>
                    <a:lnTo>
                      <a:pt x="198" y="201"/>
                    </a:lnTo>
                    <a:lnTo>
                      <a:pt x="171" y="131"/>
                    </a:lnTo>
                    <a:lnTo>
                      <a:pt x="167" y="92"/>
                    </a:lnTo>
                    <a:lnTo>
                      <a:pt x="145" y="63"/>
                    </a:lnTo>
                    <a:lnTo>
                      <a:pt x="99" y="23"/>
                    </a:lnTo>
                    <a:lnTo>
                      <a:pt x="77" y="54"/>
                    </a:lnTo>
                    <a:lnTo>
                      <a:pt x="0" y="103"/>
                    </a:lnTo>
                    <a:lnTo>
                      <a:pt x="5" y="86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  <p:grpSp>
          <p:nvGrpSpPr>
            <p:cNvPr id="7" name="Group 111"/>
            <p:cNvGrpSpPr/>
            <p:nvPr/>
          </p:nvGrpSpPr>
          <p:grpSpPr>
            <a:xfrm>
              <a:off x="4368" y="2592"/>
              <a:ext cx="1385" cy="1738"/>
              <a:chOff x="4368" y="2592"/>
              <a:chExt cx="1385" cy="1738"/>
            </a:xfrm>
          </p:grpSpPr>
          <p:grpSp>
            <p:nvGrpSpPr>
              <p:cNvPr id="8" name="Group 84"/>
              <p:cNvGrpSpPr/>
              <p:nvPr/>
            </p:nvGrpSpPr>
            <p:grpSpPr>
              <a:xfrm>
                <a:off x="4521" y="2592"/>
                <a:ext cx="1142" cy="1733"/>
                <a:chOff x="4521" y="2592"/>
                <a:chExt cx="1142" cy="1733"/>
              </a:xfrm>
            </p:grpSpPr>
            <p:sp>
              <p:nvSpPr>
                <p:cNvPr id="35" name="Freeform 69"/>
                <p:cNvSpPr/>
                <p:nvPr/>
              </p:nvSpPr>
              <p:spPr bwMode="ltGray">
                <a:xfrm>
                  <a:off x="5503" y="3575"/>
                  <a:ext cx="160" cy="401"/>
                </a:xfrm>
                <a:custGeom>
                  <a:cxnLst>
                    <a:cxn ang="0">
                      <a:pos x="0" y="400"/>
                    </a:cxn>
                    <a:cxn ang="0">
                      <a:pos x="23" y="310"/>
                    </a:cxn>
                    <a:cxn ang="0">
                      <a:pos x="43" y="212"/>
                    </a:cxn>
                    <a:cxn ang="0">
                      <a:pos x="53" y="168"/>
                    </a:cxn>
                    <a:cxn ang="0">
                      <a:pos x="67" y="119"/>
                    </a:cxn>
                    <a:cxn ang="0">
                      <a:pos x="87" y="66"/>
                    </a:cxn>
                    <a:cxn ang="0">
                      <a:pos x="101" y="33"/>
                    </a:cxn>
                    <a:cxn ang="0">
                      <a:pos x="113" y="17"/>
                    </a:cxn>
                    <a:cxn ang="0">
                      <a:pos x="127" y="4"/>
                    </a:cxn>
                    <a:cxn ang="0">
                      <a:pos x="143" y="0"/>
                    </a:cxn>
                    <a:cxn ang="0">
                      <a:pos x="150" y="11"/>
                    </a:cxn>
                    <a:cxn ang="0">
                      <a:pos x="159" y="37"/>
                    </a:cxn>
                  </a:cxnLst>
                  <a:rect l="0" t="0" r="r" b="b"/>
                  <a:pathLst>
                    <a:path w="160" h="401">
                      <a:moveTo>
                        <a:pt x="0" y="400"/>
                      </a:moveTo>
                      <a:lnTo>
                        <a:pt x="23" y="310"/>
                      </a:lnTo>
                      <a:lnTo>
                        <a:pt x="43" y="212"/>
                      </a:lnTo>
                      <a:lnTo>
                        <a:pt x="53" y="168"/>
                      </a:lnTo>
                      <a:lnTo>
                        <a:pt x="67" y="119"/>
                      </a:lnTo>
                      <a:lnTo>
                        <a:pt x="87" y="66"/>
                      </a:lnTo>
                      <a:lnTo>
                        <a:pt x="101" y="33"/>
                      </a:lnTo>
                      <a:lnTo>
                        <a:pt x="113" y="17"/>
                      </a:lnTo>
                      <a:lnTo>
                        <a:pt x="127" y="4"/>
                      </a:lnTo>
                      <a:lnTo>
                        <a:pt x="143" y="0"/>
                      </a:lnTo>
                      <a:lnTo>
                        <a:pt x="150" y="11"/>
                      </a:lnTo>
                      <a:lnTo>
                        <a:pt x="159" y="37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36" name="Freeform 70"/>
                <p:cNvSpPr/>
                <p:nvPr/>
              </p:nvSpPr>
              <p:spPr bwMode="ltGray">
                <a:xfrm>
                  <a:off x="4992" y="3468"/>
                  <a:ext cx="128" cy="681"/>
                </a:xfrm>
                <a:custGeom>
                  <a:cxnLst>
                    <a:cxn ang="0">
                      <a:pos x="127" y="680"/>
                    </a:cxn>
                    <a:cxn ang="0">
                      <a:pos x="101" y="273"/>
                    </a:cxn>
                    <a:cxn ang="0">
                      <a:pos x="82" y="70"/>
                    </a:cxn>
                    <a:cxn ang="0">
                      <a:pos x="76" y="28"/>
                    </a:cxn>
                    <a:cxn ang="0">
                      <a:pos x="66" y="7"/>
                    </a:cxn>
                    <a:cxn ang="0">
                      <a:pos x="47" y="0"/>
                    </a:cxn>
                    <a:cxn ang="0">
                      <a:pos x="31" y="8"/>
                    </a:cxn>
                    <a:cxn ang="0">
                      <a:pos x="15" y="30"/>
                    </a:cxn>
                    <a:cxn ang="0">
                      <a:pos x="0" y="69"/>
                    </a:cxn>
                  </a:cxnLst>
                  <a:rect l="0" t="0" r="r" b="b"/>
                  <a:pathLst>
                    <a:path w="128" h="681">
                      <a:moveTo>
                        <a:pt x="127" y="680"/>
                      </a:moveTo>
                      <a:lnTo>
                        <a:pt x="101" y="273"/>
                      </a:lnTo>
                      <a:lnTo>
                        <a:pt x="82" y="70"/>
                      </a:lnTo>
                      <a:lnTo>
                        <a:pt x="76" y="28"/>
                      </a:lnTo>
                      <a:lnTo>
                        <a:pt x="66" y="7"/>
                      </a:lnTo>
                      <a:lnTo>
                        <a:pt x="47" y="0"/>
                      </a:lnTo>
                      <a:lnTo>
                        <a:pt x="31" y="8"/>
                      </a:lnTo>
                      <a:lnTo>
                        <a:pt x="15" y="30"/>
                      </a:lnTo>
                      <a:lnTo>
                        <a:pt x="0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37" name="Freeform 71"/>
                <p:cNvSpPr/>
                <p:nvPr/>
              </p:nvSpPr>
              <p:spPr bwMode="ltGray">
                <a:xfrm>
                  <a:off x="5007" y="2592"/>
                  <a:ext cx="172" cy="1724"/>
                </a:xfrm>
                <a:custGeom>
                  <a:cxnLst>
                    <a:cxn ang="0">
                      <a:pos x="170" y="1723"/>
                    </a:cxn>
                    <a:cxn ang="0">
                      <a:pos x="171" y="1473"/>
                    </a:cxn>
                    <a:cxn ang="0">
                      <a:pos x="171" y="1358"/>
                    </a:cxn>
                    <a:cxn ang="0">
                      <a:pos x="167" y="1278"/>
                    </a:cxn>
                    <a:cxn ang="0">
                      <a:pos x="164" y="1181"/>
                    </a:cxn>
                    <a:cxn ang="0">
                      <a:pos x="165" y="1079"/>
                    </a:cxn>
                    <a:cxn ang="0">
                      <a:pos x="163" y="994"/>
                    </a:cxn>
                    <a:cxn ang="0">
                      <a:pos x="159" y="918"/>
                    </a:cxn>
                    <a:cxn ang="0">
                      <a:pos x="153" y="783"/>
                    </a:cxn>
                    <a:cxn ang="0">
                      <a:pos x="145" y="634"/>
                    </a:cxn>
                    <a:cxn ang="0">
                      <a:pos x="135" y="485"/>
                    </a:cxn>
                    <a:cxn ang="0">
                      <a:pos x="126" y="323"/>
                    </a:cxn>
                    <a:cxn ang="0">
                      <a:pos x="118" y="228"/>
                    </a:cxn>
                    <a:cxn ang="0">
                      <a:pos x="112" y="191"/>
                    </a:cxn>
                    <a:cxn ang="0">
                      <a:pos x="96" y="126"/>
                    </a:cxn>
                    <a:cxn ang="0">
                      <a:pos x="82" y="79"/>
                    </a:cxn>
                    <a:cxn ang="0">
                      <a:pos x="65" y="40"/>
                    </a:cxn>
                    <a:cxn ang="0">
                      <a:pos x="48" y="10"/>
                    </a:cxn>
                    <a:cxn ang="0">
                      <a:pos x="36" y="1"/>
                    </a:cxn>
                    <a:cxn ang="0">
                      <a:pos x="19" y="0"/>
                    </a:cxn>
                    <a:cxn ang="0">
                      <a:pos x="7" y="10"/>
                    </a:cxn>
                    <a:cxn ang="0">
                      <a:pos x="0" y="28"/>
                    </a:cxn>
                  </a:cxnLst>
                  <a:rect l="0" t="0" r="r" b="b"/>
                  <a:pathLst>
                    <a:path w="172" h="1724">
                      <a:moveTo>
                        <a:pt x="170" y="1723"/>
                      </a:moveTo>
                      <a:lnTo>
                        <a:pt x="171" y="1473"/>
                      </a:lnTo>
                      <a:lnTo>
                        <a:pt x="171" y="1358"/>
                      </a:lnTo>
                      <a:lnTo>
                        <a:pt x="167" y="1278"/>
                      </a:lnTo>
                      <a:lnTo>
                        <a:pt x="164" y="1181"/>
                      </a:lnTo>
                      <a:lnTo>
                        <a:pt x="165" y="1079"/>
                      </a:lnTo>
                      <a:lnTo>
                        <a:pt x="163" y="994"/>
                      </a:lnTo>
                      <a:lnTo>
                        <a:pt x="159" y="918"/>
                      </a:lnTo>
                      <a:lnTo>
                        <a:pt x="153" y="783"/>
                      </a:lnTo>
                      <a:lnTo>
                        <a:pt x="145" y="634"/>
                      </a:lnTo>
                      <a:lnTo>
                        <a:pt x="135" y="485"/>
                      </a:lnTo>
                      <a:lnTo>
                        <a:pt x="126" y="323"/>
                      </a:lnTo>
                      <a:lnTo>
                        <a:pt x="118" y="228"/>
                      </a:lnTo>
                      <a:lnTo>
                        <a:pt x="112" y="191"/>
                      </a:lnTo>
                      <a:lnTo>
                        <a:pt x="96" y="126"/>
                      </a:lnTo>
                      <a:lnTo>
                        <a:pt x="82" y="79"/>
                      </a:lnTo>
                      <a:lnTo>
                        <a:pt x="65" y="40"/>
                      </a:lnTo>
                      <a:lnTo>
                        <a:pt x="48" y="10"/>
                      </a:lnTo>
                      <a:lnTo>
                        <a:pt x="36" y="1"/>
                      </a:lnTo>
                      <a:lnTo>
                        <a:pt x="19" y="0"/>
                      </a:lnTo>
                      <a:lnTo>
                        <a:pt x="7" y="10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38" name="Freeform 72"/>
                <p:cNvSpPr/>
                <p:nvPr/>
              </p:nvSpPr>
              <p:spPr bwMode="ltGray">
                <a:xfrm>
                  <a:off x="4992" y="3229"/>
                  <a:ext cx="177" cy="552"/>
                </a:xfrm>
                <a:custGeom>
                  <a:cxnLst>
                    <a:cxn ang="0">
                      <a:pos x="176" y="551"/>
                    </a:cxn>
                    <a:cxn ang="0">
                      <a:pos x="150" y="428"/>
                    </a:cxn>
                    <a:cxn ang="0">
                      <a:pos x="127" y="292"/>
                    </a:cxn>
                    <a:cxn ang="0">
                      <a:pos x="116" y="233"/>
                    </a:cxn>
                    <a:cxn ang="0">
                      <a:pos x="100" y="164"/>
                    </a:cxn>
                    <a:cxn ang="0">
                      <a:pos x="78" y="92"/>
                    </a:cxn>
                    <a:cxn ang="0">
                      <a:pos x="62" y="46"/>
                    </a:cxn>
                    <a:cxn ang="0">
                      <a:pos x="50" y="24"/>
                    </a:cxn>
                    <a:cxn ang="0">
                      <a:pos x="34" y="7"/>
                    </a:cxn>
                    <a:cxn ang="0">
                      <a:pos x="16" y="0"/>
                    </a:cxn>
                    <a:cxn ang="0">
                      <a:pos x="8" y="15"/>
                    </a:cxn>
                    <a:cxn ang="0">
                      <a:pos x="0" y="50"/>
                    </a:cxn>
                  </a:cxnLst>
                  <a:rect l="0" t="0" r="r" b="b"/>
                  <a:pathLst>
                    <a:path w="177" h="552">
                      <a:moveTo>
                        <a:pt x="176" y="551"/>
                      </a:moveTo>
                      <a:lnTo>
                        <a:pt x="150" y="428"/>
                      </a:lnTo>
                      <a:lnTo>
                        <a:pt x="127" y="292"/>
                      </a:lnTo>
                      <a:lnTo>
                        <a:pt x="116" y="233"/>
                      </a:lnTo>
                      <a:lnTo>
                        <a:pt x="100" y="164"/>
                      </a:lnTo>
                      <a:lnTo>
                        <a:pt x="78" y="92"/>
                      </a:lnTo>
                      <a:lnTo>
                        <a:pt x="62" y="46"/>
                      </a:lnTo>
                      <a:lnTo>
                        <a:pt x="50" y="24"/>
                      </a:lnTo>
                      <a:lnTo>
                        <a:pt x="34" y="7"/>
                      </a:lnTo>
                      <a:lnTo>
                        <a:pt x="16" y="0"/>
                      </a:lnTo>
                      <a:lnTo>
                        <a:pt x="8" y="15"/>
                      </a:lnTo>
                      <a:lnTo>
                        <a:pt x="0" y="50"/>
                      </a:lnTo>
                    </a:path>
                  </a:pathLst>
                </a:custGeom>
                <a:solidFill>
                  <a:srgbClr val="CEDA9D"/>
                </a:solidFill>
                <a:ln w="127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39" name="Freeform 73"/>
                <p:cNvSpPr/>
                <p:nvPr/>
              </p:nvSpPr>
              <p:spPr bwMode="ltGray">
                <a:xfrm>
                  <a:off x="5300" y="3721"/>
                  <a:ext cx="171" cy="604"/>
                </a:xfrm>
                <a:custGeom>
                  <a:cxnLst>
                    <a:cxn ang="0">
                      <a:pos x="170" y="603"/>
                    </a:cxn>
                    <a:cxn ang="0">
                      <a:pos x="144" y="545"/>
                    </a:cxn>
                    <a:cxn ang="0">
                      <a:pos x="135" y="509"/>
                    </a:cxn>
                    <a:cxn ang="0">
                      <a:pos x="127" y="480"/>
                    </a:cxn>
                    <a:cxn ang="0">
                      <a:pos x="90" y="202"/>
                    </a:cxn>
                    <a:cxn ang="0">
                      <a:pos x="70" y="113"/>
                    </a:cxn>
                    <a:cxn ang="0">
                      <a:pos x="54" y="57"/>
                    </a:cxn>
                    <a:cxn ang="0">
                      <a:pos x="42" y="30"/>
                    </a:cxn>
                    <a:cxn ang="0">
                      <a:pos x="29" y="8"/>
                    </a:cxn>
                    <a:cxn ang="0">
                      <a:pos x="15" y="0"/>
                    </a:cxn>
                    <a:cxn ang="0">
                      <a:pos x="5" y="5"/>
                    </a:cxn>
                    <a:cxn ang="0">
                      <a:pos x="0" y="41"/>
                    </a:cxn>
                  </a:cxnLst>
                  <a:rect l="0" t="0" r="r" b="b"/>
                  <a:pathLst>
                    <a:path w="171" h="604">
                      <a:moveTo>
                        <a:pt x="170" y="603"/>
                      </a:moveTo>
                      <a:lnTo>
                        <a:pt x="144" y="545"/>
                      </a:lnTo>
                      <a:lnTo>
                        <a:pt x="135" y="509"/>
                      </a:lnTo>
                      <a:lnTo>
                        <a:pt x="127" y="480"/>
                      </a:lnTo>
                      <a:lnTo>
                        <a:pt x="90" y="202"/>
                      </a:lnTo>
                      <a:lnTo>
                        <a:pt x="70" y="113"/>
                      </a:lnTo>
                      <a:lnTo>
                        <a:pt x="54" y="57"/>
                      </a:lnTo>
                      <a:lnTo>
                        <a:pt x="42" y="30"/>
                      </a:lnTo>
                      <a:lnTo>
                        <a:pt x="29" y="8"/>
                      </a:lnTo>
                      <a:lnTo>
                        <a:pt x="15" y="0"/>
                      </a:lnTo>
                      <a:lnTo>
                        <a:pt x="5" y="5"/>
                      </a:lnTo>
                      <a:lnTo>
                        <a:pt x="0" y="41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40" name="Freeform 74"/>
                <p:cNvSpPr/>
                <p:nvPr/>
              </p:nvSpPr>
              <p:spPr bwMode="ltGray">
                <a:xfrm>
                  <a:off x="4859" y="3229"/>
                  <a:ext cx="367" cy="915"/>
                </a:xfrm>
                <a:custGeom>
                  <a:cxnLst>
                    <a:cxn ang="0">
                      <a:pos x="366" y="914"/>
                    </a:cxn>
                    <a:cxn ang="0">
                      <a:pos x="356" y="842"/>
                    </a:cxn>
                    <a:cxn ang="0">
                      <a:pos x="240" y="344"/>
                    </a:cxn>
                    <a:cxn ang="0">
                      <a:pos x="189" y="192"/>
                    </a:cxn>
                    <a:cxn ang="0">
                      <a:pos x="174" y="140"/>
                    </a:cxn>
                    <a:cxn ang="0">
                      <a:pos x="154" y="83"/>
                    </a:cxn>
                    <a:cxn ang="0">
                      <a:pos x="131" y="40"/>
                    </a:cxn>
                    <a:cxn ang="0">
                      <a:pos x="110" y="17"/>
                    </a:cxn>
                    <a:cxn ang="0">
                      <a:pos x="84" y="1"/>
                    </a:cxn>
                    <a:cxn ang="0">
                      <a:pos x="57" y="0"/>
                    </a:cxn>
                    <a:cxn ang="0">
                      <a:pos x="38" y="17"/>
                    </a:cxn>
                    <a:cxn ang="0">
                      <a:pos x="0" y="102"/>
                    </a:cxn>
                  </a:cxnLst>
                  <a:rect l="0" t="0" r="r" b="b"/>
                  <a:pathLst>
                    <a:path w="367" h="915">
                      <a:moveTo>
                        <a:pt x="366" y="914"/>
                      </a:moveTo>
                      <a:lnTo>
                        <a:pt x="356" y="842"/>
                      </a:lnTo>
                      <a:lnTo>
                        <a:pt x="240" y="344"/>
                      </a:lnTo>
                      <a:lnTo>
                        <a:pt x="189" y="192"/>
                      </a:lnTo>
                      <a:lnTo>
                        <a:pt x="174" y="140"/>
                      </a:lnTo>
                      <a:lnTo>
                        <a:pt x="154" y="83"/>
                      </a:lnTo>
                      <a:lnTo>
                        <a:pt x="131" y="40"/>
                      </a:lnTo>
                      <a:lnTo>
                        <a:pt x="110" y="17"/>
                      </a:lnTo>
                      <a:lnTo>
                        <a:pt x="84" y="1"/>
                      </a:lnTo>
                      <a:lnTo>
                        <a:pt x="57" y="0"/>
                      </a:lnTo>
                      <a:lnTo>
                        <a:pt x="38" y="17"/>
                      </a:lnTo>
                      <a:lnTo>
                        <a:pt x="0" y="102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41" name="Freeform 75"/>
                <p:cNvSpPr/>
                <p:nvPr/>
              </p:nvSpPr>
              <p:spPr bwMode="ltGray">
                <a:xfrm>
                  <a:off x="5114" y="2618"/>
                  <a:ext cx="364" cy="1519"/>
                </a:xfrm>
                <a:custGeom>
                  <a:cxnLst>
                    <a:cxn ang="0">
                      <a:pos x="0" y="1518"/>
                    </a:cxn>
                    <a:cxn ang="0">
                      <a:pos x="96" y="1087"/>
                    </a:cxn>
                    <a:cxn ang="0">
                      <a:pos x="148" y="871"/>
                    </a:cxn>
                    <a:cxn ang="0">
                      <a:pos x="193" y="666"/>
                    </a:cxn>
                    <a:cxn ang="0">
                      <a:pos x="221" y="523"/>
                    </a:cxn>
                    <a:cxn ang="0">
                      <a:pos x="234" y="447"/>
                    </a:cxn>
                    <a:cxn ang="0">
                      <a:pos x="242" y="365"/>
                    </a:cxn>
                    <a:cxn ang="0">
                      <a:pos x="253" y="290"/>
                    </a:cxn>
                    <a:cxn ang="0">
                      <a:pos x="271" y="200"/>
                    </a:cxn>
                    <a:cxn ang="0">
                      <a:pos x="289" y="119"/>
                    </a:cxn>
                    <a:cxn ang="0">
                      <a:pos x="314" y="47"/>
                    </a:cxn>
                    <a:cxn ang="0">
                      <a:pos x="333" y="4"/>
                    </a:cxn>
                    <a:cxn ang="0">
                      <a:pos x="345" y="0"/>
                    </a:cxn>
                    <a:cxn ang="0">
                      <a:pos x="356" y="21"/>
                    </a:cxn>
                    <a:cxn ang="0">
                      <a:pos x="363" y="102"/>
                    </a:cxn>
                  </a:cxnLst>
                  <a:rect l="0" t="0" r="r" b="b"/>
                  <a:pathLst>
                    <a:path w="364" h="1519">
                      <a:moveTo>
                        <a:pt x="0" y="1518"/>
                      </a:moveTo>
                      <a:lnTo>
                        <a:pt x="96" y="1087"/>
                      </a:lnTo>
                      <a:lnTo>
                        <a:pt x="148" y="871"/>
                      </a:lnTo>
                      <a:lnTo>
                        <a:pt x="193" y="666"/>
                      </a:lnTo>
                      <a:lnTo>
                        <a:pt x="221" y="523"/>
                      </a:lnTo>
                      <a:lnTo>
                        <a:pt x="234" y="447"/>
                      </a:lnTo>
                      <a:lnTo>
                        <a:pt x="242" y="365"/>
                      </a:lnTo>
                      <a:lnTo>
                        <a:pt x="253" y="290"/>
                      </a:lnTo>
                      <a:lnTo>
                        <a:pt x="271" y="200"/>
                      </a:lnTo>
                      <a:lnTo>
                        <a:pt x="289" y="119"/>
                      </a:lnTo>
                      <a:lnTo>
                        <a:pt x="314" y="47"/>
                      </a:lnTo>
                      <a:lnTo>
                        <a:pt x="333" y="4"/>
                      </a:lnTo>
                      <a:lnTo>
                        <a:pt x="345" y="0"/>
                      </a:lnTo>
                      <a:lnTo>
                        <a:pt x="356" y="21"/>
                      </a:lnTo>
                      <a:lnTo>
                        <a:pt x="363" y="102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42" name="Freeform 76"/>
                <p:cNvSpPr/>
                <p:nvPr/>
              </p:nvSpPr>
              <p:spPr bwMode="ltGray">
                <a:xfrm>
                  <a:off x="5201" y="3248"/>
                  <a:ext cx="269" cy="520"/>
                </a:xfrm>
                <a:custGeom>
                  <a:cxnLst>
                    <a:cxn ang="0">
                      <a:pos x="0" y="519"/>
                    </a:cxn>
                    <a:cxn ang="0">
                      <a:pos x="50" y="406"/>
                    </a:cxn>
                    <a:cxn ang="0">
                      <a:pos x="81" y="277"/>
                    </a:cxn>
                    <a:cxn ang="0">
                      <a:pos x="98" y="219"/>
                    </a:cxn>
                    <a:cxn ang="0">
                      <a:pos x="121" y="152"/>
                    </a:cxn>
                    <a:cxn ang="0">
                      <a:pos x="152" y="83"/>
                    </a:cxn>
                    <a:cxn ang="0">
                      <a:pos x="174" y="41"/>
                    </a:cxn>
                    <a:cxn ang="0">
                      <a:pos x="191" y="20"/>
                    </a:cxn>
                    <a:cxn ang="0">
                      <a:pos x="216" y="2"/>
                    </a:cxn>
                    <a:cxn ang="0">
                      <a:pos x="242" y="0"/>
                    </a:cxn>
                    <a:cxn ang="0">
                      <a:pos x="253" y="24"/>
                    </a:cxn>
                    <a:cxn ang="0">
                      <a:pos x="268" y="63"/>
                    </a:cxn>
                  </a:cxnLst>
                  <a:rect l="0" t="0" r="r" b="b"/>
                  <a:pathLst>
                    <a:path w="269" h="520">
                      <a:moveTo>
                        <a:pt x="0" y="519"/>
                      </a:moveTo>
                      <a:lnTo>
                        <a:pt x="50" y="406"/>
                      </a:lnTo>
                      <a:lnTo>
                        <a:pt x="81" y="277"/>
                      </a:lnTo>
                      <a:lnTo>
                        <a:pt x="98" y="219"/>
                      </a:lnTo>
                      <a:lnTo>
                        <a:pt x="121" y="152"/>
                      </a:lnTo>
                      <a:lnTo>
                        <a:pt x="152" y="83"/>
                      </a:lnTo>
                      <a:lnTo>
                        <a:pt x="174" y="41"/>
                      </a:lnTo>
                      <a:lnTo>
                        <a:pt x="191" y="20"/>
                      </a:lnTo>
                      <a:lnTo>
                        <a:pt x="216" y="2"/>
                      </a:lnTo>
                      <a:lnTo>
                        <a:pt x="242" y="0"/>
                      </a:lnTo>
                      <a:lnTo>
                        <a:pt x="253" y="24"/>
                      </a:lnTo>
                      <a:lnTo>
                        <a:pt x="268" y="63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43" name="Freeform 77"/>
                <p:cNvSpPr/>
                <p:nvPr/>
              </p:nvSpPr>
              <p:spPr bwMode="ltGray">
                <a:xfrm>
                  <a:off x="5092" y="3433"/>
                  <a:ext cx="128" cy="253"/>
                </a:xfrm>
                <a:custGeom>
                  <a:cxnLst>
                    <a:cxn ang="0">
                      <a:pos x="0" y="0"/>
                    </a:cxn>
                    <a:cxn ang="0">
                      <a:pos x="21" y="15"/>
                    </a:cxn>
                    <a:cxn ang="0">
                      <a:pos x="47" y="34"/>
                    </a:cxn>
                    <a:cxn ang="0">
                      <a:pos x="70" y="70"/>
                    </a:cxn>
                    <a:cxn ang="0">
                      <a:pos x="92" y="99"/>
                    </a:cxn>
                    <a:cxn ang="0">
                      <a:pos x="109" y="131"/>
                    </a:cxn>
                    <a:cxn ang="0">
                      <a:pos x="118" y="158"/>
                    </a:cxn>
                    <a:cxn ang="0">
                      <a:pos x="124" y="182"/>
                    </a:cxn>
                    <a:cxn ang="0">
                      <a:pos x="127" y="217"/>
                    </a:cxn>
                    <a:cxn ang="0">
                      <a:pos x="127" y="252"/>
                    </a:cxn>
                  </a:cxnLst>
                  <a:rect l="0" t="0" r="r" b="b"/>
                  <a:pathLst>
                    <a:path w="128" h="253">
                      <a:moveTo>
                        <a:pt x="0" y="0"/>
                      </a:moveTo>
                      <a:lnTo>
                        <a:pt x="21" y="15"/>
                      </a:lnTo>
                      <a:lnTo>
                        <a:pt x="47" y="34"/>
                      </a:lnTo>
                      <a:lnTo>
                        <a:pt x="70" y="70"/>
                      </a:lnTo>
                      <a:lnTo>
                        <a:pt x="92" y="99"/>
                      </a:lnTo>
                      <a:lnTo>
                        <a:pt x="109" y="131"/>
                      </a:lnTo>
                      <a:lnTo>
                        <a:pt x="118" y="158"/>
                      </a:lnTo>
                      <a:lnTo>
                        <a:pt x="124" y="182"/>
                      </a:lnTo>
                      <a:lnTo>
                        <a:pt x="127" y="217"/>
                      </a:lnTo>
                      <a:lnTo>
                        <a:pt x="127" y="252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44" name="Freeform 78"/>
                <p:cNvSpPr/>
                <p:nvPr/>
              </p:nvSpPr>
              <p:spPr bwMode="ltGray">
                <a:xfrm>
                  <a:off x="5503" y="3094"/>
                  <a:ext cx="110" cy="1001"/>
                </a:xfrm>
                <a:custGeom>
                  <a:cxnLst>
                    <a:cxn ang="0">
                      <a:pos x="0" y="1000"/>
                    </a:cxn>
                    <a:cxn ang="0">
                      <a:pos x="0" y="906"/>
                    </a:cxn>
                    <a:cxn ang="0">
                      <a:pos x="0" y="835"/>
                    </a:cxn>
                    <a:cxn ang="0">
                      <a:pos x="2" y="787"/>
                    </a:cxn>
                    <a:cxn ang="0">
                      <a:pos x="3" y="726"/>
                    </a:cxn>
                    <a:cxn ang="0">
                      <a:pos x="3" y="664"/>
                    </a:cxn>
                    <a:cxn ang="0">
                      <a:pos x="4" y="612"/>
                    </a:cxn>
                    <a:cxn ang="0">
                      <a:pos x="7" y="564"/>
                    </a:cxn>
                    <a:cxn ang="0">
                      <a:pos x="10" y="482"/>
                    </a:cxn>
                    <a:cxn ang="0">
                      <a:pos x="16" y="389"/>
                    </a:cxn>
                    <a:cxn ang="0">
                      <a:pos x="23" y="297"/>
                    </a:cxn>
                    <a:cxn ang="0">
                      <a:pos x="28" y="200"/>
                    </a:cxn>
                    <a:cxn ang="0">
                      <a:pos x="33" y="141"/>
                    </a:cxn>
                    <a:cxn ang="0">
                      <a:pos x="36" y="117"/>
                    </a:cxn>
                    <a:cxn ang="0">
                      <a:pos x="46" y="77"/>
                    </a:cxn>
                    <a:cxn ang="0">
                      <a:pos x="56" y="48"/>
                    </a:cxn>
                    <a:cxn ang="0">
                      <a:pos x="67" y="25"/>
                    </a:cxn>
                    <a:cxn ang="0">
                      <a:pos x="78" y="5"/>
                    </a:cxn>
                    <a:cxn ang="0">
                      <a:pos x="85" y="0"/>
                    </a:cxn>
                    <a:cxn ang="0">
                      <a:pos x="96" y="0"/>
                    </a:cxn>
                    <a:cxn ang="0">
                      <a:pos x="105" y="7"/>
                    </a:cxn>
                    <a:cxn ang="0">
                      <a:pos x="109" y="17"/>
                    </a:cxn>
                  </a:cxnLst>
                  <a:rect l="0" t="0" r="r" b="b"/>
                  <a:pathLst>
                    <a:path w="110" h="1001">
                      <a:moveTo>
                        <a:pt x="0" y="1000"/>
                      </a:moveTo>
                      <a:lnTo>
                        <a:pt x="0" y="906"/>
                      </a:lnTo>
                      <a:lnTo>
                        <a:pt x="0" y="835"/>
                      </a:lnTo>
                      <a:lnTo>
                        <a:pt x="2" y="787"/>
                      </a:lnTo>
                      <a:lnTo>
                        <a:pt x="3" y="726"/>
                      </a:lnTo>
                      <a:lnTo>
                        <a:pt x="3" y="664"/>
                      </a:lnTo>
                      <a:lnTo>
                        <a:pt x="4" y="612"/>
                      </a:lnTo>
                      <a:lnTo>
                        <a:pt x="7" y="564"/>
                      </a:lnTo>
                      <a:lnTo>
                        <a:pt x="10" y="482"/>
                      </a:lnTo>
                      <a:lnTo>
                        <a:pt x="16" y="389"/>
                      </a:lnTo>
                      <a:lnTo>
                        <a:pt x="23" y="297"/>
                      </a:lnTo>
                      <a:lnTo>
                        <a:pt x="28" y="200"/>
                      </a:lnTo>
                      <a:lnTo>
                        <a:pt x="33" y="141"/>
                      </a:lnTo>
                      <a:lnTo>
                        <a:pt x="36" y="117"/>
                      </a:lnTo>
                      <a:lnTo>
                        <a:pt x="46" y="77"/>
                      </a:lnTo>
                      <a:lnTo>
                        <a:pt x="56" y="48"/>
                      </a:lnTo>
                      <a:lnTo>
                        <a:pt x="67" y="25"/>
                      </a:lnTo>
                      <a:lnTo>
                        <a:pt x="78" y="5"/>
                      </a:lnTo>
                      <a:lnTo>
                        <a:pt x="85" y="0"/>
                      </a:lnTo>
                      <a:lnTo>
                        <a:pt x="96" y="0"/>
                      </a:lnTo>
                      <a:lnTo>
                        <a:pt x="105" y="7"/>
                      </a:lnTo>
                      <a:lnTo>
                        <a:pt x="109" y="17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45" name="Freeform 79"/>
                <p:cNvSpPr/>
                <p:nvPr/>
              </p:nvSpPr>
              <p:spPr bwMode="ltGray">
                <a:xfrm>
                  <a:off x="5384" y="3741"/>
                  <a:ext cx="132" cy="279"/>
                </a:xfrm>
                <a:custGeom>
                  <a:cxnLst>
                    <a:cxn ang="0">
                      <a:pos x="131" y="278"/>
                    </a:cxn>
                    <a:cxn ang="0">
                      <a:pos x="111" y="216"/>
                    </a:cxn>
                    <a:cxn ang="0">
                      <a:pos x="95" y="147"/>
                    </a:cxn>
                    <a:cxn ang="0">
                      <a:pos x="86" y="117"/>
                    </a:cxn>
                    <a:cxn ang="0">
                      <a:pos x="74" y="83"/>
                    </a:cxn>
                    <a:cxn ang="0">
                      <a:pos x="58" y="45"/>
                    </a:cxn>
                    <a:cxn ang="0">
                      <a:pos x="47" y="22"/>
                    </a:cxn>
                    <a:cxn ang="0">
                      <a:pos x="37" y="12"/>
                    </a:cxn>
                    <a:cxn ang="0">
                      <a:pos x="25" y="2"/>
                    </a:cxn>
                    <a:cxn ang="0">
                      <a:pos x="12" y="0"/>
                    </a:cxn>
                    <a:cxn ang="0">
                      <a:pos x="6" y="7"/>
                    </a:cxn>
                    <a:cxn ang="0">
                      <a:pos x="0" y="25"/>
                    </a:cxn>
                  </a:cxnLst>
                  <a:rect l="0" t="0" r="r" b="b"/>
                  <a:pathLst>
                    <a:path w="132" h="279">
                      <a:moveTo>
                        <a:pt x="131" y="278"/>
                      </a:moveTo>
                      <a:lnTo>
                        <a:pt x="111" y="216"/>
                      </a:lnTo>
                      <a:lnTo>
                        <a:pt x="95" y="147"/>
                      </a:lnTo>
                      <a:lnTo>
                        <a:pt x="86" y="117"/>
                      </a:lnTo>
                      <a:lnTo>
                        <a:pt x="74" y="83"/>
                      </a:lnTo>
                      <a:lnTo>
                        <a:pt x="58" y="45"/>
                      </a:lnTo>
                      <a:lnTo>
                        <a:pt x="47" y="22"/>
                      </a:lnTo>
                      <a:lnTo>
                        <a:pt x="37" y="12"/>
                      </a:lnTo>
                      <a:lnTo>
                        <a:pt x="25" y="2"/>
                      </a:lnTo>
                      <a:lnTo>
                        <a:pt x="12" y="0"/>
                      </a:lnTo>
                      <a:lnTo>
                        <a:pt x="6" y="7"/>
                      </a:lnTo>
                      <a:lnTo>
                        <a:pt x="0" y="25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46" name="Freeform 80"/>
                <p:cNvSpPr/>
                <p:nvPr/>
              </p:nvSpPr>
              <p:spPr bwMode="ltGray">
                <a:xfrm>
                  <a:off x="5426" y="3405"/>
                  <a:ext cx="89" cy="698"/>
                </a:xfrm>
                <a:custGeom>
                  <a:cxnLst>
                    <a:cxn ang="0">
                      <a:pos x="87" y="697"/>
                    </a:cxn>
                    <a:cxn ang="0">
                      <a:pos x="88" y="632"/>
                    </a:cxn>
                    <a:cxn ang="0">
                      <a:pos x="88" y="582"/>
                    </a:cxn>
                    <a:cxn ang="0">
                      <a:pos x="86" y="548"/>
                    </a:cxn>
                    <a:cxn ang="0">
                      <a:pos x="85" y="505"/>
                    </a:cxn>
                    <a:cxn ang="0">
                      <a:pos x="85" y="462"/>
                    </a:cxn>
                    <a:cxn ang="0">
                      <a:pos x="84" y="426"/>
                    </a:cxn>
                    <a:cxn ang="0">
                      <a:pos x="81" y="393"/>
                    </a:cxn>
                    <a:cxn ang="0">
                      <a:pos x="79" y="334"/>
                    </a:cxn>
                    <a:cxn ang="0">
                      <a:pos x="74" y="271"/>
                    </a:cxn>
                    <a:cxn ang="0">
                      <a:pos x="69" y="208"/>
                    </a:cxn>
                    <a:cxn ang="0">
                      <a:pos x="65" y="139"/>
                    </a:cxn>
                    <a:cxn ang="0">
                      <a:pos x="60" y="97"/>
                    </a:cxn>
                    <a:cxn ang="0">
                      <a:pos x="58" y="81"/>
                    </a:cxn>
                    <a:cxn ang="0">
                      <a:pos x="50" y="54"/>
                    </a:cxn>
                    <a:cxn ang="0">
                      <a:pos x="42" y="34"/>
                    </a:cxn>
                    <a:cxn ang="0">
                      <a:pos x="33" y="18"/>
                    </a:cxn>
                    <a:cxn ang="0">
                      <a:pos x="24" y="4"/>
                    </a:cxn>
                    <a:cxn ang="0">
                      <a:pos x="18" y="0"/>
                    </a:cxn>
                    <a:cxn ang="0">
                      <a:pos x="10" y="0"/>
                    </a:cxn>
                    <a:cxn ang="0">
                      <a:pos x="2" y="5"/>
                    </a:cxn>
                    <a:cxn ang="0">
                      <a:pos x="0" y="11"/>
                    </a:cxn>
                  </a:cxnLst>
                  <a:rect l="0" t="0" r="r" b="b"/>
                  <a:pathLst>
                    <a:path w="89" h="698">
                      <a:moveTo>
                        <a:pt x="87" y="697"/>
                      </a:moveTo>
                      <a:lnTo>
                        <a:pt x="88" y="632"/>
                      </a:lnTo>
                      <a:lnTo>
                        <a:pt x="88" y="582"/>
                      </a:lnTo>
                      <a:lnTo>
                        <a:pt x="86" y="548"/>
                      </a:lnTo>
                      <a:lnTo>
                        <a:pt x="85" y="505"/>
                      </a:lnTo>
                      <a:lnTo>
                        <a:pt x="85" y="462"/>
                      </a:lnTo>
                      <a:lnTo>
                        <a:pt x="84" y="426"/>
                      </a:lnTo>
                      <a:lnTo>
                        <a:pt x="81" y="393"/>
                      </a:lnTo>
                      <a:lnTo>
                        <a:pt x="79" y="334"/>
                      </a:lnTo>
                      <a:lnTo>
                        <a:pt x="74" y="271"/>
                      </a:lnTo>
                      <a:lnTo>
                        <a:pt x="69" y="208"/>
                      </a:lnTo>
                      <a:lnTo>
                        <a:pt x="65" y="139"/>
                      </a:lnTo>
                      <a:lnTo>
                        <a:pt x="60" y="97"/>
                      </a:lnTo>
                      <a:lnTo>
                        <a:pt x="58" y="81"/>
                      </a:lnTo>
                      <a:lnTo>
                        <a:pt x="50" y="54"/>
                      </a:lnTo>
                      <a:lnTo>
                        <a:pt x="42" y="34"/>
                      </a:lnTo>
                      <a:lnTo>
                        <a:pt x="33" y="18"/>
                      </a:lnTo>
                      <a:lnTo>
                        <a:pt x="24" y="4"/>
                      </a:lnTo>
                      <a:lnTo>
                        <a:pt x="18" y="0"/>
                      </a:lnTo>
                      <a:lnTo>
                        <a:pt x="10" y="0"/>
                      </a:lnTo>
                      <a:lnTo>
                        <a:pt x="2" y="5"/>
                      </a:lnTo>
                      <a:lnTo>
                        <a:pt x="0" y="11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47" name="Freeform 81"/>
                <p:cNvSpPr/>
                <p:nvPr/>
              </p:nvSpPr>
              <p:spPr bwMode="ltGray">
                <a:xfrm>
                  <a:off x="5507" y="3841"/>
                  <a:ext cx="140" cy="262"/>
                </a:xfrm>
                <a:custGeom>
                  <a:cxnLst>
                    <a:cxn ang="0">
                      <a:pos x="0" y="261"/>
                    </a:cxn>
                    <a:cxn ang="0">
                      <a:pos x="20" y="236"/>
                    </a:cxn>
                    <a:cxn ang="0">
                      <a:pos x="28" y="220"/>
                    </a:cxn>
                    <a:cxn ang="0">
                      <a:pos x="34" y="207"/>
                    </a:cxn>
                    <a:cxn ang="0">
                      <a:pos x="64" y="87"/>
                    </a:cxn>
                    <a:cxn ang="0">
                      <a:pos x="81" y="48"/>
                    </a:cxn>
                    <a:cxn ang="0">
                      <a:pos x="93" y="24"/>
                    </a:cxn>
                    <a:cxn ang="0">
                      <a:pos x="103" y="12"/>
                    </a:cxn>
                    <a:cxn ang="0">
                      <a:pos x="115" y="4"/>
                    </a:cxn>
                    <a:cxn ang="0">
                      <a:pos x="126" y="0"/>
                    </a:cxn>
                    <a:cxn ang="0">
                      <a:pos x="134" y="2"/>
                    </a:cxn>
                    <a:cxn ang="0">
                      <a:pos x="139" y="17"/>
                    </a:cxn>
                  </a:cxnLst>
                  <a:rect l="0" t="0" r="r" b="b"/>
                  <a:pathLst>
                    <a:path w="140" h="262">
                      <a:moveTo>
                        <a:pt x="0" y="261"/>
                      </a:moveTo>
                      <a:lnTo>
                        <a:pt x="20" y="236"/>
                      </a:lnTo>
                      <a:lnTo>
                        <a:pt x="28" y="220"/>
                      </a:lnTo>
                      <a:lnTo>
                        <a:pt x="34" y="207"/>
                      </a:lnTo>
                      <a:lnTo>
                        <a:pt x="64" y="87"/>
                      </a:lnTo>
                      <a:lnTo>
                        <a:pt x="81" y="48"/>
                      </a:lnTo>
                      <a:lnTo>
                        <a:pt x="93" y="24"/>
                      </a:lnTo>
                      <a:lnTo>
                        <a:pt x="103" y="12"/>
                      </a:lnTo>
                      <a:lnTo>
                        <a:pt x="115" y="4"/>
                      </a:lnTo>
                      <a:lnTo>
                        <a:pt x="126" y="0"/>
                      </a:lnTo>
                      <a:lnTo>
                        <a:pt x="134" y="2"/>
                      </a:lnTo>
                      <a:lnTo>
                        <a:pt x="139" y="17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48" name="Freeform 82"/>
                <p:cNvSpPr/>
                <p:nvPr/>
              </p:nvSpPr>
              <p:spPr bwMode="ltGray">
                <a:xfrm>
                  <a:off x="4521" y="3260"/>
                  <a:ext cx="329" cy="915"/>
                </a:xfrm>
                <a:custGeom>
                  <a:cxnLst>
                    <a:cxn ang="0">
                      <a:pos x="328" y="914"/>
                    </a:cxn>
                    <a:cxn ang="0">
                      <a:pos x="316" y="807"/>
                    </a:cxn>
                    <a:cxn ang="0">
                      <a:pos x="301" y="690"/>
                    </a:cxn>
                    <a:cxn ang="0">
                      <a:pos x="288" y="600"/>
                    </a:cxn>
                    <a:cxn ang="0">
                      <a:pos x="274" y="519"/>
                    </a:cxn>
                    <a:cxn ang="0">
                      <a:pos x="256" y="449"/>
                    </a:cxn>
                    <a:cxn ang="0">
                      <a:pos x="238" y="372"/>
                    </a:cxn>
                    <a:cxn ang="0">
                      <a:pos x="213" y="308"/>
                    </a:cxn>
                    <a:cxn ang="0">
                      <a:pos x="160" y="178"/>
                    </a:cxn>
                    <a:cxn ang="0">
                      <a:pos x="145" y="141"/>
                    </a:cxn>
                    <a:cxn ang="0">
                      <a:pos x="134" y="122"/>
                    </a:cxn>
                    <a:cxn ang="0">
                      <a:pos x="109" y="73"/>
                    </a:cxn>
                    <a:cxn ang="0">
                      <a:pos x="94" y="50"/>
                    </a:cxn>
                    <a:cxn ang="0">
                      <a:pos x="77" y="31"/>
                    </a:cxn>
                    <a:cxn ang="0">
                      <a:pos x="50" y="11"/>
                    </a:cxn>
                    <a:cxn ang="0">
                      <a:pos x="33" y="1"/>
                    </a:cxn>
                    <a:cxn ang="0">
                      <a:pos x="20" y="0"/>
                    </a:cxn>
                    <a:cxn ang="0">
                      <a:pos x="8" y="5"/>
                    </a:cxn>
                    <a:cxn ang="0">
                      <a:pos x="0" y="18"/>
                    </a:cxn>
                  </a:cxnLst>
                  <a:rect l="0" t="0" r="r" b="b"/>
                  <a:pathLst>
                    <a:path w="329" h="915">
                      <a:moveTo>
                        <a:pt x="328" y="914"/>
                      </a:moveTo>
                      <a:lnTo>
                        <a:pt x="316" y="807"/>
                      </a:lnTo>
                      <a:lnTo>
                        <a:pt x="301" y="690"/>
                      </a:lnTo>
                      <a:lnTo>
                        <a:pt x="288" y="600"/>
                      </a:lnTo>
                      <a:lnTo>
                        <a:pt x="274" y="519"/>
                      </a:lnTo>
                      <a:lnTo>
                        <a:pt x="256" y="449"/>
                      </a:lnTo>
                      <a:lnTo>
                        <a:pt x="238" y="372"/>
                      </a:lnTo>
                      <a:lnTo>
                        <a:pt x="213" y="308"/>
                      </a:lnTo>
                      <a:lnTo>
                        <a:pt x="160" y="178"/>
                      </a:lnTo>
                      <a:lnTo>
                        <a:pt x="145" y="141"/>
                      </a:lnTo>
                      <a:lnTo>
                        <a:pt x="134" y="122"/>
                      </a:lnTo>
                      <a:lnTo>
                        <a:pt x="109" y="73"/>
                      </a:lnTo>
                      <a:lnTo>
                        <a:pt x="94" y="50"/>
                      </a:lnTo>
                      <a:lnTo>
                        <a:pt x="77" y="31"/>
                      </a:lnTo>
                      <a:lnTo>
                        <a:pt x="50" y="11"/>
                      </a:lnTo>
                      <a:lnTo>
                        <a:pt x="33" y="1"/>
                      </a:lnTo>
                      <a:lnTo>
                        <a:pt x="20" y="0"/>
                      </a:lnTo>
                      <a:lnTo>
                        <a:pt x="8" y="5"/>
                      </a:lnTo>
                      <a:lnTo>
                        <a:pt x="0" y="18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49" name="Freeform 83"/>
                <p:cNvSpPr/>
                <p:nvPr/>
              </p:nvSpPr>
              <p:spPr bwMode="ltGray">
                <a:xfrm>
                  <a:off x="4735" y="3361"/>
                  <a:ext cx="136" cy="754"/>
                </a:xfrm>
                <a:custGeom>
                  <a:cxnLst>
                    <a:cxn ang="0">
                      <a:pos x="135" y="753"/>
                    </a:cxn>
                    <a:cxn ang="0">
                      <a:pos x="62" y="28"/>
                    </a:cxn>
                    <a:cxn ang="0">
                      <a:pos x="56" y="18"/>
                    </a:cxn>
                    <a:cxn ang="0">
                      <a:pos x="48" y="5"/>
                    </a:cxn>
                    <a:cxn ang="0">
                      <a:pos x="41" y="2"/>
                    </a:cxn>
                    <a:cxn ang="0">
                      <a:pos x="29" y="0"/>
                    </a:cxn>
                    <a:cxn ang="0">
                      <a:pos x="21" y="2"/>
                    </a:cxn>
                    <a:cxn ang="0">
                      <a:pos x="13" y="11"/>
                    </a:cxn>
                    <a:cxn ang="0">
                      <a:pos x="5" y="24"/>
                    </a:cxn>
                    <a:cxn ang="0">
                      <a:pos x="0" y="47"/>
                    </a:cxn>
                  </a:cxnLst>
                  <a:rect l="0" t="0" r="r" b="b"/>
                  <a:pathLst>
                    <a:path w="136" h="754">
                      <a:moveTo>
                        <a:pt x="135" y="753"/>
                      </a:moveTo>
                      <a:lnTo>
                        <a:pt x="62" y="28"/>
                      </a:lnTo>
                      <a:lnTo>
                        <a:pt x="56" y="18"/>
                      </a:lnTo>
                      <a:lnTo>
                        <a:pt x="48" y="5"/>
                      </a:lnTo>
                      <a:lnTo>
                        <a:pt x="41" y="2"/>
                      </a:lnTo>
                      <a:lnTo>
                        <a:pt x="29" y="0"/>
                      </a:lnTo>
                      <a:lnTo>
                        <a:pt x="21" y="2"/>
                      </a:lnTo>
                      <a:lnTo>
                        <a:pt x="13" y="11"/>
                      </a:lnTo>
                      <a:lnTo>
                        <a:pt x="5" y="24"/>
                      </a:lnTo>
                      <a:lnTo>
                        <a:pt x="0" y="47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9" name="Freeform 85"/>
              <p:cNvSpPr/>
              <p:nvPr/>
            </p:nvSpPr>
            <p:spPr bwMode="ltGray">
              <a:xfrm>
                <a:off x="4948" y="3263"/>
                <a:ext cx="48" cy="470"/>
              </a:xfrm>
              <a:custGeom>
                <a:cxnLst>
                  <a:cxn ang="0">
                    <a:pos x="47" y="0"/>
                  </a:cxn>
                  <a:cxn ang="0">
                    <a:pos x="29" y="30"/>
                  </a:cxn>
                  <a:cxn ang="0">
                    <a:pos x="20" y="89"/>
                  </a:cxn>
                  <a:cxn ang="0">
                    <a:pos x="9" y="168"/>
                  </a:cxn>
                  <a:cxn ang="0">
                    <a:pos x="0" y="267"/>
                  </a:cxn>
                  <a:cxn ang="0">
                    <a:pos x="0" y="375"/>
                  </a:cxn>
                  <a:cxn ang="0">
                    <a:pos x="5" y="469"/>
                  </a:cxn>
                  <a:cxn ang="0">
                    <a:pos x="9" y="469"/>
                  </a:cxn>
                  <a:cxn ang="0">
                    <a:pos x="5" y="375"/>
                  </a:cxn>
                  <a:cxn ang="0">
                    <a:pos x="5" y="296"/>
                  </a:cxn>
                  <a:cxn ang="0">
                    <a:pos x="14" y="211"/>
                  </a:cxn>
                  <a:cxn ang="0">
                    <a:pos x="29" y="125"/>
                  </a:cxn>
                  <a:cxn ang="0">
                    <a:pos x="46" y="12"/>
                  </a:cxn>
                  <a:cxn ang="0">
                    <a:pos x="47" y="0"/>
                  </a:cxn>
                </a:cxnLst>
                <a:rect l="0" t="0" r="r" b="b"/>
                <a:pathLst>
                  <a:path w="48" h="470">
                    <a:moveTo>
                      <a:pt x="47" y="0"/>
                    </a:moveTo>
                    <a:lnTo>
                      <a:pt x="29" y="30"/>
                    </a:lnTo>
                    <a:lnTo>
                      <a:pt x="20" y="89"/>
                    </a:lnTo>
                    <a:lnTo>
                      <a:pt x="9" y="168"/>
                    </a:lnTo>
                    <a:lnTo>
                      <a:pt x="0" y="267"/>
                    </a:lnTo>
                    <a:lnTo>
                      <a:pt x="0" y="375"/>
                    </a:lnTo>
                    <a:lnTo>
                      <a:pt x="5" y="469"/>
                    </a:lnTo>
                    <a:lnTo>
                      <a:pt x="9" y="469"/>
                    </a:lnTo>
                    <a:lnTo>
                      <a:pt x="5" y="375"/>
                    </a:lnTo>
                    <a:lnTo>
                      <a:pt x="5" y="296"/>
                    </a:lnTo>
                    <a:lnTo>
                      <a:pt x="14" y="211"/>
                    </a:lnTo>
                    <a:lnTo>
                      <a:pt x="29" y="125"/>
                    </a:lnTo>
                    <a:lnTo>
                      <a:pt x="46" y="12"/>
                    </a:lnTo>
                    <a:lnTo>
                      <a:pt x="47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0" name="Freeform 86"/>
              <p:cNvSpPr/>
              <p:nvPr/>
            </p:nvSpPr>
            <p:spPr bwMode="ltGray">
              <a:xfrm>
                <a:off x="5455" y="3275"/>
                <a:ext cx="77" cy="486"/>
              </a:xfrm>
              <a:custGeom>
                <a:cxnLst>
                  <a:cxn ang="0">
                    <a:pos x="15" y="0"/>
                  </a:cxn>
                  <a:cxn ang="0">
                    <a:pos x="30" y="37"/>
                  </a:cxn>
                  <a:cxn ang="0">
                    <a:pos x="45" y="96"/>
                  </a:cxn>
                  <a:cxn ang="0">
                    <a:pos x="60" y="177"/>
                  </a:cxn>
                  <a:cxn ang="0">
                    <a:pos x="76" y="279"/>
                  </a:cxn>
                  <a:cxn ang="0">
                    <a:pos x="76" y="390"/>
                  </a:cxn>
                  <a:cxn ang="0">
                    <a:pos x="68" y="485"/>
                  </a:cxn>
                  <a:cxn ang="0">
                    <a:pos x="60" y="485"/>
                  </a:cxn>
                  <a:cxn ang="0">
                    <a:pos x="68" y="390"/>
                  </a:cxn>
                  <a:cxn ang="0">
                    <a:pos x="68" y="309"/>
                  </a:cxn>
                  <a:cxn ang="0">
                    <a:pos x="53" y="220"/>
                  </a:cxn>
                  <a:cxn ang="0">
                    <a:pos x="30" y="132"/>
                  </a:cxn>
                  <a:cxn ang="0">
                    <a:pos x="0" y="23"/>
                  </a:cxn>
                  <a:cxn ang="0">
                    <a:pos x="15" y="0"/>
                  </a:cxn>
                </a:cxnLst>
                <a:rect l="0" t="0" r="r" b="b"/>
                <a:pathLst>
                  <a:path w="77" h="486">
                    <a:moveTo>
                      <a:pt x="15" y="0"/>
                    </a:moveTo>
                    <a:lnTo>
                      <a:pt x="30" y="37"/>
                    </a:lnTo>
                    <a:lnTo>
                      <a:pt x="45" y="96"/>
                    </a:lnTo>
                    <a:lnTo>
                      <a:pt x="60" y="177"/>
                    </a:lnTo>
                    <a:lnTo>
                      <a:pt x="76" y="279"/>
                    </a:lnTo>
                    <a:lnTo>
                      <a:pt x="76" y="390"/>
                    </a:lnTo>
                    <a:lnTo>
                      <a:pt x="68" y="485"/>
                    </a:lnTo>
                    <a:lnTo>
                      <a:pt x="60" y="485"/>
                    </a:lnTo>
                    <a:lnTo>
                      <a:pt x="68" y="390"/>
                    </a:lnTo>
                    <a:lnTo>
                      <a:pt x="68" y="309"/>
                    </a:lnTo>
                    <a:lnTo>
                      <a:pt x="53" y="220"/>
                    </a:lnTo>
                    <a:lnTo>
                      <a:pt x="30" y="132"/>
                    </a:lnTo>
                    <a:lnTo>
                      <a:pt x="0" y="2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" name="Freeform 87"/>
              <p:cNvSpPr/>
              <p:nvPr/>
            </p:nvSpPr>
            <p:spPr bwMode="ltGray">
              <a:xfrm>
                <a:off x="4866" y="3492"/>
                <a:ext cx="213" cy="578"/>
              </a:xfrm>
              <a:custGeom>
                <a:cxnLst>
                  <a:cxn ang="0">
                    <a:pos x="124" y="14"/>
                  </a:cxn>
                  <a:cxn ang="0">
                    <a:pos x="106" y="37"/>
                  </a:cxn>
                  <a:cxn ang="0">
                    <a:pos x="67" y="61"/>
                  </a:cxn>
                  <a:cxn ang="0">
                    <a:pos x="82" y="56"/>
                  </a:cxn>
                  <a:cxn ang="0">
                    <a:pos x="87" y="71"/>
                  </a:cxn>
                  <a:cxn ang="0">
                    <a:pos x="82" y="84"/>
                  </a:cxn>
                  <a:cxn ang="0">
                    <a:pos x="60" y="112"/>
                  </a:cxn>
                  <a:cxn ang="0">
                    <a:pos x="60" y="119"/>
                  </a:cxn>
                  <a:cxn ang="0">
                    <a:pos x="76" y="119"/>
                  </a:cxn>
                  <a:cxn ang="0">
                    <a:pos x="69" y="128"/>
                  </a:cxn>
                  <a:cxn ang="0">
                    <a:pos x="60" y="156"/>
                  </a:cxn>
                  <a:cxn ang="0">
                    <a:pos x="69" y="151"/>
                  </a:cxn>
                  <a:cxn ang="0">
                    <a:pos x="73" y="169"/>
                  </a:cxn>
                  <a:cxn ang="0">
                    <a:pos x="21" y="217"/>
                  </a:cxn>
                  <a:cxn ang="0">
                    <a:pos x="54" y="202"/>
                  </a:cxn>
                  <a:cxn ang="0">
                    <a:pos x="42" y="231"/>
                  </a:cxn>
                  <a:cxn ang="0">
                    <a:pos x="27" y="235"/>
                  </a:cxn>
                  <a:cxn ang="0">
                    <a:pos x="63" y="202"/>
                  </a:cxn>
                  <a:cxn ang="0">
                    <a:pos x="73" y="217"/>
                  </a:cxn>
                  <a:cxn ang="0">
                    <a:pos x="45" y="260"/>
                  </a:cxn>
                  <a:cxn ang="0">
                    <a:pos x="24" y="289"/>
                  </a:cxn>
                  <a:cxn ang="0">
                    <a:pos x="49" y="270"/>
                  </a:cxn>
                  <a:cxn ang="0">
                    <a:pos x="57" y="283"/>
                  </a:cxn>
                  <a:cxn ang="0">
                    <a:pos x="45" y="316"/>
                  </a:cxn>
                  <a:cxn ang="0">
                    <a:pos x="27" y="336"/>
                  </a:cxn>
                  <a:cxn ang="0">
                    <a:pos x="33" y="345"/>
                  </a:cxn>
                  <a:cxn ang="0">
                    <a:pos x="36" y="359"/>
                  </a:cxn>
                  <a:cxn ang="0">
                    <a:pos x="33" y="364"/>
                  </a:cxn>
                  <a:cxn ang="0">
                    <a:pos x="30" y="378"/>
                  </a:cxn>
                  <a:cxn ang="0">
                    <a:pos x="33" y="392"/>
                  </a:cxn>
                  <a:cxn ang="0">
                    <a:pos x="6" y="448"/>
                  </a:cxn>
                  <a:cxn ang="0">
                    <a:pos x="39" y="415"/>
                  </a:cxn>
                  <a:cxn ang="0">
                    <a:pos x="69" y="577"/>
                  </a:cxn>
                  <a:cxn ang="0">
                    <a:pos x="45" y="434"/>
                  </a:cxn>
                  <a:cxn ang="0">
                    <a:pos x="60" y="397"/>
                  </a:cxn>
                  <a:cxn ang="0">
                    <a:pos x="63" y="378"/>
                  </a:cxn>
                  <a:cxn ang="0">
                    <a:pos x="73" y="411"/>
                  </a:cxn>
                  <a:cxn ang="0">
                    <a:pos x="69" y="349"/>
                  </a:cxn>
                  <a:cxn ang="0">
                    <a:pos x="91" y="430"/>
                  </a:cxn>
                  <a:cxn ang="0">
                    <a:pos x="100" y="434"/>
                  </a:cxn>
                  <a:cxn ang="0">
                    <a:pos x="76" y="378"/>
                  </a:cxn>
                  <a:cxn ang="0">
                    <a:pos x="82" y="312"/>
                  </a:cxn>
                  <a:cxn ang="0">
                    <a:pos x="145" y="500"/>
                  </a:cxn>
                  <a:cxn ang="0">
                    <a:pos x="87" y="326"/>
                  </a:cxn>
                  <a:cxn ang="0">
                    <a:pos x="93" y="250"/>
                  </a:cxn>
                  <a:cxn ang="0">
                    <a:pos x="124" y="359"/>
                  </a:cxn>
                  <a:cxn ang="0">
                    <a:pos x="102" y="256"/>
                  </a:cxn>
                  <a:cxn ang="0">
                    <a:pos x="129" y="415"/>
                  </a:cxn>
                  <a:cxn ang="0">
                    <a:pos x="106" y="202"/>
                  </a:cxn>
                  <a:cxn ang="0">
                    <a:pos x="111" y="151"/>
                  </a:cxn>
                  <a:cxn ang="0">
                    <a:pos x="148" y="240"/>
                  </a:cxn>
                  <a:cxn ang="0">
                    <a:pos x="148" y="240"/>
                  </a:cxn>
                  <a:cxn ang="0">
                    <a:pos x="120" y="161"/>
                  </a:cxn>
                  <a:cxn ang="0">
                    <a:pos x="124" y="119"/>
                  </a:cxn>
                  <a:cxn ang="0">
                    <a:pos x="133" y="138"/>
                  </a:cxn>
                  <a:cxn ang="0">
                    <a:pos x="212" y="223"/>
                  </a:cxn>
                  <a:cxn ang="0">
                    <a:pos x="129" y="123"/>
                  </a:cxn>
                  <a:cxn ang="0">
                    <a:pos x="145" y="112"/>
                  </a:cxn>
                  <a:cxn ang="0">
                    <a:pos x="194" y="208"/>
                  </a:cxn>
                  <a:cxn ang="0">
                    <a:pos x="139" y="56"/>
                  </a:cxn>
                  <a:cxn ang="0">
                    <a:pos x="135" y="28"/>
                  </a:cxn>
                  <a:cxn ang="0">
                    <a:pos x="151" y="0"/>
                  </a:cxn>
                </a:cxnLst>
                <a:rect l="0" t="0" r="r" b="b"/>
                <a:pathLst>
                  <a:path w="213" h="578">
                    <a:moveTo>
                      <a:pt x="139" y="4"/>
                    </a:moveTo>
                    <a:lnTo>
                      <a:pt x="129" y="4"/>
                    </a:lnTo>
                    <a:lnTo>
                      <a:pt x="124" y="14"/>
                    </a:lnTo>
                    <a:lnTo>
                      <a:pt x="118" y="24"/>
                    </a:lnTo>
                    <a:lnTo>
                      <a:pt x="115" y="28"/>
                    </a:lnTo>
                    <a:lnTo>
                      <a:pt x="106" y="37"/>
                    </a:lnTo>
                    <a:lnTo>
                      <a:pt x="96" y="51"/>
                    </a:lnTo>
                    <a:lnTo>
                      <a:pt x="87" y="56"/>
                    </a:lnTo>
                    <a:lnTo>
                      <a:pt x="67" y="61"/>
                    </a:lnTo>
                    <a:lnTo>
                      <a:pt x="15" y="61"/>
                    </a:lnTo>
                    <a:lnTo>
                      <a:pt x="67" y="66"/>
                    </a:lnTo>
                    <a:lnTo>
                      <a:pt x="82" y="56"/>
                    </a:lnTo>
                    <a:lnTo>
                      <a:pt x="91" y="61"/>
                    </a:lnTo>
                    <a:lnTo>
                      <a:pt x="78" y="71"/>
                    </a:lnTo>
                    <a:lnTo>
                      <a:pt x="87" y="71"/>
                    </a:lnTo>
                    <a:lnTo>
                      <a:pt x="78" y="84"/>
                    </a:lnTo>
                    <a:lnTo>
                      <a:pt x="12" y="165"/>
                    </a:lnTo>
                    <a:lnTo>
                      <a:pt x="82" y="84"/>
                    </a:lnTo>
                    <a:lnTo>
                      <a:pt x="78" y="94"/>
                    </a:lnTo>
                    <a:lnTo>
                      <a:pt x="69" y="109"/>
                    </a:lnTo>
                    <a:lnTo>
                      <a:pt x="60" y="112"/>
                    </a:lnTo>
                    <a:lnTo>
                      <a:pt x="42" y="119"/>
                    </a:lnTo>
                    <a:lnTo>
                      <a:pt x="12" y="109"/>
                    </a:lnTo>
                    <a:lnTo>
                      <a:pt x="60" y="119"/>
                    </a:lnTo>
                    <a:lnTo>
                      <a:pt x="69" y="109"/>
                    </a:lnTo>
                    <a:lnTo>
                      <a:pt x="78" y="103"/>
                    </a:lnTo>
                    <a:lnTo>
                      <a:pt x="76" y="119"/>
                    </a:lnTo>
                    <a:lnTo>
                      <a:pt x="69" y="123"/>
                    </a:lnTo>
                    <a:lnTo>
                      <a:pt x="9" y="169"/>
                    </a:lnTo>
                    <a:lnTo>
                      <a:pt x="69" y="128"/>
                    </a:lnTo>
                    <a:lnTo>
                      <a:pt x="76" y="128"/>
                    </a:lnTo>
                    <a:lnTo>
                      <a:pt x="69" y="142"/>
                    </a:lnTo>
                    <a:lnTo>
                      <a:pt x="60" y="156"/>
                    </a:lnTo>
                    <a:lnTo>
                      <a:pt x="9" y="184"/>
                    </a:lnTo>
                    <a:lnTo>
                      <a:pt x="67" y="151"/>
                    </a:lnTo>
                    <a:lnTo>
                      <a:pt x="69" y="151"/>
                    </a:lnTo>
                    <a:lnTo>
                      <a:pt x="73" y="156"/>
                    </a:lnTo>
                    <a:lnTo>
                      <a:pt x="60" y="174"/>
                    </a:lnTo>
                    <a:lnTo>
                      <a:pt x="73" y="169"/>
                    </a:lnTo>
                    <a:lnTo>
                      <a:pt x="57" y="194"/>
                    </a:lnTo>
                    <a:lnTo>
                      <a:pt x="45" y="208"/>
                    </a:lnTo>
                    <a:lnTo>
                      <a:pt x="21" y="217"/>
                    </a:lnTo>
                    <a:lnTo>
                      <a:pt x="9" y="217"/>
                    </a:lnTo>
                    <a:lnTo>
                      <a:pt x="30" y="212"/>
                    </a:lnTo>
                    <a:lnTo>
                      <a:pt x="54" y="202"/>
                    </a:lnTo>
                    <a:lnTo>
                      <a:pt x="60" y="198"/>
                    </a:lnTo>
                    <a:lnTo>
                      <a:pt x="54" y="212"/>
                    </a:lnTo>
                    <a:lnTo>
                      <a:pt x="42" y="231"/>
                    </a:lnTo>
                    <a:lnTo>
                      <a:pt x="21" y="240"/>
                    </a:lnTo>
                    <a:lnTo>
                      <a:pt x="0" y="250"/>
                    </a:lnTo>
                    <a:lnTo>
                      <a:pt x="27" y="235"/>
                    </a:lnTo>
                    <a:lnTo>
                      <a:pt x="45" y="223"/>
                    </a:lnTo>
                    <a:lnTo>
                      <a:pt x="60" y="208"/>
                    </a:lnTo>
                    <a:lnTo>
                      <a:pt x="63" y="202"/>
                    </a:lnTo>
                    <a:lnTo>
                      <a:pt x="60" y="217"/>
                    </a:lnTo>
                    <a:lnTo>
                      <a:pt x="67" y="212"/>
                    </a:lnTo>
                    <a:lnTo>
                      <a:pt x="73" y="217"/>
                    </a:lnTo>
                    <a:lnTo>
                      <a:pt x="60" y="231"/>
                    </a:lnTo>
                    <a:lnTo>
                      <a:pt x="60" y="240"/>
                    </a:lnTo>
                    <a:lnTo>
                      <a:pt x="45" y="260"/>
                    </a:lnTo>
                    <a:lnTo>
                      <a:pt x="50" y="260"/>
                    </a:lnTo>
                    <a:lnTo>
                      <a:pt x="45" y="270"/>
                    </a:lnTo>
                    <a:lnTo>
                      <a:pt x="24" y="289"/>
                    </a:lnTo>
                    <a:lnTo>
                      <a:pt x="6" y="293"/>
                    </a:lnTo>
                    <a:lnTo>
                      <a:pt x="33" y="283"/>
                    </a:lnTo>
                    <a:lnTo>
                      <a:pt x="49" y="270"/>
                    </a:lnTo>
                    <a:lnTo>
                      <a:pt x="57" y="264"/>
                    </a:lnTo>
                    <a:lnTo>
                      <a:pt x="57" y="279"/>
                    </a:lnTo>
                    <a:lnTo>
                      <a:pt x="57" y="283"/>
                    </a:lnTo>
                    <a:lnTo>
                      <a:pt x="49" y="302"/>
                    </a:lnTo>
                    <a:lnTo>
                      <a:pt x="39" y="316"/>
                    </a:lnTo>
                    <a:lnTo>
                      <a:pt x="45" y="316"/>
                    </a:lnTo>
                    <a:lnTo>
                      <a:pt x="36" y="326"/>
                    </a:lnTo>
                    <a:lnTo>
                      <a:pt x="6" y="349"/>
                    </a:lnTo>
                    <a:lnTo>
                      <a:pt x="27" y="336"/>
                    </a:lnTo>
                    <a:lnTo>
                      <a:pt x="42" y="326"/>
                    </a:lnTo>
                    <a:lnTo>
                      <a:pt x="42" y="341"/>
                    </a:lnTo>
                    <a:lnTo>
                      <a:pt x="33" y="345"/>
                    </a:lnTo>
                    <a:lnTo>
                      <a:pt x="42" y="341"/>
                    </a:lnTo>
                    <a:lnTo>
                      <a:pt x="42" y="349"/>
                    </a:lnTo>
                    <a:lnTo>
                      <a:pt x="36" y="359"/>
                    </a:lnTo>
                    <a:lnTo>
                      <a:pt x="9" y="374"/>
                    </a:lnTo>
                    <a:lnTo>
                      <a:pt x="33" y="359"/>
                    </a:lnTo>
                    <a:lnTo>
                      <a:pt x="33" y="364"/>
                    </a:lnTo>
                    <a:lnTo>
                      <a:pt x="36" y="368"/>
                    </a:lnTo>
                    <a:lnTo>
                      <a:pt x="9" y="402"/>
                    </a:lnTo>
                    <a:lnTo>
                      <a:pt x="30" y="378"/>
                    </a:lnTo>
                    <a:lnTo>
                      <a:pt x="36" y="374"/>
                    </a:lnTo>
                    <a:lnTo>
                      <a:pt x="39" y="382"/>
                    </a:lnTo>
                    <a:lnTo>
                      <a:pt x="33" y="392"/>
                    </a:lnTo>
                    <a:lnTo>
                      <a:pt x="39" y="388"/>
                    </a:lnTo>
                    <a:lnTo>
                      <a:pt x="33" y="415"/>
                    </a:lnTo>
                    <a:lnTo>
                      <a:pt x="6" y="448"/>
                    </a:lnTo>
                    <a:lnTo>
                      <a:pt x="33" y="415"/>
                    </a:lnTo>
                    <a:lnTo>
                      <a:pt x="30" y="430"/>
                    </a:lnTo>
                    <a:lnTo>
                      <a:pt x="39" y="415"/>
                    </a:lnTo>
                    <a:lnTo>
                      <a:pt x="39" y="430"/>
                    </a:lnTo>
                    <a:lnTo>
                      <a:pt x="42" y="496"/>
                    </a:lnTo>
                    <a:lnTo>
                      <a:pt x="69" y="577"/>
                    </a:lnTo>
                    <a:lnTo>
                      <a:pt x="42" y="492"/>
                    </a:lnTo>
                    <a:lnTo>
                      <a:pt x="42" y="459"/>
                    </a:lnTo>
                    <a:lnTo>
                      <a:pt x="45" y="434"/>
                    </a:lnTo>
                    <a:lnTo>
                      <a:pt x="49" y="415"/>
                    </a:lnTo>
                    <a:lnTo>
                      <a:pt x="54" y="382"/>
                    </a:lnTo>
                    <a:lnTo>
                      <a:pt x="60" y="397"/>
                    </a:lnTo>
                    <a:lnTo>
                      <a:pt x="100" y="577"/>
                    </a:lnTo>
                    <a:lnTo>
                      <a:pt x="63" y="397"/>
                    </a:lnTo>
                    <a:lnTo>
                      <a:pt x="63" y="378"/>
                    </a:lnTo>
                    <a:lnTo>
                      <a:pt x="69" y="388"/>
                    </a:lnTo>
                    <a:lnTo>
                      <a:pt x="76" y="562"/>
                    </a:lnTo>
                    <a:lnTo>
                      <a:pt x="73" y="411"/>
                    </a:lnTo>
                    <a:lnTo>
                      <a:pt x="69" y="382"/>
                    </a:lnTo>
                    <a:lnTo>
                      <a:pt x="67" y="374"/>
                    </a:lnTo>
                    <a:lnTo>
                      <a:pt x="69" y="349"/>
                    </a:lnTo>
                    <a:lnTo>
                      <a:pt x="73" y="368"/>
                    </a:lnTo>
                    <a:lnTo>
                      <a:pt x="82" y="407"/>
                    </a:lnTo>
                    <a:lnTo>
                      <a:pt x="91" y="430"/>
                    </a:lnTo>
                    <a:lnTo>
                      <a:pt x="115" y="464"/>
                    </a:lnTo>
                    <a:lnTo>
                      <a:pt x="167" y="525"/>
                    </a:lnTo>
                    <a:lnTo>
                      <a:pt x="100" y="434"/>
                    </a:lnTo>
                    <a:lnTo>
                      <a:pt x="87" y="411"/>
                    </a:lnTo>
                    <a:lnTo>
                      <a:pt x="82" y="397"/>
                    </a:lnTo>
                    <a:lnTo>
                      <a:pt x="76" y="378"/>
                    </a:lnTo>
                    <a:lnTo>
                      <a:pt x="78" y="326"/>
                    </a:lnTo>
                    <a:lnTo>
                      <a:pt x="82" y="341"/>
                    </a:lnTo>
                    <a:lnTo>
                      <a:pt x="82" y="312"/>
                    </a:lnTo>
                    <a:lnTo>
                      <a:pt x="82" y="302"/>
                    </a:lnTo>
                    <a:lnTo>
                      <a:pt x="87" y="326"/>
                    </a:lnTo>
                    <a:lnTo>
                      <a:pt x="145" y="500"/>
                    </a:lnTo>
                    <a:lnTo>
                      <a:pt x="96" y="359"/>
                    </a:lnTo>
                    <a:lnTo>
                      <a:pt x="91" y="345"/>
                    </a:lnTo>
                    <a:lnTo>
                      <a:pt x="87" y="326"/>
                    </a:lnTo>
                    <a:lnTo>
                      <a:pt x="87" y="274"/>
                    </a:lnTo>
                    <a:lnTo>
                      <a:pt x="91" y="279"/>
                    </a:lnTo>
                    <a:lnTo>
                      <a:pt x="93" y="250"/>
                    </a:lnTo>
                    <a:lnTo>
                      <a:pt x="102" y="260"/>
                    </a:lnTo>
                    <a:lnTo>
                      <a:pt x="148" y="454"/>
                    </a:lnTo>
                    <a:lnTo>
                      <a:pt x="124" y="359"/>
                    </a:lnTo>
                    <a:lnTo>
                      <a:pt x="115" y="316"/>
                    </a:lnTo>
                    <a:lnTo>
                      <a:pt x="102" y="279"/>
                    </a:lnTo>
                    <a:lnTo>
                      <a:pt x="102" y="256"/>
                    </a:lnTo>
                    <a:lnTo>
                      <a:pt x="100" y="217"/>
                    </a:lnTo>
                    <a:lnTo>
                      <a:pt x="106" y="223"/>
                    </a:lnTo>
                    <a:lnTo>
                      <a:pt x="129" y="415"/>
                    </a:lnTo>
                    <a:lnTo>
                      <a:pt x="102" y="208"/>
                    </a:lnTo>
                    <a:lnTo>
                      <a:pt x="102" y="188"/>
                    </a:lnTo>
                    <a:lnTo>
                      <a:pt x="106" y="202"/>
                    </a:lnTo>
                    <a:lnTo>
                      <a:pt x="106" y="161"/>
                    </a:lnTo>
                    <a:lnTo>
                      <a:pt x="111" y="174"/>
                    </a:lnTo>
                    <a:lnTo>
                      <a:pt x="111" y="151"/>
                    </a:lnTo>
                    <a:lnTo>
                      <a:pt x="120" y="165"/>
                    </a:lnTo>
                    <a:lnTo>
                      <a:pt x="133" y="212"/>
                    </a:lnTo>
                    <a:lnTo>
                      <a:pt x="148" y="240"/>
                    </a:lnTo>
                    <a:lnTo>
                      <a:pt x="175" y="289"/>
                    </a:lnTo>
                    <a:lnTo>
                      <a:pt x="190" y="330"/>
                    </a:lnTo>
                    <a:lnTo>
                      <a:pt x="148" y="240"/>
                    </a:lnTo>
                    <a:lnTo>
                      <a:pt x="135" y="217"/>
                    </a:lnTo>
                    <a:lnTo>
                      <a:pt x="124" y="184"/>
                    </a:lnTo>
                    <a:lnTo>
                      <a:pt x="120" y="161"/>
                    </a:lnTo>
                    <a:lnTo>
                      <a:pt x="115" y="119"/>
                    </a:lnTo>
                    <a:lnTo>
                      <a:pt x="118" y="123"/>
                    </a:lnTo>
                    <a:lnTo>
                      <a:pt x="124" y="119"/>
                    </a:lnTo>
                    <a:lnTo>
                      <a:pt x="120" y="99"/>
                    </a:lnTo>
                    <a:lnTo>
                      <a:pt x="127" y="119"/>
                    </a:lnTo>
                    <a:lnTo>
                      <a:pt x="133" y="138"/>
                    </a:lnTo>
                    <a:lnTo>
                      <a:pt x="148" y="156"/>
                    </a:lnTo>
                    <a:lnTo>
                      <a:pt x="169" y="174"/>
                    </a:lnTo>
                    <a:lnTo>
                      <a:pt x="212" y="223"/>
                    </a:lnTo>
                    <a:lnTo>
                      <a:pt x="142" y="151"/>
                    </a:lnTo>
                    <a:lnTo>
                      <a:pt x="133" y="132"/>
                    </a:lnTo>
                    <a:lnTo>
                      <a:pt x="129" y="123"/>
                    </a:lnTo>
                    <a:lnTo>
                      <a:pt x="129" y="76"/>
                    </a:lnTo>
                    <a:lnTo>
                      <a:pt x="135" y="90"/>
                    </a:lnTo>
                    <a:lnTo>
                      <a:pt x="145" y="112"/>
                    </a:lnTo>
                    <a:lnTo>
                      <a:pt x="163" y="151"/>
                    </a:lnTo>
                    <a:lnTo>
                      <a:pt x="187" y="188"/>
                    </a:lnTo>
                    <a:lnTo>
                      <a:pt x="194" y="208"/>
                    </a:lnTo>
                    <a:lnTo>
                      <a:pt x="135" y="109"/>
                    </a:lnTo>
                    <a:lnTo>
                      <a:pt x="135" y="80"/>
                    </a:lnTo>
                    <a:lnTo>
                      <a:pt x="139" y="56"/>
                    </a:lnTo>
                    <a:lnTo>
                      <a:pt x="135" y="41"/>
                    </a:lnTo>
                    <a:lnTo>
                      <a:pt x="133" y="37"/>
                    </a:lnTo>
                    <a:lnTo>
                      <a:pt x="135" y="28"/>
                    </a:lnTo>
                    <a:lnTo>
                      <a:pt x="139" y="14"/>
                    </a:lnTo>
                    <a:lnTo>
                      <a:pt x="145" y="4"/>
                    </a:lnTo>
                    <a:lnTo>
                      <a:pt x="151" y="0"/>
                    </a:lnTo>
                    <a:lnTo>
                      <a:pt x="139" y="4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2" name="Freeform 88"/>
              <p:cNvSpPr/>
              <p:nvPr/>
            </p:nvSpPr>
            <p:spPr bwMode="ltGray">
              <a:xfrm>
                <a:off x="5013" y="2909"/>
                <a:ext cx="132" cy="502"/>
              </a:xfrm>
              <a:custGeom>
                <a:cxnLst>
                  <a:cxn ang="0">
                    <a:pos x="131" y="179"/>
                  </a:cxn>
                  <a:cxn ang="0">
                    <a:pos x="117" y="18"/>
                  </a:cxn>
                  <a:cxn ang="0">
                    <a:pos x="99" y="2"/>
                  </a:cxn>
                  <a:cxn ang="0">
                    <a:pos x="85" y="0"/>
                  </a:cxn>
                  <a:cxn ang="0">
                    <a:pos x="63" y="7"/>
                  </a:cxn>
                  <a:cxn ang="0">
                    <a:pos x="49" y="25"/>
                  </a:cxn>
                  <a:cxn ang="0">
                    <a:pos x="33" y="50"/>
                  </a:cxn>
                  <a:cxn ang="0">
                    <a:pos x="18" y="94"/>
                  </a:cxn>
                  <a:cxn ang="0">
                    <a:pos x="10" y="157"/>
                  </a:cxn>
                  <a:cxn ang="0">
                    <a:pos x="6" y="211"/>
                  </a:cxn>
                  <a:cxn ang="0">
                    <a:pos x="0" y="285"/>
                  </a:cxn>
                  <a:cxn ang="0">
                    <a:pos x="0" y="334"/>
                  </a:cxn>
                  <a:cxn ang="0">
                    <a:pos x="10" y="400"/>
                  </a:cxn>
                  <a:cxn ang="0">
                    <a:pos x="30" y="456"/>
                  </a:cxn>
                  <a:cxn ang="0">
                    <a:pos x="49" y="501"/>
                  </a:cxn>
                  <a:cxn ang="0">
                    <a:pos x="38" y="433"/>
                  </a:cxn>
                  <a:cxn ang="0">
                    <a:pos x="33" y="370"/>
                  </a:cxn>
                  <a:cxn ang="0">
                    <a:pos x="36" y="304"/>
                  </a:cxn>
                  <a:cxn ang="0">
                    <a:pos x="38" y="245"/>
                  </a:cxn>
                  <a:cxn ang="0">
                    <a:pos x="42" y="186"/>
                  </a:cxn>
                  <a:cxn ang="0">
                    <a:pos x="49" y="133"/>
                  </a:cxn>
                  <a:cxn ang="0">
                    <a:pos x="51" y="93"/>
                  </a:cxn>
                  <a:cxn ang="0">
                    <a:pos x="59" y="53"/>
                  </a:cxn>
                  <a:cxn ang="0">
                    <a:pos x="79" y="20"/>
                  </a:cxn>
                  <a:cxn ang="0">
                    <a:pos x="96" y="22"/>
                  </a:cxn>
                  <a:cxn ang="0">
                    <a:pos x="112" y="113"/>
                  </a:cxn>
                  <a:cxn ang="0">
                    <a:pos x="125" y="133"/>
                  </a:cxn>
                  <a:cxn ang="0">
                    <a:pos x="131" y="179"/>
                  </a:cxn>
                </a:cxnLst>
                <a:rect l="0" t="0" r="r" b="b"/>
                <a:pathLst>
                  <a:path w="132" h="502">
                    <a:moveTo>
                      <a:pt x="131" y="179"/>
                    </a:moveTo>
                    <a:lnTo>
                      <a:pt x="117" y="18"/>
                    </a:lnTo>
                    <a:lnTo>
                      <a:pt x="99" y="2"/>
                    </a:lnTo>
                    <a:lnTo>
                      <a:pt x="85" y="0"/>
                    </a:lnTo>
                    <a:lnTo>
                      <a:pt x="63" y="7"/>
                    </a:lnTo>
                    <a:lnTo>
                      <a:pt x="49" y="25"/>
                    </a:lnTo>
                    <a:lnTo>
                      <a:pt x="33" y="50"/>
                    </a:lnTo>
                    <a:lnTo>
                      <a:pt x="18" y="94"/>
                    </a:lnTo>
                    <a:lnTo>
                      <a:pt x="10" y="157"/>
                    </a:lnTo>
                    <a:lnTo>
                      <a:pt x="6" y="211"/>
                    </a:lnTo>
                    <a:lnTo>
                      <a:pt x="0" y="285"/>
                    </a:lnTo>
                    <a:lnTo>
                      <a:pt x="0" y="334"/>
                    </a:lnTo>
                    <a:lnTo>
                      <a:pt x="10" y="400"/>
                    </a:lnTo>
                    <a:lnTo>
                      <a:pt x="30" y="456"/>
                    </a:lnTo>
                    <a:lnTo>
                      <a:pt x="49" y="501"/>
                    </a:lnTo>
                    <a:lnTo>
                      <a:pt x="38" y="433"/>
                    </a:lnTo>
                    <a:lnTo>
                      <a:pt x="33" y="370"/>
                    </a:lnTo>
                    <a:lnTo>
                      <a:pt x="36" y="304"/>
                    </a:lnTo>
                    <a:lnTo>
                      <a:pt x="38" y="245"/>
                    </a:lnTo>
                    <a:lnTo>
                      <a:pt x="42" y="186"/>
                    </a:lnTo>
                    <a:lnTo>
                      <a:pt x="49" y="133"/>
                    </a:lnTo>
                    <a:lnTo>
                      <a:pt x="51" y="93"/>
                    </a:lnTo>
                    <a:lnTo>
                      <a:pt x="59" y="53"/>
                    </a:lnTo>
                    <a:lnTo>
                      <a:pt x="79" y="20"/>
                    </a:lnTo>
                    <a:lnTo>
                      <a:pt x="96" y="22"/>
                    </a:lnTo>
                    <a:lnTo>
                      <a:pt x="112" y="113"/>
                    </a:lnTo>
                    <a:lnTo>
                      <a:pt x="125" y="133"/>
                    </a:lnTo>
                    <a:lnTo>
                      <a:pt x="131" y="179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3" name="Freeform 89"/>
              <p:cNvSpPr/>
              <p:nvPr/>
            </p:nvSpPr>
            <p:spPr bwMode="ltGray">
              <a:xfrm>
                <a:off x="4787" y="2599"/>
                <a:ext cx="288" cy="1029"/>
              </a:xfrm>
              <a:custGeom>
                <a:cxnLst>
                  <a:cxn ang="0">
                    <a:pos x="193" y="11"/>
                  </a:cxn>
                  <a:cxn ang="0">
                    <a:pos x="185" y="44"/>
                  </a:cxn>
                  <a:cxn ang="0">
                    <a:pos x="122" y="37"/>
                  </a:cxn>
                  <a:cxn ang="0">
                    <a:pos x="147" y="51"/>
                  </a:cxn>
                  <a:cxn ang="0">
                    <a:pos x="174" y="70"/>
                  </a:cxn>
                  <a:cxn ang="0">
                    <a:pos x="114" y="96"/>
                  </a:cxn>
                  <a:cxn ang="0">
                    <a:pos x="161" y="104"/>
                  </a:cxn>
                  <a:cxn ang="0">
                    <a:pos x="164" y="135"/>
                  </a:cxn>
                  <a:cxn ang="0">
                    <a:pos x="28" y="280"/>
                  </a:cxn>
                  <a:cxn ang="0">
                    <a:pos x="155" y="175"/>
                  </a:cxn>
                  <a:cxn ang="0">
                    <a:pos x="128" y="234"/>
                  </a:cxn>
                  <a:cxn ang="0">
                    <a:pos x="145" y="240"/>
                  </a:cxn>
                  <a:cxn ang="0">
                    <a:pos x="122" y="322"/>
                  </a:cxn>
                  <a:cxn ang="0">
                    <a:pos x="72" y="409"/>
                  </a:cxn>
                  <a:cxn ang="0">
                    <a:pos x="128" y="345"/>
                  </a:cxn>
                  <a:cxn ang="0">
                    <a:pos x="82" y="474"/>
                  </a:cxn>
                  <a:cxn ang="0">
                    <a:pos x="124" y="389"/>
                  </a:cxn>
                  <a:cxn ang="0">
                    <a:pos x="134" y="389"/>
                  </a:cxn>
                  <a:cxn ang="0">
                    <a:pos x="117" y="465"/>
                  </a:cxn>
                  <a:cxn ang="0">
                    <a:pos x="131" y="465"/>
                  </a:cxn>
                  <a:cxn ang="0">
                    <a:pos x="105" y="553"/>
                  </a:cxn>
                  <a:cxn ang="0">
                    <a:pos x="120" y="531"/>
                  </a:cxn>
                  <a:cxn ang="0">
                    <a:pos x="106" y="615"/>
                  </a:cxn>
                  <a:cxn ang="0">
                    <a:pos x="117" y="588"/>
                  </a:cxn>
                  <a:cxn ang="0">
                    <a:pos x="130" y="579"/>
                  </a:cxn>
                  <a:cxn ang="0">
                    <a:pos x="122" y="641"/>
                  </a:cxn>
                  <a:cxn ang="0">
                    <a:pos x="95" y="754"/>
                  </a:cxn>
                  <a:cxn ang="0">
                    <a:pos x="130" y="667"/>
                  </a:cxn>
                  <a:cxn ang="0">
                    <a:pos x="138" y="652"/>
                  </a:cxn>
                  <a:cxn ang="0">
                    <a:pos x="135" y="746"/>
                  </a:cxn>
                  <a:cxn ang="0">
                    <a:pos x="147" y="793"/>
                  </a:cxn>
                  <a:cxn ang="0">
                    <a:pos x="151" y="740"/>
                  </a:cxn>
                  <a:cxn ang="0">
                    <a:pos x="254" y="881"/>
                  </a:cxn>
                  <a:cxn ang="0">
                    <a:pos x="161" y="677"/>
                  </a:cxn>
                  <a:cxn ang="0">
                    <a:pos x="180" y="720"/>
                  </a:cxn>
                  <a:cxn ang="0">
                    <a:pos x="153" y="605"/>
                  </a:cxn>
                  <a:cxn ang="0">
                    <a:pos x="265" y="695"/>
                  </a:cxn>
                  <a:cxn ang="0">
                    <a:pos x="153" y="570"/>
                  </a:cxn>
                  <a:cxn ang="0">
                    <a:pos x="169" y="542"/>
                  </a:cxn>
                  <a:cxn ang="0">
                    <a:pos x="156" y="494"/>
                  </a:cxn>
                  <a:cxn ang="0">
                    <a:pos x="174" y="494"/>
                  </a:cxn>
                  <a:cxn ang="0">
                    <a:pos x="225" y="582"/>
                  </a:cxn>
                  <a:cxn ang="0">
                    <a:pos x="176" y="415"/>
                  </a:cxn>
                  <a:cxn ang="0">
                    <a:pos x="166" y="353"/>
                  </a:cxn>
                  <a:cxn ang="0">
                    <a:pos x="180" y="342"/>
                  </a:cxn>
                  <a:cxn ang="0">
                    <a:pos x="178" y="284"/>
                  </a:cxn>
                  <a:cxn ang="0">
                    <a:pos x="184" y="277"/>
                  </a:cxn>
                  <a:cxn ang="0">
                    <a:pos x="218" y="330"/>
                  </a:cxn>
                  <a:cxn ang="0">
                    <a:pos x="191" y="245"/>
                  </a:cxn>
                  <a:cxn ang="0">
                    <a:pos x="193" y="172"/>
                  </a:cxn>
                  <a:cxn ang="0">
                    <a:pos x="191" y="132"/>
                  </a:cxn>
                  <a:cxn ang="0">
                    <a:pos x="221" y="129"/>
                  </a:cxn>
                  <a:cxn ang="0">
                    <a:pos x="213" y="70"/>
                  </a:cxn>
                  <a:cxn ang="0">
                    <a:pos x="226" y="56"/>
                  </a:cxn>
                  <a:cxn ang="0">
                    <a:pos x="222" y="0"/>
                  </a:cxn>
                </a:cxnLst>
                <a:rect l="0" t="0" r="r" b="b"/>
                <a:pathLst>
                  <a:path w="288" h="1029">
                    <a:moveTo>
                      <a:pt x="222" y="0"/>
                    </a:moveTo>
                    <a:lnTo>
                      <a:pt x="211" y="2"/>
                    </a:lnTo>
                    <a:lnTo>
                      <a:pt x="193" y="11"/>
                    </a:lnTo>
                    <a:lnTo>
                      <a:pt x="205" y="17"/>
                    </a:lnTo>
                    <a:lnTo>
                      <a:pt x="196" y="28"/>
                    </a:lnTo>
                    <a:lnTo>
                      <a:pt x="185" y="44"/>
                    </a:lnTo>
                    <a:lnTo>
                      <a:pt x="170" y="50"/>
                    </a:lnTo>
                    <a:lnTo>
                      <a:pt x="147" y="47"/>
                    </a:lnTo>
                    <a:lnTo>
                      <a:pt x="122" y="37"/>
                    </a:lnTo>
                    <a:lnTo>
                      <a:pt x="57" y="47"/>
                    </a:lnTo>
                    <a:lnTo>
                      <a:pt x="120" y="41"/>
                    </a:lnTo>
                    <a:lnTo>
                      <a:pt x="147" y="51"/>
                    </a:lnTo>
                    <a:lnTo>
                      <a:pt x="170" y="50"/>
                    </a:lnTo>
                    <a:lnTo>
                      <a:pt x="185" y="58"/>
                    </a:lnTo>
                    <a:lnTo>
                      <a:pt x="174" y="70"/>
                    </a:lnTo>
                    <a:lnTo>
                      <a:pt x="181" y="76"/>
                    </a:lnTo>
                    <a:lnTo>
                      <a:pt x="161" y="99"/>
                    </a:lnTo>
                    <a:lnTo>
                      <a:pt x="114" y="96"/>
                    </a:lnTo>
                    <a:lnTo>
                      <a:pt x="54" y="178"/>
                    </a:lnTo>
                    <a:lnTo>
                      <a:pt x="114" y="99"/>
                    </a:lnTo>
                    <a:lnTo>
                      <a:pt x="161" y="104"/>
                    </a:lnTo>
                    <a:lnTo>
                      <a:pt x="174" y="107"/>
                    </a:lnTo>
                    <a:lnTo>
                      <a:pt x="149" y="135"/>
                    </a:lnTo>
                    <a:lnTo>
                      <a:pt x="164" y="135"/>
                    </a:lnTo>
                    <a:lnTo>
                      <a:pt x="138" y="166"/>
                    </a:lnTo>
                    <a:lnTo>
                      <a:pt x="87" y="208"/>
                    </a:lnTo>
                    <a:lnTo>
                      <a:pt x="28" y="280"/>
                    </a:lnTo>
                    <a:lnTo>
                      <a:pt x="89" y="214"/>
                    </a:lnTo>
                    <a:lnTo>
                      <a:pt x="139" y="172"/>
                    </a:lnTo>
                    <a:lnTo>
                      <a:pt x="155" y="175"/>
                    </a:lnTo>
                    <a:lnTo>
                      <a:pt x="131" y="199"/>
                    </a:lnTo>
                    <a:lnTo>
                      <a:pt x="147" y="205"/>
                    </a:lnTo>
                    <a:lnTo>
                      <a:pt x="128" y="234"/>
                    </a:lnTo>
                    <a:lnTo>
                      <a:pt x="5" y="483"/>
                    </a:lnTo>
                    <a:lnTo>
                      <a:pt x="128" y="240"/>
                    </a:lnTo>
                    <a:lnTo>
                      <a:pt x="145" y="240"/>
                    </a:lnTo>
                    <a:lnTo>
                      <a:pt x="126" y="277"/>
                    </a:lnTo>
                    <a:lnTo>
                      <a:pt x="139" y="276"/>
                    </a:lnTo>
                    <a:lnTo>
                      <a:pt x="122" y="322"/>
                    </a:lnTo>
                    <a:lnTo>
                      <a:pt x="72" y="406"/>
                    </a:lnTo>
                    <a:lnTo>
                      <a:pt x="19" y="530"/>
                    </a:lnTo>
                    <a:lnTo>
                      <a:pt x="72" y="409"/>
                    </a:lnTo>
                    <a:lnTo>
                      <a:pt x="124" y="324"/>
                    </a:lnTo>
                    <a:lnTo>
                      <a:pt x="139" y="311"/>
                    </a:lnTo>
                    <a:lnTo>
                      <a:pt x="128" y="345"/>
                    </a:lnTo>
                    <a:lnTo>
                      <a:pt x="138" y="339"/>
                    </a:lnTo>
                    <a:lnTo>
                      <a:pt x="122" y="385"/>
                    </a:lnTo>
                    <a:lnTo>
                      <a:pt x="82" y="474"/>
                    </a:lnTo>
                    <a:lnTo>
                      <a:pt x="0" y="590"/>
                    </a:lnTo>
                    <a:lnTo>
                      <a:pt x="79" y="477"/>
                    </a:lnTo>
                    <a:lnTo>
                      <a:pt x="124" y="389"/>
                    </a:lnTo>
                    <a:lnTo>
                      <a:pt x="130" y="389"/>
                    </a:lnTo>
                    <a:lnTo>
                      <a:pt x="54" y="652"/>
                    </a:lnTo>
                    <a:lnTo>
                      <a:pt x="134" y="389"/>
                    </a:lnTo>
                    <a:lnTo>
                      <a:pt x="124" y="424"/>
                    </a:lnTo>
                    <a:lnTo>
                      <a:pt x="134" y="412"/>
                    </a:lnTo>
                    <a:lnTo>
                      <a:pt x="117" y="465"/>
                    </a:lnTo>
                    <a:lnTo>
                      <a:pt x="65" y="588"/>
                    </a:lnTo>
                    <a:lnTo>
                      <a:pt x="117" y="474"/>
                    </a:lnTo>
                    <a:lnTo>
                      <a:pt x="131" y="465"/>
                    </a:lnTo>
                    <a:lnTo>
                      <a:pt x="117" y="500"/>
                    </a:lnTo>
                    <a:lnTo>
                      <a:pt x="57" y="740"/>
                    </a:lnTo>
                    <a:lnTo>
                      <a:pt x="105" y="553"/>
                    </a:lnTo>
                    <a:lnTo>
                      <a:pt x="122" y="500"/>
                    </a:lnTo>
                    <a:lnTo>
                      <a:pt x="131" y="494"/>
                    </a:lnTo>
                    <a:lnTo>
                      <a:pt x="120" y="531"/>
                    </a:lnTo>
                    <a:lnTo>
                      <a:pt x="130" y="527"/>
                    </a:lnTo>
                    <a:lnTo>
                      <a:pt x="114" y="573"/>
                    </a:lnTo>
                    <a:lnTo>
                      <a:pt x="106" y="615"/>
                    </a:lnTo>
                    <a:lnTo>
                      <a:pt x="27" y="751"/>
                    </a:lnTo>
                    <a:lnTo>
                      <a:pt x="108" y="616"/>
                    </a:lnTo>
                    <a:lnTo>
                      <a:pt x="117" y="588"/>
                    </a:lnTo>
                    <a:lnTo>
                      <a:pt x="128" y="579"/>
                    </a:lnTo>
                    <a:lnTo>
                      <a:pt x="108" y="658"/>
                    </a:lnTo>
                    <a:lnTo>
                      <a:pt x="130" y="579"/>
                    </a:lnTo>
                    <a:lnTo>
                      <a:pt x="117" y="616"/>
                    </a:lnTo>
                    <a:lnTo>
                      <a:pt x="131" y="608"/>
                    </a:lnTo>
                    <a:lnTo>
                      <a:pt x="122" y="641"/>
                    </a:lnTo>
                    <a:lnTo>
                      <a:pt x="95" y="754"/>
                    </a:lnTo>
                    <a:lnTo>
                      <a:pt x="67" y="822"/>
                    </a:lnTo>
                    <a:lnTo>
                      <a:pt x="95" y="754"/>
                    </a:lnTo>
                    <a:lnTo>
                      <a:pt x="124" y="646"/>
                    </a:lnTo>
                    <a:lnTo>
                      <a:pt x="134" y="641"/>
                    </a:lnTo>
                    <a:lnTo>
                      <a:pt x="130" y="667"/>
                    </a:lnTo>
                    <a:lnTo>
                      <a:pt x="108" y="740"/>
                    </a:lnTo>
                    <a:lnTo>
                      <a:pt x="131" y="677"/>
                    </a:lnTo>
                    <a:lnTo>
                      <a:pt x="138" y="652"/>
                    </a:lnTo>
                    <a:lnTo>
                      <a:pt x="128" y="710"/>
                    </a:lnTo>
                    <a:lnTo>
                      <a:pt x="139" y="698"/>
                    </a:lnTo>
                    <a:lnTo>
                      <a:pt x="135" y="746"/>
                    </a:lnTo>
                    <a:lnTo>
                      <a:pt x="143" y="726"/>
                    </a:lnTo>
                    <a:lnTo>
                      <a:pt x="149" y="743"/>
                    </a:lnTo>
                    <a:lnTo>
                      <a:pt x="147" y="793"/>
                    </a:lnTo>
                    <a:lnTo>
                      <a:pt x="97" y="1028"/>
                    </a:lnTo>
                    <a:lnTo>
                      <a:pt x="151" y="793"/>
                    </a:lnTo>
                    <a:lnTo>
                      <a:pt x="151" y="740"/>
                    </a:lnTo>
                    <a:lnTo>
                      <a:pt x="151" y="708"/>
                    </a:lnTo>
                    <a:lnTo>
                      <a:pt x="163" y="726"/>
                    </a:lnTo>
                    <a:lnTo>
                      <a:pt x="254" y="881"/>
                    </a:lnTo>
                    <a:lnTo>
                      <a:pt x="158" y="710"/>
                    </a:lnTo>
                    <a:lnTo>
                      <a:pt x="151" y="667"/>
                    </a:lnTo>
                    <a:lnTo>
                      <a:pt x="161" y="677"/>
                    </a:lnTo>
                    <a:lnTo>
                      <a:pt x="147" y="622"/>
                    </a:lnTo>
                    <a:lnTo>
                      <a:pt x="158" y="644"/>
                    </a:lnTo>
                    <a:lnTo>
                      <a:pt x="180" y="720"/>
                    </a:lnTo>
                    <a:lnTo>
                      <a:pt x="161" y="638"/>
                    </a:lnTo>
                    <a:lnTo>
                      <a:pt x="151" y="605"/>
                    </a:lnTo>
                    <a:lnTo>
                      <a:pt x="153" y="605"/>
                    </a:lnTo>
                    <a:lnTo>
                      <a:pt x="164" y="622"/>
                    </a:lnTo>
                    <a:lnTo>
                      <a:pt x="188" y="664"/>
                    </a:lnTo>
                    <a:lnTo>
                      <a:pt x="265" y="695"/>
                    </a:lnTo>
                    <a:lnTo>
                      <a:pt x="185" y="658"/>
                    </a:lnTo>
                    <a:lnTo>
                      <a:pt x="161" y="608"/>
                    </a:lnTo>
                    <a:lnTo>
                      <a:pt x="153" y="570"/>
                    </a:lnTo>
                    <a:lnTo>
                      <a:pt x="164" y="570"/>
                    </a:lnTo>
                    <a:lnTo>
                      <a:pt x="153" y="531"/>
                    </a:lnTo>
                    <a:lnTo>
                      <a:pt x="169" y="542"/>
                    </a:lnTo>
                    <a:lnTo>
                      <a:pt x="222" y="615"/>
                    </a:lnTo>
                    <a:lnTo>
                      <a:pt x="169" y="539"/>
                    </a:lnTo>
                    <a:lnTo>
                      <a:pt x="156" y="494"/>
                    </a:lnTo>
                    <a:lnTo>
                      <a:pt x="170" y="507"/>
                    </a:lnTo>
                    <a:lnTo>
                      <a:pt x="161" y="471"/>
                    </a:lnTo>
                    <a:lnTo>
                      <a:pt x="174" y="494"/>
                    </a:lnTo>
                    <a:lnTo>
                      <a:pt x="164" y="442"/>
                    </a:lnTo>
                    <a:lnTo>
                      <a:pt x="176" y="468"/>
                    </a:lnTo>
                    <a:lnTo>
                      <a:pt x="225" y="582"/>
                    </a:lnTo>
                    <a:lnTo>
                      <a:pt x="174" y="468"/>
                    </a:lnTo>
                    <a:lnTo>
                      <a:pt x="163" y="401"/>
                    </a:lnTo>
                    <a:lnTo>
                      <a:pt x="176" y="415"/>
                    </a:lnTo>
                    <a:lnTo>
                      <a:pt x="255" y="480"/>
                    </a:lnTo>
                    <a:lnTo>
                      <a:pt x="176" y="412"/>
                    </a:lnTo>
                    <a:lnTo>
                      <a:pt x="166" y="353"/>
                    </a:lnTo>
                    <a:lnTo>
                      <a:pt x="178" y="362"/>
                    </a:lnTo>
                    <a:lnTo>
                      <a:pt x="169" y="330"/>
                    </a:lnTo>
                    <a:lnTo>
                      <a:pt x="180" y="342"/>
                    </a:lnTo>
                    <a:lnTo>
                      <a:pt x="217" y="503"/>
                    </a:lnTo>
                    <a:lnTo>
                      <a:pt x="178" y="329"/>
                    </a:lnTo>
                    <a:lnTo>
                      <a:pt x="178" y="284"/>
                    </a:lnTo>
                    <a:lnTo>
                      <a:pt x="189" y="303"/>
                    </a:lnTo>
                    <a:lnTo>
                      <a:pt x="213" y="395"/>
                    </a:lnTo>
                    <a:lnTo>
                      <a:pt x="184" y="277"/>
                    </a:lnTo>
                    <a:lnTo>
                      <a:pt x="180" y="240"/>
                    </a:lnTo>
                    <a:lnTo>
                      <a:pt x="189" y="257"/>
                    </a:lnTo>
                    <a:lnTo>
                      <a:pt x="218" y="330"/>
                    </a:lnTo>
                    <a:lnTo>
                      <a:pt x="287" y="372"/>
                    </a:lnTo>
                    <a:lnTo>
                      <a:pt x="217" y="324"/>
                    </a:lnTo>
                    <a:lnTo>
                      <a:pt x="191" y="245"/>
                    </a:lnTo>
                    <a:lnTo>
                      <a:pt x="188" y="195"/>
                    </a:lnTo>
                    <a:lnTo>
                      <a:pt x="199" y="219"/>
                    </a:lnTo>
                    <a:lnTo>
                      <a:pt x="193" y="172"/>
                    </a:lnTo>
                    <a:lnTo>
                      <a:pt x="238" y="296"/>
                    </a:lnTo>
                    <a:lnTo>
                      <a:pt x="196" y="166"/>
                    </a:lnTo>
                    <a:lnTo>
                      <a:pt x="191" y="132"/>
                    </a:lnTo>
                    <a:lnTo>
                      <a:pt x="205" y="158"/>
                    </a:lnTo>
                    <a:lnTo>
                      <a:pt x="203" y="102"/>
                    </a:lnTo>
                    <a:lnTo>
                      <a:pt x="221" y="129"/>
                    </a:lnTo>
                    <a:lnTo>
                      <a:pt x="283" y="225"/>
                    </a:lnTo>
                    <a:lnTo>
                      <a:pt x="221" y="126"/>
                    </a:lnTo>
                    <a:lnTo>
                      <a:pt x="213" y="70"/>
                    </a:lnTo>
                    <a:lnTo>
                      <a:pt x="222" y="84"/>
                    </a:lnTo>
                    <a:lnTo>
                      <a:pt x="217" y="44"/>
                    </a:lnTo>
                    <a:lnTo>
                      <a:pt x="226" y="56"/>
                    </a:lnTo>
                    <a:lnTo>
                      <a:pt x="229" y="23"/>
                    </a:lnTo>
                    <a:lnTo>
                      <a:pt x="226" y="8"/>
                    </a:lnTo>
                    <a:lnTo>
                      <a:pt x="222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4" name="Freeform 90"/>
              <p:cNvSpPr/>
              <p:nvPr/>
            </p:nvSpPr>
            <p:spPr bwMode="ltGray">
              <a:xfrm>
                <a:off x="5132" y="2790"/>
                <a:ext cx="120" cy="573"/>
              </a:xfrm>
              <a:custGeom>
                <a:cxnLst>
                  <a:cxn ang="0">
                    <a:pos x="2" y="91"/>
                  </a:cxn>
                  <a:cxn ang="0">
                    <a:pos x="27" y="0"/>
                  </a:cxn>
                  <a:cxn ang="0">
                    <a:pos x="43" y="2"/>
                  </a:cxn>
                  <a:cxn ang="0">
                    <a:pos x="56" y="8"/>
                  </a:cxn>
                  <a:cxn ang="0">
                    <a:pos x="67" y="33"/>
                  </a:cxn>
                  <a:cxn ang="0">
                    <a:pos x="94" y="106"/>
                  </a:cxn>
                  <a:cxn ang="0">
                    <a:pos x="103" y="139"/>
                  </a:cxn>
                  <a:cxn ang="0">
                    <a:pos x="110" y="171"/>
                  </a:cxn>
                  <a:cxn ang="0">
                    <a:pos x="116" y="268"/>
                  </a:cxn>
                  <a:cxn ang="0">
                    <a:pos x="119" y="297"/>
                  </a:cxn>
                  <a:cxn ang="0">
                    <a:pos x="116" y="336"/>
                  </a:cxn>
                  <a:cxn ang="0">
                    <a:pos x="111" y="375"/>
                  </a:cxn>
                  <a:cxn ang="0">
                    <a:pos x="101" y="436"/>
                  </a:cxn>
                  <a:cxn ang="0">
                    <a:pos x="92" y="475"/>
                  </a:cxn>
                  <a:cxn ang="0">
                    <a:pos x="79" y="518"/>
                  </a:cxn>
                  <a:cxn ang="0">
                    <a:pos x="52" y="572"/>
                  </a:cxn>
                  <a:cxn ang="0">
                    <a:pos x="65" y="505"/>
                  </a:cxn>
                  <a:cxn ang="0">
                    <a:pos x="77" y="444"/>
                  </a:cxn>
                  <a:cxn ang="0">
                    <a:pos x="83" y="388"/>
                  </a:cxn>
                  <a:cxn ang="0">
                    <a:pos x="80" y="336"/>
                  </a:cxn>
                  <a:cxn ang="0">
                    <a:pos x="79" y="297"/>
                  </a:cxn>
                  <a:cxn ang="0">
                    <a:pos x="83" y="251"/>
                  </a:cxn>
                  <a:cxn ang="0">
                    <a:pos x="86" y="214"/>
                  </a:cxn>
                  <a:cxn ang="0">
                    <a:pos x="74" y="139"/>
                  </a:cxn>
                  <a:cxn ang="0">
                    <a:pos x="71" y="97"/>
                  </a:cxn>
                  <a:cxn ang="0">
                    <a:pos x="63" y="66"/>
                  </a:cxn>
                  <a:cxn ang="0">
                    <a:pos x="43" y="24"/>
                  </a:cxn>
                  <a:cxn ang="0">
                    <a:pos x="33" y="57"/>
                  </a:cxn>
                  <a:cxn ang="0">
                    <a:pos x="0" y="109"/>
                  </a:cxn>
                  <a:cxn ang="0">
                    <a:pos x="2" y="91"/>
                  </a:cxn>
                </a:cxnLst>
                <a:rect l="0" t="0" r="r" b="b"/>
                <a:pathLst>
                  <a:path w="120" h="573">
                    <a:moveTo>
                      <a:pt x="2" y="91"/>
                    </a:moveTo>
                    <a:lnTo>
                      <a:pt x="27" y="0"/>
                    </a:lnTo>
                    <a:lnTo>
                      <a:pt x="43" y="2"/>
                    </a:lnTo>
                    <a:lnTo>
                      <a:pt x="56" y="8"/>
                    </a:lnTo>
                    <a:lnTo>
                      <a:pt x="67" y="33"/>
                    </a:lnTo>
                    <a:lnTo>
                      <a:pt x="94" y="106"/>
                    </a:lnTo>
                    <a:lnTo>
                      <a:pt x="103" y="139"/>
                    </a:lnTo>
                    <a:lnTo>
                      <a:pt x="110" y="171"/>
                    </a:lnTo>
                    <a:lnTo>
                      <a:pt x="116" y="268"/>
                    </a:lnTo>
                    <a:lnTo>
                      <a:pt x="119" y="297"/>
                    </a:lnTo>
                    <a:lnTo>
                      <a:pt x="116" y="336"/>
                    </a:lnTo>
                    <a:lnTo>
                      <a:pt x="111" y="375"/>
                    </a:lnTo>
                    <a:lnTo>
                      <a:pt x="101" y="436"/>
                    </a:lnTo>
                    <a:lnTo>
                      <a:pt x="92" y="475"/>
                    </a:lnTo>
                    <a:lnTo>
                      <a:pt x="79" y="518"/>
                    </a:lnTo>
                    <a:lnTo>
                      <a:pt x="52" y="572"/>
                    </a:lnTo>
                    <a:lnTo>
                      <a:pt x="65" y="505"/>
                    </a:lnTo>
                    <a:lnTo>
                      <a:pt x="77" y="444"/>
                    </a:lnTo>
                    <a:lnTo>
                      <a:pt x="83" y="388"/>
                    </a:lnTo>
                    <a:lnTo>
                      <a:pt x="80" y="336"/>
                    </a:lnTo>
                    <a:lnTo>
                      <a:pt x="79" y="297"/>
                    </a:lnTo>
                    <a:lnTo>
                      <a:pt x="83" y="251"/>
                    </a:lnTo>
                    <a:lnTo>
                      <a:pt x="86" y="214"/>
                    </a:lnTo>
                    <a:lnTo>
                      <a:pt x="74" y="139"/>
                    </a:lnTo>
                    <a:lnTo>
                      <a:pt x="71" y="97"/>
                    </a:lnTo>
                    <a:lnTo>
                      <a:pt x="63" y="66"/>
                    </a:lnTo>
                    <a:lnTo>
                      <a:pt x="43" y="24"/>
                    </a:lnTo>
                    <a:lnTo>
                      <a:pt x="33" y="57"/>
                    </a:lnTo>
                    <a:lnTo>
                      <a:pt x="0" y="109"/>
                    </a:lnTo>
                    <a:lnTo>
                      <a:pt x="2" y="91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5" name="Freeform 91"/>
              <p:cNvSpPr/>
              <p:nvPr/>
            </p:nvSpPr>
            <p:spPr bwMode="ltGray">
              <a:xfrm>
                <a:off x="5256" y="3745"/>
                <a:ext cx="50" cy="585"/>
              </a:xfrm>
              <a:custGeom>
                <a:cxnLst>
                  <a:cxn ang="0">
                    <a:pos x="39" y="0"/>
                  </a:cxn>
                  <a:cxn ang="0">
                    <a:pos x="35" y="11"/>
                  </a:cxn>
                  <a:cxn ang="0">
                    <a:pos x="19" y="115"/>
                  </a:cxn>
                  <a:cxn ang="0">
                    <a:pos x="9" y="212"/>
                  </a:cxn>
                  <a:cxn ang="0">
                    <a:pos x="0" y="335"/>
                  </a:cxn>
                  <a:cxn ang="0">
                    <a:pos x="0" y="467"/>
                  </a:cxn>
                  <a:cxn ang="0">
                    <a:pos x="4" y="584"/>
                  </a:cxn>
                  <a:cxn ang="0">
                    <a:pos x="9" y="584"/>
                  </a:cxn>
                  <a:cxn ang="0">
                    <a:pos x="4" y="467"/>
                  </a:cxn>
                  <a:cxn ang="0">
                    <a:pos x="4" y="371"/>
                  </a:cxn>
                  <a:cxn ang="0">
                    <a:pos x="14" y="264"/>
                  </a:cxn>
                  <a:cxn ang="0">
                    <a:pos x="29" y="159"/>
                  </a:cxn>
                  <a:cxn ang="0">
                    <a:pos x="49" y="25"/>
                  </a:cxn>
                  <a:cxn ang="0">
                    <a:pos x="39" y="0"/>
                  </a:cxn>
                </a:cxnLst>
                <a:rect l="0" t="0" r="r" b="b"/>
                <a:pathLst>
                  <a:path w="50" h="585">
                    <a:moveTo>
                      <a:pt x="39" y="0"/>
                    </a:moveTo>
                    <a:lnTo>
                      <a:pt x="35" y="11"/>
                    </a:lnTo>
                    <a:lnTo>
                      <a:pt x="19" y="115"/>
                    </a:lnTo>
                    <a:lnTo>
                      <a:pt x="9" y="212"/>
                    </a:lnTo>
                    <a:lnTo>
                      <a:pt x="0" y="335"/>
                    </a:lnTo>
                    <a:lnTo>
                      <a:pt x="0" y="467"/>
                    </a:lnTo>
                    <a:lnTo>
                      <a:pt x="4" y="584"/>
                    </a:lnTo>
                    <a:lnTo>
                      <a:pt x="9" y="584"/>
                    </a:lnTo>
                    <a:lnTo>
                      <a:pt x="4" y="467"/>
                    </a:lnTo>
                    <a:lnTo>
                      <a:pt x="4" y="371"/>
                    </a:lnTo>
                    <a:lnTo>
                      <a:pt x="14" y="264"/>
                    </a:lnTo>
                    <a:lnTo>
                      <a:pt x="29" y="159"/>
                    </a:lnTo>
                    <a:lnTo>
                      <a:pt x="49" y="25"/>
                    </a:lnTo>
                    <a:lnTo>
                      <a:pt x="39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6" name="Freeform 92"/>
              <p:cNvSpPr/>
              <p:nvPr/>
            </p:nvSpPr>
            <p:spPr bwMode="ltGray">
              <a:xfrm>
                <a:off x="5661" y="3596"/>
                <a:ext cx="45" cy="354"/>
              </a:xfrm>
              <a:custGeom>
                <a:cxnLst>
                  <a:cxn ang="0">
                    <a:pos x="8" y="0"/>
                  </a:cxn>
                  <a:cxn ang="0">
                    <a:pos x="17" y="25"/>
                  </a:cxn>
                  <a:cxn ang="0">
                    <a:pos x="26" y="69"/>
                  </a:cxn>
                  <a:cxn ang="0">
                    <a:pos x="35" y="128"/>
                  </a:cxn>
                  <a:cxn ang="0">
                    <a:pos x="44" y="203"/>
                  </a:cxn>
                  <a:cxn ang="0">
                    <a:pos x="44" y="282"/>
                  </a:cxn>
                  <a:cxn ang="0">
                    <a:pos x="39" y="353"/>
                  </a:cxn>
                  <a:cxn ang="0">
                    <a:pos x="35" y="353"/>
                  </a:cxn>
                  <a:cxn ang="0">
                    <a:pos x="39" y="282"/>
                  </a:cxn>
                  <a:cxn ang="0">
                    <a:pos x="39" y="224"/>
                  </a:cxn>
                  <a:cxn ang="0">
                    <a:pos x="30" y="159"/>
                  </a:cxn>
                  <a:cxn ang="0">
                    <a:pos x="17" y="96"/>
                  </a:cxn>
                  <a:cxn ang="0">
                    <a:pos x="0" y="15"/>
                  </a:cxn>
                  <a:cxn ang="0">
                    <a:pos x="8" y="0"/>
                  </a:cxn>
                </a:cxnLst>
                <a:rect l="0" t="0" r="r" b="b"/>
                <a:pathLst>
                  <a:path w="45" h="354">
                    <a:moveTo>
                      <a:pt x="8" y="0"/>
                    </a:moveTo>
                    <a:lnTo>
                      <a:pt x="17" y="25"/>
                    </a:lnTo>
                    <a:lnTo>
                      <a:pt x="26" y="69"/>
                    </a:lnTo>
                    <a:lnTo>
                      <a:pt x="35" y="128"/>
                    </a:lnTo>
                    <a:lnTo>
                      <a:pt x="44" y="203"/>
                    </a:lnTo>
                    <a:lnTo>
                      <a:pt x="44" y="282"/>
                    </a:lnTo>
                    <a:lnTo>
                      <a:pt x="39" y="353"/>
                    </a:lnTo>
                    <a:lnTo>
                      <a:pt x="35" y="353"/>
                    </a:lnTo>
                    <a:lnTo>
                      <a:pt x="39" y="282"/>
                    </a:lnTo>
                    <a:lnTo>
                      <a:pt x="39" y="224"/>
                    </a:lnTo>
                    <a:lnTo>
                      <a:pt x="30" y="159"/>
                    </a:lnTo>
                    <a:lnTo>
                      <a:pt x="17" y="96"/>
                    </a:lnTo>
                    <a:lnTo>
                      <a:pt x="0" y="15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7" name="Freeform 93"/>
              <p:cNvSpPr/>
              <p:nvPr/>
            </p:nvSpPr>
            <p:spPr bwMode="ltGray">
              <a:xfrm>
                <a:off x="5439" y="3408"/>
                <a:ext cx="76" cy="353"/>
              </a:xfrm>
              <a:custGeom>
                <a:cxnLst>
                  <a:cxn ang="0">
                    <a:pos x="73" y="54"/>
                  </a:cxn>
                  <a:cxn ang="0">
                    <a:pos x="57" y="0"/>
                  </a:cxn>
                  <a:cxn ang="0">
                    <a:pos x="47" y="1"/>
                  </a:cxn>
                  <a:cxn ang="0">
                    <a:pos x="38" y="4"/>
                  </a:cxn>
                  <a:cxn ang="0">
                    <a:pos x="32" y="18"/>
                  </a:cxn>
                  <a:cxn ang="0">
                    <a:pos x="15" y="64"/>
                  </a:cxn>
                  <a:cxn ang="0">
                    <a:pos x="8" y="85"/>
                  </a:cxn>
                  <a:cxn ang="0">
                    <a:pos x="6" y="105"/>
                  </a:cxn>
                  <a:cxn ang="0">
                    <a:pos x="0" y="165"/>
                  </a:cxn>
                  <a:cxn ang="0">
                    <a:pos x="0" y="183"/>
                  </a:cxn>
                  <a:cxn ang="0">
                    <a:pos x="0" y="206"/>
                  </a:cxn>
                  <a:cxn ang="0">
                    <a:pos x="4" y="230"/>
                  </a:cxn>
                  <a:cxn ang="0">
                    <a:pos x="10" y="268"/>
                  </a:cxn>
                  <a:cxn ang="0">
                    <a:pos x="16" y="292"/>
                  </a:cxn>
                  <a:cxn ang="0">
                    <a:pos x="25" y="320"/>
                  </a:cxn>
                  <a:cxn ang="0">
                    <a:pos x="42" y="352"/>
                  </a:cxn>
                  <a:cxn ang="0">
                    <a:pos x="33" y="311"/>
                  </a:cxn>
                  <a:cxn ang="0">
                    <a:pos x="26" y="274"/>
                  </a:cxn>
                  <a:cxn ang="0">
                    <a:pos x="22" y="239"/>
                  </a:cxn>
                  <a:cxn ang="0">
                    <a:pos x="23" y="206"/>
                  </a:cxn>
                  <a:cxn ang="0">
                    <a:pos x="25" y="183"/>
                  </a:cxn>
                  <a:cxn ang="0">
                    <a:pos x="22" y="154"/>
                  </a:cxn>
                  <a:cxn ang="0">
                    <a:pos x="21" y="131"/>
                  </a:cxn>
                  <a:cxn ang="0">
                    <a:pos x="27" y="85"/>
                  </a:cxn>
                  <a:cxn ang="0">
                    <a:pos x="29" y="60"/>
                  </a:cxn>
                  <a:cxn ang="0">
                    <a:pos x="35" y="40"/>
                  </a:cxn>
                  <a:cxn ang="0">
                    <a:pos x="47" y="14"/>
                  </a:cxn>
                  <a:cxn ang="0">
                    <a:pos x="53" y="34"/>
                  </a:cxn>
                  <a:cxn ang="0">
                    <a:pos x="75" y="66"/>
                  </a:cxn>
                  <a:cxn ang="0">
                    <a:pos x="73" y="54"/>
                  </a:cxn>
                </a:cxnLst>
                <a:rect l="0" t="0" r="r" b="b"/>
                <a:pathLst>
                  <a:path w="76" h="353">
                    <a:moveTo>
                      <a:pt x="73" y="54"/>
                    </a:moveTo>
                    <a:lnTo>
                      <a:pt x="57" y="0"/>
                    </a:lnTo>
                    <a:lnTo>
                      <a:pt x="47" y="1"/>
                    </a:lnTo>
                    <a:lnTo>
                      <a:pt x="38" y="4"/>
                    </a:lnTo>
                    <a:lnTo>
                      <a:pt x="32" y="18"/>
                    </a:lnTo>
                    <a:lnTo>
                      <a:pt x="15" y="64"/>
                    </a:lnTo>
                    <a:lnTo>
                      <a:pt x="8" y="85"/>
                    </a:lnTo>
                    <a:lnTo>
                      <a:pt x="6" y="105"/>
                    </a:lnTo>
                    <a:lnTo>
                      <a:pt x="0" y="165"/>
                    </a:lnTo>
                    <a:lnTo>
                      <a:pt x="0" y="183"/>
                    </a:lnTo>
                    <a:lnTo>
                      <a:pt x="0" y="206"/>
                    </a:lnTo>
                    <a:lnTo>
                      <a:pt x="4" y="230"/>
                    </a:lnTo>
                    <a:lnTo>
                      <a:pt x="10" y="268"/>
                    </a:lnTo>
                    <a:lnTo>
                      <a:pt x="16" y="292"/>
                    </a:lnTo>
                    <a:lnTo>
                      <a:pt x="25" y="320"/>
                    </a:lnTo>
                    <a:lnTo>
                      <a:pt x="42" y="352"/>
                    </a:lnTo>
                    <a:lnTo>
                      <a:pt x="33" y="311"/>
                    </a:lnTo>
                    <a:lnTo>
                      <a:pt x="26" y="274"/>
                    </a:lnTo>
                    <a:lnTo>
                      <a:pt x="22" y="239"/>
                    </a:lnTo>
                    <a:lnTo>
                      <a:pt x="23" y="206"/>
                    </a:lnTo>
                    <a:lnTo>
                      <a:pt x="25" y="183"/>
                    </a:lnTo>
                    <a:lnTo>
                      <a:pt x="22" y="154"/>
                    </a:lnTo>
                    <a:lnTo>
                      <a:pt x="21" y="131"/>
                    </a:lnTo>
                    <a:lnTo>
                      <a:pt x="27" y="85"/>
                    </a:lnTo>
                    <a:lnTo>
                      <a:pt x="29" y="60"/>
                    </a:lnTo>
                    <a:lnTo>
                      <a:pt x="35" y="40"/>
                    </a:lnTo>
                    <a:lnTo>
                      <a:pt x="47" y="14"/>
                    </a:lnTo>
                    <a:lnTo>
                      <a:pt x="53" y="34"/>
                    </a:lnTo>
                    <a:lnTo>
                      <a:pt x="75" y="66"/>
                    </a:lnTo>
                    <a:lnTo>
                      <a:pt x="73" y="54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8" name="Freeform 94"/>
              <p:cNvSpPr/>
              <p:nvPr/>
            </p:nvSpPr>
            <p:spPr bwMode="ltGray">
              <a:xfrm>
                <a:off x="5568" y="3094"/>
                <a:ext cx="185" cy="636"/>
              </a:xfrm>
              <a:custGeom>
                <a:cxnLst>
                  <a:cxn ang="0">
                    <a:pos x="60" y="7"/>
                  </a:cxn>
                  <a:cxn ang="0">
                    <a:pos x="64" y="27"/>
                  </a:cxn>
                  <a:cxn ang="0">
                    <a:pos x="105" y="24"/>
                  </a:cxn>
                  <a:cxn ang="0">
                    <a:pos x="89" y="33"/>
                  </a:cxn>
                  <a:cxn ang="0">
                    <a:pos x="72" y="43"/>
                  </a:cxn>
                  <a:cxn ang="0">
                    <a:pos x="111" y="59"/>
                  </a:cxn>
                  <a:cxn ang="0">
                    <a:pos x="80" y="64"/>
                  </a:cxn>
                  <a:cxn ang="0">
                    <a:pos x="78" y="83"/>
                  </a:cxn>
                  <a:cxn ang="0">
                    <a:pos x="165" y="172"/>
                  </a:cxn>
                  <a:cxn ang="0">
                    <a:pos x="85" y="107"/>
                  </a:cxn>
                  <a:cxn ang="0">
                    <a:pos x="102" y="145"/>
                  </a:cxn>
                  <a:cxn ang="0">
                    <a:pos x="90" y="148"/>
                  </a:cxn>
                  <a:cxn ang="0">
                    <a:pos x="105" y="198"/>
                  </a:cxn>
                  <a:cxn ang="0">
                    <a:pos x="137" y="251"/>
                  </a:cxn>
                  <a:cxn ang="0">
                    <a:pos x="102" y="213"/>
                  </a:cxn>
                  <a:cxn ang="0">
                    <a:pos x="132" y="293"/>
                  </a:cxn>
                  <a:cxn ang="0">
                    <a:pos x="104" y="240"/>
                  </a:cxn>
                  <a:cxn ang="0">
                    <a:pos x="98" y="240"/>
                  </a:cxn>
                  <a:cxn ang="0">
                    <a:pos x="108" y="287"/>
                  </a:cxn>
                  <a:cxn ang="0">
                    <a:pos x="99" y="287"/>
                  </a:cxn>
                  <a:cxn ang="0">
                    <a:pos x="117" y="342"/>
                  </a:cxn>
                  <a:cxn ang="0">
                    <a:pos x="107" y="328"/>
                  </a:cxn>
                  <a:cxn ang="0">
                    <a:pos x="115" y="380"/>
                  </a:cxn>
                  <a:cxn ang="0">
                    <a:pos x="108" y="362"/>
                  </a:cxn>
                  <a:cxn ang="0">
                    <a:pos x="100" y="358"/>
                  </a:cxn>
                  <a:cxn ang="0">
                    <a:pos x="105" y="395"/>
                  </a:cxn>
                  <a:cxn ang="0">
                    <a:pos x="123" y="465"/>
                  </a:cxn>
                  <a:cxn ang="0">
                    <a:pos x="100" y="411"/>
                  </a:cxn>
                  <a:cxn ang="0">
                    <a:pos x="95" y="403"/>
                  </a:cxn>
                  <a:cxn ang="0">
                    <a:pos x="96" y="460"/>
                  </a:cxn>
                  <a:cxn ang="0">
                    <a:pos x="89" y="489"/>
                  </a:cxn>
                  <a:cxn ang="0">
                    <a:pos x="87" y="456"/>
                  </a:cxn>
                  <a:cxn ang="0">
                    <a:pos x="21" y="544"/>
                  </a:cxn>
                  <a:cxn ang="0">
                    <a:pos x="80" y="417"/>
                  </a:cxn>
                  <a:cxn ang="0">
                    <a:pos x="69" y="444"/>
                  </a:cxn>
                  <a:cxn ang="0">
                    <a:pos x="86" y="374"/>
                  </a:cxn>
                  <a:cxn ang="0">
                    <a:pos x="13" y="429"/>
                  </a:cxn>
                  <a:cxn ang="0">
                    <a:pos x="86" y="351"/>
                  </a:cxn>
                  <a:cxn ang="0">
                    <a:pos x="76" y="334"/>
                  </a:cxn>
                  <a:cxn ang="0">
                    <a:pos x="83" y="305"/>
                  </a:cxn>
                  <a:cxn ang="0">
                    <a:pos x="72" y="305"/>
                  </a:cxn>
                  <a:cxn ang="0">
                    <a:pos x="40" y="359"/>
                  </a:cxn>
                  <a:cxn ang="0">
                    <a:pos x="71" y="256"/>
                  </a:cxn>
                  <a:cxn ang="0">
                    <a:pos x="77" y="218"/>
                  </a:cxn>
                  <a:cxn ang="0">
                    <a:pos x="69" y="211"/>
                  </a:cxn>
                  <a:cxn ang="0">
                    <a:pos x="70" y="175"/>
                  </a:cxn>
                  <a:cxn ang="0">
                    <a:pos x="65" y="171"/>
                  </a:cxn>
                  <a:cxn ang="0">
                    <a:pos x="43" y="203"/>
                  </a:cxn>
                  <a:cxn ang="0">
                    <a:pos x="61" y="152"/>
                  </a:cxn>
                  <a:cxn ang="0">
                    <a:pos x="60" y="106"/>
                  </a:cxn>
                  <a:cxn ang="0">
                    <a:pos x="61" y="80"/>
                  </a:cxn>
                  <a:cxn ang="0">
                    <a:pos x="42" y="79"/>
                  </a:cxn>
                  <a:cxn ang="0">
                    <a:pos x="48" y="43"/>
                  </a:cxn>
                  <a:cxn ang="0">
                    <a:pos x="39" y="34"/>
                  </a:cxn>
                  <a:cxn ang="0">
                    <a:pos x="40" y="0"/>
                  </a:cxn>
                </a:cxnLst>
                <a:rect l="0" t="0" r="r" b="b"/>
                <a:pathLst>
                  <a:path w="185" h="636">
                    <a:moveTo>
                      <a:pt x="40" y="0"/>
                    </a:moveTo>
                    <a:lnTo>
                      <a:pt x="48" y="1"/>
                    </a:lnTo>
                    <a:lnTo>
                      <a:pt x="60" y="7"/>
                    </a:lnTo>
                    <a:lnTo>
                      <a:pt x="52" y="10"/>
                    </a:lnTo>
                    <a:lnTo>
                      <a:pt x="58" y="18"/>
                    </a:lnTo>
                    <a:lnTo>
                      <a:pt x="64" y="27"/>
                    </a:lnTo>
                    <a:lnTo>
                      <a:pt x="74" y="30"/>
                    </a:lnTo>
                    <a:lnTo>
                      <a:pt x="89" y="28"/>
                    </a:lnTo>
                    <a:lnTo>
                      <a:pt x="105" y="24"/>
                    </a:lnTo>
                    <a:lnTo>
                      <a:pt x="147" y="28"/>
                    </a:lnTo>
                    <a:lnTo>
                      <a:pt x="107" y="24"/>
                    </a:lnTo>
                    <a:lnTo>
                      <a:pt x="89" y="33"/>
                    </a:lnTo>
                    <a:lnTo>
                      <a:pt x="74" y="30"/>
                    </a:lnTo>
                    <a:lnTo>
                      <a:pt x="64" y="35"/>
                    </a:lnTo>
                    <a:lnTo>
                      <a:pt x="72" y="43"/>
                    </a:lnTo>
                    <a:lnTo>
                      <a:pt x="67" y="47"/>
                    </a:lnTo>
                    <a:lnTo>
                      <a:pt x="80" y="61"/>
                    </a:lnTo>
                    <a:lnTo>
                      <a:pt x="111" y="59"/>
                    </a:lnTo>
                    <a:lnTo>
                      <a:pt x="150" y="109"/>
                    </a:lnTo>
                    <a:lnTo>
                      <a:pt x="111" y="61"/>
                    </a:lnTo>
                    <a:lnTo>
                      <a:pt x="80" y="64"/>
                    </a:lnTo>
                    <a:lnTo>
                      <a:pt x="72" y="66"/>
                    </a:lnTo>
                    <a:lnTo>
                      <a:pt x="88" y="83"/>
                    </a:lnTo>
                    <a:lnTo>
                      <a:pt x="78" y="83"/>
                    </a:lnTo>
                    <a:lnTo>
                      <a:pt x="95" y="103"/>
                    </a:lnTo>
                    <a:lnTo>
                      <a:pt x="128" y="128"/>
                    </a:lnTo>
                    <a:lnTo>
                      <a:pt x="165" y="172"/>
                    </a:lnTo>
                    <a:lnTo>
                      <a:pt x="127" y="132"/>
                    </a:lnTo>
                    <a:lnTo>
                      <a:pt x="94" y="106"/>
                    </a:lnTo>
                    <a:lnTo>
                      <a:pt x="85" y="107"/>
                    </a:lnTo>
                    <a:lnTo>
                      <a:pt x="99" y="122"/>
                    </a:lnTo>
                    <a:lnTo>
                      <a:pt x="89" y="126"/>
                    </a:lnTo>
                    <a:lnTo>
                      <a:pt x="102" y="145"/>
                    </a:lnTo>
                    <a:lnTo>
                      <a:pt x="180" y="298"/>
                    </a:lnTo>
                    <a:lnTo>
                      <a:pt x="102" y="148"/>
                    </a:lnTo>
                    <a:lnTo>
                      <a:pt x="90" y="148"/>
                    </a:lnTo>
                    <a:lnTo>
                      <a:pt x="103" y="171"/>
                    </a:lnTo>
                    <a:lnTo>
                      <a:pt x="94" y="169"/>
                    </a:lnTo>
                    <a:lnTo>
                      <a:pt x="105" y="198"/>
                    </a:lnTo>
                    <a:lnTo>
                      <a:pt x="137" y="251"/>
                    </a:lnTo>
                    <a:lnTo>
                      <a:pt x="171" y="326"/>
                    </a:lnTo>
                    <a:lnTo>
                      <a:pt x="137" y="251"/>
                    </a:lnTo>
                    <a:lnTo>
                      <a:pt x="104" y="200"/>
                    </a:lnTo>
                    <a:lnTo>
                      <a:pt x="94" y="194"/>
                    </a:lnTo>
                    <a:lnTo>
                      <a:pt x="102" y="213"/>
                    </a:lnTo>
                    <a:lnTo>
                      <a:pt x="95" y="208"/>
                    </a:lnTo>
                    <a:lnTo>
                      <a:pt x="105" y="239"/>
                    </a:lnTo>
                    <a:lnTo>
                      <a:pt x="132" y="293"/>
                    </a:lnTo>
                    <a:lnTo>
                      <a:pt x="184" y="365"/>
                    </a:lnTo>
                    <a:lnTo>
                      <a:pt x="133" y="295"/>
                    </a:lnTo>
                    <a:lnTo>
                      <a:pt x="104" y="240"/>
                    </a:lnTo>
                    <a:lnTo>
                      <a:pt x="100" y="240"/>
                    </a:lnTo>
                    <a:lnTo>
                      <a:pt x="149" y="403"/>
                    </a:lnTo>
                    <a:lnTo>
                      <a:pt x="98" y="240"/>
                    </a:lnTo>
                    <a:lnTo>
                      <a:pt x="104" y="262"/>
                    </a:lnTo>
                    <a:lnTo>
                      <a:pt x="98" y="254"/>
                    </a:lnTo>
                    <a:lnTo>
                      <a:pt x="108" y="287"/>
                    </a:lnTo>
                    <a:lnTo>
                      <a:pt x="142" y="362"/>
                    </a:lnTo>
                    <a:lnTo>
                      <a:pt x="108" y="293"/>
                    </a:lnTo>
                    <a:lnTo>
                      <a:pt x="99" y="287"/>
                    </a:lnTo>
                    <a:lnTo>
                      <a:pt x="108" y="309"/>
                    </a:lnTo>
                    <a:lnTo>
                      <a:pt x="148" y="456"/>
                    </a:lnTo>
                    <a:lnTo>
                      <a:pt x="117" y="342"/>
                    </a:lnTo>
                    <a:lnTo>
                      <a:pt x="105" y="309"/>
                    </a:lnTo>
                    <a:lnTo>
                      <a:pt x="99" y="305"/>
                    </a:lnTo>
                    <a:lnTo>
                      <a:pt x="107" y="328"/>
                    </a:lnTo>
                    <a:lnTo>
                      <a:pt x="100" y="325"/>
                    </a:lnTo>
                    <a:lnTo>
                      <a:pt x="111" y="354"/>
                    </a:lnTo>
                    <a:lnTo>
                      <a:pt x="115" y="380"/>
                    </a:lnTo>
                    <a:lnTo>
                      <a:pt x="167" y="465"/>
                    </a:lnTo>
                    <a:lnTo>
                      <a:pt x="114" y="381"/>
                    </a:lnTo>
                    <a:lnTo>
                      <a:pt x="108" y="362"/>
                    </a:lnTo>
                    <a:lnTo>
                      <a:pt x="102" y="358"/>
                    </a:lnTo>
                    <a:lnTo>
                      <a:pt x="114" y="406"/>
                    </a:lnTo>
                    <a:lnTo>
                      <a:pt x="100" y="358"/>
                    </a:lnTo>
                    <a:lnTo>
                      <a:pt x="108" y="381"/>
                    </a:lnTo>
                    <a:lnTo>
                      <a:pt x="99" y="375"/>
                    </a:lnTo>
                    <a:lnTo>
                      <a:pt x="105" y="395"/>
                    </a:lnTo>
                    <a:lnTo>
                      <a:pt x="123" y="465"/>
                    </a:lnTo>
                    <a:lnTo>
                      <a:pt x="140" y="508"/>
                    </a:lnTo>
                    <a:lnTo>
                      <a:pt x="123" y="465"/>
                    </a:lnTo>
                    <a:lnTo>
                      <a:pt x="104" y="398"/>
                    </a:lnTo>
                    <a:lnTo>
                      <a:pt x="98" y="395"/>
                    </a:lnTo>
                    <a:lnTo>
                      <a:pt x="100" y="411"/>
                    </a:lnTo>
                    <a:lnTo>
                      <a:pt x="114" y="456"/>
                    </a:lnTo>
                    <a:lnTo>
                      <a:pt x="99" y="417"/>
                    </a:lnTo>
                    <a:lnTo>
                      <a:pt x="95" y="403"/>
                    </a:lnTo>
                    <a:lnTo>
                      <a:pt x="102" y="439"/>
                    </a:lnTo>
                    <a:lnTo>
                      <a:pt x="94" y="431"/>
                    </a:lnTo>
                    <a:lnTo>
                      <a:pt x="96" y="460"/>
                    </a:lnTo>
                    <a:lnTo>
                      <a:pt x="92" y="447"/>
                    </a:lnTo>
                    <a:lnTo>
                      <a:pt x="88" y="459"/>
                    </a:lnTo>
                    <a:lnTo>
                      <a:pt x="89" y="489"/>
                    </a:lnTo>
                    <a:lnTo>
                      <a:pt x="121" y="635"/>
                    </a:lnTo>
                    <a:lnTo>
                      <a:pt x="87" y="489"/>
                    </a:lnTo>
                    <a:lnTo>
                      <a:pt x="87" y="456"/>
                    </a:lnTo>
                    <a:lnTo>
                      <a:pt x="87" y="437"/>
                    </a:lnTo>
                    <a:lnTo>
                      <a:pt x="80" y="447"/>
                    </a:lnTo>
                    <a:lnTo>
                      <a:pt x="21" y="544"/>
                    </a:lnTo>
                    <a:lnTo>
                      <a:pt x="81" y="439"/>
                    </a:lnTo>
                    <a:lnTo>
                      <a:pt x="87" y="411"/>
                    </a:lnTo>
                    <a:lnTo>
                      <a:pt x="80" y="417"/>
                    </a:lnTo>
                    <a:lnTo>
                      <a:pt x="89" y="384"/>
                    </a:lnTo>
                    <a:lnTo>
                      <a:pt x="81" y="397"/>
                    </a:lnTo>
                    <a:lnTo>
                      <a:pt x="69" y="444"/>
                    </a:lnTo>
                    <a:lnTo>
                      <a:pt x="80" y="394"/>
                    </a:lnTo>
                    <a:lnTo>
                      <a:pt x="87" y="374"/>
                    </a:lnTo>
                    <a:lnTo>
                      <a:pt x="86" y="374"/>
                    </a:lnTo>
                    <a:lnTo>
                      <a:pt x="78" y="384"/>
                    </a:lnTo>
                    <a:lnTo>
                      <a:pt x="64" y="410"/>
                    </a:lnTo>
                    <a:lnTo>
                      <a:pt x="13" y="429"/>
                    </a:lnTo>
                    <a:lnTo>
                      <a:pt x="64" y="406"/>
                    </a:lnTo>
                    <a:lnTo>
                      <a:pt x="80" y="375"/>
                    </a:lnTo>
                    <a:lnTo>
                      <a:pt x="86" y="351"/>
                    </a:lnTo>
                    <a:lnTo>
                      <a:pt x="78" y="351"/>
                    </a:lnTo>
                    <a:lnTo>
                      <a:pt x="86" y="328"/>
                    </a:lnTo>
                    <a:lnTo>
                      <a:pt x="76" y="334"/>
                    </a:lnTo>
                    <a:lnTo>
                      <a:pt x="40" y="380"/>
                    </a:lnTo>
                    <a:lnTo>
                      <a:pt x="76" y="332"/>
                    </a:lnTo>
                    <a:lnTo>
                      <a:pt x="83" y="305"/>
                    </a:lnTo>
                    <a:lnTo>
                      <a:pt x="74" y="312"/>
                    </a:lnTo>
                    <a:lnTo>
                      <a:pt x="80" y="290"/>
                    </a:lnTo>
                    <a:lnTo>
                      <a:pt x="72" y="305"/>
                    </a:lnTo>
                    <a:lnTo>
                      <a:pt x="78" y="272"/>
                    </a:lnTo>
                    <a:lnTo>
                      <a:pt x="71" y="289"/>
                    </a:lnTo>
                    <a:lnTo>
                      <a:pt x="40" y="359"/>
                    </a:lnTo>
                    <a:lnTo>
                      <a:pt x="72" y="289"/>
                    </a:lnTo>
                    <a:lnTo>
                      <a:pt x="80" y="247"/>
                    </a:lnTo>
                    <a:lnTo>
                      <a:pt x="71" y="256"/>
                    </a:lnTo>
                    <a:lnTo>
                      <a:pt x="20" y="296"/>
                    </a:lnTo>
                    <a:lnTo>
                      <a:pt x="71" y="254"/>
                    </a:lnTo>
                    <a:lnTo>
                      <a:pt x="77" y="218"/>
                    </a:lnTo>
                    <a:lnTo>
                      <a:pt x="70" y="224"/>
                    </a:lnTo>
                    <a:lnTo>
                      <a:pt x="76" y="203"/>
                    </a:lnTo>
                    <a:lnTo>
                      <a:pt x="69" y="211"/>
                    </a:lnTo>
                    <a:lnTo>
                      <a:pt x="44" y="311"/>
                    </a:lnTo>
                    <a:lnTo>
                      <a:pt x="70" y="203"/>
                    </a:lnTo>
                    <a:lnTo>
                      <a:pt x="70" y="175"/>
                    </a:lnTo>
                    <a:lnTo>
                      <a:pt x="62" y="188"/>
                    </a:lnTo>
                    <a:lnTo>
                      <a:pt x="48" y="243"/>
                    </a:lnTo>
                    <a:lnTo>
                      <a:pt x="65" y="171"/>
                    </a:lnTo>
                    <a:lnTo>
                      <a:pt x="69" y="148"/>
                    </a:lnTo>
                    <a:lnTo>
                      <a:pt x="62" y="158"/>
                    </a:lnTo>
                    <a:lnTo>
                      <a:pt x="43" y="203"/>
                    </a:lnTo>
                    <a:lnTo>
                      <a:pt x="0" y="228"/>
                    </a:lnTo>
                    <a:lnTo>
                      <a:pt x="44" y="200"/>
                    </a:lnTo>
                    <a:lnTo>
                      <a:pt x="61" y="152"/>
                    </a:lnTo>
                    <a:lnTo>
                      <a:pt x="64" y="120"/>
                    </a:lnTo>
                    <a:lnTo>
                      <a:pt x="56" y="135"/>
                    </a:lnTo>
                    <a:lnTo>
                      <a:pt x="60" y="106"/>
                    </a:lnTo>
                    <a:lnTo>
                      <a:pt x="31" y="182"/>
                    </a:lnTo>
                    <a:lnTo>
                      <a:pt x="58" y="103"/>
                    </a:lnTo>
                    <a:lnTo>
                      <a:pt x="61" y="80"/>
                    </a:lnTo>
                    <a:lnTo>
                      <a:pt x="52" y="97"/>
                    </a:lnTo>
                    <a:lnTo>
                      <a:pt x="53" y="63"/>
                    </a:lnTo>
                    <a:lnTo>
                      <a:pt x="42" y="79"/>
                    </a:lnTo>
                    <a:lnTo>
                      <a:pt x="2" y="139"/>
                    </a:lnTo>
                    <a:lnTo>
                      <a:pt x="42" y="77"/>
                    </a:lnTo>
                    <a:lnTo>
                      <a:pt x="48" y="43"/>
                    </a:lnTo>
                    <a:lnTo>
                      <a:pt x="40" y="53"/>
                    </a:lnTo>
                    <a:lnTo>
                      <a:pt x="44" y="27"/>
                    </a:lnTo>
                    <a:lnTo>
                      <a:pt x="39" y="34"/>
                    </a:lnTo>
                    <a:lnTo>
                      <a:pt x="37" y="14"/>
                    </a:lnTo>
                    <a:lnTo>
                      <a:pt x="39" y="5"/>
                    </a:lnTo>
                    <a:lnTo>
                      <a:pt x="40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9" name="Freeform 95"/>
              <p:cNvSpPr/>
              <p:nvPr/>
            </p:nvSpPr>
            <p:spPr bwMode="ltGray">
              <a:xfrm>
                <a:off x="5348" y="3757"/>
                <a:ext cx="38" cy="246"/>
              </a:xfrm>
              <a:custGeom>
                <a:cxnLst>
                  <a:cxn ang="0">
                    <a:pos x="29" y="0"/>
                  </a:cxn>
                  <a:cxn ang="0">
                    <a:pos x="22" y="18"/>
                  </a:cxn>
                  <a:cxn ang="0">
                    <a:pos x="14" y="48"/>
                  </a:cxn>
                  <a:cxn ang="0">
                    <a:pos x="7" y="88"/>
                  </a:cxn>
                  <a:cxn ang="0">
                    <a:pos x="0" y="140"/>
                  </a:cxn>
                  <a:cxn ang="0">
                    <a:pos x="0" y="196"/>
                  </a:cxn>
                  <a:cxn ang="0">
                    <a:pos x="3" y="245"/>
                  </a:cxn>
                  <a:cxn ang="0">
                    <a:pos x="7" y="245"/>
                  </a:cxn>
                  <a:cxn ang="0">
                    <a:pos x="3" y="196"/>
                  </a:cxn>
                  <a:cxn ang="0">
                    <a:pos x="3" y="156"/>
                  </a:cxn>
                  <a:cxn ang="0">
                    <a:pos x="10" y="111"/>
                  </a:cxn>
                  <a:cxn ang="0">
                    <a:pos x="22" y="67"/>
                  </a:cxn>
                  <a:cxn ang="0">
                    <a:pos x="37" y="11"/>
                  </a:cxn>
                  <a:cxn ang="0">
                    <a:pos x="29" y="0"/>
                  </a:cxn>
                </a:cxnLst>
                <a:rect l="0" t="0" r="r" b="b"/>
                <a:pathLst>
                  <a:path w="38" h="246">
                    <a:moveTo>
                      <a:pt x="29" y="0"/>
                    </a:moveTo>
                    <a:lnTo>
                      <a:pt x="22" y="18"/>
                    </a:lnTo>
                    <a:lnTo>
                      <a:pt x="14" y="48"/>
                    </a:lnTo>
                    <a:lnTo>
                      <a:pt x="7" y="88"/>
                    </a:lnTo>
                    <a:lnTo>
                      <a:pt x="0" y="140"/>
                    </a:lnTo>
                    <a:lnTo>
                      <a:pt x="0" y="196"/>
                    </a:lnTo>
                    <a:lnTo>
                      <a:pt x="3" y="245"/>
                    </a:lnTo>
                    <a:lnTo>
                      <a:pt x="7" y="245"/>
                    </a:lnTo>
                    <a:lnTo>
                      <a:pt x="3" y="196"/>
                    </a:lnTo>
                    <a:lnTo>
                      <a:pt x="3" y="156"/>
                    </a:lnTo>
                    <a:lnTo>
                      <a:pt x="10" y="111"/>
                    </a:lnTo>
                    <a:lnTo>
                      <a:pt x="22" y="67"/>
                    </a:lnTo>
                    <a:lnTo>
                      <a:pt x="37" y="11"/>
                    </a:lnTo>
                    <a:lnTo>
                      <a:pt x="29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0" name="Freeform 96"/>
              <p:cNvSpPr/>
              <p:nvPr/>
            </p:nvSpPr>
            <p:spPr bwMode="ltGray">
              <a:xfrm>
                <a:off x="5507" y="3623"/>
                <a:ext cx="63" cy="247"/>
              </a:xfrm>
              <a:custGeom>
                <a:cxnLst>
                  <a:cxn ang="0">
                    <a:pos x="1" y="39"/>
                  </a:cxn>
                  <a:cxn ang="0">
                    <a:pos x="14" y="0"/>
                  </a:cxn>
                  <a:cxn ang="0">
                    <a:pos x="23" y="0"/>
                  </a:cxn>
                  <a:cxn ang="0">
                    <a:pos x="29" y="2"/>
                  </a:cxn>
                  <a:cxn ang="0">
                    <a:pos x="35" y="13"/>
                  </a:cxn>
                  <a:cxn ang="0">
                    <a:pos x="49" y="44"/>
                  </a:cxn>
                  <a:cxn ang="0">
                    <a:pos x="54" y="59"/>
                  </a:cxn>
                  <a:cxn ang="0">
                    <a:pos x="57" y="73"/>
                  </a:cxn>
                  <a:cxn ang="0">
                    <a:pos x="61" y="115"/>
                  </a:cxn>
                  <a:cxn ang="0">
                    <a:pos x="62" y="128"/>
                  </a:cxn>
                  <a:cxn ang="0">
                    <a:pos x="61" y="144"/>
                  </a:cxn>
                  <a:cxn ang="0">
                    <a:pos x="58" y="162"/>
                  </a:cxn>
                  <a:cxn ang="0">
                    <a:pos x="53" y="188"/>
                  </a:cxn>
                  <a:cxn ang="0">
                    <a:pos x="47" y="205"/>
                  </a:cxn>
                  <a:cxn ang="0">
                    <a:pos x="40" y="222"/>
                  </a:cxn>
                  <a:cxn ang="0">
                    <a:pos x="27" y="246"/>
                  </a:cxn>
                  <a:cxn ang="0">
                    <a:pos x="34" y="217"/>
                  </a:cxn>
                  <a:cxn ang="0">
                    <a:pos x="39" y="191"/>
                  </a:cxn>
                  <a:cxn ang="0">
                    <a:pos x="43" y="167"/>
                  </a:cxn>
                  <a:cxn ang="0">
                    <a:pos x="42" y="144"/>
                  </a:cxn>
                  <a:cxn ang="0">
                    <a:pos x="40" y="128"/>
                  </a:cxn>
                  <a:cxn ang="0">
                    <a:pos x="43" y="108"/>
                  </a:cxn>
                  <a:cxn ang="0">
                    <a:pos x="45" y="91"/>
                  </a:cxn>
                  <a:cxn ang="0">
                    <a:pos x="38" y="59"/>
                  </a:cxn>
                  <a:cxn ang="0">
                    <a:pos x="38" y="41"/>
                  </a:cxn>
                  <a:cxn ang="0">
                    <a:pos x="32" y="27"/>
                  </a:cxn>
                  <a:cxn ang="0">
                    <a:pos x="23" y="10"/>
                  </a:cxn>
                  <a:cxn ang="0">
                    <a:pos x="17" y="24"/>
                  </a:cxn>
                  <a:cxn ang="0">
                    <a:pos x="0" y="46"/>
                  </a:cxn>
                  <a:cxn ang="0">
                    <a:pos x="1" y="39"/>
                  </a:cxn>
                </a:cxnLst>
                <a:rect l="0" t="0" r="r" b="b"/>
                <a:pathLst>
                  <a:path w="62" h="246">
                    <a:moveTo>
                      <a:pt x="1" y="39"/>
                    </a:moveTo>
                    <a:lnTo>
                      <a:pt x="14" y="0"/>
                    </a:lnTo>
                    <a:lnTo>
                      <a:pt x="23" y="0"/>
                    </a:lnTo>
                    <a:lnTo>
                      <a:pt x="29" y="2"/>
                    </a:lnTo>
                    <a:lnTo>
                      <a:pt x="35" y="13"/>
                    </a:lnTo>
                    <a:lnTo>
                      <a:pt x="49" y="44"/>
                    </a:lnTo>
                    <a:lnTo>
                      <a:pt x="54" y="59"/>
                    </a:lnTo>
                    <a:lnTo>
                      <a:pt x="57" y="73"/>
                    </a:lnTo>
                    <a:lnTo>
                      <a:pt x="61" y="115"/>
                    </a:lnTo>
                    <a:lnTo>
                      <a:pt x="62" y="128"/>
                    </a:lnTo>
                    <a:lnTo>
                      <a:pt x="61" y="144"/>
                    </a:lnTo>
                    <a:lnTo>
                      <a:pt x="58" y="162"/>
                    </a:lnTo>
                    <a:lnTo>
                      <a:pt x="53" y="188"/>
                    </a:lnTo>
                    <a:lnTo>
                      <a:pt x="47" y="205"/>
                    </a:lnTo>
                    <a:lnTo>
                      <a:pt x="40" y="222"/>
                    </a:lnTo>
                    <a:lnTo>
                      <a:pt x="27" y="246"/>
                    </a:lnTo>
                    <a:lnTo>
                      <a:pt x="34" y="217"/>
                    </a:lnTo>
                    <a:lnTo>
                      <a:pt x="39" y="191"/>
                    </a:lnTo>
                    <a:lnTo>
                      <a:pt x="43" y="167"/>
                    </a:lnTo>
                    <a:lnTo>
                      <a:pt x="42" y="144"/>
                    </a:lnTo>
                    <a:lnTo>
                      <a:pt x="40" y="128"/>
                    </a:lnTo>
                    <a:lnTo>
                      <a:pt x="43" y="108"/>
                    </a:lnTo>
                    <a:lnTo>
                      <a:pt x="45" y="91"/>
                    </a:lnTo>
                    <a:lnTo>
                      <a:pt x="38" y="59"/>
                    </a:lnTo>
                    <a:lnTo>
                      <a:pt x="38" y="41"/>
                    </a:lnTo>
                    <a:lnTo>
                      <a:pt x="32" y="27"/>
                    </a:lnTo>
                    <a:lnTo>
                      <a:pt x="23" y="10"/>
                    </a:lnTo>
                    <a:lnTo>
                      <a:pt x="17" y="24"/>
                    </a:lnTo>
                    <a:lnTo>
                      <a:pt x="0" y="46"/>
                    </a:lnTo>
                    <a:lnTo>
                      <a:pt x="1" y="39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1" name="Freeform 97"/>
              <p:cNvSpPr/>
              <p:nvPr/>
            </p:nvSpPr>
            <p:spPr bwMode="ltGray">
              <a:xfrm>
                <a:off x="5309" y="3405"/>
                <a:ext cx="154" cy="444"/>
              </a:xfrm>
              <a:custGeom>
                <a:cxnLst>
                  <a:cxn ang="0">
                    <a:pos x="103" y="5"/>
                  </a:cxn>
                  <a:cxn ang="0">
                    <a:pos x="98" y="18"/>
                  </a:cxn>
                  <a:cxn ang="0">
                    <a:pos x="64" y="17"/>
                  </a:cxn>
                  <a:cxn ang="0">
                    <a:pos x="78" y="23"/>
                  </a:cxn>
                  <a:cxn ang="0">
                    <a:pos x="92" y="30"/>
                  </a:cxn>
                  <a:cxn ang="0">
                    <a:pos x="60" y="41"/>
                  </a:cxn>
                  <a:cxn ang="0">
                    <a:pos x="85" y="46"/>
                  </a:cxn>
                  <a:cxn ang="0">
                    <a:pos x="88" y="57"/>
                  </a:cxn>
                  <a:cxn ang="0">
                    <a:pos x="16" y="120"/>
                  </a:cxn>
                  <a:cxn ang="0">
                    <a:pos x="82" y="74"/>
                  </a:cxn>
                  <a:cxn ang="0">
                    <a:pos x="68" y="102"/>
                  </a:cxn>
                  <a:cxn ang="0">
                    <a:pos x="77" y="103"/>
                  </a:cxn>
                  <a:cxn ang="0">
                    <a:pos x="64" y="138"/>
                  </a:cxn>
                  <a:cxn ang="0">
                    <a:pos x="38" y="175"/>
                  </a:cxn>
                  <a:cxn ang="0">
                    <a:pos x="68" y="148"/>
                  </a:cxn>
                  <a:cxn ang="0">
                    <a:pos x="43" y="204"/>
                  </a:cxn>
                  <a:cxn ang="0">
                    <a:pos x="65" y="166"/>
                  </a:cxn>
                  <a:cxn ang="0">
                    <a:pos x="71" y="166"/>
                  </a:cxn>
                  <a:cxn ang="0">
                    <a:pos x="63" y="201"/>
                  </a:cxn>
                  <a:cxn ang="0">
                    <a:pos x="70" y="201"/>
                  </a:cxn>
                  <a:cxn ang="0">
                    <a:pos x="55" y="238"/>
                  </a:cxn>
                  <a:cxn ang="0">
                    <a:pos x="64" y="230"/>
                  </a:cxn>
                  <a:cxn ang="0">
                    <a:pos x="56" y="264"/>
                  </a:cxn>
                  <a:cxn ang="0">
                    <a:pos x="63" y="253"/>
                  </a:cxn>
                  <a:cxn ang="0">
                    <a:pos x="69" y="250"/>
                  </a:cxn>
                  <a:cxn ang="0">
                    <a:pos x="64" y="276"/>
                  </a:cxn>
                  <a:cxn ang="0">
                    <a:pos x="50" y="325"/>
                  </a:cxn>
                  <a:cxn ang="0">
                    <a:pos x="69" y="287"/>
                  </a:cxn>
                  <a:cxn ang="0">
                    <a:pos x="73" y="280"/>
                  </a:cxn>
                  <a:cxn ang="0">
                    <a:pos x="72" y="322"/>
                  </a:cxn>
                  <a:cxn ang="0">
                    <a:pos x="78" y="340"/>
                  </a:cxn>
                  <a:cxn ang="0">
                    <a:pos x="80" y="319"/>
                  </a:cxn>
                  <a:cxn ang="0">
                    <a:pos x="135" y="379"/>
                  </a:cxn>
                  <a:cxn ang="0">
                    <a:pos x="85" y="290"/>
                  </a:cxn>
                  <a:cxn ang="0">
                    <a:pos x="96" y="310"/>
                  </a:cxn>
                  <a:cxn ang="0">
                    <a:pos x="81" y="260"/>
                  </a:cxn>
                  <a:cxn ang="0">
                    <a:pos x="141" y="299"/>
                  </a:cxn>
                  <a:cxn ang="0">
                    <a:pos x="81" y="245"/>
                  </a:cxn>
                  <a:cxn ang="0">
                    <a:pos x="89" y="233"/>
                  </a:cxn>
                  <a:cxn ang="0">
                    <a:pos x="83" y="212"/>
                  </a:cxn>
                  <a:cxn ang="0">
                    <a:pos x="92" y="212"/>
                  </a:cxn>
                  <a:cxn ang="0">
                    <a:pos x="120" y="250"/>
                  </a:cxn>
                  <a:cxn ang="0">
                    <a:pos x="93" y="178"/>
                  </a:cxn>
                  <a:cxn ang="0">
                    <a:pos x="88" y="152"/>
                  </a:cxn>
                  <a:cxn ang="0">
                    <a:pos x="96" y="148"/>
                  </a:cxn>
                  <a:cxn ang="0">
                    <a:pos x="94" y="122"/>
                  </a:cxn>
                  <a:cxn ang="0">
                    <a:pos x="97" y="119"/>
                  </a:cxn>
                  <a:cxn ang="0">
                    <a:pos x="116" y="142"/>
                  </a:cxn>
                  <a:cxn ang="0">
                    <a:pos x="102" y="106"/>
                  </a:cxn>
                  <a:cxn ang="0">
                    <a:pos x="103" y="74"/>
                  </a:cxn>
                  <a:cxn ang="0">
                    <a:pos x="102" y="56"/>
                  </a:cxn>
                  <a:cxn ang="0">
                    <a:pos x="117" y="56"/>
                  </a:cxn>
                  <a:cxn ang="0">
                    <a:pos x="112" y="30"/>
                  </a:cxn>
                  <a:cxn ang="0">
                    <a:pos x="120" y="24"/>
                  </a:cxn>
                  <a:cxn ang="0">
                    <a:pos x="118" y="0"/>
                  </a:cxn>
                </a:cxnLst>
                <a:rect l="0" t="0" r="r" b="b"/>
                <a:pathLst>
                  <a:path w="154" h="443">
                    <a:moveTo>
                      <a:pt x="118" y="0"/>
                    </a:moveTo>
                    <a:lnTo>
                      <a:pt x="112" y="1"/>
                    </a:lnTo>
                    <a:lnTo>
                      <a:pt x="103" y="5"/>
                    </a:lnTo>
                    <a:lnTo>
                      <a:pt x="109" y="7"/>
                    </a:lnTo>
                    <a:lnTo>
                      <a:pt x="104" y="12"/>
                    </a:lnTo>
                    <a:lnTo>
                      <a:pt x="98" y="18"/>
                    </a:lnTo>
                    <a:lnTo>
                      <a:pt x="90" y="21"/>
                    </a:lnTo>
                    <a:lnTo>
                      <a:pt x="78" y="20"/>
                    </a:lnTo>
                    <a:lnTo>
                      <a:pt x="64" y="17"/>
                    </a:lnTo>
                    <a:lnTo>
                      <a:pt x="30" y="20"/>
                    </a:lnTo>
                    <a:lnTo>
                      <a:pt x="64" y="17"/>
                    </a:lnTo>
                    <a:lnTo>
                      <a:pt x="78" y="23"/>
                    </a:lnTo>
                    <a:lnTo>
                      <a:pt x="90" y="21"/>
                    </a:lnTo>
                    <a:lnTo>
                      <a:pt x="98" y="25"/>
                    </a:lnTo>
                    <a:lnTo>
                      <a:pt x="92" y="30"/>
                    </a:lnTo>
                    <a:lnTo>
                      <a:pt x="96" y="33"/>
                    </a:lnTo>
                    <a:lnTo>
                      <a:pt x="85" y="43"/>
                    </a:lnTo>
                    <a:lnTo>
                      <a:pt x="60" y="41"/>
                    </a:lnTo>
                    <a:lnTo>
                      <a:pt x="28" y="76"/>
                    </a:lnTo>
                    <a:lnTo>
                      <a:pt x="60" y="43"/>
                    </a:lnTo>
                    <a:lnTo>
                      <a:pt x="85" y="46"/>
                    </a:lnTo>
                    <a:lnTo>
                      <a:pt x="92" y="46"/>
                    </a:lnTo>
                    <a:lnTo>
                      <a:pt x="79" y="57"/>
                    </a:lnTo>
                    <a:lnTo>
                      <a:pt x="88" y="57"/>
                    </a:lnTo>
                    <a:lnTo>
                      <a:pt x="73" y="71"/>
                    </a:lnTo>
                    <a:lnTo>
                      <a:pt x="46" y="89"/>
                    </a:lnTo>
                    <a:lnTo>
                      <a:pt x="16" y="120"/>
                    </a:lnTo>
                    <a:lnTo>
                      <a:pt x="47" y="92"/>
                    </a:lnTo>
                    <a:lnTo>
                      <a:pt x="74" y="74"/>
                    </a:lnTo>
                    <a:lnTo>
                      <a:pt x="82" y="74"/>
                    </a:lnTo>
                    <a:lnTo>
                      <a:pt x="70" y="84"/>
                    </a:lnTo>
                    <a:lnTo>
                      <a:pt x="78" y="87"/>
                    </a:lnTo>
                    <a:lnTo>
                      <a:pt x="68" y="102"/>
                    </a:lnTo>
                    <a:lnTo>
                      <a:pt x="2" y="208"/>
                    </a:lnTo>
                    <a:lnTo>
                      <a:pt x="68" y="103"/>
                    </a:lnTo>
                    <a:lnTo>
                      <a:pt x="77" y="103"/>
                    </a:lnTo>
                    <a:lnTo>
                      <a:pt x="67" y="119"/>
                    </a:lnTo>
                    <a:lnTo>
                      <a:pt x="74" y="117"/>
                    </a:lnTo>
                    <a:lnTo>
                      <a:pt x="64" y="138"/>
                    </a:lnTo>
                    <a:lnTo>
                      <a:pt x="38" y="175"/>
                    </a:lnTo>
                    <a:lnTo>
                      <a:pt x="10" y="228"/>
                    </a:lnTo>
                    <a:lnTo>
                      <a:pt x="38" y="175"/>
                    </a:lnTo>
                    <a:lnTo>
                      <a:pt x="65" y="139"/>
                    </a:lnTo>
                    <a:lnTo>
                      <a:pt x="74" y="135"/>
                    </a:lnTo>
                    <a:lnTo>
                      <a:pt x="68" y="148"/>
                    </a:lnTo>
                    <a:lnTo>
                      <a:pt x="73" y="146"/>
                    </a:lnTo>
                    <a:lnTo>
                      <a:pt x="64" y="166"/>
                    </a:lnTo>
                    <a:lnTo>
                      <a:pt x="43" y="204"/>
                    </a:lnTo>
                    <a:lnTo>
                      <a:pt x="0" y="254"/>
                    </a:lnTo>
                    <a:lnTo>
                      <a:pt x="41" y="205"/>
                    </a:lnTo>
                    <a:lnTo>
                      <a:pt x="65" y="166"/>
                    </a:lnTo>
                    <a:lnTo>
                      <a:pt x="69" y="166"/>
                    </a:lnTo>
                    <a:lnTo>
                      <a:pt x="29" y="280"/>
                    </a:lnTo>
                    <a:lnTo>
                      <a:pt x="71" y="166"/>
                    </a:lnTo>
                    <a:lnTo>
                      <a:pt x="65" y="182"/>
                    </a:lnTo>
                    <a:lnTo>
                      <a:pt x="71" y="176"/>
                    </a:lnTo>
                    <a:lnTo>
                      <a:pt x="63" y="201"/>
                    </a:lnTo>
                    <a:lnTo>
                      <a:pt x="34" y="253"/>
                    </a:lnTo>
                    <a:lnTo>
                      <a:pt x="63" y="204"/>
                    </a:lnTo>
                    <a:lnTo>
                      <a:pt x="70" y="201"/>
                    </a:lnTo>
                    <a:lnTo>
                      <a:pt x="63" y="215"/>
                    </a:lnTo>
                    <a:lnTo>
                      <a:pt x="29" y="319"/>
                    </a:lnTo>
                    <a:lnTo>
                      <a:pt x="55" y="238"/>
                    </a:lnTo>
                    <a:lnTo>
                      <a:pt x="64" y="215"/>
                    </a:lnTo>
                    <a:lnTo>
                      <a:pt x="70" y="212"/>
                    </a:lnTo>
                    <a:lnTo>
                      <a:pt x="64" y="230"/>
                    </a:lnTo>
                    <a:lnTo>
                      <a:pt x="69" y="227"/>
                    </a:lnTo>
                    <a:lnTo>
                      <a:pt x="60" y="247"/>
                    </a:lnTo>
                    <a:lnTo>
                      <a:pt x="56" y="264"/>
                    </a:lnTo>
                    <a:lnTo>
                      <a:pt x="14" y="323"/>
                    </a:lnTo>
                    <a:lnTo>
                      <a:pt x="57" y="266"/>
                    </a:lnTo>
                    <a:lnTo>
                      <a:pt x="63" y="253"/>
                    </a:lnTo>
                    <a:lnTo>
                      <a:pt x="68" y="250"/>
                    </a:lnTo>
                    <a:lnTo>
                      <a:pt x="57" y="283"/>
                    </a:lnTo>
                    <a:lnTo>
                      <a:pt x="69" y="250"/>
                    </a:lnTo>
                    <a:lnTo>
                      <a:pt x="63" y="266"/>
                    </a:lnTo>
                    <a:lnTo>
                      <a:pt x="70" y="261"/>
                    </a:lnTo>
                    <a:lnTo>
                      <a:pt x="64" y="276"/>
                    </a:lnTo>
                    <a:lnTo>
                      <a:pt x="50" y="325"/>
                    </a:lnTo>
                    <a:lnTo>
                      <a:pt x="36" y="353"/>
                    </a:lnTo>
                    <a:lnTo>
                      <a:pt x="50" y="325"/>
                    </a:lnTo>
                    <a:lnTo>
                      <a:pt x="65" y="277"/>
                    </a:lnTo>
                    <a:lnTo>
                      <a:pt x="71" y="276"/>
                    </a:lnTo>
                    <a:lnTo>
                      <a:pt x="69" y="287"/>
                    </a:lnTo>
                    <a:lnTo>
                      <a:pt x="57" y="319"/>
                    </a:lnTo>
                    <a:lnTo>
                      <a:pt x="70" y="290"/>
                    </a:lnTo>
                    <a:lnTo>
                      <a:pt x="73" y="280"/>
                    </a:lnTo>
                    <a:lnTo>
                      <a:pt x="68" y="306"/>
                    </a:lnTo>
                    <a:lnTo>
                      <a:pt x="74" y="302"/>
                    </a:lnTo>
                    <a:lnTo>
                      <a:pt x="72" y="322"/>
                    </a:lnTo>
                    <a:lnTo>
                      <a:pt x="76" y="313"/>
                    </a:lnTo>
                    <a:lnTo>
                      <a:pt x="79" y="320"/>
                    </a:lnTo>
                    <a:lnTo>
                      <a:pt x="78" y="340"/>
                    </a:lnTo>
                    <a:lnTo>
                      <a:pt x="51" y="443"/>
                    </a:lnTo>
                    <a:lnTo>
                      <a:pt x="80" y="340"/>
                    </a:lnTo>
                    <a:lnTo>
                      <a:pt x="80" y="319"/>
                    </a:lnTo>
                    <a:lnTo>
                      <a:pt x="80" y="304"/>
                    </a:lnTo>
                    <a:lnTo>
                      <a:pt x="86" y="313"/>
                    </a:lnTo>
                    <a:lnTo>
                      <a:pt x="135" y="379"/>
                    </a:lnTo>
                    <a:lnTo>
                      <a:pt x="84" y="306"/>
                    </a:lnTo>
                    <a:lnTo>
                      <a:pt x="80" y="287"/>
                    </a:lnTo>
                    <a:lnTo>
                      <a:pt x="85" y="290"/>
                    </a:lnTo>
                    <a:lnTo>
                      <a:pt x="78" y="267"/>
                    </a:lnTo>
                    <a:lnTo>
                      <a:pt x="84" y="277"/>
                    </a:lnTo>
                    <a:lnTo>
                      <a:pt x="96" y="310"/>
                    </a:lnTo>
                    <a:lnTo>
                      <a:pt x="85" y="274"/>
                    </a:lnTo>
                    <a:lnTo>
                      <a:pt x="80" y="260"/>
                    </a:lnTo>
                    <a:lnTo>
                      <a:pt x="81" y="260"/>
                    </a:lnTo>
                    <a:lnTo>
                      <a:pt x="88" y="267"/>
                    </a:lnTo>
                    <a:lnTo>
                      <a:pt x="99" y="286"/>
                    </a:lnTo>
                    <a:lnTo>
                      <a:pt x="141" y="299"/>
                    </a:lnTo>
                    <a:lnTo>
                      <a:pt x="98" y="283"/>
                    </a:lnTo>
                    <a:lnTo>
                      <a:pt x="85" y="261"/>
                    </a:lnTo>
                    <a:lnTo>
                      <a:pt x="81" y="245"/>
                    </a:lnTo>
                    <a:lnTo>
                      <a:pt x="88" y="245"/>
                    </a:lnTo>
                    <a:lnTo>
                      <a:pt x="81" y="230"/>
                    </a:lnTo>
                    <a:lnTo>
                      <a:pt x="89" y="233"/>
                    </a:lnTo>
                    <a:lnTo>
                      <a:pt x="118" y="264"/>
                    </a:lnTo>
                    <a:lnTo>
                      <a:pt x="89" y="231"/>
                    </a:lnTo>
                    <a:lnTo>
                      <a:pt x="83" y="212"/>
                    </a:lnTo>
                    <a:lnTo>
                      <a:pt x="90" y="218"/>
                    </a:lnTo>
                    <a:lnTo>
                      <a:pt x="85" y="202"/>
                    </a:lnTo>
                    <a:lnTo>
                      <a:pt x="92" y="212"/>
                    </a:lnTo>
                    <a:lnTo>
                      <a:pt x="88" y="189"/>
                    </a:lnTo>
                    <a:lnTo>
                      <a:pt x="93" y="201"/>
                    </a:lnTo>
                    <a:lnTo>
                      <a:pt x="120" y="250"/>
                    </a:lnTo>
                    <a:lnTo>
                      <a:pt x="92" y="201"/>
                    </a:lnTo>
                    <a:lnTo>
                      <a:pt x="86" y="172"/>
                    </a:lnTo>
                    <a:lnTo>
                      <a:pt x="93" y="178"/>
                    </a:lnTo>
                    <a:lnTo>
                      <a:pt x="136" y="207"/>
                    </a:lnTo>
                    <a:lnTo>
                      <a:pt x="93" y="176"/>
                    </a:lnTo>
                    <a:lnTo>
                      <a:pt x="88" y="152"/>
                    </a:lnTo>
                    <a:lnTo>
                      <a:pt x="94" y="156"/>
                    </a:lnTo>
                    <a:lnTo>
                      <a:pt x="89" y="142"/>
                    </a:lnTo>
                    <a:lnTo>
                      <a:pt x="96" y="148"/>
                    </a:lnTo>
                    <a:lnTo>
                      <a:pt x="115" y="217"/>
                    </a:lnTo>
                    <a:lnTo>
                      <a:pt x="94" y="140"/>
                    </a:lnTo>
                    <a:lnTo>
                      <a:pt x="94" y="122"/>
                    </a:lnTo>
                    <a:lnTo>
                      <a:pt x="101" y="130"/>
                    </a:lnTo>
                    <a:lnTo>
                      <a:pt x="112" y="169"/>
                    </a:lnTo>
                    <a:lnTo>
                      <a:pt x="97" y="119"/>
                    </a:lnTo>
                    <a:lnTo>
                      <a:pt x="96" y="103"/>
                    </a:lnTo>
                    <a:lnTo>
                      <a:pt x="101" y="110"/>
                    </a:lnTo>
                    <a:lnTo>
                      <a:pt x="116" y="142"/>
                    </a:lnTo>
                    <a:lnTo>
                      <a:pt x="153" y="159"/>
                    </a:lnTo>
                    <a:lnTo>
                      <a:pt x="115" y="139"/>
                    </a:lnTo>
                    <a:lnTo>
                      <a:pt x="102" y="106"/>
                    </a:lnTo>
                    <a:lnTo>
                      <a:pt x="99" y="84"/>
                    </a:lnTo>
                    <a:lnTo>
                      <a:pt x="106" y="94"/>
                    </a:lnTo>
                    <a:lnTo>
                      <a:pt x="103" y="74"/>
                    </a:lnTo>
                    <a:lnTo>
                      <a:pt x="127" y="128"/>
                    </a:lnTo>
                    <a:lnTo>
                      <a:pt x="104" y="71"/>
                    </a:lnTo>
                    <a:lnTo>
                      <a:pt x="102" y="56"/>
                    </a:lnTo>
                    <a:lnTo>
                      <a:pt x="109" y="69"/>
                    </a:lnTo>
                    <a:lnTo>
                      <a:pt x="108" y="44"/>
                    </a:lnTo>
                    <a:lnTo>
                      <a:pt x="117" y="56"/>
                    </a:lnTo>
                    <a:lnTo>
                      <a:pt x="151" y="97"/>
                    </a:lnTo>
                    <a:lnTo>
                      <a:pt x="117" y="54"/>
                    </a:lnTo>
                    <a:lnTo>
                      <a:pt x="112" y="30"/>
                    </a:lnTo>
                    <a:lnTo>
                      <a:pt x="118" y="37"/>
                    </a:lnTo>
                    <a:lnTo>
                      <a:pt x="115" y="18"/>
                    </a:lnTo>
                    <a:lnTo>
                      <a:pt x="120" y="24"/>
                    </a:lnTo>
                    <a:lnTo>
                      <a:pt x="121" y="10"/>
                    </a:lnTo>
                    <a:lnTo>
                      <a:pt x="120" y="4"/>
                    </a:lnTo>
                    <a:lnTo>
                      <a:pt x="118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2" name="Freeform 98"/>
              <p:cNvSpPr/>
              <p:nvPr/>
            </p:nvSpPr>
            <p:spPr bwMode="ltGray">
              <a:xfrm>
                <a:off x="5642" y="3851"/>
                <a:ext cx="42" cy="254"/>
              </a:xfrm>
              <a:custGeom>
                <a:cxnLst>
                  <a:cxn ang="0">
                    <a:pos x="8" y="0"/>
                  </a:cxn>
                  <a:cxn ang="0">
                    <a:pos x="10" y="4"/>
                  </a:cxn>
                  <a:cxn ang="0">
                    <a:pos x="24" y="50"/>
                  </a:cxn>
                  <a:cxn ang="0">
                    <a:pos x="32" y="92"/>
                  </a:cxn>
                  <a:cxn ang="0">
                    <a:pos x="41" y="145"/>
                  </a:cxn>
                  <a:cxn ang="0">
                    <a:pos x="41" y="202"/>
                  </a:cxn>
                  <a:cxn ang="0">
                    <a:pos x="36" y="253"/>
                  </a:cxn>
                  <a:cxn ang="0">
                    <a:pos x="32" y="253"/>
                  </a:cxn>
                  <a:cxn ang="0">
                    <a:pos x="36" y="202"/>
                  </a:cxn>
                  <a:cxn ang="0">
                    <a:pos x="36" y="161"/>
                  </a:cxn>
                  <a:cxn ang="0">
                    <a:pos x="28" y="115"/>
                  </a:cxn>
                  <a:cxn ang="0">
                    <a:pos x="16" y="69"/>
                  </a:cxn>
                  <a:cxn ang="0">
                    <a:pos x="0" y="11"/>
                  </a:cxn>
                  <a:cxn ang="0">
                    <a:pos x="8" y="0"/>
                  </a:cxn>
                </a:cxnLst>
                <a:rect l="0" t="0" r="r" b="b"/>
                <a:pathLst>
                  <a:path w="42" h="254">
                    <a:moveTo>
                      <a:pt x="8" y="0"/>
                    </a:moveTo>
                    <a:lnTo>
                      <a:pt x="10" y="4"/>
                    </a:lnTo>
                    <a:lnTo>
                      <a:pt x="24" y="50"/>
                    </a:lnTo>
                    <a:lnTo>
                      <a:pt x="32" y="92"/>
                    </a:lnTo>
                    <a:lnTo>
                      <a:pt x="41" y="145"/>
                    </a:lnTo>
                    <a:lnTo>
                      <a:pt x="41" y="202"/>
                    </a:lnTo>
                    <a:lnTo>
                      <a:pt x="36" y="253"/>
                    </a:lnTo>
                    <a:lnTo>
                      <a:pt x="32" y="253"/>
                    </a:lnTo>
                    <a:lnTo>
                      <a:pt x="36" y="202"/>
                    </a:lnTo>
                    <a:lnTo>
                      <a:pt x="36" y="161"/>
                    </a:lnTo>
                    <a:lnTo>
                      <a:pt x="28" y="115"/>
                    </a:lnTo>
                    <a:lnTo>
                      <a:pt x="16" y="69"/>
                    </a:lnTo>
                    <a:lnTo>
                      <a:pt x="0" y="11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3" name="Freeform 99"/>
              <p:cNvSpPr/>
              <p:nvPr/>
            </p:nvSpPr>
            <p:spPr bwMode="ltGray">
              <a:xfrm>
                <a:off x="4706" y="3391"/>
                <a:ext cx="37" cy="433"/>
              </a:xfrm>
              <a:custGeom>
                <a:cxnLst>
                  <a:cxn ang="0">
                    <a:pos x="28" y="0"/>
                  </a:cxn>
                  <a:cxn ang="0">
                    <a:pos x="36" y="15"/>
                  </a:cxn>
                  <a:cxn ang="0">
                    <a:pos x="25" y="180"/>
                  </a:cxn>
                  <a:cxn ang="0">
                    <a:pos x="27" y="227"/>
                  </a:cxn>
                  <a:cxn ang="0">
                    <a:pos x="31" y="432"/>
                  </a:cxn>
                  <a:cxn ang="0">
                    <a:pos x="9" y="269"/>
                  </a:cxn>
                  <a:cxn ang="0">
                    <a:pos x="5" y="221"/>
                  </a:cxn>
                  <a:cxn ang="0">
                    <a:pos x="1" y="184"/>
                  </a:cxn>
                  <a:cxn ang="0">
                    <a:pos x="0" y="146"/>
                  </a:cxn>
                  <a:cxn ang="0">
                    <a:pos x="4" y="109"/>
                  </a:cxn>
                  <a:cxn ang="0">
                    <a:pos x="8" y="61"/>
                  </a:cxn>
                  <a:cxn ang="0">
                    <a:pos x="28" y="0"/>
                  </a:cxn>
                </a:cxnLst>
                <a:rect l="0" t="0" r="r" b="b"/>
                <a:pathLst>
                  <a:path w="37" h="432">
                    <a:moveTo>
                      <a:pt x="28" y="0"/>
                    </a:moveTo>
                    <a:lnTo>
                      <a:pt x="36" y="15"/>
                    </a:lnTo>
                    <a:lnTo>
                      <a:pt x="25" y="180"/>
                    </a:lnTo>
                    <a:lnTo>
                      <a:pt x="27" y="227"/>
                    </a:lnTo>
                    <a:lnTo>
                      <a:pt x="31" y="432"/>
                    </a:lnTo>
                    <a:lnTo>
                      <a:pt x="9" y="269"/>
                    </a:lnTo>
                    <a:lnTo>
                      <a:pt x="5" y="221"/>
                    </a:lnTo>
                    <a:lnTo>
                      <a:pt x="1" y="184"/>
                    </a:lnTo>
                    <a:lnTo>
                      <a:pt x="0" y="146"/>
                    </a:lnTo>
                    <a:lnTo>
                      <a:pt x="4" y="109"/>
                    </a:lnTo>
                    <a:lnTo>
                      <a:pt x="8" y="61"/>
                    </a:lnTo>
                    <a:lnTo>
                      <a:pt x="28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4" name="Freeform 100"/>
              <p:cNvSpPr/>
              <p:nvPr/>
            </p:nvSpPr>
            <p:spPr bwMode="ltGray">
              <a:xfrm>
                <a:off x="4368" y="3258"/>
                <a:ext cx="224" cy="609"/>
              </a:xfrm>
              <a:custGeom>
                <a:cxnLst>
                  <a:cxn ang="0">
                    <a:pos x="124" y="24"/>
                  </a:cxn>
                  <a:cxn ang="0">
                    <a:pos x="115" y="45"/>
                  </a:cxn>
                  <a:cxn ang="0">
                    <a:pos x="41" y="61"/>
                  </a:cxn>
                  <a:cxn ang="0">
                    <a:pos x="110" y="61"/>
                  </a:cxn>
                  <a:cxn ang="0">
                    <a:pos x="90" y="106"/>
                  </a:cxn>
                  <a:cxn ang="0">
                    <a:pos x="79" y="129"/>
                  </a:cxn>
                  <a:cxn ang="0">
                    <a:pos x="89" y="132"/>
                  </a:cxn>
                  <a:cxn ang="0">
                    <a:pos x="54" y="168"/>
                  </a:cxn>
                  <a:cxn ang="0">
                    <a:pos x="81" y="168"/>
                  </a:cxn>
                  <a:cxn ang="0">
                    <a:pos x="73" y="183"/>
                  </a:cxn>
                  <a:cxn ang="0">
                    <a:pos x="79" y="195"/>
                  </a:cxn>
                  <a:cxn ang="0">
                    <a:pos x="14" y="258"/>
                  </a:cxn>
                  <a:cxn ang="0">
                    <a:pos x="74" y="242"/>
                  </a:cxn>
                  <a:cxn ang="0">
                    <a:pos x="80" y="263"/>
                  </a:cxn>
                  <a:cxn ang="0">
                    <a:pos x="31" y="321"/>
                  </a:cxn>
                  <a:cxn ang="0">
                    <a:pos x="49" y="311"/>
                  </a:cxn>
                  <a:cxn ang="0">
                    <a:pos x="64" y="326"/>
                  </a:cxn>
                  <a:cxn ang="0">
                    <a:pos x="0" y="439"/>
                  </a:cxn>
                  <a:cxn ang="0">
                    <a:pos x="55" y="376"/>
                  </a:cxn>
                  <a:cxn ang="0">
                    <a:pos x="63" y="399"/>
                  </a:cxn>
                  <a:cxn ang="0">
                    <a:pos x="49" y="425"/>
                  </a:cxn>
                  <a:cxn ang="0">
                    <a:pos x="57" y="444"/>
                  </a:cxn>
                  <a:cxn ang="0">
                    <a:pos x="50" y="487"/>
                  </a:cxn>
                  <a:cxn ang="0">
                    <a:pos x="42" y="573"/>
                  </a:cxn>
                  <a:cxn ang="0">
                    <a:pos x="63" y="503"/>
                  </a:cxn>
                  <a:cxn ang="0">
                    <a:pos x="103" y="606"/>
                  </a:cxn>
                  <a:cxn ang="0">
                    <a:pos x="89" y="461"/>
                  </a:cxn>
                  <a:cxn ang="0">
                    <a:pos x="83" y="412"/>
                  </a:cxn>
                  <a:cxn ang="0">
                    <a:pos x="178" y="606"/>
                  </a:cxn>
                  <a:cxn ang="0">
                    <a:pos x="91" y="385"/>
                  </a:cxn>
                  <a:cxn ang="0">
                    <a:pos x="103" y="376"/>
                  </a:cxn>
                  <a:cxn ang="0">
                    <a:pos x="113" y="419"/>
                  </a:cxn>
                  <a:cxn ang="0">
                    <a:pos x="107" y="337"/>
                  </a:cxn>
                  <a:cxn ang="0">
                    <a:pos x="158" y="526"/>
                  </a:cxn>
                  <a:cxn ang="0">
                    <a:pos x="121" y="274"/>
                  </a:cxn>
                  <a:cxn ang="0">
                    <a:pos x="115" y="234"/>
                  </a:cxn>
                  <a:cxn ang="0">
                    <a:pos x="118" y="199"/>
                  </a:cxn>
                  <a:cxn ang="0">
                    <a:pos x="124" y="168"/>
                  </a:cxn>
                  <a:cxn ang="0">
                    <a:pos x="189" y="336"/>
                  </a:cxn>
                  <a:cxn ang="0">
                    <a:pos x="148" y="240"/>
                  </a:cxn>
                  <a:cxn ang="0">
                    <a:pos x="139" y="148"/>
                  </a:cxn>
                  <a:cxn ang="0">
                    <a:pos x="149" y="163"/>
                  </a:cxn>
                  <a:cxn ang="0">
                    <a:pos x="144" y="132"/>
                  </a:cxn>
                  <a:cxn ang="0">
                    <a:pos x="158" y="132"/>
                  </a:cxn>
                  <a:cxn ang="0">
                    <a:pos x="151" y="87"/>
                  </a:cxn>
                  <a:cxn ang="0">
                    <a:pos x="156" y="47"/>
                  </a:cxn>
                  <a:cxn ang="0">
                    <a:pos x="145" y="18"/>
                  </a:cxn>
                </a:cxnLst>
                <a:rect l="0" t="0" r="r" b="b"/>
                <a:pathLst>
                  <a:path w="224" h="609">
                    <a:moveTo>
                      <a:pt x="152" y="0"/>
                    </a:moveTo>
                    <a:lnTo>
                      <a:pt x="140" y="18"/>
                    </a:lnTo>
                    <a:lnTo>
                      <a:pt x="124" y="24"/>
                    </a:lnTo>
                    <a:lnTo>
                      <a:pt x="115" y="28"/>
                    </a:lnTo>
                    <a:lnTo>
                      <a:pt x="107" y="44"/>
                    </a:lnTo>
                    <a:lnTo>
                      <a:pt x="115" y="45"/>
                    </a:lnTo>
                    <a:lnTo>
                      <a:pt x="103" y="56"/>
                    </a:lnTo>
                    <a:lnTo>
                      <a:pt x="84" y="61"/>
                    </a:lnTo>
                    <a:lnTo>
                      <a:pt x="41" y="61"/>
                    </a:lnTo>
                    <a:lnTo>
                      <a:pt x="85" y="66"/>
                    </a:lnTo>
                    <a:lnTo>
                      <a:pt x="103" y="57"/>
                    </a:lnTo>
                    <a:lnTo>
                      <a:pt x="110" y="61"/>
                    </a:lnTo>
                    <a:lnTo>
                      <a:pt x="91" y="81"/>
                    </a:lnTo>
                    <a:lnTo>
                      <a:pt x="105" y="87"/>
                    </a:lnTo>
                    <a:lnTo>
                      <a:pt x="90" y="106"/>
                    </a:lnTo>
                    <a:lnTo>
                      <a:pt x="79" y="125"/>
                    </a:lnTo>
                    <a:lnTo>
                      <a:pt x="12" y="132"/>
                    </a:lnTo>
                    <a:lnTo>
                      <a:pt x="79" y="129"/>
                    </a:lnTo>
                    <a:lnTo>
                      <a:pt x="90" y="112"/>
                    </a:lnTo>
                    <a:lnTo>
                      <a:pt x="101" y="116"/>
                    </a:lnTo>
                    <a:lnTo>
                      <a:pt x="89" y="132"/>
                    </a:lnTo>
                    <a:lnTo>
                      <a:pt x="54" y="166"/>
                    </a:lnTo>
                    <a:lnTo>
                      <a:pt x="17" y="176"/>
                    </a:lnTo>
                    <a:lnTo>
                      <a:pt x="54" y="168"/>
                    </a:lnTo>
                    <a:lnTo>
                      <a:pt x="89" y="139"/>
                    </a:lnTo>
                    <a:lnTo>
                      <a:pt x="95" y="148"/>
                    </a:lnTo>
                    <a:lnTo>
                      <a:pt x="81" y="168"/>
                    </a:lnTo>
                    <a:lnTo>
                      <a:pt x="73" y="182"/>
                    </a:lnTo>
                    <a:lnTo>
                      <a:pt x="26" y="209"/>
                    </a:lnTo>
                    <a:lnTo>
                      <a:pt x="73" y="183"/>
                    </a:lnTo>
                    <a:lnTo>
                      <a:pt x="81" y="172"/>
                    </a:lnTo>
                    <a:lnTo>
                      <a:pt x="92" y="175"/>
                    </a:lnTo>
                    <a:lnTo>
                      <a:pt x="79" y="195"/>
                    </a:lnTo>
                    <a:lnTo>
                      <a:pt x="90" y="196"/>
                    </a:lnTo>
                    <a:lnTo>
                      <a:pt x="69" y="219"/>
                    </a:lnTo>
                    <a:lnTo>
                      <a:pt x="14" y="258"/>
                    </a:lnTo>
                    <a:lnTo>
                      <a:pt x="69" y="224"/>
                    </a:lnTo>
                    <a:lnTo>
                      <a:pt x="88" y="221"/>
                    </a:lnTo>
                    <a:lnTo>
                      <a:pt x="74" y="242"/>
                    </a:lnTo>
                    <a:lnTo>
                      <a:pt x="84" y="240"/>
                    </a:lnTo>
                    <a:lnTo>
                      <a:pt x="69" y="265"/>
                    </a:lnTo>
                    <a:lnTo>
                      <a:pt x="80" y="263"/>
                    </a:lnTo>
                    <a:lnTo>
                      <a:pt x="68" y="287"/>
                    </a:lnTo>
                    <a:lnTo>
                      <a:pt x="49" y="309"/>
                    </a:lnTo>
                    <a:lnTo>
                      <a:pt x="31" y="321"/>
                    </a:lnTo>
                    <a:lnTo>
                      <a:pt x="4" y="326"/>
                    </a:lnTo>
                    <a:lnTo>
                      <a:pt x="30" y="326"/>
                    </a:lnTo>
                    <a:lnTo>
                      <a:pt x="49" y="311"/>
                    </a:lnTo>
                    <a:lnTo>
                      <a:pt x="68" y="294"/>
                    </a:lnTo>
                    <a:lnTo>
                      <a:pt x="80" y="297"/>
                    </a:lnTo>
                    <a:lnTo>
                      <a:pt x="64" y="326"/>
                    </a:lnTo>
                    <a:lnTo>
                      <a:pt x="76" y="326"/>
                    </a:lnTo>
                    <a:lnTo>
                      <a:pt x="60" y="347"/>
                    </a:lnTo>
                    <a:lnTo>
                      <a:pt x="0" y="439"/>
                    </a:lnTo>
                    <a:lnTo>
                      <a:pt x="62" y="350"/>
                    </a:lnTo>
                    <a:lnTo>
                      <a:pt x="72" y="353"/>
                    </a:lnTo>
                    <a:lnTo>
                      <a:pt x="55" y="376"/>
                    </a:lnTo>
                    <a:lnTo>
                      <a:pt x="66" y="382"/>
                    </a:lnTo>
                    <a:lnTo>
                      <a:pt x="51" y="403"/>
                    </a:lnTo>
                    <a:lnTo>
                      <a:pt x="63" y="399"/>
                    </a:lnTo>
                    <a:lnTo>
                      <a:pt x="26" y="472"/>
                    </a:lnTo>
                    <a:lnTo>
                      <a:pt x="64" y="403"/>
                    </a:lnTo>
                    <a:lnTo>
                      <a:pt x="49" y="425"/>
                    </a:lnTo>
                    <a:lnTo>
                      <a:pt x="59" y="425"/>
                    </a:lnTo>
                    <a:lnTo>
                      <a:pt x="49" y="449"/>
                    </a:lnTo>
                    <a:lnTo>
                      <a:pt x="57" y="444"/>
                    </a:lnTo>
                    <a:lnTo>
                      <a:pt x="46" y="472"/>
                    </a:lnTo>
                    <a:lnTo>
                      <a:pt x="57" y="452"/>
                    </a:lnTo>
                    <a:lnTo>
                      <a:pt x="50" y="487"/>
                    </a:lnTo>
                    <a:lnTo>
                      <a:pt x="41" y="573"/>
                    </a:lnTo>
                    <a:lnTo>
                      <a:pt x="46" y="608"/>
                    </a:lnTo>
                    <a:lnTo>
                      <a:pt x="42" y="573"/>
                    </a:lnTo>
                    <a:lnTo>
                      <a:pt x="51" y="488"/>
                    </a:lnTo>
                    <a:lnTo>
                      <a:pt x="60" y="478"/>
                    </a:lnTo>
                    <a:lnTo>
                      <a:pt x="63" y="503"/>
                    </a:lnTo>
                    <a:lnTo>
                      <a:pt x="69" y="472"/>
                    </a:lnTo>
                    <a:lnTo>
                      <a:pt x="77" y="482"/>
                    </a:lnTo>
                    <a:lnTo>
                      <a:pt x="103" y="606"/>
                    </a:lnTo>
                    <a:lnTo>
                      <a:pt x="79" y="472"/>
                    </a:lnTo>
                    <a:lnTo>
                      <a:pt x="79" y="444"/>
                    </a:lnTo>
                    <a:lnTo>
                      <a:pt x="89" y="461"/>
                    </a:lnTo>
                    <a:lnTo>
                      <a:pt x="89" y="551"/>
                    </a:lnTo>
                    <a:lnTo>
                      <a:pt x="89" y="454"/>
                    </a:lnTo>
                    <a:lnTo>
                      <a:pt x="83" y="412"/>
                    </a:lnTo>
                    <a:lnTo>
                      <a:pt x="93" y="434"/>
                    </a:lnTo>
                    <a:lnTo>
                      <a:pt x="110" y="503"/>
                    </a:lnTo>
                    <a:lnTo>
                      <a:pt x="178" y="606"/>
                    </a:lnTo>
                    <a:lnTo>
                      <a:pt x="111" y="498"/>
                    </a:lnTo>
                    <a:lnTo>
                      <a:pt x="93" y="428"/>
                    </a:lnTo>
                    <a:lnTo>
                      <a:pt x="91" y="385"/>
                    </a:lnTo>
                    <a:lnTo>
                      <a:pt x="100" y="406"/>
                    </a:lnTo>
                    <a:lnTo>
                      <a:pt x="95" y="357"/>
                    </a:lnTo>
                    <a:lnTo>
                      <a:pt x="103" y="376"/>
                    </a:lnTo>
                    <a:lnTo>
                      <a:pt x="111" y="421"/>
                    </a:lnTo>
                    <a:lnTo>
                      <a:pt x="152" y="574"/>
                    </a:lnTo>
                    <a:lnTo>
                      <a:pt x="113" y="419"/>
                    </a:lnTo>
                    <a:lnTo>
                      <a:pt x="103" y="376"/>
                    </a:lnTo>
                    <a:lnTo>
                      <a:pt x="101" y="321"/>
                    </a:lnTo>
                    <a:lnTo>
                      <a:pt x="107" y="337"/>
                    </a:lnTo>
                    <a:lnTo>
                      <a:pt x="106" y="301"/>
                    </a:lnTo>
                    <a:lnTo>
                      <a:pt x="113" y="311"/>
                    </a:lnTo>
                    <a:lnTo>
                      <a:pt x="158" y="526"/>
                    </a:lnTo>
                    <a:lnTo>
                      <a:pt x="115" y="306"/>
                    </a:lnTo>
                    <a:lnTo>
                      <a:pt x="113" y="263"/>
                    </a:lnTo>
                    <a:lnTo>
                      <a:pt x="121" y="274"/>
                    </a:lnTo>
                    <a:lnTo>
                      <a:pt x="135" y="439"/>
                    </a:lnTo>
                    <a:lnTo>
                      <a:pt x="123" y="268"/>
                    </a:lnTo>
                    <a:lnTo>
                      <a:pt x="115" y="234"/>
                    </a:lnTo>
                    <a:lnTo>
                      <a:pt x="115" y="222"/>
                    </a:lnTo>
                    <a:lnTo>
                      <a:pt x="122" y="245"/>
                    </a:lnTo>
                    <a:lnTo>
                      <a:pt x="118" y="199"/>
                    </a:lnTo>
                    <a:lnTo>
                      <a:pt x="120" y="186"/>
                    </a:lnTo>
                    <a:lnTo>
                      <a:pt x="124" y="212"/>
                    </a:lnTo>
                    <a:lnTo>
                      <a:pt x="124" y="168"/>
                    </a:lnTo>
                    <a:lnTo>
                      <a:pt x="132" y="176"/>
                    </a:lnTo>
                    <a:lnTo>
                      <a:pt x="147" y="244"/>
                    </a:lnTo>
                    <a:lnTo>
                      <a:pt x="189" y="336"/>
                    </a:lnTo>
                    <a:lnTo>
                      <a:pt x="204" y="399"/>
                    </a:lnTo>
                    <a:lnTo>
                      <a:pt x="189" y="330"/>
                    </a:lnTo>
                    <a:lnTo>
                      <a:pt x="148" y="240"/>
                    </a:lnTo>
                    <a:lnTo>
                      <a:pt x="133" y="173"/>
                    </a:lnTo>
                    <a:lnTo>
                      <a:pt x="130" y="132"/>
                    </a:lnTo>
                    <a:lnTo>
                      <a:pt x="139" y="148"/>
                    </a:lnTo>
                    <a:lnTo>
                      <a:pt x="135" y="107"/>
                    </a:lnTo>
                    <a:lnTo>
                      <a:pt x="143" y="132"/>
                    </a:lnTo>
                    <a:lnTo>
                      <a:pt x="149" y="163"/>
                    </a:lnTo>
                    <a:lnTo>
                      <a:pt x="223" y="255"/>
                    </a:lnTo>
                    <a:lnTo>
                      <a:pt x="152" y="163"/>
                    </a:lnTo>
                    <a:lnTo>
                      <a:pt x="144" y="132"/>
                    </a:lnTo>
                    <a:lnTo>
                      <a:pt x="145" y="77"/>
                    </a:lnTo>
                    <a:lnTo>
                      <a:pt x="149" y="91"/>
                    </a:lnTo>
                    <a:lnTo>
                      <a:pt x="158" y="132"/>
                    </a:lnTo>
                    <a:lnTo>
                      <a:pt x="207" y="227"/>
                    </a:lnTo>
                    <a:lnTo>
                      <a:pt x="158" y="127"/>
                    </a:lnTo>
                    <a:lnTo>
                      <a:pt x="151" y="87"/>
                    </a:lnTo>
                    <a:lnTo>
                      <a:pt x="148" y="50"/>
                    </a:lnTo>
                    <a:lnTo>
                      <a:pt x="160" y="70"/>
                    </a:lnTo>
                    <a:lnTo>
                      <a:pt x="156" y="47"/>
                    </a:lnTo>
                    <a:lnTo>
                      <a:pt x="154" y="34"/>
                    </a:lnTo>
                    <a:lnTo>
                      <a:pt x="151" y="22"/>
                    </a:lnTo>
                    <a:lnTo>
                      <a:pt x="145" y="18"/>
                    </a:lnTo>
                    <a:lnTo>
                      <a:pt x="152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5" name="Freeform 101"/>
              <p:cNvSpPr/>
              <p:nvPr/>
            </p:nvSpPr>
            <p:spPr bwMode="ltGray">
              <a:xfrm>
                <a:off x="4566" y="3358"/>
                <a:ext cx="109" cy="423"/>
              </a:xfrm>
              <a:custGeom>
                <a:cxnLst>
                  <a:cxn ang="0">
                    <a:pos x="106" y="44"/>
                  </a:cxn>
                  <a:cxn ang="0">
                    <a:pos x="68" y="0"/>
                  </a:cxn>
                  <a:cxn ang="0">
                    <a:pos x="56" y="1"/>
                  </a:cxn>
                  <a:cxn ang="0">
                    <a:pos x="46" y="5"/>
                  </a:cxn>
                  <a:cxn ang="0">
                    <a:pos x="38" y="23"/>
                  </a:cxn>
                  <a:cxn ang="0">
                    <a:pos x="18" y="79"/>
                  </a:cxn>
                  <a:cxn ang="0">
                    <a:pos x="11" y="102"/>
                  </a:cxn>
                  <a:cxn ang="0">
                    <a:pos x="6" y="125"/>
                  </a:cxn>
                  <a:cxn ang="0">
                    <a:pos x="1" y="198"/>
                  </a:cxn>
                  <a:cxn ang="0">
                    <a:pos x="0" y="220"/>
                  </a:cxn>
                  <a:cxn ang="0">
                    <a:pos x="1" y="247"/>
                  </a:cxn>
                  <a:cxn ang="0">
                    <a:pos x="4" y="276"/>
                  </a:cxn>
                  <a:cxn ang="0">
                    <a:pos x="12" y="322"/>
                  </a:cxn>
                  <a:cxn ang="0">
                    <a:pos x="19" y="351"/>
                  </a:cxn>
                  <a:cxn ang="0">
                    <a:pos x="29" y="383"/>
                  </a:cxn>
                  <a:cxn ang="0">
                    <a:pos x="49" y="422"/>
                  </a:cxn>
                  <a:cxn ang="0">
                    <a:pos x="39" y="373"/>
                  </a:cxn>
                  <a:cxn ang="0">
                    <a:pos x="31" y="326"/>
                  </a:cxn>
                  <a:cxn ang="0">
                    <a:pos x="26" y="286"/>
                  </a:cxn>
                  <a:cxn ang="0">
                    <a:pos x="28" y="247"/>
                  </a:cxn>
                  <a:cxn ang="0">
                    <a:pos x="29" y="220"/>
                  </a:cxn>
                  <a:cxn ang="0">
                    <a:pos x="26" y="187"/>
                  </a:cxn>
                  <a:cxn ang="0">
                    <a:pos x="24" y="158"/>
                  </a:cxn>
                  <a:cxn ang="0">
                    <a:pos x="32" y="102"/>
                  </a:cxn>
                  <a:cxn ang="0">
                    <a:pos x="34" y="73"/>
                  </a:cxn>
                  <a:cxn ang="0">
                    <a:pos x="41" y="48"/>
                  </a:cxn>
                  <a:cxn ang="0">
                    <a:pos x="56" y="18"/>
                  </a:cxn>
                  <a:cxn ang="0">
                    <a:pos x="71" y="18"/>
                  </a:cxn>
                  <a:cxn ang="0">
                    <a:pos x="108" y="59"/>
                  </a:cxn>
                  <a:cxn ang="0">
                    <a:pos x="106" y="44"/>
                  </a:cxn>
                </a:cxnLst>
                <a:rect l="0" t="0" r="r" b="b"/>
                <a:pathLst>
                  <a:path w="109" h="422">
                    <a:moveTo>
                      <a:pt x="106" y="44"/>
                    </a:moveTo>
                    <a:lnTo>
                      <a:pt x="68" y="0"/>
                    </a:lnTo>
                    <a:lnTo>
                      <a:pt x="56" y="1"/>
                    </a:lnTo>
                    <a:lnTo>
                      <a:pt x="46" y="5"/>
                    </a:lnTo>
                    <a:lnTo>
                      <a:pt x="38" y="23"/>
                    </a:lnTo>
                    <a:lnTo>
                      <a:pt x="18" y="79"/>
                    </a:lnTo>
                    <a:lnTo>
                      <a:pt x="11" y="102"/>
                    </a:lnTo>
                    <a:lnTo>
                      <a:pt x="6" y="125"/>
                    </a:lnTo>
                    <a:lnTo>
                      <a:pt x="1" y="198"/>
                    </a:lnTo>
                    <a:lnTo>
                      <a:pt x="0" y="220"/>
                    </a:lnTo>
                    <a:lnTo>
                      <a:pt x="1" y="247"/>
                    </a:lnTo>
                    <a:lnTo>
                      <a:pt x="4" y="276"/>
                    </a:lnTo>
                    <a:lnTo>
                      <a:pt x="12" y="322"/>
                    </a:lnTo>
                    <a:lnTo>
                      <a:pt x="19" y="351"/>
                    </a:lnTo>
                    <a:lnTo>
                      <a:pt x="29" y="383"/>
                    </a:lnTo>
                    <a:lnTo>
                      <a:pt x="49" y="422"/>
                    </a:lnTo>
                    <a:lnTo>
                      <a:pt x="39" y="373"/>
                    </a:lnTo>
                    <a:lnTo>
                      <a:pt x="31" y="326"/>
                    </a:lnTo>
                    <a:lnTo>
                      <a:pt x="26" y="286"/>
                    </a:lnTo>
                    <a:lnTo>
                      <a:pt x="28" y="247"/>
                    </a:lnTo>
                    <a:lnTo>
                      <a:pt x="29" y="220"/>
                    </a:lnTo>
                    <a:lnTo>
                      <a:pt x="26" y="187"/>
                    </a:lnTo>
                    <a:lnTo>
                      <a:pt x="24" y="158"/>
                    </a:lnTo>
                    <a:lnTo>
                      <a:pt x="32" y="102"/>
                    </a:lnTo>
                    <a:lnTo>
                      <a:pt x="34" y="73"/>
                    </a:lnTo>
                    <a:lnTo>
                      <a:pt x="41" y="48"/>
                    </a:lnTo>
                    <a:lnTo>
                      <a:pt x="56" y="18"/>
                    </a:lnTo>
                    <a:lnTo>
                      <a:pt x="71" y="18"/>
                    </a:lnTo>
                    <a:lnTo>
                      <a:pt x="108" y="59"/>
                    </a:lnTo>
                    <a:lnTo>
                      <a:pt x="106" y="44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6" name="Freeform 102"/>
              <p:cNvSpPr/>
              <p:nvPr/>
            </p:nvSpPr>
            <p:spPr bwMode="ltGray">
              <a:xfrm>
                <a:off x="4808" y="3156"/>
                <a:ext cx="194" cy="455"/>
              </a:xfrm>
              <a:custGeom>
                <a:cxnLst>
                  <a:cxn ang="0">
                    <a:pos x="135" y="454"/>
                  </a:cxn>
                  <a:cxn ang="0">
                    <a:pos x="150" y="376"/>
                  </a:cxn>
                  <a:cxn ang="0">
                    <a:pos x="155" y="343"/>
                  </a:cxn>
                  <a:cxn ang="0">
                    <a:pos x="168" y="301"/>
                  </a:cxn>
                  <a:cxn ang="0">
                    <a:pos x="183" y="262"/>
                  </a:cxn>
                  <a:cxn ang="0">
                    <a:pos x="191" y="239"/>
                  </a:cxn>
                  <a:cxn ang="0">
                    <a:pos x="193" y="216"/>
                  </a:cxn>
                  <a:cxn ang="0">
                    <a:pos x="188" y="182"/>
                  </a:cxn>
                  <a:cxn ang="0">
                    <a:pos x="186" y="147"/>
                  </a:cxn>
                  <a:cxn ang="0">
                    <a:pos x="165" y="61"/>
                  </a:cxn>
                  <a:cxn ang="0">
                    <a:pos x="155" y="41"/>
                  </a:cxn>
                  <a:cxn ang="0">
                    <a:pos x="138" y="18"/>
                  </a:cxn>
                  <a:cxn ang="0">
                    <a:pos x="122" y="4"/>
                  </a:cxn>
                  <a:cxn ang="0">
                    <a:pos x="103" y="0"/>
                  </a:cxn>
                  <a:cxn ang="0">
                    <a:pos x="87" y="10"/>
                  </a:cxn>
                  <a:cxn ang="0">
                    <a:pos x="68" y="18"/>
                  </a:cxn>
                  <a:cxn ang="0">
                    <a:pos x="48" y="45"/>
                  </a:cxn>
                  <a:cxn ang="0">
                    <a:pos x="41" y="64"/>
                  </a:cxn>
                  <a:cxn ang="0">
                    <a:pos x="29" y="91"/>
                  </a:cxn>
                  <a:cxn ang="0">
                    <a:pos x="19" y="116"/>
                  </a:cxn>
                  <a:cxn ang="0">
                    <a:pos x="1" y="235"/>
                  </a:cxn>
                  <a:cxn ang="0">
                    <a:pos x="0" y="258"/>
                  </a:cxn>
                  <a:cxn ang="0">
                    <a:pos x="4" y="297"/>
                  </a:cxn>
                  <a:cxn ang="0">
                    <a:pos x="14" y="409"/>
                  </a:cxn>
                  <a:cxn ang="0">
                    <a:pos x="13" y="298"/>
                  </a:cxn>
                  <a:cxn ang="0">
                    <a:pos x="19" y="251"/>
                  </a:cxn>
                  <a:cxn ang="0">
                    <a:pos x="23" y="221"/>
                  </a:cxn>
                  <a:cxn ang="0">
                    <a:pos x="31" y="182"/>
                  </a:cxn>
                  <a:cxn ang="0">
                    <a:pos x="38" y="143"/>
                  </a:cxn>
                  <a:cxn ang="0">
                    <a:pos x="50" y="103"/>
                  </a:cxn>
                  <a:cxn ang="0">
                    <a:pos x="64" y="68"/>
                  </a:cxn>
                  <a:cxn ang="0">
                    <a:pos x="75" y="37"/>
                  </a:cxn>
                  <a:cxn ang="0">
                    <a:pos x="87" y="18"/>
                  </a:cxn>
                  <a:cxn ang="0">
                    <a:pos x="101" y="11"/>
                  </a:cxn>
                  <a:cxn ang="0">
                    <a:pos x="115" y="18"/>
                  </a:cxn>
                  <a:cxn ang="0">
                    <a:pos x="124" y="34"/>
                  </a:cxn>
                  <a:cxn ang="0">
                    <a:pos x="130" y="64"/>
                  </a:cxn>
                  <a:cxn ang="0">
                    <a:pos x="130" y="87"/>
                  </a:cxn>
                  <a:cxn ang="0">
                    <a:pos x="134" y="129"/>
                  </a:cxn>
                  <a:cxn ang="0">
                    <a:pos x="140" y="155"/>
                  </a:cxn>
                  <a:cxn ang="0">
                    <a:pos x="153" y="195"/>
                  </a:cxn>
                  <a:cxn ang="0">
                    <a:pos x="155" y="216"/>
                  </a:cxn>
                  <a:cxn ang="0">
                    <a:pos x="158" y="237"/>
                  </a:cxn>
                  <a:cxn ang="0">
                    <a:pos x="158" y="267"/>
                  </a:cxn>
                  <a:cxn ang="0">
                    <a:pos x="134" y="369"/>
                  </a:cxn>
                  <a:cxn ang="0">
                    <a:pos x="135" y="454"/>
                  </a:cxn>
                </a:cxnLst>
                <a:rect l="0" t="0" r="r" b="b"/>
                <a:pathLst>
                  <a:path w="194" h="455">
                    <a:moveTo>
                      <a:pt x="135" y="454"/>
                    </a:moveTo>
                    <a:lnTo>
                      <a:pt x="150" y="376"/>
                    </a:lnTo>
                    <a:lnTo>
                      <a:pt x="155" y="343"/>
                    </a:lnTo>
                    <a:lnTo>
                      <a:pt x="168" y="301"/>
                    </a:lnTo>
                    <a:lnTo>
                      <a:pt x="183" y="262"/>
                    </a:lnTo>
                    <a:lnTo>
                      <a:pt x="191" y="239"/>
                    </a:lnTo>
                    <a:lnTo>
                      <a:pt x="193" y="216"/>
                    </a:lnTo>
                    <a:lnTo>
                      <a:pt x="188" y="182"/>
                    </a:lnTo>
                    <a:lnTo>
                      <a:pt x="186" y="147"/>
                    </a:lnTo>
                    <a:lnTo>
                      <a:pt x="165" y="61"/>
                    </a:lnTo>
                    <a:lnTo>
                      <a:pt x="155" y="41"/>
                    </a:lnTo>
                    <a:lnTo>
                      <a:pt x="138" y="18"/>
                    </a:lnTo>
                    <a:lnTo>
                      <a:pt x="122" y="4"/>
                    </a:lnTo>
                    <a:lnTo>
                      <a:pt x="103" y="0"/>
                    </a:lnTo>
                    <a:lnTo>
                      <a:pt x="87" y="10"/>
                    </a:lnTo>
                    <a:lnTo>
                      <a:pt x="68" y="18"/>
                    </a:lnTo>
                    <a:lnTo>
                      <a:pt x="48" y="45"/>
                    </a:lnTo>
                    <a:lnTo>
                      <a:pt x="41" y="64"/>
                    </a:lnTo>
                    <a:lnTo>
                      <a:pt x="29" y="91"/>
                    </a:lnTo>
                    <a:lnTo>
                      <a:pt x="19" y="116"/>
                    </a:lnTo>
                    <a:lnTo>
                      <a:pt x="1" y="235"/>
                    </a:lnTo>
                    <a:lnTo>
                      <a:pt x="0" y="258"/>
                    </a:lnTo>
                    <a:lnTo>
                      <a:pt x="4" y="297"/>
                    </a:lnTo>
                    <a:lnTo>
                      <a:pt x="14" y="409"/>
                    </a:lnTo>
                    <a:lnTo>
                      <a:pt x="13" y="298"/>
                    </a:lnTo>
                    <a:lnTo>
                      <a:pt x="19" y="251"/>
                    </a:lnTo>
                    <a:lnTo>
                      <a:pt x="23" y="221"/>
                    </a:lnTo>
                    <a:lnTo>
                      <a:pt x="31" y="182"/>
                    </a:lnTo>
                    <a:lnTo>
                      <a:pt x="38" y="143"/>
                    </a:lnTo>
                    <a:lnTo>
                      <a:pt x="50" y="103"/>
                    </a:lnTo>
                    <a:lnTo>
                      <a:pt x="64" y="68"/>
                    </a:lnTo>
                    <a:lnTo>
                      <a:pt x="75" y="37"/>
                    </a:lnTo>
                    <a:lnTo>
                      <a:pt x="87" y="18"/>
                    </a:lnTo>
                    <a:lnTo>
                      <a:pt x="101" y="11"/>
                    </a:lnTo>
                    <a:lnTo>
                      <a:pt x="115" y="18"/>
                    </a:lnTo>
                    <a:lnTo>
                      <a:pt x="124" y="34"/>
                    </a:lnTo>
                    <a:lnTo>
                      <a:pt x="130" y="64"/>
                    </a:lnTo>
                    <a:lnTo>
                      <a:pt x="130" y="87"/>
                    </a:lnTo>
                    <a:lnTo>
                      <a:pt x="134" y="129"/>
                    </a:lnTo>
                    <a:lnTo>
                      <a:pt x="140" y="155"/>
                    </a:lnTo>
                    <a:lnTo>
                      <a:pt x="153" y="195"/>
                    </a:lnTo>
                    <a:lnTo>
                      <a:pt x="155" y="216"/>
                    </a:lnTo>
                    <a:lnTo>
                      <a:pt x="158" y="237"/>
                    </a:lnTo>
                    <a:lnTo>
                      <a:pt x="158" y="267"/>
                    </a:lnTo>
                    <a:lnTo>
                      <a:pt x="134" y="369"/>
                    </a:lnTo>
                    <a:lnTo>
                      <a:pt x="135" y="454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7" name="Freeform 103"/>
              <p:cNvSpPr/>
              <p:nvPr/>
            </p:nvSpPr>
            <p:spPr bwMode="ltGray">
              <a:xfrm>
                <a:off x="4624" y="3675"/>
                <a:ext cx="162" cy="414"/>
              </a:xfrm>
              <a:custGeom>
                <a:cxnLst>
                  <a:cxn ang="0">
                    <a:pos x="157" y="66"/>
                  </a:cxn>
                  <a:cxn ang="0">
                    <a:pos x="124" y="0"/>
                  </a:cxn>
                  <a:cxn ang="0">
                    <a:pos x="102" y="1"/>
                  </a:cxn>
                  <a:cxn ang="0">
                    <a:pos x="84" y="5"/>
                  </a:cxn>
                  <a:cxn ang="0">
                    <a:pos x="69" y="23"/>
                  </a:cxn>
                  <a:cxn ang="0">
                    <a:pos x="33" y="76"/>
                  </a:cxn>
                  <a:cxn ang="0">
                    <a:pos x="20" y="100"/>
                  </a:cxn>
                  <a:cxn ang="0">
                    <a:pos x="11" y="123"/>
                  </a:cxn>
                  <a:cxn ang="0">
                    <a:pos x="3" y="194"/>
                  </a:cxn>
                  <a:cxn ang="0">
                    <a:pos x="0" y="214"/>
                  </a:cxn>
                  <a:cxn ang="0">
                    <a:pos x="3" y="241"/>
                  </a:cxn>
                  <a:cxn ang="0">
                    <a:pos x="8" y="270"/>
                  </a:cxn>
                  <a:cxn ang="0">
                    <a:pos x="24" y="315"/>
                  </a:cxn>
                  <a:cxn ang="0">
                    <a:pos x="35" y="343"/>
                  </a:cxn>
                  <a:cxn ang="0">
                    <a:pos x="53" y="375"/>
                  </a:cxn>
                  <a:cxn ang="0">
                    <a:pos x="90" y="413"/>
                  </a:cxn>
                  <a:cxn ang="0">
                    <a:pos x="72" y="364"/>
                  </a:cxn>
                  <a:cxn ang="0">
                    <a:pos x="56" y="320"/>
                  </a:cxn>
                  <a:cxn ang="0">
                    <a:pos x="47" y="280"/>
                  </a:cxn>
                  <a:cxn ang="0">
                    <a:pos x="51" y="241"/>
                  </a:cxn>
                  <a:cxn ang="0">
                    <a:pos x="53" y="214"/>
                  </a:cxn>
                  <a:cxn ang="0">
                    <a:pos x="47" y="182"/>
                  </a:cxn>
                  <a:cxn ang="0">
                    <a:pos x="44" y="153"/>
                  </a:cxn>
                  <a:cxn ang="0">
                    <a:pos x="60" y="100"/>
                  </a:cxn>
                  <a:cxn ang="0">
                    <a:pos x="62" y="70"/>
                  </a:cxn>
                  <a:cxn ang="0">
                    <a:pos x="75" y="48"/>
                  </a:cxn>
                  <a:cxn ang="0">
                    <a:pos x="102" y="17"/>
                  </a:cxn>
                  <a:cxn ang="0">
                    <a:pos x="115" y="41"/>
                  </a:cxn>
                  <a:cxn ang="0">
                    <a:pos x="161" y="79"/>
                  </a:cxn>
                  <a:cxn ang="0">
                    <a:pos x="157" y="66"/>
                  </a:cxn>
                </a:cxnLst>
                <a:rect l="0" t="0" r="r" b="b"/>
                <a:pathLst>
                  <a:path w="162" h="413">
                    <a:moveTo>
                      <a:pt x="157" y="66"/>
                    </a:moveTo>
                    <a:lnTo>
                      <a:pt x="124" y="0"/>
                    </a:lnTo>
                    <a:lnTo>
                      <a:pt x="102" y="1"/>
                    </a:lnTo>
                    <a:lnTo>
                      <a:pt x="84" y="5"/>
                    </a:lnTo>
                    <a:lnTo>
                      <a:pt x="69" y="23"/>
                    </a:lnTo>
                    <a:lnTo>
                      <a:pt x="33" y="76"/>
                    </a:lnTo>
                    <a:lnTo>
                      <a:pt x="20" y="100"/>
                    </a:lnTo>
                    <a:lnTo>
                      <a:pt x="11" y="123"/>
                    </a:lnTo>
                    <a:lnTo>
                      <a:pt x="3" y="194"/>
                    </a:lnTo>
                    <a:lnTo>
                      <a:pt x="0" y="214"/>
                    </a:lnTo>
                    <a:lnTo>
                      <a:pt x="3" y="241"/>
                    </a:lnTo>
                    <a:lnTo>
                      <a:pt x="8" y="270"/>
                    </a:lnTo>
                    <a:lnTo>
                      <a:pt x="24" y="315"/>
                    </a:lnTo>
                    <a:lnTo>
                      <a:pt x="35" y="343"/>
                    </a:lnTo>
                    <a:lnTo>
                      <a:pt x="53" y="375"/>
                    </a:lnTo>
                    <a:lnTo>
                      <a:pt x="90" y="413"/>
                    </a:lnTo>
                    <a:lnTo>
                      <a:pt x="72" y="364"/>
                    </a:lnTo>
                    <a:lnTo>
                      <a:pt x="56" y="320"/>
                    </a:lnTo>
                    <a:lnTo>
                      <a:pt x="47" y="280"/>
                    </a:lnTo>
                    <a:lnTo>
                      <a:pt x="51" y="241"/>
                    </a:lnTo>
                    <a:lnTo>
                      <a:pt x="53" y="214"/>
                    </a:lnTo>
                    <a:lnTo>
                      <a:pt x="47" y="182"/>
                    </a:lnTo>
                    <a:lnTo>
                      <a:pt x="44" y="153"/>
                    </a:lnTo>
                    <a:lnTo>
                      <a:pt x="60" y="100"/>
                    </a:lnTo>
                    <a:lnTo>
                      <a:pt x="62" y="70"/>
                    </a:lnTo>
                    <a:lnTo>
                      <a:pt x="75" y="48"/>
                    </a:lnTo>
                    <a:lnTo>
                      <a:pt x="102" y="17"/>
                    </a:lnTo>
                    <a:lnTo>
                      <a:pt x="115" y="41"/>
                    </a:lnTo>
                    <a:lnTo>
                      <a:pt x="161" y="79"/>
                    </a:lnTo>
                    <a:lnTo>
                      <a:pt x="157" y="66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8" name="Freeform 104"/>
              <p:cNvSpPr/>
              <p:nvPr/>
            </p:nvSpPr>
            <p:spPr bwMode="ltGray">
              <a:xfrm>
                <a:off x="4815" y="3813"/>
                <a:ext cx="163" cy="279"/>
              </a:xfrm>
              <a:custGeom>
                <a:cxnLst>
                  <a:cxn ang="0">
                    <a:pos x="3" y="44"/>
                  </a:cxn>
                  <a:cxn ang="0">
                    <a:pos x="37" y="0"/>
                  </a:cxn>
                  <a:cxn ang="0">
                    <a:pos x="58" y="1"/>
                  </a:cxn>
                  <a:cxn ang="0">
                    <a:pos x="77" y="4"/>
                  </a:cxn>
                  <a:cxn ang="0">
                    <a:pos x="91" y="15"/>
                  </a:cxn>
                  <a:cxn ang="0">
                    <a:pos x="129" y="51"/>
                  </a:cxn>
                  <a:cxn ang="0">
                    <a:pos x="140" y="67"/>
                  </a:cxn>
                  <a:cxn ang="0">
                    <a:pos x="149" y="83"/>
                  </a:cxn>
                  <a:cxn ang="0">
                    <a:pos x="158" y="130"/>
                  </a:cxn>
                  <a:cxn ang="0">
                    <a:pos x="162" y="144"/>
                  </a:cxn>
                  <a:cxn ang="0">
                    <a:pos x="158" y="163"/>
                  </a:cxn>
                  <a:cxn ang="0">
                    <a:pos x="153" y="181"/>
                  </a:cxn>
                  <a:cxn ang="0">
                    <a:pos x="137" y="212"/>
                  </a:cxn>
                  <a:cxn ang="0">
                    <a:pos x="125" y="232"/>
                  </a:cxn>
                  <a:cxn ang="0">
                    <a:pos x="107" y="252"/>
                  </a:cxn>
                  <a:cxn ang="0">
                    <a:pos x="70" y="278"/>
                  </a:cxn>
                  <a:cxn ang="0">
                    <a:pos x="89" y="245"/>
                  </a:cxn>
                  <a:cxn ang="0">
                    <a:pos x="105" y="216"/>
                  </a:cxn>
                  <a:cxn ang="0">
                    <a:pos x="113" y="189"/>
                  </a:cxn>
                  <a:cxn ang="0">
                    <a:pos x="110" y="163"/>
                  </a:cxn>
                  <a:cxn ang="0">
                    <a:pos x="107" y="144"/>
                  </a:cxn>
                  <a:cxn ang="0">
                    <a:pos x="113" y="123"/>
                  </a:cxn>
                  <a:cxn ang="0">
                    <a:pos x="116" y="103"/>
                  </a:cxn>
                  <a:cxn ang="0">
                    <a:pos x="101" y="67"/>
                  </a:cxn>
                  <a:cxn ang="0">
                    <a:pos x="97" y="47"/>
                  </a:cxn>
                  <a:cxn ang="0">
                    <a:pos x="85" y="32"/>
                  </a:cxn>
                  <a:cxn ang="0">
                    <a:pos x="58" y="11"/>
                  </a:cxn>
                  <a:cxn ang="0">
                    <a:pos x="46" y="27"/>
                  </a:cxn>
                  <a:cxn ang="0">
                    <a:pos x="0" y="53"/>
                  </a:cxn>
                  <a:cxn ang="0">
                    <a:pos x="3" y="44"/>
                  </a:cxn>
                </a:cxnLst>
                <a:rect l="0" t="0" r="r" b="b"/>
                <a:pathLst>
                  <a:path w="163" h="279">
                    <a:moveTo>
                      <a:pt x="3" y="44"/>
                    </a:moveTo>
                    <a:lnTo>
                      <a:pt x="37" y="0"/>
                    </a:lnTo>
                    <a:lnTo>
                      <a:pt x="58" y="1"/>
                    </a:lnTo>
                    <a:lnTo>
                      <a:pt x="77" y="4"/>
                    </a:lnTo>
                    <a:lnTo>
                      <a:pt x="91" y="15"/>
                    </a:lnTo>
                    <a:lnTo>
                      <a:pt x="129" y="51"/>
                    </a:lnTo>
                    <a:lnTo>
                      <a:pt x="140" y="67"/>
                    </a:lnTo>
                    <a:lnTo>
                      <a:pt x="149" y="83"/>
                    </a:lnTo>
                    <a:lnTo>
                      <a:pt x="158" y="130"/>
                    </a:lnTo>
                    <a:lnTo>
                      <a:pt x="162" y="144"/>
                    </a:lnTo>
                    <a:lnTo>
                      <a:pt x="158" y="163"/>
                    </a:lnTo>
                    <a:lnTo>
                      <a:pt x="153" y="181"/>
                    </a:lnTo>
                    <a:lnTo>
                      <a:pt x="137" y="212"/>
                    </a:lnTo>
                    <a:lnTo>
                      <a:pt x="125" y="232"/>
                    </a:lnTo>
                    <a:lnTo>
                      <a:pt x="107" y="252"/>
                    </a:lnTo>
                    <a:lnTo>
                      <a:pt x="70" y="278"/>
                    </a:lnTo>
                    <a:lnTo>
                      <a:pt x="89" y="245"/>
                    </a:lnTo>
                    <a:lnTo>
                      <a:pt x="105" y="216"/>
                    </a:lnTo>
                    <a:lnTo>
                      <a:pt x="113" y="189"/>
                    </a:lnTo>
                    <a:lnTo>
                      <a:pt x="110" y="163"/>
                    </a:lnTo>
                    <a:lnTo>
                      <a:pt x="107" y="144"/>
                    </a:lnTo>
                    <a:lnTo>
                      <a:pt x="113" y="123"/>
                    </a:lnTo>
                    <a:lnTo>
                      <a:pt x="116" y="103"/>
                    </a:lnTo>
                    <a:lnTo>
                      <a:pt x="101" y="67"/>
                    </a:lnTo>
                    <a:lnTo>
                      <a:pt x="97" y="47"/>
                    </a:lnTo>
                    <a:lnTo>
                      <a:pt x="85" y="32"/>
                    </a:lnTo>
                    <a:lnTo>
                      <a:pt x="58" y="11"/>
                    </a:lnTo>
                    <a:lnTo>
                      <a:pt x="46" y="27"/>
                    </a:lnTo>
                    <a:lnTo>
                      <a:pt x="0" y="53"/>
                    </a:lnTo>
                    <a:lnTo>
                      <a:pt x="3" y="44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29" name="Freeform 105"/>
              <p:cNvSpPr/>
              <p:nvPr/>
            </p:nvSpPr>
            <p:spPr bwMode="ltGray">
              <a:xfrm>
                <a:off x="5184" y="2633"/>
                <a:ext cx="313" cy="637"/>
              </a:xfrm>
              <a:custGeom>
                <a:cxnLst>
                  <a:cxn ang="0">
                    <a:pos x="294" y="14"/>
                  </a:cxn>
                  <a:cxn ang="0">
                    <a:pos x="292" y="0"/>
                  </a:cxn>
                  <a:cxn ang="0">
                    <a:pos x="269" y="5"/>
                  </a:cxn>
                  <a:cxn ang="0">
                    <a:pos x="256" y="23"/>
                  </a:cxn>
                  <a:cxn ang="0">
                    <a:pos x="8" y="139"/>
                  </a:cxn>
                  <a:cxn ang="0">
                    <a:pos x="229" y="56"/>
                  </a:cxn>
                  <a:cxn ang="0">
                    <a:pos x="232" y="71"/>
                  </a:cxn>
                  <a:cxn ang="0">
                    <a:pos x="124" y="172"/>
                  </a:cxn>
                  <a:cxn ang="0">
                    <a:pos x="258" y="92"/>
                  </a:cxn>
                  <a:cxn ang="0">
                    <a:pos x="241" y="125"/>
                  </a:cxn>
                  <a:cxn ang="0">
                    <a:pos x="198" y="179"/>
                  </a:cxn>
                  <a:cxn ang="0">
                    <a:pos x="67" y="325"/>
                  </a:cxn>
                  <a:cxn ang="0">
                    <a:pos x="73" y="313"/>
                  </a:cxn>
                  <a:cxn ang="0">
                    <a:pos x="158" y="223"/>
                  </a:cxn>
                  <a:cxn ang="0">
                    <a:pos x="225" y="152"/>
                  </a:cxn>
                  <a:cxn ang="0">
                    <a:pos x="256" y="119"/>
                  </a:cxn>
                  <a:cxn ang="0">
                    <a:pos x="261" y="130"/>
                  </a:cxn>
                  <a:cxn ang="0">
                    <a:pos x="225" y="175"/>
                  </a:cxn>
                  <a:cxn ang="0">
                    <a:pos x="172" y="235"/>
                  </a:cxn>
                  <a:cxn ang="0">
                    <a:pos x="241" y="152"/>
                  </a:cxn>
                  <a:cxn ang="0">
                    <a:pos x="261" y="130"/>
                  </a:cxn>
                  <a:cxn ang="0">
                    <a:pos x="264" y="155"/>
                  </a:cxn>
                  <a:cxn ang="0">
                    <a:pos x="241" y="197"/>
                  </a:cxn>
                  <a:cxn ang="0">
                    <a:pos x="172" y="253"/>
                  </a:cxn>
                  <a:cxn ang="0">
                    <a:pos x="114" y="303"/>
                  </a:cxn>
                  <a:cxn ang="0">
                    <a:pos x="182" y="251"/>
                  </a:cxn>
                  <a:cxn ang="0">
                    <a:pos x="251" y="191"/>
                  </a:cxn>
                  <a:cxn ang="0">
                    <a:pos x="248" y="211"/>
                  </a:cxn>
                  <a:cxn ang="0">
                    <a:pos x="251" y="247"/>
                  </a:cxn>
                  <a:cxn ang="0">
                    <a:pos x="240" y="264"/>
                  </a:cxn>
                  <a:cxn ang="0">
                    <a:pos x="184" y="315"/>
                  </a:cxn>
                  <a:cxn ang="0">
                    <a:pos x="77" y="397"/>
                  </a:cxn>
                  <a:cxn ang="0">
                    <a:pos x="93" y="379"/>
                  </a:cxn>
                  <a:cxn ang="0">
                    <a:pos x="225" y="280"/>
                  </a:cxn>
                  <a:cxn ang="0">
                    <a:pos x="266" y="237"/>
                  </a:cxn>
                  <a:cxn ang="0">
                    <a:pos x="161" y="365"/>
                  </a:cxn>
                  <a:cxn ang="0">
                    <a:pos x="265" y="276"/>
                  </a:cxn>
                  <a:cxn ang="0">
                    <a:pos x="262" y="312"/>
                  </a:cxn>
                  <a:cxn ang="0">
                    <a:pos x="210" y="397"/>
                  </a:cxn>
                  <a:cxn ang="0">
                    <a:pos x="120" y="457"/>
                  </a:cxn>
                  <a:cxn ang="0">
                    <a:pos x="36" y="512"/>
                  </a:cxn>
                  <a:cxn ang="0">
                    <a:pos x="162" y="435"/>
                  </a:cxn>
                  <a:cxn ang="0">
                    <a:pos x="214" y="391"/>
                  </a:cxn>
                  <a:cxn ang="0">
                    <a:pos x="261" y="326"/>
                  </a:cxn>
                  <a:cxn ang="0">
                    <a:pos x="256" y="355"/>
                  </a:cxn>
                  <a:cxn ang="0">
                    <a:pos x="253" y="384"/>
                  </a:cxn>
                  <a:cxn ang="0">
                    <a:pos x="256" y="412"/>
                  </a:cxn>
                  <a:cxn ang="0">
                    <a:pos x="210" y="467"/>
                  </a:cxn>
                  <a:cxn ang="0">
                    <a:pos x="123" y="518"/>
                  </a:cxn>
                  <a:cxn ang="0">
                    <a:pos x="128" y="513"/>
                  </a:cxn>
                  <a:cxn ang="0">
                    <a:pos x="236" y="446"/>
                  </a:cxn>
                  <a:cxn ang="0">
                    <a:pos x="230" y="463"/>
                  </a:cxn>
                  <a:cxn ang="0">
                    <a:pos x="236" y="473"/>
                  </a:cxn>
                  <a:cxn ang="0">
                    <a:pos x="241" y="490"/>
                  </a:cxn>
                  <a:cxn ang="0">
                    <a:pos x="188" y="541"/>
                  </a:cxn>
                  <a:cxn ang="0">
                    <a:pos x="130" y="551"/>
                  </a:cxn>
                  <a:cxn ang="0">
                    <a:pos x="236" y="506"/>
                  </a:cxn>
                  <a:cxn ang="0">
                    <a:pos x="230" y="532"/>
                  </a:cxn>
                  <a:cxn ang="0">
                    <a:pos x="237" y="546"/>
                  </a:cxn>
                  <a:cxn ang="0">
                    <a:pos x="114" y="636"/>
                  </a:cxn>
                  <a:cxn ang="0">
                    <a:pos x="230" y="568"/>
                  </a:cxn>
                  <a:cxn ang="0">
                    <a:pos x="255" y="543"/>
                  </a:cxn>
                  <a:cxn ang="0">
                    <a:pos x="270" y="520"/>
                  </a:cxn>
                </a:cxnLst>
                <a:rect l="0" t="0" r="r" b="b"/>
                <a:pathLst>
                  <a:path w="313" h="637">
                    <a:moveTo>
                      <a:pt x="289" y="48"/>
                    </a:moveTo>
                    <a:lnTo>
                      <a:pt x="294" y="14"/>
                    </a:lnTo>
                    <a:lnTo>
                      <a:pt x="312" y="11"/>
                    </a:lnTo>
                    <a:lnTo>
                      <a:pt x="292" y="0"/>
                    </a:lnTo>
                    <a:lnTo>
                      <a:pt x="283" y="1"/>
                    </a:lnTo>
                    <a:lnTo>
                      <a:pt x="269" y="5"/>
                    </a:lnTo>
                    <a:lnTo>
                      <a:pt x="269" y="15"/>
                    </a:lnTo>
                    <a:lnTo>
                      <a:pt x="256" y="23"/>
                    </a:lnTo>
                    <a:lnTo>
                      <a:pt x="151" y="113"/>
                    </a:lnTo>
                    <a:lnTo>
                      <a:pt x="8" y="139"/>
                    </a:lnTo>
                    <a:lnTo>
                      <a:pt x="150" y="112"/>
                    </a:lnTo>
                    <a:lnTo>
                      <a:pt x="229" y="56"/>
                    </a:lnTo>
                    <a:lnTo>
                      <a:pt x="256" y="48"/>
                    </a:lnTo>
                    <a:lnTo>
                      <a:pt x="232" y="71"/>
                    </a:lnTo>
                    <a:lnTo>
                      <a:pt x="256" y="74"/>
                    </a:lnTo>
                    <a:lnTo>
                      <a:pt x="124" y="172"/>
                    </a:lnTo>
                    <a:lnTo>
                      <a:pt x="214" y="110"/>
                    </a:lnTo>
                    <a:lnTo>
                      <a:pt x="258" y="92"/>
                    </a:lnTo>
                    <a:lnTo>
                      <a:pt x="256" y="106"/>
                    </a:lnTo>
                    <a:lnTo>
                      <a:pt x="241" y="125"/>
                    </a:lnTo>
                    <a:lnTo>
                      <a:pt x="229" y="142"/>
                    </a:lnTo>
                    <a:lnTo>
                      <a:pt x="198" y="179"/>
                    </a:lnTo>
                    <a:lnTo>
                      <a:pt x="141" y="247"/>
                    </a:lnTo>
                    <a:lnTo>
                      <a:pt x="67" y="325"/>
                    </a:lnTo>
                    <a:lnTo>
                      <a:pt x="9" y="379"/>
                    </a:lnTo>
                    <a:lnTo>
                      <a:pt x="73" y="313"/>
                    </a:lnTo>
                    <a:lnTo>
                      <a:pt x="110" y="273"/>
                    </a:lnTo>
                    <a:lnTo>
                      <a:pt x="158" y="223"/>
                    </a:lnTo>
                    <a:lnTo>
                      <a:pt x="183" y="191"/>
                    </a:lnTo>
                    <a:lnTo>
                      <a:pt x="225" y="152"/>
                    </a:lnTo>
                    <a:lnTo>
                      <a:pt x="241" y="136"/>
                    </a:lnTo>
                    <a:lnTo>
                      <a:pt x="256" y="119"/>
                    </a:lnTo>
                    <a:lnTo>
                      <a:pt x="248" y="122"/>
                    </a:lnTo>
                    <a:lnTo>
                      <a:pt x="261" y="130"/>
                    </a:lnTo>
                    <a:lnTo>
                      <a:pt x="246" y="142"/>
                    </a:lnTo>
                    <a:lnTo>
                      <a:pt x="225" y="175"/>
                    </a:lnTo>
                    <a:lnTo>
                      <a:pt x="201" y="210"/>
                    </a:lnTo>
                    <a:lnTo>
                      <a:pt x="172" y="235"/>
                    </a:lnTo>
                    <a:lnTo>
                      <a:pt x="219" y="179"/>
                    </a:lnTo>
                    <a:lnTo>
                      <a:pt x="241" y="152"/>
                    </a:lnTo>
                    <a:lnTo>
                      <a:pt x="256" y="130"/>
                    </a:lnTo>
                    <a:lnTo>
                      <a:pt x="261" y="130"/>
                    </a:lnTo>
                    <a:lnTo>
                      <a:pt x="250" y="164"/>
                    </a:lnTo>
                    <a:lnTo>
                      <a:pt x="264" y="155"/>
                    </a:lnTo>
                    <a:lnTo>
                      <a:pt x="256" y="175"/>
                    </a:lnTo>
                    <a:lnTo>
                      <a:pt x="241" y="197"/>
                    </a:lnTo>
                    <a:lnTo>
                      <a:pt x="210" y="230"/>
                    </a:lnTo>
                    <a:lnTo>
                      <a:pt x="172" y="253"/>
                    </a:lnTo>
                    <a:lnTo>
                      <a:pt x="141" y="280"/>
                    </a:lnTo>
                    <a:lnTo>
                      <a:pt x="114" y="303"/>
                    </a:lnTo>
                    <a:lnTo>
                      <a:pt x="130" y="292"/>
                    </a:lnTo>
                    <a:lnTo>
                      <a:pt x="182" y="251"/>
                    </a:lnTo>
                    <a:lnTo>
                      <a:pt x="241" y="202"/>
                    </a:lnTo>
                    <a:lnTo>
                      <a:pt x="251" y="191"/>
                    </a:lnTo>
                    <a:lnTo>
                      <a:pt x="261" y="175"/>
                    </a:lnTo>
                    <a:lnTo>
                      <a:pt x="248" y="211"/>
                    </a:lnTo>
                    <a:lnTo>
                      <a:pt x="270" y="198"/>
                    </a:lnTo>
                    <a:lnTo>
                      <a:pt x="251" y="247"/>
                    </a:lnTo>
                    <a:lnTo>
                      <a:pt x="246" y="257"/>
                    </a:lnTo>
                    <a:lnTo>
                      <a:pt x="240" y="264"/>
                    </a:lnTo>
                    <a:lnTo>
                      <a:pt x="213" y="290"/>
                    </a:lnTo>
                    <a:lnTo>
                      <a:pt x="184" y="315"/>
                    </a:lnTo>
                    <a:lnTo>
                      <a:pt x="129" y="358"/>
                    </a:lnTo>
                    <a:lnTo>
                      <a:pt x="77" y="397"/>
                    </a:lnTo>
                    <a:lnTo>
                      <a:pt x="0" y="451"/>
                    </a:lnTo>
                    <a:lnTo>
                      <a:pt x="93" y="379"/>
                    </a:lnTo>
                    <a:lnTo>
                      <a:pt x="188" y="307"/>
                    </a:lnTo>
                    <a:lnTo>
                      <a:pt x="225" y="280"/>
                    </a:lnTo>
                    <a:lnTo>
                      <a:pt x="248" y="250"/>
                    </a:lnTo>
                    <a:lnTo>
                      <a:pt x="266" y="237"/>
                    </a:lnTo>
                    <a:lnTo>
                      <a:pt x="269" y="238"/>
                    </a:lnTo>
                    <a:lnTo>
                      <a:pt x="161" y="365"/>
                    </a:lnTo>
                    <a:lnTo>
                      <a:pt x="244" y="279"/>
                    </a:lnTo>
                    <a:lnTo>
                      <a:pt x="265" y="276"/>
                    </a:lnTo>
                    <a:lnTo>
                      <a:pt x="241" y="322"/>
                    </a:lnTo>
                    <a:lnTo>
                      <a:pt x="262" y="312"/>
                    </a:lnTo>
                    <a:lnTo>
                      <a:pt x="230" y="364"/>
                    </a:lnTo>
                    <a:lnTo>
                      <a:pt x="210" y="397"/>
                    </a:lnTo>
                    <a:lnTo>
                      <a:pt x="172" y="424"/>
                    </a:lnTo>
                    <a:lnTo>
                      <a:pt x="120" y="457"/>
                    </a:lnTo>
                    <a:lnTo>
                      <a:pt x="73" y="490"/>
                    </a:lnTo>
                    <a:lnTo>
                      <a:pt x="36" y="512"/>
                    </a:lnTo>
                    <a:lnTo>
                      <a:pt x="9" y="523"/>
                    </a:lnTo>
                    <a:lnTo>
                      <a:pt x="162" y="435"/>
                    </a:lnTo>
                    <a:lnTo>
                      <a:pt x="197" y="410"/>
                    </a:lnTo>
                    <a:lnTo>
                      <a:pt x="214" y="391"/>
                    </a:lnTo>
                    <a:lnTo>
                      <a:pt x="238" y="358"/>
                    </a:lnTo>
                    <a:lnTo>
                      <a:pt x="261" y="326"/>
                    </a:lnTo>
                    <a:lnTo>
                      <a:pt x="237" y="371"/>
                    </a:lnTo>
                    <a:lnTo>
                      <a:pt x="256" y="355"/>
                    </a:lnTo>
                    <a:lnTo>
                      <a:pt x="236" y="392"/>
                    </a:lnTo>
                    <a:lnTo>
                      <a:pt x="253" y="384"/>
                    </a:lnTo>
                    <a:lnTo>
                      <a:pt x="234" y="427"/>
                    </a:lnTo>
                    <a:lnTo>
                      <a:pt x="256" y="412"/>
                    </a:lnTo>
                    <a:lnTo>
                      <a:pt x="236" y="435"/>
                    </a:lnTo>
                    <a:lnTo>
                      <a:pt x="210" y="467"/>
                    </a:lnTo>
                    <a:lnTo>
                      <a:pt x="188" y="477"/>
                    </a:lnTo>
                    <a:lnTo>
                      <a:pt x="123" y="518"/>
                    </a:lnTo>
                    <a:lnTo>
                      <a:pt x="63" y="541"/>
                    </a:lnTo>
                    <a:lnTo>
                      <a:pt x="128" y="513"/>
                    </a:lnTo>
                    <a:lnTo>
                      <a:pt x="183" y="479"/>
                    </a:lnTo>
                    <a:lnTo>
                      <a:pt x="236" y="446"/>
                    </a:lnTo>
                    <a:lnTo>
                      <a:pt x="251" y="430"/>
                    </a:lnTo>
                    <a:lnTo>
                      <a:pt x="230" y="463"/>
                    </a:lnTo>
                    <a:lnTo>
                      <a:pt x="246" y="457"/>
                    </a:lnTo>
                    <a:lnTo>
                      <a:pt x="236" y="473"/>
                    </a:lnTo>
                    <a:lnTo>
                      <a:pt x="230" y="496"/>
                    </a:lnTo>
                    <a:lnTo>
                      <a:pt x="241" y="490"/>
                    </a:lnTo>
                    <a:lnTo>
                      <a:pt x="227" y="509"/>
                    </a:lnTo>
                    <a:lnTo>
                      <a:pt x="188" y="541"/>
                    </a:lnTo>
                    <a:lnTo>
                      <a:pt x="162" y="545"/>
                    </a:lnTo>
                    <a:lnTo>
                      <a:pt x="130" y="551"/>
                    </a:lnTo>
                    <a:lnTo>
                      <a:pt x="193" y="535"/>
                    </a:lnTo>
                    <a:lnTo>
                      <a:pt x="236" y="506"/>
                    </a:lnTo>
                    <a:lnTo>
                      <a:pt x="246" y="484"/>
                    </a:lnTo>
                    <a:lnTo>
                      <a:pt x="230" y="532"/>
                    </a:lnTo>
                    <a:lnTo>
                      <a:pt x="248" y="520"/>
                    </a:lnTo>
                    <a:lnTo>
                      <a:pt x="237" y="546"/>
                    </a:lnTo>
                    <a:lnTo>
                      <a:pt x="219" y="581"/>
                    </a:lnTo>
                    <a:lnTo>
                      <a:pt x="114" y="636"/>
                    </a:lnTo>
                    <a:lnTo>
                      <a:pt x="220" y="585"/>
                    </a:lnTo>
                    <a:lnTo>
                      <a:pt x="230" y="568"/>
                    </a:lnTo>
                    <a:lnTo>
                      <a:pt x="237" y="556"/>
                    </a:lnTo>
                    <a:lnTo>
                      <a:pt x="255" y="543"/>
                    </a:lnTo>
                    <a:lnTo>
                      <a:pt x="266" y="569"/>
                    </a:lnTo>
                    <a:lnTo>
                      <a:pt x="270" y="520"/>
                    </a:lnTo>
                    <a:lnTo>
                      <a:pt x="289" y="48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30" name="Freeform 106"/>
              <p:cNvSpPr/>
              <p:nvPr/>
            </p:nvSpPr>
            <p:spPr bwMode="ltGray">
              <a:xfrm>
                <a:off x="4701" y="3326"/>
                <a:ext cx="277" cy="472"/>
              </a:xfrm>
              <a:custGeom>
                <a:cxnLst>
                  <a:cxn ang="0">
                    <a:pos x="126" y="12"/>
                  </a:cxn>
                  <a:cxn ang="0">
                    <a:pos x="19" y="21"/>
                  </a:cxn>
                  <a:cxn ang="0">
                    <a:pos x="118" y="21"/>
                  </a:cxn>
                  <a:cxn ang="0">
                    <a:pos x="102" y="41"/>
                  </a:cxn>
                  <a:cxn ang="0">
                    <a:pos x="102" y="50"/>
                  </a:cxn>
                  <a:cxn ang="0">
                    <a:pos x="54" y="70"/>
                  </a:cxn>
                  <a:cxn ang="0">
                    <a:pos x="90" y="63"/>
                  </a:cxn>
                  <a:cxn ang="0">
                    <a:pos x="90" y="74"/>
                  </a:cxn>
                  <a:cxn ang="0">
                    <a:pos x="98" y="79"/>
                  </a:cxn>
                  <a:cxn ang="0">
                    <a:pos x="11" y="128"/>
                  </a:cxn>
                  <a:cxn ang="0">
                    <a:pos x="94" y="103"/>
                  </a:cxn>
                  <a:cxn ang="0">
                    <a:pos x="74" y="136"/>
                  </a:cxn>
                  <a:cxn ang="0">
                    <a:pos x="11" y="157"/>
                  </a:cxn>
                  <a:cxn ang="0">
                    <a:pos x="78" y="141"/>
                  </a:cxn>
                  <a:cxn ang="0">
                    <a:pos x="27" y="178"/>
                  </a:cxn>
                  <a:cxn ang="0">
                    <a:pos x="58" y="161"/>
                  </a:cxn>
                  <a:cxn ang="0">
                    <a:pos x="78" y="157"/>
                  </a:cxn>
                  <a:cxn ang="0">
                    <a:pos x="78" y="169"/>
                  </a:cxn>
                  <a:cxn ang="0">
                    <a:pos x="66" y="194"/>
                  </a:cxn>
                  <a:cxn ang="0">
                    <a:pos x="7" y="223"/>
                  </a:cxn>
                  <a:cxn ang="0">
                    <a:pos x="74" y="198"/>
                  </a:cxn>
                  <a:cxn ang="0">
                    <a:pos x="62" y="231"/>
                  </a:cxn>
                  <a:cxn ang="0">
                    <a:pos x="47" y="252"/>
                  </a:cxn>
                  <a:cxn ang="0">
                    <a:pos x="54" y="252"/>
                  </a:cxn>
                  <a:cxn ang="0">
                    <a:pos x="54" y="265"/>
                  </a:cxn>
                  <a:cxn ang="0">
                    <a:pos x="11" y="293"/>
                  </a:cxn>
                  <a:cxn ang="0">
                    <a:pos x="47" y="289"/>
                  </a:cxn>
                  <a:cxn ang="0">
                    <a:pos x="47" y="293"/>
                  </a:cxn>
                  <a:cxn ang="0">
                    <a:pos x="51" y="306"/>
                  </a:cxn>
                  <a:cxn ang="0">
                    <a:pos x="42" y="331"/>
                  </a:cxn>
                  <a:cxn ang="0">
                    <a:pos x="51" y="342"/>
                  </a:cxn>
                  <a:cxn ang="0">
                    <a:pos x="54" y="397"/>
                  </a:cxn>
                  <a:cxn ang="0">
                    <a:pos x="62" y="331"/>
                  </a:cxn>
                  <a:cxn ang="0">
                    <a:pos x="129" y="471"/>
                  </a:cxn>
                  <a:cxn ang="0">
                    <a:pos x="90" y="306"/>
                  </a:cxn>
                  <a:cxn ang="0">
                    <a:pos x="90" y="302"/>
                  </a:cxn>
                  <a:cxn ang="0">
                    <a:pos x="94" y="289"/>
                  </a:cxn>
                  <a:cxn ang="0">
                    <a:pos x="149" y="371"/>
                  </a:cxn>
                  <a:cxn ang="0">
                    <a:pos x="113" y="326"/>
                  </a:cxn>
                  <a:cxn ang="0">
                    <a:pos x="102" y="252"/>
                  </a:cxn>
                  <a:cxn ang="0">
                    <a:pos x="105" y="231"/>
                  </a:cxn>
                  <a:cxn ang="0">
                    <a:pos x="126" y="280"/>
                  </a:cxn>
                  <a:cxn ang="0">
                    <a:pos x="113" y="205"/>
                  </a:cxn>
                  <a:cxn ang="0">
                    <a:pos x="134" y="194"/>
                  </a:cxn>
                  <a:cxn ang="0">
                    <a:pos x="149" y="244"/>
                  </a:cxn>
                  <a:cxn ang="0">
                    <a:pos x="129" y="157"/>
                  </a:cxn>
                  <a:cxn ang="0">
                    <a:pos x="134" y="148"/>
                  </a:cxn>
                  <a:cxn ang="0">
                    <a:pos x="138" y="108"/>
                  </a:cxn>
                  <a:cxn ang="0">
                    <a:pos x="156" y="112"/>
                  </a:cxn>
                  <a:cxn ang="0">
                    <a:pos x="228" y="218"/>
                  </a:cxn>
                  <a:cxn ang="0">
                    <a:pos x="177" y="157"/>
                  </a:cxn>
                  <a:cxn ang="0">
                    <a:pos x="149" y="70"/>
                  </a:cxn>
                  <a:cxn ang="0">
                    <a:pos x="156" y="54"/>
                  </a:cxn>
                  <a:cxn ang="0">
                    <a:pos x="192" y="103"/>
                  </a:cxn>
                  <a:cxn ang="0">
                    <a:pos x="185" y="99"/>
                  </a:cxn>
                  <a:cxn ang="0">
                    <a:pos x="169" y="33"/>
                  </a:cxn>
                  <a:cxn ang="0">
                    <a:pos x="212" y="99"/>
                  </a:cxn>
                  <a:cxn ang="0">
                    <a:pos x="184" y="66"/>
                  </a:cxn>
                  <a:cxn ang="0">
                    <a:pos x="162" y="4"/>
                  </a:cxn>
                </a:cxnLst>
                <a:rect l="0" t="0" r="r" b="b"/>
                <a:pathLst>
                  <a:path w="277" h="472">
                    <a:moveTo>
                      <a:pt x="155" y="5"/>
                    </a:moveTo>
                    <a:lnTo>
                      <a:pt x="138" y="0"/>
                    </a:lnTo>
                    <a:lnTo>
                      <a:pt x="126" y="12"/>
                    </a:lnTo>
                    <a:lnTo>
                      <a:pt x="113" y="17"/>
                    </a:lnTo>
                    <a:lnTo>
                      <a:pt x="86" y="21"/>
                    </a:lnTo>
                    <a:lnTo>
                      <a:pt x="19" y="21"/>
                    </a:lnTo>
                    <a:lnTo>
                      <a:pt x="86" y="24"/>
                    </a:lnTo>
                    <a:lnTo>
                      <a:pt x="105" y="17"/>
                    </a:lnTo>
                    <a:lnTo>
                      <a:pt x="118" y="21"/>
                    </a:lnTo>
                    <a:lnTo>
                      <a:pt x="102" y="28"/>
                    </a:lnTo>
                    <a:lnTo>
                      <a:pt x="113" y="28"/>
                    </a:lnTo>
                    <a:lnTo>
                      <a:pt x="102" y="41"/>
                    </a:lnTo>
                    <a:lnTo>
                      <a:pt x="15" y="112"/>
                    </a:lnTo>
                    <a:lnTo>
                      <a:pt x="105" y="41"/>
                    </a:lnTo>
                    <a:lnTo>
                      <a:pt x="102" y="50"/>
                    </a:lnTo>
                    <a:lnTo>
                      <a:pt x="90" y="63"/>
                    </a:lnTo>
                    <a:lnTo>
                      <a:pt x="78" y="66"/>
                    </a:lnTo>
                    <a:lnTo>
                      <a:pt x="54" y="70"/>
                    </a:lnTo>
                    <a:lnTo>
                      <a:pt x="15" y="63"/>
                    </a:lnTo>
                    <a:lnTo>
                      <a:pt x="78" y="70"/>
                    </a:lnTo>
                    <a:lnTo>
                      <a:pt x="90" y="63"/>
                    </a:lnTo>
                    <a:lnTo>
                      <a:pt x="102" y="57"/>
                    </a:lnTo>
                    <a:lnTo>
                      <a:pt x="98" y="70"/>
                    </a:lnTo>
                    <a:lnTo>
                      <a:pt x="90" y="74"/>
                    </a:lnTo>
                    <a:lnTo>
                      <a:pt x="11" y="115"/>
                    </a:lnTo>
                    <a:lnTo>
                      <a:pt x="90" y="79"/>
                    </a:lnTo>
                    <a:lnTo>
                      <a:pt x="98" y="79"/>
                    </a:lnTo>
                    <a:lnTo>
                      <a:pt x="90" y="90"/>
                    </a:lnTo>
                    <a:lnTo>
                      <a:pt x="78" y="103"/>
                    </a:lnTo>
                    <a:lnTo>
                      <a:pt x="11" y="128"/>
                    </a:lnTo>
                    <a:lnTo>
                      <a:pt x="86" y="99"/>
                    </a:lnTo>
                    <a:lnTo>
                      <a:pt x="90" y="99"/>
                    </a:lnTo>
                    <a:lnTo>
                      <a:pt x="94" y="103"/>
                    </a:lnTo>
                    <a:lnTo>
                      <a:pt x="78" y="119"/>
                    </a:lnTo>
                    <a:lnTo>
                      <a:pt x="94" y="115"/>
                    </a:lnTo>
                    <a:lnTo>
                      <a:pt x="74" y="136"/>
                    </a:lnTo>
                    <a:lnTo>
                      <a:pt x="58" y="148"/>
                    </a:lnTo>
                    <a:lnTo>
                      <a:pt x="27" y="157"/>
                    </a:lnTo>
                    <a:lnTo>
                      <a:pt x="11" y="157"/>
                    </a:lnTo>
                    <a:lnTo>
                      <a:pt x="38" y="154"/>
                    </a:lnTo>
                    <a:lnTo>
                      <a:pt x="70" y="144"/>
                    </a:lnTo>
                    <a:lnTo>
                      <a:pt x="78" y="141"/>
                    </a:lnTo>
                    <a:lnTo>
                      <a:pt x="70" y="154"/>
                    </a:lnTo>
                    <a:lnTo>
                      <a:pt x="54" y="169"/>
                    </a:lnTo>
                    <a:lnTo>
                      <a:pt x="27" y="178"/>
                    </a:lnTo>
                    <a:lnTo>
                      <a:pt x="0" y="185"/>
                    </a:lnTo>
                    <a:lnTo>
                      <a:pt x="34" y="174"/>
                    </a:lnTo>
                    <a:lnTo>
                      <a:pt x="58" y="161"/>
                    </a:lnTo>
                    <a:lnTo>
                      <a:pt x="78" y="148"/>
                    </a:lnTo>
                    <a:lnTo>
                      <a:pt x="82" y="144"/>
                    </a:lnTo>
                    <a:lnTo>
                      <a:pt x="78" y="157"/>
                    </a:lnTo>
                    <a:lnTo>
                      <a:pt x="86" y="154"/>
                    </a:lnTo>
                    <a:lnTo>
                      <a:pt x="94" y="157"/>
                    </a:lnTo>
                    <a:lnTo>
                      <a:pt x="78" y="169"/>
                    </a:lnTo>
                    <a:lnTo>
                      <a:pt x="78" y="178"/>
                    </a:lnTo>
                    <a:lnTo>
                      <a:pt x="58" y="194"/>
                    </a:lnTo>
                    <a:lnTo>
                      <a:pt x="66" y="194"/>
                    </a:lnTo>
                    <a:lnTo>
                      <a:pt x="58" y="203"/>
                    </a:lnTo>
                    <a:lnTo>
                      <a:pt x="31" y="218"/>
                    </a:lnTo>
                    <a:lnTo>
                      <a:pt x="7" y="223"/>
                    </a:lnTo>
                    <a:lnTo>
                      <a:pt x="42" y="214"/>
                    </a:lnTo>
                    <a:lnTo>
                      <a:pt x="62" y="203"/>
                    </a:lnTo>
                    <a:lnTo>
                      <a:pt x="74" y="198"/>
                    </a:lnTo>
                    <a:lnTo>
                      <a:pt x="74" y="210"/>
                    </a:lnTo>
                    <a:lnTo>
                      <a:pt x="74" y="214"/>
                    </a:lnTo>
                    <a:lnTo>
                      <a:pt x="62" y="231"/>
                    </a:lnTo>
                    <a:lnTo>
                      <a:pt x="51" y="244"/>
                    </a:lnTo>
                    <a:lnTo>
                      <a:pt x="58" y="244"/>
                    </a:lnTo>
                    <a:lnTo>
                      <a:pt x="47" y="252"/>
                    </a:lnTo>
                    <a:lnTo>
                      <a:pt x="7" y="273"/>
                    </a:lnTo>
                    <a:lnTo>
                      <a:pt x="34" y="260"/>
                    </a:lnTo>
                    <a:lnTo>
                      <a:pt x="54" y="252"/>
                    </a:lnTo>
                    <a:lnTo>
                      <a:pt x="54" y="265"/>
                    </a:lnTo>
                    <a:lnTo>
                      <a:pt x="42" y="267"/>
                    </a:lnTo>
                    <a:lnTo>
                      <a:pt x="54" y="265"/>
                    </a:lnTo>
                    <a:lnTo>
                      <a:pt x="54" y="273"/>
                    </a:lnTo>
                    <a:lnTo>
                      <a:pt x="47" y="280"/>
                    </a:lnTo>
                    <a:lnTo>
                      <a:pt x="11" y="293"/>
                    </a:lnTo>
                    <a:lnTo>
                      <a:pt x="42" y="280"/>
                    </a:lnTo>
                    <a:lnTo>
                      <a:pt x="42" y="285"/>
                    </a:lnTo>
                    <a:lnTo>
                      <a:pt x="47" y="289"/>
                    </a:lnTo>
                    <a:lnTo>
                      <a:pt x="11" y="318"/>
                    </a:lnTo>
                    <a:lnTo>
                      <a:pt x="38" y="296"/>
                    </a:lnTo>
                    <a:lnTo>
                      <a:pt x="47" y="293"/>
                    </a:lnTo>
                    <a:lnTo>
                      <a:pt x="51" y="302"/>
                    </a:lnTo>
                    <a:lnTo>
                      <a:pt x="42" y="309"/>
                    </a:lnTo>
                    <a:lnTo>
                      <a:pt x="51" y="306"/>
                    </a:lnTo>
                    <a:lnTo>
                      <a:pt x="42" y="331"/>
                    </a:lnTo>
                    <a:lnTo>
                      <a:pt x="7" y="358"/>
                    </a:lnTo>
                    <a:lnTo>
                      <a:pt x="42" y="331"/>
                    </a:lnTo>
                    <a:lnTo>
                      <a:pt x="38" y="342"/>
                    </a:lnTo>
                    <a:lnTo>
                      <a:pt x="51" y="331"/>
                    </a:lnTo>
                    <a:lnTo>
                      <a:pt x="51" y="342"/>
                    </a:lnTo>
                    <a:lnTo>
                      <a:pt x="54" y="400"/>
                    </a:lnTo>
                    <a:lnTo>
                      <a:pt x="90" y="471"/>
                    </a:lnTo>
                    <a:lnTo>
                      <a:pt x="54" y="397"/>
                    </a:lnTo>
                    <a:lnTo>
                      <a:pt x="54" y="368"/>
                    </a:lnTo>
                    <a:lnTo>
                      <a:pt x="58" y="347"/>
                    </a:lnTo>
                    <a:lnTo>
                      <a:pt x="62" y="331"/>
                    </a:lnTo>
                    <a:lnTo>
                      <a:pt x="70" y="302"/>
                    </a:lnTo>
                    <a:lnTo>
                      <a:pt x="78" y="314"/>
                    </a:lnTo>
                    <a:lnTo>
                      <a:pt x="129" y="471"/>
                    </a:lnTo>
                    <a:lnTo>
                      <a:pt x="82" y="314"/>
                    </a:lnTo>
                    <a:lnTo>
                      <a:pt x="82" y="296"/>
                    </a:lnTo>
                    <a:lnTo>
                      <a:pt x="90" y="306"/>
                    </a:lnTo>
                    <a:lnTo>
                      <a:pt x="98" y="459"/>
                    </a:lnTo>
                    <a:lnTo>
                      <a:pt x="94" y="326"/>
                    </a:lnTo>
                    <a:lnTo>
                      <a:pt x="90" y="302"/>
                    </a:lnTo>
                    <a:lnTo>
                      <a:pt x="86" y="293"/>
                    </a:lnTo>
                    <a:lnTo>
                      <a:pt x="90" y="273"/>
                    </a:lnTo>
                    <a:lnTo>
                      <a:pt x="94" y="289"/>
                    </a:lnTo>
                    <a:lnTo>
                      <a:pt x="105" y="322"/>
                    </a:lnTo>
                    <a:lnTo>
                      <a:pt x="118" y="342"/>
                    </a:lnTo>
                    <a:lnTo>
                      <a:pt x="149" y="371"/>
                    </a:lnTo>
                    <a:lnTo>
                      <a:pt x="216" y="426"/>
                    </a:lnTo>
                    <a:lnTo>
                      <a:pt x="129" y="347"/>
                    </a:lnTo>
                    <a:lnTo>
                      <a:pt x="113" y="326"/>
                    </a:lnTo>
                    <a:lnTo>
                      <a:pt x="105" y="314"/>
                    </a:lnTo>
                    <a:lnTo>
                      <a:pt x="98" y="296"/>
                    </a:lnTo>
                    <a:lnTo>
                      <a:pt x="102" y="252"/>
                    </a:lnTo>
                    <a:lnTo>
                      <a:pt x="105" y="265"/>
                    </a:lnTo>
                    <a:lnTo>
                      <a:pt x="105" y="239"/>
                    </a:lnTo>
                    <a:lnTo>
                      <a:pt x="105" y="231"/>
                    </a:lnTo>
                    <a:lnTo>
                      <a:pt x="113" y="252"/>
                    </a:lnTo>
                    <a:lnTo>
                      <a:pt x="189" y="404"/>
                    </a:lnTo>
                    <a:lnTo>
                      <a:pt x="126" y="280"/>
                    </a:lnTo>
                    <a:lnTo>
                      <a:pt x="118" y="267"/>
                    </a:lnTo>
                    <a:lnTo>
                      <a:pt x="113" y="252"/>
                    </a:lnTo>
                    <a:lnTo>
                      <a:pt x="113" y="205"/>
                    </a:lnTo>
                    <a:lnTo>
                      <a:pt x="118" y="210"/>
                    </a:lnTo>
                    <a:lnTo>
                      <a:pt x="121" y="185"/>
                    </a:lnTo>
                    <a:lnTo>
                      <a:pt x="134" y="194"/>
                    </a:lnTo>
                    <a:lnTo>
                      <a:pt x="192" y="364"/>
                    </a:lnTo>
                    <a:lnTo>
                      <a:pt x="161" y="280"/>
                    </a:lnTo>
                    <a:lnTo>
                      <a:pt x="149" y="244"/>
                    </a:lnTo>
                    <a:lnTo>
                      <a:pt x="134" y="210"/>
                    </a:lnTo>
                    <a:lnTo>
                      <a:pt x="134" y="190"/>
                    </a:lnTo>
                    <a:lnTo>
                      <a:pt x="129" y="157"/>
                    </a:lnTo>
                    <a:lnTo>
                      <a:pt x="138" y="161"/>
                    </a:lnTo>
                    <a:lnTo>
                      <a:pt x="169" y="331"/>
                    </a:lnTo>
                    <a:lnTo>
                      <a:pt x="134" y="148"/>
                    </a:lnTo>
                    <a:lnTo>
                      <a:pt x="134" y="132"/>
                    </a:lnTo>
                    <a:lnTo>
                      <a:pt x="138" y="144"/>
                    </a:lnTo>
                    <a:lnTo>
                      <a:pt x="138" y="108"/>
                    </a:lnTo>
                    <a:lnTo>
                      <a:pt x="145" y="119"/>
                    </a:lnTo>
                    <a:lnTo>
                      <a:pt x="145" y="99"/>
                    </a:lnTo>
                    <a:lnTo>
                      <a:pt x="156" y="112"/>
                    </a:lnTo>
                    <a:lnTo>
                      <a:pt x="173" y="154"/>
                    </a:lnTo>
                    <a:lnTo>
                      <a:pt x="192" y="178"/>
                    </a:lnTo>
                    <a:lnTo>
                      <a:pt x="228" y="218"/>
                    </a:lnTo>
                    <a:lnTo>
                      <a:pt x="248" y="256"/>
                    </a:lnTo>
                    <a:lnTo>
                      <a:pt x="192" y="178"/>
                    </a:lnTo>
                    <a:lnTo>
                      <a:pt x="177" y="157"/>
                    </a:lnTo>
                    <a:lnTo>
                      <a:pt x="161" y="128"/>
                    </a:lnTo>
                    <a:lnTo>
                      <a:pt x="156" y="108"/>
                    </a:lnTo>
                    <a:lnTo>
                      <a:pt x="149" y="70"/>
                    </a:lnTo>
                    <a:lnTo>
                      <a:pt x="153" y="74"/>
                    </a:lnTo>
                    <a:lnTo>
                      <a:pt x="161" y="70"/>
                    </a:lnTo>
                    <a:lnTo>
                      <a:pt x="156" y="54"/>
                    </a:lnTo>
                    <a:lnTo>
                      <a:pt x="164" y="70"/>
                    </a:lnTo>
                    <a:lnTo>
                      <a:pt x="173" y="86"/>
                    </a:lnTo>
                    <a:lnTo>
                      <a:pt x="192" y="103"/>
                    </a:lnTo>
                    <a:lnTo>
                      <a:pt x="221" y="119"/>
                    </a:lnTo>
                    <a:lnTo>
                      <a:pt x="276" y="161"/>
                    </a:lnTo>
                    <a:lnTo>
                      <a:pt x="185" y="99"/>
                    </a:lnTo>
                    <a:lnTo>
                      <a:pt x="173" y="82"/>
                    </a:lnTo>
                    <a:lnTo>
                      <a:pt x="169" y="74"/>
                    </a:lnTo>
                    <a:lnTo>
                      <a:pt x="169" y="33"/>
                    </a:lnTo>
                    <a:lnTo>
                      <a:pt x="177" y="46"/>
                    </a:lnTo>
                    <a:lnTo>
                      <a:pt x="189" y="66"/>
                    </a:lnTo>
                    <a:lnTo>
                      <a:pt x="212" y="99"/>
                    </a:lnTo>
                    <a:lnTo>
                      <a:pt x="244" y="132"/>
                    </a:lnTo>
                    <a:lnTo>
                      <a:pt x="251" y="148"/>
                    </a:lnTo>
                    <a:lnTo>
                      <a:pt x="184" y="66"/>
                    </a:lnTo>
                    <a:lnTo>
                      <a:pt x="177" y="37"/>
                    </a:lnTo>
                    <a:lnTo>
                      <a:pt x="181" y="17"/>
                    </a:lnTo>
                    <a:lnTo>
                      <a:pt x="162" y="4"/>
                    </a:lnTo>
                    <a:lnTo>
                      <a:pt x="155" y="5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31" name="Freeform 107"/>
              <p:cNvSpPr/>
              <p:nvPr/>
            </p:nvSpPr>
            <p:spPr bwMode="ltGray">
              <a:xfrm>
                <a:off x="4891" y="3391"/>
                <a:ext cx="229" cy="448"/>
              </a:xfrm>
              <a:custGeom>
                <a:cxnLst>
                  <a:cxn ang="0">
                    <a:pos x="225" y="68"/>
                  </a:cxn>
                  <a:cxn ang="0">
                    <a:pos x="208" y="40"/>
                  </a:cxn>
                  <a:cxn ang="0">
                    <a:pos x="201" y="28"/>
                  </a:cxn>
                  <a:cxn ang="0">
                    <a:pos x="184" y="18"/>
                  </a:cxn>
                  <a:cxn ang="0">
                    <a:pos x="169" y="10"/>
                  </a:cxn>
                  <a:cxn ang="0">
                    <a:pos x="147" y="1"/>
                  </a:cxn>
                  <a:cxn ang="0">
                    <a:pos x="129" y="0"/>
                  </a:cxn>
                  <a:cxn ang="0">
                    <a:pos x="113" y="4"/>
                  </a:cxn>
                  <a:cxn ang="0">
                    <a:pos x="93" y="8"/>
                  </a:cxn>
                  <a:cxn ang="0">
                    <a:pos x="72" y="17"/>
                  </a:cxn>
                  <a:cxn ang="0">
                    <a:pos x="58" y="33"/>
                  </a:cxn>
                  <a:cxn ang="0">
                    <a:pos x="45" y="57"/>
                  </a:cxn>
                  <a:cxn ang="0">
                    <a:pos x="32" y="76"/>
                  </a:cxn>
                  <a:cxn ang="0">
                    <a:pos x="21" y="94"/>
                  </a:cxn>
                  <a:cxn ang="0">
                    <a:pos x="8" y="120"/>
                  </a:cxn>
                  <a:cxn ang="0">
                    <a:pos x="0" y="173"/>
                  </a:cxn>
                  <a:cxn ang="0">
                    <a:pos x="2" y="215"/>
                  </a:cxn>
                  <a:cxn ang="0">
                    <a:pos x="13" y="274"/>
                  </a:cxn>
                  <a:cxn ang="0">
                    <a:pos x="32" y="324"/>
                  </a:cxn>
                  <a:cxn ang="0">
                    <a:pos x="72" y="447"/>
                  </a:cxn>
                  <a:cxn ang="0">
                    <a:pos x="57" y="316"/>
                  </a:cxn>
                  <a:cxn ang="0">
                    <a:pos x="48" y="271"/>
                  </a:cxn>
                  <a:cxn ang="0">
                    <a:pos x="42" y="231"/>
                  </a:cxn>
                  <a:cxn ang="0">
                    <a:pos x="40" y="189"/>
                  </a:cxn>
                  <a:cxn ang="0">
                    <a:pos x="45" y="142"/>
                  </a:cxn>
                  <a:cxn ang="0">
                    <a:pos x="50" y="106"/>
                  </a:cxn>
                  <a:cxn ang="0">
                    <a:pos x="61" y="61"/>
                  </a:cxn>
                  <a:cxn ang="0">
                    <a:pos x="78" y="40"/>
                  </a:cxn>
                  <a:cxn ang="0">
                    <a:pos x="99" y="31"/>
                  </a:cxn>
                  <a:cxn ang="0">
                    <a:pos x="155" y="27"/>
                  </a:cxn>
                  <a:cxn ang="0">
                    <a:pos x="190" y="41"/>
                  </a:cxn>
                  <a:cxn ang="0">
                    <a:pos x="228" y="74"/>
                  </a:cxn>
                  <a:cxn ang="0">
                    <a:pos x="225" y="68"/>
                  </a:cxn>
                </a:cxnLst>
                <a:rect l="0" t="0" r="r" b="b"/>
                <a:pathLst>
                  <a:path w="229" h="448">
                    <a:moveTo>
                      <a:pt x="225" y="68"/>
                    </a:moveTo>
                    <a:lnTo>
                      <a:pt x="208" y="40"/>
                    </a:lnTo>
                    <a:lnTo>
                      <a:pt x="201" y="28"/>
                    </a:lnTo>
                    <a:lnTo>
                      <a:pt x="184" y="18"/>
                    </a:lnTo>
                    <a:lnTo>
                      <a:pt x="169" y="10"/>
                    </a:lnTo>
                    <a:lnTo>
                      <a:pt x="147" y="1"/>
                    </a:lnTo>
                    <a:lnTo>
                      <a:pt x="129" y="0"/>
                    </a:lnTo>
                    <a:lnTo>
                      <a:pt x="113" y="4"/>
                    </a:lnTo>
                    <a:lnTo>
                      <a:pt x="93" y="8"/>
                    </a:lnTo>
                    <a:lnTo>
                      <a:pt x="72" y="17"/>
                    </a:lnTo>
                    <a:lnTo>
                      <a:pt x="58" y="33"/>
                    </a:lnTo>
                    <a:lnTo>
                      <a:pt x="45" y="57"/>
                    </a:lnTo>
                    <a:lnTo>
                      <a:pt x="32" y="76"/>
                    </a:lnTo>
                    <a:lnTo>
                      <a:pt x="21" y="94"/>
                    </a:lnTo>
                    <a:lnTo>
                      <a:pt x="8" y="120"/>
                    </a:lnTo>
                    <a:lnTo>
                      <a:pt x="0" y="173"/>
                    </a:lnTo>
                    <a:lnTo>
                      <a:pt x="2" y="215"/>
                    </a:lnTo>
                    <a:lnTo>
                      <a:pt x="13" y="274"/>
                    </a:lnTo>
                    <a:lnTo>
                      <a:pt x="32" y="324"/>
                    </a:lnTo>
                    <a:lnTo>
                      <a:pt x="72" y="447"/>
                    </a:lnTo>
                    <a:lnTo>
                      <a:pt x="57" y="316"/>
                    </a:lnTo>
                    <a:lnTo>
                      <a:pt x="48" y="271"/>
                    </a:lnTo>
                    <a:lnTo>
                      <a:pt x="42" y="231"/>
                    </a:lnTo>
                    <a:lnTo>
                      <a:pt x="40" y="189"/>
                    </a:lnTo>
                    <a:lnTo>
                      <a:pt x="45" y="142"/>
                    </a:lnTo>
                    <a:lnTo>
                      <a:pt x="50" y="106"/>
                    </a:lnTo>
                    <a:lnTo>
                      <a:pt x="61" y="61"/>
                    </a:lnTo>
                    <a:lnTo>
                      <a:pt x="78" y="40"/>
                    </a:lnTo>
                    <a:lnTo>
                      <a:pt x="99" y="31"/>
                    </a:lnTo>
                    <a:lnTo>
                      <a:pt x="155" y="27"/>
                    </a:lnTo>
                    <a:lnTo>
                      <a:pt x="190" y="41"/>
                    </a:lnTo>
                    <a:lnTo>
                      <a:pt x="228" y="74"/>
                    </a:lnTo>
                    <a:lnTo>
                      <a:pt x="225" y="68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32" name="Freeform 108"/>
              <p:cNvSpPr/>
              <p:nvPr/>
            </p:nvSpPr>
            <p:spPr bwMode="ltGray">
              <a:xfrm>
                <a:off x="5056" y="3073"/>
                <a:ext cx="234" cy="439"/>
              </a:xfrm>
              <a:custGeom>
                <a:cxnLst>
                  <a:cxn ang="0">
                    <a:pos x="68" y="438"/>
                  </a:cxn>
                  <a:cxn ang="0">
                    <a:pos x="51" y="361"/>
                  </a:cxn>
                  <a:cxn ang="0">
                    <a:pos x="44" y="331"/>
                  </a:cxn>
                  <a:cxn ang="0">
                    <a:pos x="28" y="291"/>
                  </a:cxn>
                  <a:cxn ang="0">
                    <a:pos x="11" y="253"/>
                  </a:cxn>
                  <a:cxn ang="0">
                    <a:pos x="1" y="231"/>
                  </a:cxn>
                  <a:cxn ang="0">
                    <a:pos x="0" y="208"/>
                  </a:cxn>
                  <a:cxn ang="0">
                    <a:pos x="4" y="175"/>
                  </a:cxn>
                  <a:cxn ang="0">
                    <a:pos x="7" y="142"/>
                  </a:cxn>
                  <a:cxn ang="0">
                    <a:pos x="32" y="60"/>
                  </a:cxn>
                  <a:cxn ang="0">
                    <a:pos x="44" y="40"/>
                  </a:cxn>
                  <a:cxn ang="0">
                    <a:pos x="65" y="18"/>
                  </a:cxn>
                  <a:cxn ang="0">
                    <a:pos x="84" y="4"/>
                  </a:cxn>
                  <a:cxn ang="0">
                    <a:pos x="107" y="0"/>
                  </a:cxn>
                  <a:cxn ang="0">
                    <a:pos x="127" y="10"/>
                  </a:cxn>
                  <a:cxn ang="0">
                    <a:pos x="151" y="18"/>
                  </a:cxn>
                  <a:cxn ang="0">
                    <a:pos x="175" y="44"/>
                  </a:cxn>
                  <a:cxn ang="0">
                    <a:pos x="183" y="63"/>
                  </a:cxn>
                  <a:cxn ang="0">
                    <a:pos x="198" y="89"/>
                  </a:cxn>
                  <a:cxn ang="0">
                    <a:pos x="209" y="112"/>
                  </a:cxn>
                  <a:cxn ang="0">
                    <a:pos x="231" y="226"/>
                  </a:cxn>
                  <a:cxn ang="0">
                    <a:pos x="233" y="247"/>
                  </a:cxn>
                  <a:cxn ang="0">
                    <a:pos x="228" y="286"/>
                  </a:cxn>
                  <a:cxn ang="0">
                    <a:pos x="216" y="393"/>
                  </a:cxn>
                  <a:cxn ang="0">
                    <a:pos x="216" y="288"/>
                  </a:cxn>
                  <a:cxn ang="0">
                    <a:pos x="209" y="242"/>
                  </a:cxn>
                  <a:cxn ang="0">
                    <a:pos x="204" y="213"/>
                  </a:cxn>
                  <a:cxn ang="0">
                    <a:pos x="195" y="175"/>
                  </a:cxn>
                  <a:cxn ang="0">
                    <a:pos x="185" y="138"/>
                  </a:cxn>
                  <a:cxn ang="0">
                    <a:pos x="171" y="100"/>
                  </a:cxn>
                  <a:cxn ang="0">
                    <a:pos x="155" y="66"/>
                  </a:cxn>
                  <a:cxn ang="0">
                    <a:pos x="141" y="36"/>
                  </a:cxn>
                  <a:cxn ang="0">
                    <a:pos x="127" y="18"/>
                  </a:cxn>
                  <a:cxn ang="0">
                    <a:pos x="111" y="11"/>
                  </a:cxn>
                  <a:cxn ang="0">
                    <a:pos x="94" y="18"/>
                  </a:cxn>
                  <a:cxn ang="0">
                    <a:pos x="82" y="34"/>
                  </a:cxn>
                  <a:cxn ang="0">
                    <a:pos x="75" y="63"/>
                  </a:cxn>
                  <a:cxn ang="0">
                    <a:pos x="75" y="85"/>
                  </a:cxn>
                  <a:cxn ang="0">
                    <a:pos x="70" y="125"/>
                  </a:cxn>
                  <a:cxn ang="0">
                    <a:pos x="63" y="149"/>
                  </a:cxn>
                  <a:cxn ang="0">
                    <a:pos x="47" y="188"/>
                  </a:cxn>
                  <a:cxn ang="0">
                    <a:pos x="44" y="208"/>
                  </a:cxn>
                  <a:cxn ang="0">
                    <a:pos x="41" y="229"/>
                  </a:cxn>
                  <a:cxn ang="0">
                    <a:pos x="41" y="257"/>
                  </a:cxn>
                  <a:cxn ang="0">
                    <a:pos x="70" y="355"/>
                  </a:cxn>
                  <a:cxn ang="0">
                    <a:pos x="68" y="438"/>
                  </a:cxn>
                </a:cxnLst>
                <a:rect l="0" t="0" r="r" b="b"/>
                <a:pathLst>
                  <a:path w="234" h="439">
                    <a:moveTo>
                      <a:pt x="68" y="438"/>
                    </a:moveTo>
                    <a:lnTo>
                      <a:pt x="51" y="361"/>
                    </a:lnTo>
                    <a:lnTo>
                      <a:pt x="44" y="331"/>
                    </a:lnTo>
                    <a:lnTo>
                      <a:pt x="28" y="291"/>
                    </a:lnTo>
                    <a:lnTo>
                      <a:pt x="11" y="253"/>
                    </a:lnTo>
                    <a:lnTo>
                      <a:pt x="1" y="231"/>
                    </a:lnTo>
                    <a:lnTo>
                      <a:pt x="0" y="208"/>
                    </a:lnTo>
                    <a:lnTo>
                      <a:pt x="4" y="175"/>
                    </a:lnTo>
                    <a:lnTo>
                      <a:pt x="7" y="142"/>
                    </a:lnTo>
                    <a:lnTo>
                      <a:pt x="32" y="60"/>
                    </a:lnTo>
                    <a:lnTo>
                      <a:pt x="44" y="40"/>
                    </a:lnTo>
                    <a:lnTo>
                      <a:pt x="65" y="18"/>
                    </a:lnTo>
                    <a:lnTo>
                      <a:pt x="84" y="4"/>
                    </a:lnTo>
                    <a:lnTo>
                      <a:pt x="107" y="0"/>
                    </a:lnTo>
                    <a:lnTo>
                      <a:pt x="127" y="10"/>
                    </a:lnTo>
                    <a:lnTo>
                      <a:pt x="151" y="18"/>
                    </a:lnTo>
                    <a:lnTo>
                      <a:pt x="175" y="44"/>
                    </a:lnTo>
                    <a:lnTo>
                      <a:pt x="183" y="63"/>
                    </a:lnTo>
                    <a:lnTo>
                      <a:pt x="198" y="89"/>
                    </a:lnTo>
                    <a:lnTo>
                      <a:pt x="209" y="112"/>
                    </a:lnTo>
                    <a:lnTo>
                      <a:pt x="231" y="226"/>
                    </a:lnTo>
                    <a:lnTo>
                      <a:pt x="233" y="247"/>
                    </a:lnTo>
                    <a:lnTo>
                      <a:pt x="228" y="286"/>
                    </a:lnTo>
                    <a:lnTo>
                      <a:pt x="216" y="393"/>
                    </a:lnTo>
                    <a:lnTo>
                      <a:pt x="216" y="288"/>
                    </a:lnTo>
                    <a:lnTo>
                      <a:pt x="209" y="242"/>
                    </a:lnTo>
                    <a:lnTo>
                      <a:pt x="204" y="213"/>
                    </a:lnTo>
                    <a:lnTo>
                      <a:pt x="195" y="175"/>
                    </a:lnTo>
                    <a:lnTo>
                      <a:pt x="185" y="138"/>
                    </a:lnTo>
                    <a:lnTo>
                      <a:pt x="171" y="100"/>
                    </a:lnTo>
                    <a:lnTo>
                      <a:pt x="155" y="66"/>
                    </a:lnTo>
                    <a:lnTo>
                      <a:pt x="141" y="36"/>
                    </a:lnTo>
                    <a:lnTo>
                      <a:pt x="127" y="18"/>
                    </a:lnTo>
                    <a:lnTo>
                      <a:pt x="111" y="11"/>
                    </a:lnTo>
                    <a:lnTo>
                      <a:pt x="94" y="18"/>
                    </a:lnTo>
                    <a:lnTo>
                      <a:pt x="82" y="34"/>
                    </a:lnTo>
                    <a:lnTo>
                      <a:pt x="75" y="63"/>
                    </a:lnTo>
                    <a:lnTo>
                      <a:pt x="75" y="85"/>
                    </a:lnTo>
                    <a:lnTo>
                      <a:pt x="70" y="125"/>
                    </a:lnTo>
                    <a:lnTo>
                      <a:pt x="63" y="149"/>
                    </a:lnTo>
                    <a:lnTo>
                      <a:pt x="47" y="188"/>
                    </a:lnTo>
                    <a:lnTo>
                      <a:pt x="44" y="208"/>
                    </a:lnTo>
                    <a:lnTo>
                      <a:pt x="41" y="229"/>
                    </a:lnTo>
                    <a:lnTo>
                      <a:pt x="41" y="257"/>
                    </a:lnTo>
                    <a:lnTo>
                      <a:pt x="70" y="355"/>
                    </a:lnTo>
                    <a:lnTo>
                      <a:pt x="68" y="438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33" name="Freeform 109"/>
              <p:cNvSpPr/>
              <p:nvPr/>
            </p:nvSpPr>
            <p:spPr bwMode="ltGray">
              <a:xfrm>
                <a:off x="5450" y="2633"/>
                <a:ext cx="303" cy="638"/>
              </a:xfrm>
              <a:custGeom>
                <a:cxnLst>
                  <a:cxn ang="0">
                    <a:pos x="1" y="526"/>
                  </a:cxn>
                  <a:cxn ang="0">
                    <a:pos x="12" y="504"/>
                  </a:cxn>
                  <a:cxn ang="0">
                    <a:pos x="86" y="637"/>
                  </a:cxn>
                  <a:cxn ang="0">
                    <a:pos x="27" y="509"/>
                  </a:cxn>
                  <a:cxn ang="0">
                    <a:pos x="33" y="494"/>
                  </a:cxn>
                  <a:cxn ang="0">
                    <a:pos x="107" y="588"/>
                  </a:cxn>
                  <a:cxn ang="0">
                    <a:pos x="31" y="488"/>
                  </a:cxn>
                  <a:cxn ang="0">
                    <a:pos x="41" y="467"/>
                  </a:cxn>
                  <a:cxn ang="0">
                    <a:pos x="50" y="444"/>
                  </a:cxn>
                  <a:cxn ang="0">
                    <a:pos x="44" y="428"/>
                  </a:cxn>
                  <a:cxn ang="0">
                    <a:pos x="54" y="418"/>
                  </a:cxn>
                  <a:cxn ang="0">
                    <a:pos x="50" y="416"/>
                  </a:cxn>
                  <a:cxn ang="0">
                    <a:pos x="50" y="393"/>
                  </a:cxn>
                  <a:cxn ang="0">
                    <a:pos x="54" y="378"/>
                  </a:cxn>
                  <a:cxn ang="0">
                    <a:pos x="143" y="488"/>
                  </a:cxn>
                  <a:cxn ang="0">
                    <a:pos x="50" y="372"/>
                  </a:cxn>
                  <a:cxn ang="0">
                    <a:pos x="59" y="372"/>
                  </a:cxn>
                  <a:cxn ang="0">
                    <a:pos x="59" y="339"/>
                  </a:cxn>
                  <a:cxn ang="0">
                    <a:pos x="172" y="416"/>
                  </a:cxn>
                  <a:cxn ang="0">
                    <a:pos x="83" y="363"/>
                  </a:cxn>
                  <a:cxn ang="0">
                    <a:pos x="51" y="317"/>
                  </a:cxn>
                  <a:cxn ang="0">
                    <a:pos x="54" y="300"/>
                  </a:cxn>
                  <a:cxn ang="0">
                    <a:pos x="74" y="314"/>
                  </a:cxn>
                  <a:cxn ang="0">
                    <a:pos x="75" y="294"/>
                  </a:cxn>
                  <a:cxn ang="0">
                    <a:pos x="158" y="329"/>
                  </a:cxn>
                  <a:cxn ang="0">
                    <a:pos x="128" y="312"/>
                  </a:cxn>
                  <a:cxn ang="0">
                    <a:pos x="63" y="268"/>
                  </a:cxn>
                  <a:cxn ang="0">
                    <a:pos x="59" y="238"/>
                  </a:cxn>
                  <a:cxn ang="0">
                    <a:pos x="65" y="221"/>
                  </a:cxn>
                  <a:cxn ang="0">
                    <a:pos x="87" y="234"/>
                  </a:cxn>
                  <a:cxn ang="0">
                    <a:pos x="83" y="204"/>
                  </a:cxn>
                  <a:cxn ang="0">
                    <a:pos x="75" y="184"/>
                  </a:cxn>
                  <a:cxn ang="0">
                    <a:pos x="81" y="173"/>
                  </a:cxn>
                  <a:cxn ang="0">
                    <a:pos x="167" y="227"/>
                  </a:cxn>
                  <a:cxn ang="0">
                    <a:pos x="270" y="268"/>
                  </a:cxn>
                  <a:cxn ang="0">
                    <a:pos x="128" y="201"/>
                  </a:cxn>
                  <a:cxn ang="0">
                    <a:pos x="81" y="173"/>
                  </a:cxn>
                  <a:cxn ang="0">
                    <a:pos x="86" y="156"/>
                  </a:cxn>
                  <a:cxn ang="0">
                    <a:pos x="78" y="122"/>
                  </a:cxn>
                  <a:cxn ang="0">
                    <a:pos x="81" y="97"/>
                  </a:cxn>
                  <a:cxn ang="0">
                    <a:pos x="128" y="126"/>
                  </a:cxn>
                  <a:cxn ang="0">
                    <a:pos x="117" y="119"/>
                  </a:cxn>
                  <a:cxn ang="0">
                    <a:pos x="86" y="97"/>
                  </a:cxn>
                  <a:cxn ang="0">
                    <a:pos x="81" y="86"/>
                  </a:cxn>
                  <a:cxn ang="0">
                    <a:pos x="65" y="70"/>
                  </a:cxn>
                  <a:cxn ang="0">
                    <a:pos x="158" y="99"/>
                  </a:cxn>
                  <a:cxn ang="0">
                    <a:pos x="65" y="47"/>
                  </a:cxn>
                  <a:cxn ang="0">
                    <a:pos x="175" y="47"/>
                  </a:cxn>
                  <a:cxn ang="0">
                    <a:pos x="223" y="40"/>
                  </a:cxn>
                  <a:cxn ang="0">
                    <a:pos x="81" y="47"/>
                  </a:cxn>
                  <a:cxn ang="0">
                    <a:pos x="59" y="18"/>
                  </a:cxn>
                  <a:cxn ang="0">
                    <a:pos x="28" y="8"/>
                  </a:cxn>
                  <a:cxn ang="0">
                    <a:pos x="0" y="553"/>
                  </a:cxn>
                </a:cxnLst>
                <a:rect l="0" t="0" r="r" b="b"/>
                <a:pathLst>
                  <a:path w="303" h="638">
                    <a:moveTo>
                      <a:pt x="0" y="553"/>
                    </a:moveTo>
                    <a:lnTo>
                      <a:pt x="1" y="526"/>
                    </a:lnTo>
                    <a:lnTo>
                      <a:pt x="18" y="542"/>
                    </a:lnTo>
                    <a:lnTo>
                      <a:pt x="12" y="504"/>
                    </a:lnTo>
                    <a:lnTo>
                      <a:pt x="28" y="510"/>
                    </a:lnTo>
                    <a:lnTo>
                      <a:pt x="86" y="637"/>
                    </a:lnTo>
                    <a:lnTo>
                      <a:pt x="33" y="526"/>
                    </a:lnTo>
                    <a:lnTo>
                      <a:pt x="27" y="509"/>
                    </a:lnTo>
                    <a:lnTo>
                      <a:pt x="22" y="488"/>
                    </a:lnTo>
                    <a:lnTo>
                      <a:pt x="33" y="494"/>
                    </a:lnTo>
                    <a:lnTo>
                      <a:pt x="67" y="529"/>
                    </a:lnTo>
                    <a:lnTo>
                      <a:pt x="107" y="588"/>
                    </a:lnTo>
                    <a:lnTo>
                      <a:pt x="50" y="510"/>
                    </a:lnTo>
                    <a:lnTo>
                      <a:pt x="31" y="488"/>
                    </a:lnTo>
                    <a:lnTo>
                      <a:pt x="28" y="457"/>
                    </a:lnTo>
                    <a:lnTo>
                      <a:pt x="41" y="467"/>
                    </a:lnTo>
                    <a:lnTo>
                      <a:pt x="38" y="432"/>
                    </a:lnTo>
                    <a:lnTo>
                      <a:pt x="50" y="444"/>
                    </a:lnTo>
                    <a:lnTo>
                      <a:pt x="101" y="559"/>
                    </a:lnTo>
                    <a:lnTo>
                      <a:pt x="44" y="428"/>
                    </a:lnTo>
                    <a:lnTo>
                      <a:pt x="38" y="405"/>
                    </a:lnTo>
                    <a:lnTo>
                      <a:pt x="54" y="418"/>
                    </a:lnTo>
                    <a:lnTo>
                      <a:pt x="97" y="483"/>
                    </a:lnTo>
                    <a:lnTo>
                      <a:pt x="50" y="416"/>
                    </a:lnTo>
                    <a:lnTo>
                      <a:pt x="33" y="382"/>
                    </a:lnTo>
                    <a:lnTo>
                      <a:pt x="50" y="393"/>
                    </a:lnTo>
                    <a:lnTo>
                      <a:pt x="38" y="372"/>
                    </a:lnTo>
                    <a:lnTo>
                      <a:pt x="54" y="378"/>
                    </a:lnTo>
                    <a:lnTo>
                      <a:pt x="69" y="416"/>
                    </a:lnTo>
                    <a:lnTo>
                      <a:pt x="143" y="488"/>
                    </a:lnTo>
                    <a:lnTo>
                      <a:pt x="65" y="405"/>
                    </a:lnTo>
                    <a:lnTo>
                      <a:pt x="50" y="372"/>
                    </a:lnTo>
                    <a:lnTo>
                      <a:pt x="44" y="355"/>
                    </a:lnTo>
                    <a:lnTo>
                      <a:pt x="59" y="372"/>
                    </a:lnTo>
                    <a:lnTo>
                      <a:pt x="50" y="333"/>
                    </a:lnTo>
                    <a:lnTo>
                      <a:pt x="59" y="339"/>
                    </a:lnTo>
                    <a:lnTo>
                      <a:pt x="67" y="358"/>
                    </a:lnTo>
                    <a:lnTo>
                      <a:pt x="172" y="416"/>
                    </a:lnTo>
                    <a:lnTo>
                      <a:pt x="116" y="382"/>
                    </a:lnTo>
                    <a:lnTo>
                      <a:pt x="83" y="363"/>
                    </a:lnTo>
                    <a:lnTo>
                      <a:pt x="75" y="356"/>
                    </a:lnTo>
                    <a:lnTo>
                      <a:pt x="51" y="317"/>
                    </a:lnTo>
                    <a:lnTo>
                      <a:pt x="59" y="324"/>
                    </a:lnTo>
                    <a:lnTo>
                      <a:pt x="54" y="300"/>
                    </a:lnTo>
                    <a:lnTo>
                      <a:pt x="52" y="304"/>
                    </a:lnTo>
                    <a:lnTo>
                      <a:pt x="74" y="314"/>
                    </a:lnTo>
                    <a:lnTo>
                      <a:pt x="58" y="289"/>
                    </a:lnTo>
                    <a:lnTo>
                      <a:pt x="75" y="294"/>
                    </a:lnTo>
                    <a:lnTo>
                      <a:pt x="116" y="306"/>
                    </a:lnTo>
                    <a:lnTo>
                      <a:pt x="158" y="329"/>
                    </a:lnTo>
                    <a:lnTo>
                      <a:pt x="265" y="411"/>
                    </a:lnTo>
                    <a:lnTo>
                      <a:pt x="128" y="312"/>
                    </a:lnTo>
                    <a:lnTo>
                      <a:pt x="76" y="289"/>
                    </a:lnTo>
                    <a:lnTo>
                      <a:pt x="63" y="268"/>
                    </a:lnTo>
                    <a:lnTo>
                      <a:pt x="83" y="278"/>
                    </a:lnTo>
                    <a:lnTo>
                      <a:pt x="59" y="238"/>
                    </a:lnTo>
                    <a:lnTo>
                      <a:pt x="75" y="241"/>
                    </a:lnTo>
                    <a:lnTo>
                      <a:pt x="65" y="221"/>
                    </a:lnTo>
                    <a:lnTo>
                      <a:pt x="67" y="217"/>
                    </a:lnTo>
                    <a:lnTo>
                      <a:pt x="87" y="234"/>
                    </a:lnTo>
                    <a:lnTo>
                      <a:pt x="67" y="204"/>
                    </a:lnTo>
                    <a:lnTo>
                      <a:pt x="83" y="204"/>
                    </a:lnTo>
                    <a:lnTo>
                      <a:pt x="65" y="184"/>
                    </a:lnTo>
                    <a:lnTo>
                      <a:pt x="75" y="184"/>
                    </a:lnTo>
                    <a:lnTo>
                      <a:pt x="65" y="173"/>
                    </a:lnTo>
                    <a:lnTo>
                      <a:pt x="81" y="173"/>
                    </a:lnTo>
                    <a:lnTo>
                      <a:pt x="114" y="196"/>
                    </a:lnTo>
                    <a:lnTo>
                      <a:pt x="167" y="227"/>
                    </a:lnTo>
                    <a:lnTo>
                      <a:pt x="222" y="251"/>
                    </a:lnTo>
                    <a:lnTo>
                      <a:pt x="270" y="268"/>
                    </a:lnTo>
                    <a:lnTo>
                      <a:pt x="154" y="217"/>
                    </a:lnTo>
                    <a:lnTo>
                      <a:pt x="128" y="201"/>
                    </a:lnTo>
                    <a:lnTo>
                      <a:pt x="87" y="181"/>
                    </a:lnTo>
                    <a:lnTo>
                      <a:pt x="81" y="173"/>
                    </a:lnTo>
                    <a:lnTo>
                      <a:pt x="70" y="152"/>
                    </a:lnTo>
                    <a:lnTo>
                      <a:pt x="86" y="156"/>
                    </a:lnTo>
                    <a:lnTo>
                      <a:pt x="67" y="122"/>
                    </a:lnTo>
                    <a:lnTo>
                      <a:pt x="78" y="122"/>
                    </a:lnTo>
                    <a:lnTo>
                      <a:pt x="65" y="97"/>
                    </a:lnTo>
                    <a:lnTo>
                      <a:pt x="81" y="97"/>
                    </a:lnTo>
                    <a:lnTo>
                      <a:pt x="91" y="109"/>
                    </a:lnTo>
                    <a:lnTo>
                      <a:pt x="128" y="126"/>
                    </a:lnTo>
                    <a:lnTo>
                      <a:pt x="234" y="168"/>
                    </a:lnTo>
                    <a:lnTo>
                      <a:pt x="117" y="119"/>
                    </a:lnTo>
                    <a:lnTo>
                      <a:pt x="91" y="107"/>
                    </a:lnTo>
                    <a:lnTo>
                      <a:pt x="86" y="97"/>
                    </a:lnTo>
                    <a:lnTo>
                      <a:pt x="70" y="80"/>
                    </a:lnTo>
                    <a:lnTo>
                      <a:pt x="81" y="86"/>
                    </a:lnTo>
                    <a:lnTo>
                      <a:pt x="54" y="63"/>
                    </a:lnTo>
                    <a:lnTo>
                      <a:pt x="65" y="70"/>
                    </a:lnTo>
                    <a:lnTo>
                      <a:pt x="90" y="69"/>
                    </a:lnTo>
                    <a:lnTo>
                      <a:pt x="158" y="99"/>
                    </a:lnTo>
                    <a:lnTo>
                      <a:pt x="86" y="70"/>
                    </a:lnTo>
                    <a:lnTo>
                      <a:pt x="65" y="47"/>
                    </a:lnTo>
                    <a:lnTo>
                      <a:pt x="86" y="47"/>
                    </a:lnTo>
                    <a:lnTo>
                      <a:pt x="175" y="47"/>
                    </a:lnTo>
                    <a:lnTo>
                      <a:pt x="302" y="24"/>
                    </a:lnTo>
                    <a:lnTo>
                      <a:pt x="223" y="40"/>
                    </a:lnTo>
                    <a:lnTo>
                      <a:pt x="112" y="51"/>
                    </a:lnTo>
                    <a:lnTo>
                      <a:pt x="81" y="47"/>
                    </a:lnTo>
                    <a:lnTo>
                      <a:pt x="70" y="35"/>
                    </a:lnTo>
                    <a:lnTo>
                      <a:pt x="59" y="18"/>
                    </a:lnTo>
                    <a:lnTo>
                      <a:pt x="34" y="0"/>
                    </a:lnTo>
                    <a:lnTo>
                      <a:pt x="28" y="8"/>
                    </a:lnTo>
                    <a:lnTo>
                      <a:pt x="23" y="1"/>
                    </a:lnTo>
                    <a:lnTo>
                      <a:pt x="0" y="553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34" name="Freeform 110"/>
              <p:cNvSpPr/>
              <p:nvPr/>
            </p:nvSpPr>
            <p:spPr bwMode="ltGray">
              <a:xfrm>
                <a:off x="4976" y="3652"/>
                <a:ext cx="163" cy="281"/>
              </a:xfrm>
              <a:custGeom>
                <a:cxnLst>
                  <a:cxn ang="0">
                    <a:pos x="158" y="44"/>
                  </a:cxn>
                  <a:cxn ang="0">
                    <a:pos x="124" y="0"/>
                  </a:cxn>
                  <a:cxn ang="0">
                    <a:pos x="103" y="1"/>
                  </a:cxn>
                  <a:cxn ang="0">
                    <a:pos x="84" y="4"/>
                  </a:cxn>
                  <a:cxn ang="0">
                    <a:pos x="70" y="15"/>
                  </a:cxn>
                  <a:cxn ang="0">
                    <a:pos x="32" y="51"/>
                  </a:cxn>
                  <a:cxn ang="0">
                    <a:pos x="21" y="67"/>
                  </a:cxn>
                  <a:cxn ang="0">
                    <a:pos x="12" y="83"/>
                  </a:cxn>
                  <a:cxn ang="0">
                    <a:pos x="3" y="131"/>
                  </a:cxn>
                  <a:cxn ang="0">
                    <a:pos x="0" y="145"/>
                  </a:cxn>
                  <a:cxn ang="0">
                    <a:pos x="3" y="164"/>
                  </a:cxn>
                  <a:cxn ang="0">
                    <a:pos x="8" y="183"/>
                  </a:cxn>
                  <a:cxn ang="0">
                    <a:pos x="24" y="213"/>
                  </a:cxn>
                  <a:cxn ang="0">
                    <a:pos x="36" y="233"/>
                  </a:cxn>
                  <a:cxn ang="0">
                    <a:pos x="54" y="254"/>
                  </a:cxn>
                  <a:cxn ang="0">
                    <a:pos x="91" y="280"/>
                  </a:cxn>
                  <a:cxn ang="0">
                    <a:pos x="72" y="246"/>
                  </a:cxn>
                  <a:cxn ang="0">
                    <a:pos x="56" y="217"/>
                  </a:cxn>
                  <a:cxn ang="0">
                    <a:pos x="48" y="190"/>
                  </a:cxn>
                  <a:cxn ang="0">
                    <a:pos x="51" y="164"/>
                  </a:cxn>
                  <a:cxn ang="0">
                    <a:pos x="54" y="145"/>
                  </a:cxn>
                  <a:cxn ang="0">
                    <a:pos x="48" y="124"/>
                  </a:cxn>
                  <a:cxn ang="0">
                    <a:pos x="45" y="103"/>
                  </a:cxn>
                  <a:cxn ang="0">
                    <a:pos x="60" y="67"/>
                  </a:cxn>
                  <a:cxn ang="0">
                    <a:pos x="64" y="47"/>
                  </a:cxn>
                  <a:cxn ang="0">
                    <a:pos x="76" y="33"/>
                  </a:cxn>
                  <a:cxn ang="0">
                    <a:pos x="103" y="11"/>
                  </a:cxn>
                  <a:cxn ang="0">
                    <a:pos x="115" y="27"/>
                  </a:cxn>
                  <a:cxn ang="0">
                    <a:pos x="162" y="53"/>
                  </a:cxn>
                  <a:cxn ang="0">
                    <a:pos x="158" y="44"/>
                  </a:cxn>
                </a:cxnLst>
                <a:rect l="0" t="0" r="r" b="b"/>
                <a:pathLst>
                  <a:path w="163" h="281">
                    <a:moveTo>
                      <a:pt x="158" y="44"/>
                    </a:moveTo>
                    <a:lnTo>
                      <a:pt x="124" y="0"/>
                    </a:lnTo>
                    <a:lnTo>
                      <a:pt x="103" y="1"/>
                    </a:lnTo>
                    <a:lnTo>
                      <a:pt x="84" y="4"/>
                    </a:lnTo>
                    <a:lnTo>
                      <a:pt x="70" y="15"/>
                    </a:lnTo>
                    <a:lnTo>
                      <a:pt x="32" y="51"/>
                    </a:lnTo>
                    <a:lnTo>
                      <a:pt x="21" y="67"/>
                    </a:lnTo>
                    <a:lnTo>
                      <a:pt x="12" y="83"/>
                    </a:lnTo>
                    <a:lnTo>
                      <a:pt x="3" y="131"/>
                    </a:lnTo>
                    <a:lnTo>
                      <a:pt x="0" y="145"/>
                    </a:lnTo>
                    <a:lnTo>
                      <a:pt x="3" y="164"/>
                    </a:lnTo>
                    <a:lnTo>
                      <a:pt x="8" y="183"/>
                    </a:lnTo>
                    <a:lnTo>
                      <a:pt x="24" y="213"/>
                    </a:lnTo>
                    <a:lnTo>
                      <a:pt x="36" y="233"/>
                    </a:lnTo>
                    <a:lnTo>
                      <a:pt x="54" y="254"/>
                    </a:lnTo>
                    <a:lnTo>
                      <a:pt x="91" y="280"/>
                    </a:lnTo>
                    <a:lnTo>
                      <a:pt x="72" y="246"/>
                    </a:lnTo>
                    <a:lnTo>
                      <a:pt x="56" y="217"/>
                    </a:lnTo>
                    <a:lnTo>
                      <a:pt x="48" y="190"/>
                    </a:lnTo>
                    <a:lnTo>
                      <a:pt x="51" y="164"/>
                    </a:lnTo>
                    <a:lnTo>
                      <a:pt x="54" y="145"/>
                    </a:lnTo>
                    <a:lnTo>
                      <a:pt x="48" y="124"/>
                    </a:lnTo>
                    <a:lnTo>
                      <a:pt x="45" y="103"/>
                    </a:lnTo>
                    <a:lnTo>
                      <a:pt x="60" y="67"/>
                    </a:lnTo>
                    <a:lnTo>
                      <a:pt x="64" y="47"/>
                    </a:lnTo>
                    <a:lnTo>
                      <a:pt x="76" y="33"/>
                    </a:lnTo>
                    <a:lnTo>
                      <a:pt x="103" y="11"/>
                    </a:lnTo>
                    <a:lnTo>
                      <a:pt x="115" y="27"/>
                    </a:lnTo>
                    <a:lnTo>
                      <a:pt x="162" y="53"/>
                    </a:lnTo>
                    <a:lnTo>
                      <a:pt x="158" y="44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</p:grpSp>
      <p:sp>
        <p:nvSpPr>
          <p:cNvPr id="2161" name="Rectangle 113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524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2162" name="Rectangle 114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048000"/>
            <a:ext cx="6400800" cy="1752600"/>
          </a:xfrm>
        </p:spPr>
        <p:txBody>
          <a:bodyPr anchor="ctr"/>
          <a:lstStyle>
            <a:lvl1pPr marL="0" indent="0" algn="ctr">
              <a:buFontTx/>
              <a:buNone/>
              <a:defRPr/>
            </a:lvl1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115" name="Rectangle 115"/>
          <p:cNvSpPr>
            <a:spLocks noGrp="1" noChangeArrowheads="1"/>
          </p:cNvSpPr>
          <p:nvPr>
            <p:ph type="dt" sz="quarter" idx="10"/>
          </p:nvPr>
        </p:nvSpPr>
        <p:spPr>
          <a:xfrm>
            <a:off x="6858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792F40-87A8-4CAB-8BF5-11A7DF644A60}" type="datetimeFigureOut">
              <a:rPr lang="zh-CN" altLang="en-US"/>
              <a:pPr>
                <a:defRPr/>
              </a:pPr>
              <a:t>2016-10-15</a:t>
            </a:fld>
          </a:p>
        </p:txBody>
      </p:sp>
      <p:sp>
        <p:nvSpPr>
          <p:cNvPr id="116" name="Rectangle 11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4008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17" name="Rectangle 11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400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C7E67E-3808-4E1E-9C7A-19BC00291E82}" type="slidenum">
              <a:rPr lang="zh-CN" altLang="en-US"/>
              <a:pPr>
                <a:defRPr/>
              </a:pPr>
              <a:t>‹#›</a:t>
            </a:fld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71D349-9512-4EB0-862A-0C26130F0314}" type="datetimeFigureOut">
              <a:rPr lang="zh-CN" altLang="en-US"/>
              <a:pPr>
                <a:defRPr/>
              </a:pPr>
              <a:t>2016-10-15</a:t>
            </a:fld>
          </a:p>
        </p:txBody>
      </p:sp>
      <p:sp>
        <p:nvSpPr>
          <p:cNvPr id="5" name="Rectangle 11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11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F3975E-2D95-41C0-A5D0-3054577645EA}" type="slidenum">
              <a:rPr lang="zh-CN" altLang="en-US"/>
              <a:pPr>
                <a:defRPr/>
              </a:pPr>
              <a:t>‹#›</a:t>
            </a:fld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11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31E8C-68A0-4C86-A15D-846C329B9D9A}" type="datetimeFigureOut">
              <a:rPr lang="zh-CN" altLang="en-US"/>
              <a:pPr>
                <a:defRPr/>
              </a:pPr>
              <a:t>2016-10-15</a:t>
            </a:fld>
          </a:p>
        </p:txBody>
      </p:sp>
      <p:sp>
        <p:nvSpPr>
          <p:cNvPr id="5" name="Rectangle 11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11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865115-3BFA-4548-AD3B-072F75600742}" type="slidenum">
              <a:rPr lang="zh-CN" altLang="en-US"/>
              <a:pPr>
                <a:defRPr/>
              </a:pPr>
              <a:t>‹#›</a:t>
            </a:fld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7907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7907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11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566096-9C14-4FEE-B541-3A2B31E9CB10}" type="datetimeFigureOut">
              <a:rPr lang="zh-CN" altLang="en-US"/>
              <a:pPr>
                <a:defRPr/>
              </a:pPr>
              <a:t>2016-10-15</a:t>
            </a:fld>
          </a:p>
        </p:txBody>
      </p:sp>
      <p:sp>
        <p:nvSpPr>
          <p:cNvPr id="6" name="Rectangle 11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11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7C7C7F-3148-479C-B8F0-5313DB97DA34}" type="slidenum">
              <a:rPr lang="zh-CN" altLang="en-US"/>
              <a:pPr>
                <a:defRPr/>
              </a:pPr>
              <a:t>‹#›</a:t>
            </a:fld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11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91F909-4F27-42D8-92B2-7646019A24D0}" type="datetimeFigureOut">
              <a:rPr lang="zh-CN" altLang="en-US"/>
              <a:pPr>
                <a:defRPr/>
              </a:pPr>
              <a:t>2016-10-15</a:t>
            </a:fld>
          </a:p>
        </p:txBody>
      </p:sp>
      <p:sp>
        <p:nvSpPr>
          <p:cNvPr id="8" name="Rectangle 11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Rectangle 11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ADA26C-610F-46B8-AC4C-7BE9A80FE311}" type="slidenum">
              <a:rPr lang="zh-CN" altLang="en-US"/>
              <a:pPr>
                <a:defRPr/>
              </a:pPr>
              <a:t>‹#›</a:t>
            </a:fld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11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8814E-18EA-4CE8-839F-563A6143BE3E}" type="datetimeFigureOut">
              <a:rPr lang="zh-CN" altLang="en-US"/>
              <a:pPr>
                <a:defRPr/>
              </a:pPr>
              <a:t>2016-10-15</a:t>
            </a:fld>
          </a:p>
        </p:txBody>
      </p:sp>
      <p:sp>
        <p:nvSpPr>
          <p:cNvPr id="4" name="Rectangle 11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Rectangle 11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25AA95-411B-4046-A9CF-79A136C67A3A}" type="slidenum">
              <a:rPr lang="zh-CN" altLang="en-US"/>
              <a:pPr>
                <a:defRPr/>
              </a:pPr>
              <a:t>‹#›</a:t>
            </a:fld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11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153FB0-43C1-4A04-BC71-AF627BC17364}" type="datetimeFigureOut">
              <a:rPr lang="zh-CN" altLang="en-US"/>
              <a:pPr>
                <a:defRPr/>
              </a:pPr>
              <a:t>2016-10-15</a:t>
            </a:fld>
          </a:p>
        </p:txBody>
      </p:sp>
      <p:sp>
        <p:nvSpPr>
          <p:cNvPr id="3" name="Rectangle 11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Rectangle 11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BB1658-15AB-47FD-9F77-9DE34AA43861}" type="slidenum">
              <a:rPr lang="zh-CN" altLang="en-US"/>
              <a:pPr>
                <a:defRPr/>
              </a:pPr>
              <a:t>‹#›</a:t>
            </a:fld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1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C51720-3373-429B-AFC3-14FCD1ECDB60}" type="datetimeFigureOut">
              <a:rPr lang="zh-CN" altLang="en-US"/>
              <a:pPr>
                <a:defRPr/>
              </a:pPr>
              <a:t>2016-10-15</a:t>
            </a:fld>
          </a:p>
        </p:txBody>
      </p:sp>
      <p:sp>
        <p:nvSpPr>
          <p:cNvPr id="6" name="Rectangle 11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11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73D8EE-52F9-49A9-8420-89D1C0C4D145}" type="slidenum">
              <a:rPr lang="zh-CN" altLang="en-US"/>
              <a:pPr>
                <a:defRPr/>
              </a:pPr>
              <a:t>‹#›</a:t>
            </a:fld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11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BBAC6D-32CF-4A4C-A89C-0C1D371FC89A}" type="datetimeFigureOut">
              <a:rPr lang="zh-CN" altLang="en-US"/>
              <a:pPr>
                <a:defRPr/>
              </a:pPr>
              <a:t>2016-10-15</a:t>
            </a:fld>
          </a:p>
        </p:txBody>
      </p:sp>
      <p:sp>
        <p:nvSpPr>
          <p:cNvPr id="6" name="Rectangle 11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11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B3B4CB-9514-4C70-9F2F-3DDD8F584988}" type="slidenum">
              <a:rPr lang="zh-CN" altLang="en-US"/>
              <a:pPr>
                <a:defRPr/>
              </a:pPr>
              <a:t>‹#›</a:t>
            </a:fld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5930E5-34B8-47FE-A8C0-9901A4FAD59F}" type="datetimeFigureOut">
              <a:rPr lang="zh-CN" altLang="en-US"/>
              <a:pPr>
                <a:defRPr/>
              </a:pPr>
              <a:t>2016-10-15</a:t>
            </a:fld>
          </a:p>
        </p:txBody>
      </p:sp>
      <p:sp>
        <p:nvSpPr>
          <p:cNvPr id="5" name="Rectangle 11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11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409F3F-1064-4C5F-9F44-E9136055EE1B}" type="slidenum">
              <a:rPr lang="zh-CN" altLang="en-US"/>
              <a:pPr>
                <a:defRPr/>
              </a:pPr>
              <a:t>‹#›</a:t>
            </a:fld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4191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4191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11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1CB1A-B03A-4C33-896E-9D106C0C7A03}" type="datetimeFigureOut">
              <a:rPr lang="zh-CN" altLang="en-US"/>
              <a:pPr>
                <a:defRPr/>
              </a:pPr>
              <a:t>2016-10-15</a:t>
            </a:fld>
          </a:p>
        </p:txBody>
      </p:sp>
      <p:sp>
        <p:nvSpPr>
          <p:cNvPr id="5" name="Rectangle 11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11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F77FF8-B578-4D9E-8026-DFF1B760D87F}" type="slidenum">
              <a:rPr lang="zh-CN" altLang="en-US"/>
              <a:pPr>
                <a:defRPr/>
              </a:pPr>
              <a:t>‹#›</a:t>
            </a:fld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A2EB1B-417D-4D1A-8814-0D2E8FD37EC7}" type="datetimeFigureOut">
              <a:rPr lang="zh-CN" altLang="en-US"/>
              <a:pPr>
                <a:defRPr/>
              </a:pPr>
              <a:t>2016-10-15</a:t>
            </a:fld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96362-4059-403B-AC27-DE63ED434EAD}" type="slidenum">
              <a:rPr lang="zh-CN" altLang="en-US"/>
              <a:pPr>
                <a:defRPr/>
              </a:pPr>
              <a:t>‹#›</a:t>
            </a:fld>
          </a:p>
        </p:txBody>
      </p:sp>
    </p:spTree>
  </p:cSld>
  <p:clrMapOvr>
    <a:masterClrMapping/>
  </p:clrMapOvr>
  <p:transition spd="med">
    <p:fade/>
  </p:transition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4"/>
          <p:cNvGrpSpPr/>
          <p:nvPr userDrawn="1"/>
        </p:nvGrpSpPr>
        <p:grpSpPr>
          <a:xfrm>
            <a:off x="2393950" y="407988"/>
            <a:ext cx="4356100" cy="881062"/>
            <a:chOff x="2394545" y="858985"/>
            <a:chExt cx="4354910" cy="881361"/>
          </a:xfrm>
        </p:grpSpPr>
        <p:sp>
          <p:nvSpPr>
            <p:cNvPr id="3" name="文本框 26"/>
            <p:cNvSpPr txBox="1">
              <a:spLocks noChangeArrowheads="1"/>
            </p:cNvSpPr>
            <p:nvPr/>
          </p:nvSpPr>
          <p:spPr bwMode="auto">
            <a:xfrm>
              <a:off x="2394545" y="858985"/>
              <a:ext cx="4354910" cy="828956"/>
            </a:xfrm>
            <a:prstGeom prst="rect">
              <a:avLst/>
            </a:prstGeom>
            <a:noFill/>
            <a:ln>
              <a:noFill/>
            </a:ln>
          </p:spPr>
          <p:txBody>
            <a:bodyPr wrap="none"/>
            <a:lstStyle>
              <a:lvl1pPr algn="just">
                <a:lnSpc>
                  <a:spcPct val="150000"/>
                </a:lnSpc>
                <a:defRPr sz="2400"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400"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400"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400">
                  <a:solidFill>
                    <a:schemeClr val="tx1"/>
                  </a:solidFill>
                  <a:latin typeface="Arial" pitchFamily="34" charset="0"/>
                  <a:ea typeface="黑体" pitchFamily="49" charset="-122"/>
                </a:defRPr>
              </a:lvl9pPr>
            </a:lstStyle>
            <a:p>
              <a:pPr algn="ctr" fontAlgn="auto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3200" smtClean="0">
                  <a:solidFill>
                    <a:srgbClr val="C00000"/>
                  </a:solidFill>
                  <a:latin typeface="黑体" pitchFamily="49" charset="-122"/>
                </a:rPr>
                <a:t>武王伐纣</a:t>
              </a:r>
            </a:p>
          </p:txBody>
        </p:sp>
        <p:sp>
          <p:nvSpPr>
            <p:cNvPr id="4" name="Freeform 5"/>
            <p:cNvSpPr/>
            <p:nvPr/>
          </p:nvSpPr>
          <p:spPr bwMode="auto">
            <a:xfrm>
              <a:off x="3519776" y="1413210"/>
              <a:ext cx="2104450" cy="327136"/>
            </a:xfrm>
            <a:custGeom>
              <a:gdLst>
                <a:gd name="T0" fmla="*/ 144600761 w 1378"/>
                <a:gd name="T1" fmla="*/ 174002055 h 248"/>
                <a:gd name="T2" fmla="*/ 886262086 w 1378"/>
                <a:gd name="T3" fmla="*/ 76560377 h 248"/>
                <a:gd name="T4" fmla="*/ 984218278 w 1378"/>
                <a:gd name="T5" fmla="*/ 201841593 h 248"/>
                <a:gd name="T6" fmla="*/ 932908183 w 1378"/>
                <a:gd name="T7" fmla="*/ 170520959 h 248"/>
                <a:gd name="T8" fmla="*/ 946901706 w 1378"/>
                <a:gd name="T9" fmla="*/ 229682449 h 248"/>
                <a:gd name="T10" fmla="*/ 998211801 w 1378"/>
                <a:gd name="T11" fmla="*/ 156601850 h 248"/>
                <a:gd name="T12" fmla="*/ 1147476561 w 1378"/>
                <a:gd name="T13" fmla="*/ 41759966 h 248"/>
                <a:gd name="T14" fmla="*/ 1497317702 w 1378"/>
                <a:gd name="T15" fmla="*/ 100921456 h 248"/>
                <a:gd name="T16" fmla="*/ 1278083798 w 1378"/>
                <a:gd name="T17" fmla="*/ 146161199 h 248"/>
                <a:gd name="T18" fmla="*/ 1105495990 w 1378"/>
                <a:gd name="T19" fmla="*/ 309722603 h 248"/>
                <a:gd name="T20" fmla="*/ 1413355034 w 1378"/>
                <a:gd name="T21" fmla="*/ 431524042 h 248"/>
                <a:gd name="T22" fmla="*/ 1800512747 w 1378"/>
                <a:gd name="T23" fmla="*/ 431524042 h 248"/>
                <a:gd name="T24" fmla="*/ 2108371791 w 1378"/>
                <a:gd name="T25" fmla="*/ 309722603 h 248"/>
                <a:gd name="T26" fmla="*/ 1935783983 w 1378"/>
                <a:gd name="T27" fmla="*/ 146161199 h 248"/>
                <a:gd name="T28" fmla="*/ 1716550079 w 1378"/>
                <a:gd name="T29" fmla="*/ 100921456 h 248"/>
                <a:gd name="T30" fmla="*/ 2066391220 w 1378"/>
                <a:gd name="T31" fmla="*/ 41759966 h 248"/>
                <a:gd name="T32" fmla="*/ 2147483646 w 1378"/>
                <a:gd name="T33" fmla="*/ 156601850 h 248"/>
                <a:gd name="T34" fmla="*/ 2147483646 w 1378"/>
                <a:gd name="T35" fmla="*/ 229682449 h 248"/>
                <a:gd name="T36" fmla="*/ 2147483646 w 1378"/>
                <a:gd name="T37" fmla="*/ 170520959 h 248"/>
                <a:gd name="T38" fmla="*/ 2147483646 w 1378"/>
                <a:gd name="T39" fmla="*/ 208802467 h 248"/>
                <a:gd name="T40" fmla="*/ 2147483646 w 1378"/>
                <a:gd name="T41" fmla="*/ 76560377 h 248"/>
                <a:gd name="T42" fmla="*/ 2147483646 w 1378"/>
                <a:gd name="T43" fmla="*/ 174002055 h 248"/>
                <a:gd name="T44" fmla="*/ 2147483646 w 1378"/>
                <a:gd name="T45" fmla="*/ 97440360 h 248"/>
                <a:gd name="T46" fmla="*/ 2147483646 w 1378"/>
                <a:gd name="T47" fmla="*/ 3479777 h 248"/>
                <a:gd name="T48" fmla="*/ 2147483646 w 1378"/>
                <a:gd name="T49" fmla="*/ 34800411 h 248"/>
                <a:gd name="T50" fmla="*/ 1735209128 w 1378"/>
                <a:gd name="T51" fmla="*/ 13920428 h 248"/>
                <a:gd name="T52" fmla="*/ 1385367987 w 1378"/>
                <a:gd name="T53" fmla="*/ 3479777 h 248"/>
                <a:gd name="T54" fmla="*/ 867604564 w 1378"/>
                <a:gd name="T55" fmla="*/ 52200617 h 248"/>
                <a:gd name="T56" fmla="*/ 233227428 w 1378"/>
                <a:gd name="T57" fmla="*/ 13920428 h 248"/>
                <a:gd name="T58" fmla="*/ 0 w 1378"/>
                <a:gd name="T59" fmla="*/ 107881011 h 248"/>
                <a:gd name="T60" fmla="*/ 2147483646 w 1378"/>
                <a:gd name="T61" fmla="*/ 6959555 h 248"/>
                <a:gd name="T62" fmla="*/ 2147483646 w 1378"/>
                <a:gd name="T63" fmla="*/ 73080599 h 248"/>
                <a:gd name="T64" fmla="*/ 2147483646 w 1378"/>
                <a:gd name="T65" fmla="*/ 156601850 h 248"/>
                <a:gd name="T66" fmla="*/ 2147483646 w 1378"/>
                <a:gd name="T67" fmla="*/ 90480805 h 248"/>
                <a:gd name="T68" fmla="*/ 1772525700 w 1378"/>
                <a:gd name="T69" fmla="*/ 316683477 h 248"/>
                <a:gd name="T70" fmla="*/ 1837829319 w 1378"/>
                <a:gd name="T71" fmla="*/ 174002055 h 248"/>
                <a:gd name="T72" fmla="*/ 2094378267 w 1378"/>
                <a:gd name="T73" fmla="*/ 264482861 h 248"/>
                <a:gd name="T74" fmla="*/ 1973100555 w 1378"/>
                <a:gd name="T75" fmla="*/ 400203409 h 248"/>
                <a:gd name="T76" fmla="*/ 1432014084 w 1378"/>
                <a:gd name="T77" fmla="*/ 177481833 h 248"/>
                <a:gd name="T78" fmla="*/ 1460001131 w 1378"/>
                <a:gd name="T79" fmla="*/ 341043237 h 248"/>
                <a:gd name="T80" fmla="*/ 1413355034 w 1378"/>
                <a:gd name="T81" fmla="*/ 424564488 h 248"/>
                <a:gd name="T82" fmla="*/ 1119489514 w 1378"/>
                <a:gd name="T83" fmla="*/ 309722603 h 248"/>
                <a:gd name="T84" fmla="*/ 1282747797 w 1378"/>
                <a:gd name="T85" fmla="*/ 177481833 h 248"/>
                <a:gd name="T86" fmla="*/ 1693228558 w 1378"/>
                <a:gd name="T87" fmla="*/ 104401233 h 248"/>
                <a:gd name="T88" fmla="*/ 1651246460 w 1378"/>
                <a:gd name="T89" fmla="*/ 233162227 h 248"/>
                <a:gd name="T90" fmla="*/ 1707222081 w 1378"/>
                <a:gd name="T91" fmla="*/ 309722603 h 248"/>
                <a:gd name="T92" fmla="*/ 1753866651 w 1378"/>
                <a:gd name="T93" fmla="*/ 288842621 h 248"/>
                <a:gd name="T94" fmla="*/ 1688563032 w 1378"/>
                <a:gd name="T95" fmla="*/ 257521987 h 248"/>
                <a:gd name="T96" fmla="*/ 1655911986 w 1378"/>
                <a:gd name="T97" fmla="*/ 264482861 h 248"/>
                <a:gd name="T98" fmla="*/ 1772525700 w 1378"/>
                <a:gd name="T99" fmla="*/ 177481833 h 248"/>
                <a:gd name="T100" fmla="*/ 1716550079 w 1378"/>
                <a:gd name="T101" fmla="*/ 358443443 h 248"/>
                <a:gd name="T102" fmla="*/ 1450671606 w 1378"/>
                <a:gd name="T103" fmla="*/ 316683477 h 248"/>
                <a:gd name="T104" fmla="*/ 1501981701 w 1378"/>
                <a:gd name="T105" fmla="*/ 194882038 h 248"/>
                <a:gd name="T106" fmla="*/ 1543962271 w 1378"/>
                <a:gd name="T107" fmla="*/ 285362843 h 248"/>
                <a:gd name="T108" fmla="*/ 1497317702 w 1378"/>
                <a:gd name="T109" fmla="*/ 250562432 h 248"/>
                <a:gd name="T110" fmla="*/ 1487988177 w 1378"/>
                <a:gd name="T111" fmla="*/ 306242826 h 248"/>
                <a:gd name="T112" fmla="*/ 1520639223 w 1378"/>
                <a:gd name="T113" fmla="*/ 306242826 h 248"/>
                <a:gd name="T114" fmla="*/ 1534634274 w 1378"/>
                <a:gd name="T115" fmla="*/ 191402261 h 248"/>
                <a:gd name="T116" fmla="*/ 1604601891 w 1378"/>
                <a:gd name="T117" fmla="*/ 69600822 h 248"/>
                <a:gd name="T118" fmla="*/ 177251806 w 1378"/>
                <a:gd name="T119" fmla="*/ 24359760 h 248"/>
                <a:gd name="T120" fmla="*/ 676357707 w 1378"/>
                <a:gd name="T121" fmla="*/ 20879983 h 248"/>
                <a:gd name="T122" fmla="*/ 284537523 w 1378"/>
                <a:gd name="T123" fmla="*/ 167041182 h 248"/>
                <a:gd name="T124" fmla="*/ 9329525 w 1378"/>
                <a:gd name="T125" fmla="*/ 118321662 h 24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378" h="248">
                  <a:moveTo>
                    <a:pt x="0" y="62"/>
                  </a:moveTo>
                  <a:lnTo>
                    <a:pt x="0" y="62"/>
                  </a:lnTo>
                  <a:lnTo>
                    <a:pt x="2" y="70"/>
                  </a:lnTo>
                  <a:lnTo>
                    <a:pt x="4" y="76"/>
                  </a:lnTo>
                  <a:lnTo>
                    <a:pt x="8" y="80"/>
                  </a:lnTo>
                  <a:lnTo>
                    <a:pt x="12" y="86"/>
                  </a:lnTo>
                  <a:lnTo>
                    <a:pt x="26" y="92"/>
                  </a:lnTo>
                  <a:lnTo>
                    <a:pt x="42" y="98"/>
                  </a:lnTo>
                  <a:lnTo>
                    <a:pt x="62" y="100"/>
                  </a:lnTo>
                  <a:lnTo>
                    <a:pt x="82" y="102"/>
                  </a:lnTo>
                  <a:lnTo>
                    <a:pt x="124" y="100"/>
                  </a:lnTo>
                  <a:lnTo>
                    <a:pt x="152" y="96"/>
                  </a:lnTo>
                  <a:lnTo>
                    <a:pt x="184" y="92"/>
                  </a:lnTo>
                  <a:lnTo>
                    <a:pt x="246" y="78"/>
                  </a:lnTo>
                  <a:lnTo>
                    <a:pt x="312" y="60"/>
                  </a:lnTo>
                  <a:lnTo>
                    <a:pt x="380" y="44"/>
                  </a:lnTo>
                  <a:lnTo>
                    <a:pt x="398" y="54"/>
                  </a:lnTo>
                  <a:lnTo>
                    <a:pt x="412" y="68"/>
                  </a:lnTo>
                  <a:lnTo>
                    <a:pt x="418" y="76"/>
                  </a:lnTo>
                  <a:lnTo>
                    <a:pt x="422" y="84"/>
                  </a:lnTo>
                  <a:lnTo>
                    <a:pt x="424" y="90"/>
                  </a:lnTo>
                  <a:lnTo>
                    <a:pt x="426" y="100"/>
                  </a:lnTo>
                  <a:lnTo>
                    <a:pt x="426" y="108"/>
                  </a:lnTo>
                  <a:lnTo>
                    <a:pt x="422" y="116"/>
                  </a:lnTo>
                  <a:lnTo>
                    <a:pt x="422" y="114"/>
                  </a:lnTo>
                  <a:lnTo>
                    <a:pt x="422" y="108"/>
                  </a:lnTo>
                  <a:lnTo>
                    <a:pt x="418" y="102"/>
                  </a:lnTo>
                  <a:lnTo>
                    <a:pt x="412" y="98"/>
                  </a:lnTo>
                  <a:lnTo>
                    <a:pt x="406" y="96"/>
                  </a:lnTo>
                  <a:lnTo>
                    <a:pt x="400" y="98"/>
                  </a:lnTo>
                  <a:lnTo>
                    <a:pt x="394" y="102"/>
                  </a:lnTo>
                  <a:lnTo>
                    <a:pt x="390" y="108"/>
                  </a:lnTo>
                  <a:lnTo>
                    <a:pt x="388" y="114"/>
                  </a:lnTo>
                  <a:lnTo>
                    <a:pt x="390" y="120"/>
                  </a:lnTo>
                  <a:lnTo>
                    <a:pt x="394" y="126"/>
                  </a:lnTo>
                  <a:lnTo>
                    <a:pt x="400" y="130"/>
                  </a:lnTo>
                  <a:lnTo>
                    <a:pt x="406" y="132"/>
                  </a:lnTo>
                  <a:lnTo>
                    <a:pt x="412" y="130"/>
                  </a:lnTo>
                  <a:lnTo>
                    <a:pt x="416" y="128"/>
                  </a:lnTo>
                  <a:lnTo>
                    <a:pt x="422" y="124"/>
                  </a:lnTo>
                  <a:lnTo>
                    <a:pt x="426" y="118"/>
                  </a:lnTo>
                  <a:lnTo>
                    <a:pt x="428" y="108"/>
                  </a:lnTo>
                  <a:lnTo>
                    <a:pt x="430" y="98"/>
                  </a:lnTo>
                  <a:lnTo>
                    <a:pt x="428" y="90"/>
                  </a:lnTo>
                  <a:lnTo>
                    <a:pt x="426" y="82"/>
                  </a:lnTo>
                  <a:lnTo>
                    <a:pt x="422" y="76"/>
                  </a:lnTo>
                  <a:lnTo>
                    <a:pt x="416" y="68"/>
                  </a:lnTo>
                  <a:lnTo>
                    <a:pt x="402" y="54"/>
                  </a:lnTo>
                  <a:lnTo>
                    <a:pt x="386" y="42"/>
                  </a:lnTo>
                  <a:lnTo>
                    <a:pt x="420" y="34"/>
                  </a:lnTo>
                  <a:lnTo>
                    <a:pt x="456" y="28"/>
                  </a:lnTo>
                  <a:lnTo>
                    <a:pt x="492" y="24"/>
                  </a:lnTo>
                  <a:lnTo>
                    <a:pt x="528" y="20"/>
                  </a:lnTo>
                  <a:lnTo>
                    <a:pt x="566" y="18"/>
                  </a:lnTo>
                  <a:lnTo>
                    <a:pt x="604" y="20"/>
                  </a:lnTo>
                  <a:lnTo>
                    <a:pt x="640" y="26"/>
                  </a:lnTo>
                  <a:lnTo>
                    <a:pt x="674" y="34"/>
                  </a:lnTo>
                  <a:lnTo>
                    <a:pt x="656" y="46"/>
                  </a:lnTo>
                  <a:lnTo>
                    <a:pt x="642" y="58"/>
                  </a:lnTo>
                  <a:lnTo>
                    <a:pt x="630" y="72"/>
                  </a:lnTo>
                  <a:lnTo>
                    <a:pt x="620" y="86"/>
                  </a:lnTo>
                  <a:lnTo>
                    <a:pt x="608" y="84"/>
                  </a:lnTo>
                  <a:lnTo>
                    <a:pt x="594" y="82"/>
                  </a:lnTo>
                  <a:lnTo>
                    <a:pt x="582" y="80"/>
                  </a:lnTo>
                  <a:lnTo>
                    <a:pt x="568" y="80"/>
                  </a:lnTo>
                  <a:lnTo>
                    <a:pt x="548" y="84"/>
                  </a:lnTo>
                  <a:lnTo>
                    <a:pt x="530" y="90"/>
                  </a:lnTo>
                  <a:lnTo>
                    <a:pt x="514" y="98"/>
                  </a:lnTo>
                  <a:lnTo>
                    <a:pt x="498" y="108"/>
                  </a:lnTo>
                  <a:lnTo>
                    <a:pt x="486" y="120"/>
                  </a:lnTo>
                  <a:lnTo>
                    <a:pt x="478" y="134"/>
                  </a:lnTo>
                  <a:lnTo>
                    <a:pt x="472" y="150"/>
                  </a:lnTo>
                  <a:lnTo>
                    <a:pt x="472" y="168"/>
                  </a:lnTo>
                  <a:lnTo>
                    <a:pt x="474" y="178"/>
                  </a:lnTo>
                  <a:lnTo>
                    <a:pt x="476" y="188"/>
                  </a:lnTo>
                  <a:lnTo>
                    <a:pt x="482" y="198"/>
                  </a:lnTo>
                  <a:lnTo>
                    <a:pt x="488" y="206"/>
                  </a:lnTo>
                  <a:lnTo>
                    <a:pt x="496" y="214"/>
                  </a:lnTo>
                  <a:lnTo>
                    <a:pt x="506" y="222"/>
                  </a:lnTo>
                  <a:lnTo>
                    <a:pt x="526" y="232"/>
                  </a:lnTo>
                  <a:lnTo>
                    <a:pt x="552" y="240"/>
                  </a:lnTo>
                  <a:lnTo>
                    <a:pt x="578" y="246"/>
                  </a:lnTo>
                  <a:lnTo>
                    <a:pt x="606" y="248"/>
                  </a:lnTo>
                  <a:lnTo>
                    <a:pt x="634" y="248"/>
                  </a:lnTo>
                  <a:lnTo>
                    <a:pt x="662" y="244"/>
                  </a:lnTo>
                  <a:lnTo>
                    <a:pt x="688" y="238"/>
                  </a:lnTo>
                  <a:lnTo>
                    <a:pt x="716" y="244"/>
                  </a:lnTo>
                  <a:lnTo>
                    <a:pt x="744" y="248"/>
                  </a:lnTo>
                  <a:lnTo>
                    <a:pt x="772" y="248"/>
                  </a:lnTo>
                  <a:lnTo>
                    <a:pt x="800" y="246"/>
                  </a:lnTo>
                  <a:lnTo>
                    <a:pt x="826" y="240"/>
                  </a:lnTo>
                  <a:lnTo>
                    <a:pt x="850" y="232"/>
                  </a:lnTo>
                  <a:lnTo>
                    <a:pt x="872" y="222"/>
                  </a:lnTo>
                  <a:lnTo>
                    <a:pt x="882" y="214"/>
                  </a:lnTo>
                  <a:lnTo>
                    <a:pt x="890" y="206"/>
                  </a:lnTo>
                  <a:lnTo>
                    <a:pt x="896" y="198"/>
                  </a:lnTo>
                  <a:lnTo>
                    <a:pt x="900" y="188"/>
                  </a:lnTo>
                  <a:lnTo>
                    <a:pt x="904" y="178"/>
                  </a:lnTo>
                  <a:lnTo>
                    <a:pt x="906" y="168"/>
                  </a:lnTo>
                  <a:lnTo>
                    <a:pt x="904" y="150"/>
                  </a:lnTo>
                  <a:lnTo>
                    <a:pt x="900" y="134"/>
                  </a:lnTo>
                  <a:lnTo>
                    <a:pt x="890" y="120"/>
                  </a:lnTo>
                  <a:lnTo>
                    <a:pt x="878" y="108"/>
                  </a:lnTo>
                  <a:lnTo>
                    <a:pt x="864" y="98"/>
                  </a:lnTo>
                  <a:lnTo>
                    <a:pt x="848" y="90"/>
                  </a:lnTo>
                  <a:lnTo>
                    <a:pt x="830" y="84"/>
                  </a:lnTo>
                  <a:lnTo>
                    <a:pt x="810" y="80"/>
                  </a:lnTo>
                  <a:lnTo>
                    <a:pt x="796" y="80"/>
                  </a:lnTo>
                  <a:lnTo>
                    <a:pt x="782" y="82"/>
                  </a:lnTo>
                  <a:lnTo>
                    <a:pt x="770" y="84"/>
                  </a:lnTo>
                  <a:lnTo>
                    <a:pt x="758" y="86"/>
                  </a:lnTo>
                  <a:lnTo>
                    <a:pt x="748" y="72"/>
                  </a:lnTo>
                  <a:lnTo>
                    <a:pt x="736" y="58"/>
                  </a:lnTo>
                  <a:lnTo>
                    <a:pt x="720" y="46"/>
                  </a:lnTo>
                  <a:lnTo>
                    <a:pt x="704" y="34"/>
                  </a:lnTo>
                  <a:lnTo>
                    <a:pt x="738" y="26"/>
                  </a:lnTo>
                  <a:lnTo>
                    <a:pt x="774" y="20"/>
                  </a:lnTo>
                  <a:lnTo>
                    <a:pt x="812" y="18"/>
                  </a:lnTo>
                  <a:lnTo>
                    <a:pt x="850" y="20"/>
                  </a:lnTo>
                  <a:lnTo>
                    <a:pt x="886" y="24"/>
                  </a:lnTo>
                  <a:lnTo>
                    <a:pt x="922" y="28"/>
                  </a:lnTo>
                  <a:lnTo>
                    <a:pt x="958" y="34"/>
                  </a:lnTo>
                  <a:lnTo>
                    <a:pt x="992" y="42"/>
                  </a:lnTo>
                  <a:lnTo>
                    <a:pt x="974" y="54"/>
                  </a:lnTo>
                  <a:lnTo>
                    <a:pt x="960" y="68"/>
                  </a:lnTo>
                  <a:lnTo>
                    <a:pt x="956" y="76"/>
                  </a:lnTo>
                  <a:lnTo>
                    <a:pt x="952" y="82"/>
                  </a:lnTo>
                  <a:lnTo>
                    <a:pt x="950" y="90"/>
                  </a:lnTo>
                  <a:lnTo>
                    <a:pt x="948" y="98"/>
                  </a:lnTo>
                  <a:lnTo>
                    <a:pt x="948" y="110"/>
                  </a:lnTo>
                  <a:lnTo>
                    <a:pt x="952" y="118"/>
                  </a:lnTo>
                  <a:lnTo>
                    <a:pt x="958" y="126"/>
                  </a:lnTo>
                  <a:lnTo>
                    <a:pt x="964" y="128"/>
                  </a:lnTo>
                  <a:lnTo>
                    <a:pt x="968" y="130"/>
                  </a:lnTo>
                  <a:lnTo>
                    <a:pt x="972" y="132"/>
                  </a:lnTo>
                  <a:lnTo>
                    <a:pt x="980" y="130"/>
                  </a:lnTo>
                  <a:lnTo>
                    <a:pt x="984" y="126"/>
                  </a:lnTo>
                  <a:lnTo>
                    <a:pt x="988" y="120"/>
                  </a:lnTo>
                  <a:lnTo>
                    <a:pt x="990" y="114"/>
                  </a:lnTo>
                  <a:lnTo>
                    <a:pt x="988" y="108"/>
                  </a:lnTo>
                  <a:lnTo>
                    <a:pt x="984" y="102"/>
                  </a:lnTo>
                  <a:lnTo>
                    <a:pt x="980" y="98"/>
                  </a:lnTo>
                  <a:lnTo>
                    <a:pt x="972" y="96"/>
                  </a:lnTo>
                  <a:lnTo>
                    <a:pt x="966" y="98"/>
                  </a:lnTo>
                  <a:lnTo>
                    <a:pt x="960" y="102"/>
                  </a:lnTo>
                  <a:lnTo>
                    <a:pt x="956" y="108"/>
                  </a:lnTo>
                  <a:lnTo>
                    <a:pt x="956" y="114"/>
                  </a:lnTo>
                  <a:lnTo>
                    <a:pt x="956" y="120"/>
                  </a:lnTo>
                  <a:lnTo>
                    <a:pt x="952" y="110"/>
                  </a:lnTo>
                  <a:lnTo>
                    <a:pt x="952" y="100"/>
                  </a:lnTo>
                  <a:lnTo>
                    <a:pt x="952" y="90"/>
                  </a:lnTo>
                  <a:lnTo>
                    <a:pt x="956" y="84"/>
                  </a:lnTo>
                  <a:lnTo>
                    <a:pt x="960" y="76"/>
                  </a:lnTo>
                  <a:lnTo>
                    <a:pt x="964" y="68"/>
                  </a:lnTo>
                  <a:lnTo>
                    <a:pt x="978" y="54"/>
                  </a:lnTo>
                  <a:lnTo>
                    <a:pt x="996" y="44"/>
                  </a:lnTo>
                  <a:lnTo>
                    <a:pt x="1064" y="60"/>
                  </a:lnTo>
                  <a:lnTo>
                    <a:pt x="1130" y="78"/>
                  </a:lnTo>
                  <a:lnTo>
                    <a:pt x="1194" y="92"/>
                  </a:lnTo>
                  <a:lnTo>
                    <a:pt x="1224" y="96"/>
                  </a:lnTo>
                  <a:lnTo>
                    <a:pt x="1254" y="100"/>
                  </a:lnTo>
                  <a:lnTo>
                    <a:pt x="1296" y="102"/>
                  </a:lnTo>
                  <a:lnTo>
                    <a:pt x="1316" y="100"/>
                  </a:lnTo>
                  <a:lnTo>
                    <a:pt x="1334" y="98"/>
                  </a:lnTo>
                  <a:lnTo>
                    <a:pt x="1352" y="92"/>
                  </a:lnTo>
                  <a:lnTo>
                    <a:pt x="1364" y="86"/>
                  </a:lnTo>
                  <a:lnTo>
                    <a:pt x="1370" y="80"/>
                  </a:lnTo>
                  <a:lnTo>
                    <a:pt x="1374" y="76"/>
                  </a:lnTo>
                  <a:lnTo>
                    <a:pt x="1376" y="70"/>
                  </a:lnTo>
                  <a:lnTo>
                    <a:pt x="1378" y="62"/>
                  </a:lnTo>
                  <a:lnTo>
                    <a:pt x="1376" y="56"/>
                  </a:lnTo>
                  <a:lnTo>
                    <a:pt x="1374" y="48"/>
                  </a:lnTo>
                  <a:lnTo>
                    <a:pt x="1370" y="42"/>
                  </a:lnTo>
                  <a:lnTo>
                    <a:pt x="1364" y="36"/>
                  </a:lnTo>
                  <a:lnTo>
                    <a:pt x="1348" y="26"/>
                  </a:lnTo>
                  <a:lnTo>
                    <a:pt x="1328" y="18"/>
                  </a:lnTo>
                  <a:lnTo>
                    <a:pt x="1304" y="12"/>
                  </a:lnTo>
                  <a:lnTo>
                    <a:pt x="1278" y="8"/>
                  </a:lnTo>
                  <a:lnTo>
                    <a:pt x="1226" y="2"/>
                  </a:lnTo>
                  <a:lnTo>
                    <a:pt x="1170" y="0"/>
                  </a:lnTo>
                  <a:lnTo>
                    <a:pt x="1140" y="2"/>
                  </a:lnTo>
                  <a:lnTo>
                    <a:pt x="1110" y="4"/>
                  </a:lnTo>
                  <a:lnTo>
                    <a:pt x="1082" y="8"/>
                  </a:lnTo>
                  <a:lnTo>
                    <a:pt x="1054" y="14"/>
                  </a:lnTo>
                  <a:lnTo>
                    <a:pt x="1030" y="20"/>
                  </a:lnTo>
                  <a:lnTo>
                    <a:pt x="1006" y="30"/>
                  </a:lnTo>
                  <a:lnTo>
                    <a:pt x="968" y="20"/>
                  </a:lnTo>
                  <a:lnTo>
                    <a:pt x="930" y="12"/>
                  </a:lnTo>
                  <a:lnTo>
                    <a:pt x="890" y="6"/>
                  </a:lnTo>
                  <a:lnTo>
                    <a:pt x="848" y="0"/>
                  </a:lnTo>
                  <a:lnTo>
                    <a:pt x="828" y="0"/>
                  </a:lnTo>
                  <a:lnTo>
                    <a:pt x="806" y="0"/>
                  </a:lnTo>
                  <a:lnTo>
                    <a:pt x="784" y="2"/>
                  </a:lnTo>
                  <a:lnTo>
                    <a:pt x="764" y="4"/>
                  </a:lnTo>
                  <a:lnTo>
                    <a:pt x="744" y="8"/>
                  </a:lnTo>
                  <a:lnTo>
                    <a:pt x="724" y="12"/>
                  </a:lnTo>
                  <a:lnTo>
                    <a:pt x="706" y="18"/>
                  </a:lnTo>
                  <a:lnTo>
                    <a:pt x="688" y="26"/>
                  </a:lnTo>
                  <a:lnTo>
                    <a:pt x="672" y="18"/>
                  </a:lnTo>
                  <a:lnTo>
                    <a:pt x="654" y="12"/>
                  </a:lnTo>
                  <a:lnTo>
                    <a:pt x="634" y="8"/>
                  </a:lnTo>
                  <a:lnTo>
                    <a:pt x="614" y="4"/>
                  </a:lnTo>
                  <a:lnTo>
                    <a:pt x="594" y="2"/>
                  </a:lnTo>
                  <a:lnTo>
                    <a:pt x="572" y="0"/>
                  </a:lnTo>
                  <a:lnTo>
                    <a:pt x="550" y="0"/>
                  </a:lnTo>
                  <a:lnTo>
                    <a:pt x="528" y="0"/>
                  </a:lnTo>
                  <a:lnTo>
                    <a:pt x="486" y="6"/>
                  </a:lnTo>
                  <a:lnTo>
                    <a:pt x="446" y="12"/>
                  </a:lnTo>
                  <a:lnTo>
                    <a:pt x="408" y="20"/>
                  </a:lnTo>
                  <a:lnTo>
                    <a:pt x="372" y="30"/>
                  </a:lnTo>
                  <a:lnTo>
                    <a:pt x="348" y="20"/>
                  </a:lnTo>
                  <a:lnTo>
                    <a:pt x="322" y="14"/>
                  </a:lnTo>
                  <a:lnTo>
                    <a:pt x="296" y="8"/>
                  </a:lnTo>
                  <a:lnTo>
                    <a:pt x="266" y="4"/>
                  </a:lnTo>
                  <a:lnTo>
                    <a:pt x="238" y="2"/>
                  </a:lnTo>
                  <a:lnTo>
                    <a:pt x="208" y="0"/>
                  </a:lnTo>
                  <a:lnTo>
                    <a:pt x="152" y="2"/>
                  </a:lnTo>
                  <a:lnTo>
                    <a:pt x="100" y="8"/>
                  </a:lnTo>
                  <a:lnTo>
                    <a:pt x="74" y="12"/>
                  </a:lnTo>
                  <a:lnTo>
                    <a:pt x="50" y="18"/>
                  </a:lnTo>
                  <a:lnTo>
                    <a:pt x="30" y="26"/>
                  </a:lnTo>
                  <a:lnTo>
                    <a:pt x="14" y="36"/>
                  </a:lnTo>
                  <a:lnTo>
                    <a:pt x="8" y="42"/>
                  </a:lnTo>
                  <a:lnTo>
                    <a:pt x="4" y="48"/>
                  </a:lnTo>
                  <a:lnTo>
                    <a:pt x="0" y="56"/>
                  </a:lnTo>
                  <a:lnTo>
                    <a:pt x="0" y="62"/>
                  </a:lnTo>
                  <a:close/>
                  <a:moveTo>
                    <a:pt x="1014" y="34"/>
                  </a:moveTo>
                  <a:lnTo>
                    <a:pt x="1014" y="34"/>
                  </a:lnTo>
                  <a:lnTo>
                    <a:pt x="1036" y="24"/>
                  </a:lnTo>
                  <a:lnTo>
                    <a:pt x="1062" y="18"/>
                  </a:lnTo>
                  <a:lnTo>
                    <a:pt x="1088" y="12"/>
                  </a:lnTo>
                  <a:lnTo>
                    <a:pt x="1116" y="8"/>
                  </a:lnTo>
                  <a:lnTo>
                    <a:pt x="1142" y="6"/>
                  </a:lnTo>
                  <a:lnTo>
                    <a:pt x="1170" y="4"/>
                  </a:lnTo>
                  <a:lnTo>
                    <a:pt x="1198" y="4"/>
                  </a:lnTo>
                  <a:lnTo>
                    <a:pt x="1224" y="6"/>
                  </a:lnTo>
                  <a:lnTo>
                    <a:pt x="1226" y="6"/>
                  </a:lnTo>
                  <a:lnTo>
                    <a:pt x="1276" y="10"/>
                  </a:lnTo>
                  <a:lnTo>
                    <a:pt x="1300" y="14"/>
                  </a:lnTo>
                  <a:lnTo>
                    <a:pt x="1324" y="20"/>
                  </a:lnTo>
                  <a:lnTo>
                    <a:pt x="1346" y="28"/>
                  </a:lnTo>
                  <a:lnTo>
                    <a:pt x="1362" y="36"/>
                  </a:lnTo>
                  <a:lnTo>
                    <a:pt x="1368" y="42"/>
                  </a:lnTo>
                  <a:lnTo>
                    <a:pt x="1372" y="48"/>
                  </a:lnTo>
                  <a:lnTo>
                    <a:pt x="1374" y="56"/>
                  </a:lnTo>
                  <a:lnTo>
                    <a:pt x="1374" y="62"/>
                  </a:lnTo>
                  <a:lnTo>
                    <a:pt x="1374" y="68"/>
                  </a:lnTo>
                  <a:lnTo>
                    <a:pt x="1370" y="74"/>
                  </a:lnTo>
                  <a:lnTo>
                    <a:pt x="1366" y="78"/>
                  </a:lnTo>
                  <a:lnTo>
                    <a:pt x="1362" y="84"/>
                  </a:lnTo>
                  <a:lnTo>
                    <a:pt x="1350" y="90"/>
                  </a:lnTo>
                  <a:lnTo>
                    <a:pt x="1334" y="94"/>
                  </a:lnTo>
                  <a:lnTo>
                    <a:pt x="1314" y="96"/>
                  </a:lnTo>
                  <a:lnTo>
                    <a:pt x="1294" y="98"/>
                  </a:lnTo>
                  <a:lnTo>
                    <a:pt x="1254" y="96"/>
                  </a:lnTo>
                  <a:lnTo>
                    <a:pt x="1226" y="92"/>
                  </a:lnTo>
                  <a:lnTo>
                    <a:pt x="1198" y="88"/>
                  </a:lnTo>
                  <a:lnTo>
                    <a:pt x="1140" y="72"/>
                  </a:lnTo>
                  <a:lnTo>
                    <a:pt x="1080" y="52"/>
                  </a:lnTo>
                  <a:lnTo>
                    <a:pt x="1014" y="34"/>
                  </a:lnTo>
                  <a:close/>
                  <a:moveTo>
                    <a:pt x="696" y="234"/>
                  </a:moveTo>
                  <a:lnTo>
                    <a:pt x="696" y="234"/>
                  </a:lnTo>
                  <a:lnTo>
                    <a:pt x="712" y="228"/>
                  </a:lnTo>
                  <a:lnTo>
                    <a:pt x="726" y="218"/>
                  </a:lnTo>
                  <a:lnTo>
                    <a:pt x="740" y="208"/>
                  </a:lnTo>
                  <a:lnTo>
                    <a:pt x="752" y="196"/>
                  </a:lnTo>
                  <a:lnTo>
                    <a:pt x="760" y="182"/>
                  </a:lnTo>
                  <a:lnTo>
                    <a:pt x="766" y="168"/>
                  </a:lnTo>
                  <a:lnTo>
                    <a:pt x="770" y="150"/>
                  </a:lnTo>
                  <a:lnTo>
                    <a:pt x="770" y="134"/>
                  </a:lnTo>
                  <a:lnTo>
                    <a:pt x="770" y="132"/>
                  </a:lnTo>
                  <a:lnTo>
                    <a:pt x="768" y="116"/>
                  </a:lnTo>
                  <a:lnTo>
                    <a:pt x="764" y="102"/>
                  </a:lnTo>
                  <a:lnTo>
                    <a:pt x="788" y="100"/>
                  </a:lnTo>
                  <a:lnTo>
                    <a:pt x="810" y="100"/>
                  </a:lnTo>
                  <a:lnTo>
                    <a:pt x="828" y="102"/>
                  </a:lnTo>
                  <a:lnTo>
                    <a:pt x="844" y="106"/>
                  </a:lnTo>
                  <a:lnTo>
                    <a:pt x="858" y="112"/>
                  </a:lnTo>
                  <a:lnTo>
                    <a:pt x="872" y="118"/>
                  </a:lnTo>
                  <a:lnTo>
                    <a:pt x="884" y="128"/>
                  </a:lnTo>
                  <a:lnTo>
                    <a:pt x="892" y="140"/>
                  </a:lnTo>
                  <a:lnTo>
                    <a:pt x="898" y="152"/>
                  </a:lnTo>
                  <a:lnTo>
                    <a:pt x="900" y="168"/>
                  </a:lnTo>
                  <a:lnTo>
                    <a:pt x="898" y="178"/>
                  </a:lnTo>
                  <a:lnTo>
                    <a:pt x="894" y="188"/>
                  </a:lnTo>
                  <a:lnTo>
                    <a:pt x="890" y="198"/>
                  </a:lnTo>
                  <a:lnTo>
                    <a:pt x="884" y="206"/>
                  </a:lnTo>
                  <a:lnTo>
                    <a:pt x="876" y="212"/>
                  </a:lnTo>
                  <a:lnTo>
                    <a:pt x="866" y="220"/>
                  </a:lnTo>
                  <a:lnTo>
                    <a:pt x="846" y="230"/>
                  </a:lnTo>
                  <a:lnTo>
                    <a:pt x="824" y="238"/>
                  </a:lnTo>
                  <a:lnTo>
                    <a:pt x="798" y="242"/>
                  </a:lnTo>
                  <a:lnTo>
                    <a:pt x="772" y="244"/>
                  </a:lnTo>
                  <a:lnTo>
                    <a:pt x="746" y="244"/>
                  </a:lnTo>
                  <a:lnTo>
                    <a:pt x="720" y="240"/>
                  </a:lnTo>
                  <a:lnTo>
                    <a:pt x="696" y="234"/>
                  </a:lnTo>
                  <a:close/>
                  <a:moveTo>
                    <a:pt x="614" y="102"/>
                  </a:moveTo>
                  <a:lnTo>
                    <a:pt x="614" y="102"/>
                  </a:lnTo>
                  <a:lnTo>
                    <a:pt x="608" y="116"/>
                  </a:lnTo>
                  <a:lnTo>
                    <a:pt x="606" y="132"/>
                  </a:lnTo>
                  <a:lnTo>
                    <a:pt x="606" y="134"/>
                  </a:lnTo>
                  <a:lnTo>
                    <a:pt x="608" y="150"/>
                  </a:lnTo>
                  <a:lnTo>
                    <a:pt x="610" y="168"/>
                  </a:lnTo>
                  <a:lnTo>
                    <a:pt x="618" y="182"/>
                  </a:lnTo>
                  <a:lnTo>
                    <a:pt x="626" y="196"/>
                  </a:lnTo>
                  <a:lnTo>
                    <a:pt x="638" y="208"/>
                  </a:lnTo>
                  <a:lnTo>
                    <a:pt x="650" y="218"/>
                  </a:lnTo>
                  <a:lnTo>
                    <a:pt x="666" y="228"/>
                  </a:lnTo>
                  <a:lnTo>
                    <a:pt x="682" y="234"/>
                  </a:lnTo>
                  <a:lnTo>
                    <a:pt x="658" y="240"/>
                  </a:lnTo>
                  <a:lnTo>
                    <a:pt x="632" y="244"/>
                  </a:lnTo>
                  <a:lnTo>
                    <a:pt x="606" y="244"/>
                  </a:lnTo>
                  <a:lnTo>
                    <a:pt x="580" y="242"/>
                  </a:lnTo>
                  <a:lnTo>
                    <a:pt x="554" y="238"/>
                  </a:lnTo>
                  <a:lnTo>
                    <a:pt x="530" y="230"/>
                  </a:lnTo>
                  <a:lnTo>
                    <a:pt x="510" y="220"/>
                  </a:lnTo>
                  <a:lnTo>
                    <a:pt x="502" y="212"/>
                  </a:lnTo>
                  <a:lnTo>
                    <a:pt x="494" y="206"/>
                  </a:lnTo>
                  <a:lnTo>
                    <a:pt x="488" y="198"/>
                  </a:lnTo>
                  <a:lnTo>
                    <a:pt x="484" y="188"/>
                  </a:lnTo>
                  <a:lnTo>
                    <a:pt x="480" y="178"/>
                  </a:lnTo>
                  <a:lnTo>
                    <a:pt x="478" y="168"/>
                  </a:lnTo>
                  <a:lnTo>
                    <a:pt x="480" y="152"/>
                  </a:lnTo>
                  <a:lnTo>
                    <a:pt x="484" y="140"/>
                  </a:lnTo>
                  <a:lnTo>
                    <a:pt x="494" y="128"/>
                  </a:lnTo>
                  <a:lnTo>
                    <a:pt x="506" y="118"/>
                  </a:lnTo>
                  <a:lnTo>
                    <a:pt x="518" y="112"/>
                  </a:lnTo>
                  <a:lnTo>
                    <a:pt x="534" y="106"/>
                  </a:lnTo>
                  <a:lnTo>
                    <a:pt x="550" y="102"/>
                  </a:lnTo>
                  <a:lnTo>
                    <a:pt x="566" y="100"/>
                  </a:lnTo>
                  <a:lnTo>
                    <a:pt x="590" y="100"/>
                  </a:lnTo>
                  <a:lnTo>
                    <a:pt x="614" y="102"/>
                  </a:lnTo>
                  <a:close/>
                  <a:moveTo>
                    <a:pt x="688" y="40"/>
                  </a:moveTo>
                  <a:lnTo>
                    <a:pt x="688" y="40"/>
                  </a:lnTo>
                  <a:lnTo>
                    <a:pt x="708" y="48"/>
                  </a:lnTo>
                  <a:lnTo>
                    <a:pt x="726" y="60"/>
                  </a:lnTo>
                  <a:lnTo>
                    <a:pt x="742" y="74"/>
                  </a:lnTo>
                  <a:lnTo>
                    <a:pt x="752" y="88"/>
                  </a:lnTo>
                  <a:lnTo>
                    <a:pt x="734" y="98"/>
                  </a:lnTo>
                  <a:lnTo>
                    <a:pt x="728" y="104"/>
                  </a:lnTo>
                  <a:lnTo>
                    <a:pt x="720" y="110"/>
                  </a:lnTo>
                  <a:lnTo>
                    <a:pt x="714" y="118"/>
                  </a:lnTo>
                  <a:lnTo>
                    <a:pt x="710" y="126"/>
                  </a:lnTo>
                  <a:lnTo>
                    <a:pt x="708" y="134"/>
                  </a:lnTo>
                  <a:lnTo>
                    <a:pt x="706" y="144"/>
                  </a:lnTo>
                  <a:lnTo>
                    <a:pt x="708" y="154"/>
                  </a:lnTo>
                  <a:lnTo>
                    <a:pt x="712" y="164"/>
                  </a:lnTo>
                  <a:lnTo>
                    <a:pt x="718" y="170"/>
                  </a:lnTo>
                  <a:lnTo>
                    <a:pt x="726" y="176"/>
                  </a:lnTo>
                  <a:lnTo>
                    <a:pt x="732" y="178"/>
                  </a:lnTo>
                  <a:lnTo>
                    <a:pt x="736" y="178"/>
                  </a:lnTo>
                  <a:lnTo>
                    <a:pt x="738" y="178"/>
                  </a:lnTo>
                  <a:lnTo>
                    <a:pt x="744" y="176"/>
                  </a:lnTo>
                  <a:lnTo>
                    <a:pt x="750" y="172"/>
                  </a:lnTo>
                  <a:lnTo>
                    <a:pt x="752" y="166"/>
                  </a:lnTo>
                  <a:lnTo>
                    <a:pt x="754" y="160"/>
                  </a:lnTo>
                  <a:lnTo>
                    <a:pt x="752" y="154"/>
                  </a:lnTo>
                  <a:lnTo>
                    <a:pt x="748" y="148"/>
                  </a:lnTo>
                  <a:lnTo>
                    <a:pt x="742" y="144"/>
                  </a:lnTo>
                  <a:lnTo>
                    <a:pt x="736" y="144"/>
                  </a:lnTo>
                  <a:lnTo>
                    <a:pt x="730" y="144"/>
                  </a:lnTo>
                  <a:lnTo>
                    <a:pt x="724" y="148"/>
                  </a:lnTo>
                  <a:lnTo>
                    <a:pt x="720" y="154"/>
                  </a:lnTo>
                  <a:lnTo>
                    <a:pt x="718" y="160"/>
                  </a:lnTo>
                  <a:lnTo>
                    <a:pt x="720" y="166"/>
                  </a:lnTo>
                  <a:lnTo>
                    <a:pt x="722" y="170"/>
                  </a:lnTo>
                  <a:lnTo>
                    <a:pt x="716" y="166"/>
                  </a:lnTo>
                  <a:lnTo>
                    <a:pt x="712" y="160"/>
                  </a:lnTo>
                  <a:lnTo>
                    <a:pt x="710" y="152"/>
                  </a:lnTo>
                  <a:lnTo>
                    <a:pt x="710" y="144"/>
                  </a:lnTo>
                  <a:lnTo>
                    <a:pt x="712" y="136"/>
                  </a:lnTo>
                  <a:lnTo>
                    <a:pt x="714" y="128"/>
                  </a:lnTo>
                  <a:lnTo>
                    <a:pt x="720" y="122"/>
                  </a:lnTo>
                  <a:lnTo>
                    <a:pt x="726" y="116"/>
                  </a:lnTo>
                  <a:lnTo>
                    <a:pt x="732" y="112"/>
                  </a:lnTo>
                  <a:lnTo>
                    <a:pt x="742" y="108"/>
                  </a:lnTo>
                  <a:lnTo>
                    <a:pt x="760" y="102"/>
                  </a:lnTo>
                  <a:lnTo>
                    <a:pt x="764" y="118"/>
                  </a:lnTo>
                  <a:lnTo>
                    <a:pt x="766" y="134"/>
                  </a:lnTo>
                  <a:lnTo>
                    <a:pt x="766" y="150"/>
                  </a:lnTo>
                  <a:lnTo>
                    <a:pt x="762" y="166"/>
                  </a:lnTo>
                  <a:lnTo>
                    <a:pt x="756" y="182"/>
                  </a:lnTo>
                  <a:lnTo>
                    <a:pt x="746" y="194"/>
                  </a:lnTo>
                  <a:lnTo>
                    <a:pt x="736" y="206"/>
                  </a:lnTo>
                  <a:lnTo>
                    <a:pt x="722" y="216"/>
                  </a:lnTo>
                  <a:lnTo>
                    <a:pt x="706" y="226"/>
                  </a:lnTo>
                  <a:lnTo>
                    <a:pt x="688" y="232"/>
                  </a:lnTo>
                  <a:lnTo>
                    <a:pt x="672" y="226"/>
                  </a:lnTo>
                  <a:lnTo>
                    <a:pt x="656" y="216"/>
                  </a:lnTo>
                  <a:lnTo>
                    <a:pt x="642" y="206"/>
                  </a:lnTo>
                  <a:lnTo>
                    <a:pt x="630" y="194"/>
                  </a:lnTo>
                  <a:lnTo>
                    <a:pt x="622" y="182"/>
                  </a:lnTo>
                  <a:lnTo>
                    <a:pt x="614" y="166"/>
                  </a:lnTo>
                  <a:lnTo>
                    <a:pt x="612" y="150"/>
                  </a:lnTo>
                  <a:lnTo>
                    <a:pt x="610" y="134"/>
                  </a:lnTo>
                  <a:lnTo>
                    <a:pt x="612" y="118"/>
                  </a:lnTo>
                  <a:lnTo>
                    <a:pt x="618" y="102"/>
                  </a:lnTo>
                  <a:lnTo>
                    <a:pt x="636" y="108"/>
                  </a:lnTo>
                  <a:lnTo>
                    <a:pt x="644" y="112"/>
                  </a:lnTo>
                  <a:lnTo>
                    <a:pt x="652" y="116"/>
                  </a:lnTo>
                  <a:lnTo>
                    <a:pt x="658" y="122"/>
                  </a:lnTo>
                  <a:lnTo>
                    <a:pt x="662" y="128"/>
                  </a:lnTo>
                  <a:lnTo>
                    <a:pt x="666" y="136"/>
                  </a:lnTo>
                  <a:lnTo>
                    <a:pt x="668" y="144"/>
                  </a:lnTo>
                  <a:lnTo>
                    <a:pt x="668" y="152"/>
                  </a:lnTo>
                  <a:lnTo>
                    <a:pt x="666" y="158"/>
                  </a:lnTo>
                  <a:lnTo>
                    <a:pt x="662" y="164"/>
                  </a:lnTo>
                  <a:lnTo>
                    <a:pt x="658" y="168"/>
                  </a:lnTo>
                  <a:lnTo>
                    <a:pt x="660" y="160"/>
                  </a:lnTo>
                  <a:lnTo>
                    <a:pt x="658" y="154"/>
                  </a:lnTo>
                  <a:lnTo>
                    <a:pt x="654" y="148"/>
                  </a:lnTo>
                  <a:lnTo>
                    <a:pt x="650" y="144"/>
                  </a:lnTo>
                  <a:lnTo>
                    <a:pt x="642" y="144"/>
                  </a:lnTo>
                  <a:lnTo>
                    <a:pt x="636" y="144"/>
                  </a:lnTo>
                  <a:lnTo>
                    <a:pt x="630" y="148"/>
                  </a:lnTo>
                  <a:lnTo>
                    <a:pt x="626" y="154"/>
                  </a:lnTo>
                  <a:lnTo>
                    <a:pt x="626" y="160"/>
                  </a:lnTo>
                  <a:lnTo>
                    <a:pt x="626" y="166"/>
                  </a:lnTo>
                  <a:lnTo>
                    <a:pt x="628" y="170"/>
                  </a:lnTo>
                  <a:lnTo>
                    <a:pt x="632" y="174"/>
                  </a:lnTo>
                  <a:lnTo>
                    <a:pt x="638" y="176"/>
                  </a:lnTo>
                  <a:lnTo>
                    <a:pt x="642" y="178"/>
                  </a:lnTo>
                  <a:lnTo>
                    <a:pt x="650" y="176"/>
                  </a:lnTo>
                  <a:lnTo>
                    <a:pt x="652" y="176"/>
                  </a:lnTo>
                  <a:lnTo>
                    <a:pt x="660" y="170"/>
                  </a:lnTo>
                  <a:lnTo>
                    <a:pt x="666" y="164"/>
                  </a:lnTo>
                  <a:lnTo>
                    <a:pt x="670" y="154"/>
                  </a:lnTo>
                  <a:lnTo>
                    <a:pt x="672" y="144"/>
                  </a:lnTo>
                  <a:lnTo>
                    <a:pt x="670" y="134"/>
                  </a:lnTo>
                  <a:lnTo>
                    <a:pt x="666" y="126"/>
                  </a:lnTo>
                  <a:lnTo>
                    <a:pt x="662" y="118"/>
                  </a:lnTo>
                  <a:lnTo>
                    <a:pt x="658" y="110"/>
                  </a:lnTo>
                  <a:lnTo>
                    <a:pt x="650" y="104"/>
                  </a:lnTo>
                  <a:lnTo>
                    <a:pt x="642" y="98"/>
                  </a:lnTo>
                  <a:lnTo>
                    <a:pt x="624" y="88"/>
                  </a:lnTo>
                  <a:lnTo>
                    <a:pt x="636" y="74"/>
                  </a:lnTo>
                  <a:lnTo>
                    <a:pt x="652" y="60"/>
                  </a:lnTo>
                  <a:lnTo>
                    <a:pt x="668" y="48"/>
                  </a:lnTo>
                  <a:lnTo>
                    <a:pt x="688" y="40"/>
                  </a:lnTo>
                  <a:close/>
                  <a:moveTo>
                    <a:pt x="4" y="62"/>
                  </a:moveTo>
                  <a:lnTo>
                    <a:pt x="4" y="62"/>
                  </a:lnTo>
                  <a:lnTo>
                    <a:pt x="4" y="56"/>
                  </a:lnTo>
                  <a:lnTo>
                    <a:pt x="6" y="48"/>
                  </a:lnTo>
                  <a:lnTo>
                    <a:pt x="10" y="42"/>
                  </a:lnTo>
                  <a:lnTo>
                    <a:pt x="16" y="36"/>
                  </a:lnTo>
                  <a:lnTo>
                    <a:pt x="32" y="28"/>
                  </a:lnTo>
                  <a:lnTo>
                    <a:pt x="52" y="20"/>
                  </a:lnTo>
                  <a:lnTo>
                    <a:pt x="76" y="14"/>
                  </a:lnTo>
                  <a:lnTo>
                    <a:pt x="102" y="10"/>
                  </a:lnTo>
                  <a:lnTo>
                    <a:pt x="152" y="6"/>
                  </a:lnTo>
                  <a:lnTo>
                    <a:pt x="180" y="4"/>
                  </a:lnTo>
                  <a:lnTo>
                    <a:pt x="206" y="4"/>
                  </a:lnTo>
                  <a:lnTo>
                    <a:pt x="234" y="6"/>
                  </a:lnTo>
                  <a:lnTo>
                    <a:pt x="262" y="8"/>
                  </a:lnTo>
                  <a:lnTo>
                    <a:pt x="290" y="12"/>
                  </a:lnTo>
                  <a:lnTo>
                    <a:pt x="316" y="18"/>
                  </a:lnTo>
                  <a:lnTo>
                    <a:pt x="340" y="24"/>
                  </a:lnTo>
                  <a:lnTo>
                    <a:pt x="362" y="34"/>
                  </a:lnTo>
                  <a:lnTo>
                    <a:pt x="298" y="52"/>
                  </a:lnTo>
                  <a:lnTo>
                    <a:pt x="238" y="72"/>
                  </a:lnTo>
                  <a:lnTo>
                    <a:pt x="180" y="88"/>
                  </a:lnTo>
                  <a:lnTo>
                    <a:pt x="152" y="92"/>
                  </a:lnTo>
                  <a:lnTo>
                    <a:pt x="122" y="96"/>
                  </a:lnTo>
                  <a:lnTo>
                    <a:pt x="82" y="98"/>
                  </a:lnTo>
                  <a:lnTo>
                    <a:pt x="62" y="96"/>
                  </a:lnTo>
                  <a:lnTo>
                    <a:pt x="44" y="94"/>
                  </a:lnTo>
                  <a:lnTo>
                    <a:pt x="28" y="90"/>
                  </a:lnTo>
                  <a:lnTo>
                    <a:pt x="16" y="84"/>
                  </a:lnTo>
                  <a:lnTo>
                    <a:pt x="10" y="78"/>
                  </a:lnTo>
                  <a:lnTo>
                    <a:pt x="6" y="74"/>
                  </a:lnTo>
                  <a:lnTo>
                    <a:pt x="4" y="68"/>
                  </a:lnTo>
                  <a:lnTo>
                    <a:pt x="4" y="62"/>
                  </a:lnTo>
                  <a:close/>
                </a:path>
              </a:pathLst>
            </a:custGeom>
            <a:solidFill>
              <a:srgbClr val="C00000"/>
            </a:solidFill>
            <a:ln w="9525">
              <a:noFill/>
              <a:round/>
            </a:ln>
          </p:spPr>
          <p:txBody>
            <a:bodyPr/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413C60-2A1E-4339-BBF3-B23B4CC657DE}" type="datetimeFigureOut">
              <a:rPr lang="zh-CN" altLang="en-US"/>
              <a:pPr>
                <a:defRPr/>
              </a:pPr>
              <a:t>2016-10-15</a:t>
            </a:fld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3CC746-5860-405F-A698-AB9DDD322DFD}" type="slidenum">
              <a:rPr lang="zh-CN" altLang="en-US"/>
              <a:pPr>
                <a:defRPr/>
              </a:pPr>
              <a:t>‹#›</a:t>
            </a:fld>
          </a:p>
        </p:txBody>
      </p:sp>
    </p:spTree>
  </p:cSld>
  <p:clrMapOvr>
    <a:masterClrMapping/>
  </p:clrMapOvr>
  <p:transition spd="med">
    <p:fade/>
  </p:transition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slideLayout" Target="../slideLayouts/slideLayout23.xml" /><Relationship Id="rId13" Type="http://schemas.openxmlformats.org/officeDocument/2006/relationships/slideLayout" Target="../slideLayouts/slideLayout24.xml" /><Relationship Id="rId14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026" name="Group 112"/>
          <p:cNvGrpSpPr/>
          <p:nvPr/>
        </p:nvGrpSpPr>
        <p:grpSpPr>
          <a:xfrm>
            <a:off x="11113" y="4291013"/>
            <a:ext cx="9156700" cy="2589212"/>
            <a:chOff x="7" y="2703"/>
            <a:chExt cx="5768" cy="1631"/>
          </a:xfrm>
        </p:grpSpPr>
        <p:sp>
          <p:nvSpPr>
            <p:cNvPr id="2" name="Freeform 2"/>
            <p:cNvSpPr/>
            <p:nvPr/>
          </p:nvSpPr>
          <p:spPr bwMode="ltGray">
            <a:xfrm>
              <a:off x="7" y="4067"/>
              <a:ext cx="5760" cy="267"/>
            </a:xfrm>
            <a:custGeom>
              <a:cxnLst>
                <a:cxn ang="0">
                  <a:pos x="0" y="266"/>
                </a:cxn>
                <a:cxn ang="0">
                  <a:pos x="5759" y="266"/>
                </a:cxn>
                <a:cxn ang="0">
                  <a:pos x="5759" y="81"/>
                </a:cxn>
                <a:cxn ang="0">
                  <a:pos x="5573" y="111"/>
                </a:cxn>
                <a:cxn ang="0">
                  <a:pos x="5104" y="131"/>
                </a:cxn>
                <a:cxn ang="0">
                  <a:pos x="4602" y="101"/>
                </a:cxn>
                <a:cxn ang="0">
                  <a:pos x="4143" y="141"/>
                </a:cxn>
                <a:cxn ang="0">
                  <a:pos x="3918" y="141"/>
                </a:cxn>
                <a:cxn ang="0">
                  <a:pos x="3790" y="131"/>
                </a:cxn>
                <a:cxn ang="0">
                  <a:pos x="3459" y="81"/>
                </a:cxn>
                <a:cxn ang="0">
                  <a:pos x="2979" y="91"/>
                </a:cxn>
                <a:cxn ang="0">
                  <a:pos x="2733" y="20"/>
                </a:cxn>
                <a:cxn ang="0">
                  <a:pos x="2434" y="51"/>
                </a:cxn>
                <a:cxn ang="0">
                  <a:pos x="2220" y="81"/>
                </a:cxn>
                <a:cxn ang="0">
                  <a:pos x="2050" y="91"/>
                </a:cxn>
                <a:cxn ang="0">
                  <a:pos x="1751" y="71"/>
                </a:cxn>
                <a:cxn ang="0">
                  <a:pos x="1441" y="51"/>
                </a:cxn>
                <a:cxn ang="0">
                  <a:pos x="1131" y="20"/>
                </a:cxn>
                <a:cxn ang="0">
                  <a:pos x="757" y="40"/>
                </a:cxn>
                <a:cxn ang="0">
                  <a:pos x="384" y="71"/>
                </a:cxn>
                <a:cxn ang="0">
                  <a:pos x="128" y="10"/>
                </a:cxn>
                <a:cxn ang="0">
                  <a:pos x="0" y="0"/>
                </a:cxn>
                <a:cxn ang="0">
                  <a:pos x="0" y="266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 w="9525" cap="rnd">
              <a:noFill/>
              <a:round/>
            </a:ln>
            <a:effectLst/>
          </p:spPr>
          <p:txBody>
            <a:bodyPr/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grpSp>
          <p:nvGrpSpPr>
            <p:cNvPr id="1033" name="Group 68"/>
            <p:cNvGrpSpPr/>
            <p:nvPr/>
          </p:nvGrpSpPr>
          <p:grpSpPr>
            <a:xfrm>
              <a:off x="43" y="2703"/>
              <a:ext cx="1502" cy="1542"/>
              <a:chOff x="43" y="2703"/>
              <a:chExt cx="1502" cy="1542"/>
            </a:xfrm>
          </p:grpSpPr>
          <p:grpSp>
            <p:nvGrpSpPr>
              <p:cNvPr id="1077" name="Group 28"/>
              <p:cNvGrpSpPr/>
              <p:nvPr/>
            </p:nvGrpSpPr>
            <p:grpSpPr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1117" name="Group 5"/>
                <p:cNvGrpSpPr/>
                <p:nvPr/>
              </p:nvGrpSpPr>
              <p:grpSpPr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027" name="Freeform 3"/>
                  <p:cNvSpPr/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cxnLst>
                      <a:cxn ang="0">
                        <a:pos x="0" y="238"/>
                      </a:cxn>
                      <a:cxn ang="0">
                        <a:pos x="19" y="184"/>
                      </a:cxn>
                      <a:cxn ang="0">
                        <a:pos x="36" y="126"/>
                      </a:cxn>
                      <a:cxn ang="0">
                        <a:pos x="44" y="100"/>
                      </a:cxn>
                      <a:cxn ang="0">
                        <a:pos x="55" y="70"/>
                      </a:cxn>
                      <a:cxn ang="0">
                        <a:pos x="72" y="39"/>
                      </a:cxn>
                      <a:cxn ang="0">
                        <a:pos x="83" y="19"/>
                      </a:cxn>
                      <a:cxn ang="0">
                        <a:pos x="93" y="10"/>
                      </a:cxn>
                      <a:cxn ang="0">
                        <a:pos x="105" y="2"/>
                      </a:cxn>
                      <a:cxn ang="0">
                        <a:pos x="118" y="0"/>
                      </a:cxn>
                      <a:cxn ang="0">
                        <a:pos x="124" y="6"/>
                      </a:cxn>
                      <a:cxn ang="0">
                        <a:pos x="131" y="22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>
                    <a:solidFill>
                      <a:srgbClr val="999933"/>
                    </a:solidFill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  <p:sp>
                <p:nvSpPr>
                  <p:cNvPr id="8" name="Freeform 4"/>
                  <p:cNvSpPr/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cxnLst>
                      <a:cxn ang="0">
                        <a:pos x="0" y="583"/>
                      </a:cxn>
                      <a:cxn ang="0">
                        <a:pos x="0" y="528"/>
                      </a:cxn>
                      <a:cxn ang="0">
                        <a:pos x="0" y="487"/>
                      </a:cxn>
                      <a:cxn ang="0">
                        <a:pos x="2" y="458"/>
                      </a:cxn>
                      <a:cxn ang="0">
                        <a:pos x="2" y="423"/>
                      </a:cxn>
                      <a:cxn ang="0">
                        <a:pos x="2" y="387"/>
                      </a:cxn>
                      <a:cxn ang="0">
                        <a:pos x="3" y="357"/>
                      </a:cxn>
                      <a:cxn ang="0">
                        <a:pos x="5" y="329"/>
                      </a:cxn>
                      <a:cxn ang="0">
                        <a:pos x="8" y="280"/>
                      </a:cxn>
                      <a:cxn ang="0">
                        <a:pos x="13" y="227"/>
                      </a:cxn>
                      <a:cxn ang="0">
                        <a:pos x="19" y="173"/>
                      </a:cxn>
                      <a:cxn ang="0">
                        <a:pos x="23" y="116"/>
                      </a:cxn>
                      <a:cxn ang="0">
                        <a:pos x="27" y="81"/>
                      </a:cxn>
                      <a:cxn ang="0">
                        <a:pos x="30" y="68"/>
                      </a:cxn>
                      <a:cxn ang="0">
                        <a:pos x="38" y="45"/>
                      </a:cxn>
                      <a:cxn ang="0">
                        <a:pos x="46" y="28"/>
                      </a:cxn>
                      <a:cxn ang="0">
                        <a:pos x="55" y="15"/>
                      </a:cxn>
                      <a:cxn ang="0">
                        <a:pos x="63" y="3"/>
                      </a:cxn>
                      <a:cxn ang="0">
                        <a:pos x="69" y="0"/>
                      </a:cxn>
                      <a:cxn ang="0">
                        <a:pos x="78" y="0"/>
                      </a:cxn>
                      <a:cxn ang="0">
                        <a:pos x="86" y="4"/>
                      </a:cxn>
                      <a:cxn ang="0">
                        <a:pos x="89" y="10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>
                    <a:solidFill>
                      <a:srgbClr val="999933"/>
                    </a:solidFill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</p:grpSp>
            <p:grpSp>
              <p:nvGrpSpPr>
                <p:cNvPr id="1118" name="Group 8"/>
                <p:cNvGrpSpPr/>
                <p:nvPr/>
              </p:nvGrpSpPr>
              <p:grpSpPr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030" name="Freeform 6"/>
                  <p:cNvSpPr/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cxnLst>
                      <a:cxn ang="0">
                        <a:pos x="162" y="264"/>
                      </a:cxn>
                      <a:cxn ang="0">
                        <a:pos x="138" y="239"/>
                      </a:cxn>
                      <a:cxn ang="0">
                        <a:pos x="128" y="222"/>
                      </a:cxn>
                      <a:cxn ang="0">
                        <a:pos x="122" y="210"/>
                      </a:cxn>
                      <a:cxn ang="0">
                        <a:pos x="86" y="88"/>
                      </a:cxn>
                      <a:cxn ang="0">
                        <a:pos x="66" y="49"/>
                      </a:cxn>
                      <a:cxn ang="0">
                        <a:pos x="52" y="24"/>
                      </a:cxn>
                      <a:cxn ang="0">
                        <a:pos x="41" y="13"/>
                      </a:cxn>
                      <a:cxn ang="0">
                        <a:pos x="27" y="3"/>
                      </a:cxn>
                      <a:cxn ang="0">
                        <a:pos x="15" y="0"/>
                      </a:cxn>
                      <a:cxn ang="0">
                        <a:pos x="5" y="2"/>
                      </a:cxn>
                      <a:cxn ang="0">
                        <a:pos x="0" y="17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>
                    <a:solidFill>
                      <a:srgbClr val="999933"/>
                    </a:solidFill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  <p:sp>
                <p:nvSpPr>
                  <p:cNvPr id="1031" name="Freeform 7"/>
                  <p:cNvSpPr/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cxnLst>
                      <a:cxn ang="0">
                        <a:pos x="249" y="627"/>
                      </a:cxn>
                      <a:cxn ang="0">
                        <a:pos x="242" y="577"/>
                      </a:cxn>
                      <a:cxn ang="0">
                        <a:pos x="164" y="237"/>
                      </a:cxn>
                      <a:cxn ang="0">
                        <a:pos x="128" y="132"/>
                      </a:cxn>
                      <a:cxn ang="0">
                        <a:pos x="118" y="97"/>
                      </a:cxn>
                      <a:cxn ang="0">
                        <a:pos x="105" y="57"/>
                      </a:cxn>
                      <a:cxn ang="0">
                        <a:pos x="90" y="27"/>
                      </a:cxn>
                      <a:cxn ang="0">
                        <a:pos x="75" y="11"/>
                      </a:cxn>
                      <a:cxn ang="0">
                        <a:pos x="57" y="0"/>
                      </a:cxn>
                      <a:cxn ang="0">
                        <a:pos x="38" y="0"/>
                      </a:cxn>
                      <a:cxn ang="0">
                        <a:pos x="26" y="12"/>
                      </a:cxn>
                      <a:cxn ang="0">
                        <a:pos x="0" y="70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>
                    <a:solidFill>
                      <a:srgbClr val="999933"/>
                    </a:solidFill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</p:grpSp>
            <p:sp>
              <p:nvSpPr>
                <p:cNvPr id="3" name="Freeform 9"/>
                <p:cNvSpPr/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cxnLst>
                    <a:cxn ang="0">
                      <a:pos x="0" y="261"/>
                    </a:cxn>
                    <a:cxn ang="0">
                      <a:pos x="8" y="202"/>
                    </a:cxn>
                    <a:cxn ang="0">
                      <a:pos x="15" y="138"/>
                    </a:cxn>
                    <a:cxn ang="0">
                      <a:pos x="19" y="110"/>
                    </a:cxn>
                    <a:cxn ang="0">
                      <a:pos x="24" y="77"/>
                    </a:cxn>
                    <a:cxn ang="0">
                      <a:pos x="31" y="43"/>
                    </a:cxn>
                    <a:cxn ang="0">
                      <a:pos x="36" y="21"/>
                    </a:cxn>
                    <a:cxn ang="0">
                      <a:pos x="41" y="11"/>
                    </a:cxn>
                    <a:cxn ang="0">
                      <a:pos x="46" y="2"/>
                    </a:cxn>
                    <a:cxn ang="0">
                      <a:pos x="52" y="0"/>
                    </a:cxn>
                    <a:cxn ang="0">
                      <a:pos x="55" y="7"/>
                    </a:cxn>
                    <a:cxn ang="0">
                      <a:pos x="58" y="24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9" name="Freeform 10"/>
                <p:cNvSpPr/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cxnLst>
                    <a:cxn ang="0">
                      <a:pos x="0" y="639"/>
                    </a:cxn>
                    <a:cxn ang="0">
                      <a:pos x="0" y="579"/>
                    </a:cxn>
                    <a:cxn ang="0">
                      <a:pos x="0" y="534"/>
                    </a:cxn>
                    <a:cxn ang="0">
                      <a:pos x="0" y="503"/>
                    </a:cxn>
                    <a:cxn ang="0">
                      <a:pos x="1" y="464"/>
                    </a:cxn>
                    <a:cxn ang="0">
                      <a:pos x="1" y="424"/>
                    </a:cxn>
                    <a:cxn ang="0">
                      <a:pos x="1" y="391"/>
                    </a:cxn>
                    <a:cxn ang="0">
                      <a:pos x="2" y="361"/>
                    </a:cxn>
                    <a:cxn ang="0">
                      <a:pos x="4" y="307"/>
                    </a:cxn>
                    <a:cxn ang="0">
                      <a:pos x="5" y="249"/>
                    </a:cxn>
                    <a:cxn ang="0">
                      <a:pos x="8" y="190"/>
                    </a:cxn>
                    <a:cxn ang="0">
                      <a:pos x="10" y="127"/>
                    </a:cxn>
                    <a:cxn ang="0">
                      <a:pos x="12" y="89"/>
                    </a:cxn>
                    <a:cxn ang="0">
                      <a:pos x="13" y="75"/>
                    </a:cxn>
                    <a:cxn ang="0">
                      <a:pos x="17" y="49"/>
                    </a:cxn>
                    <a:cxn ang="0">
                      <a:pos x="20" y="31"/>
                    </a:cxn>
                    <a:cxn ang="0">
                      <a:pos x="24" y="16"/>
                    </a:cxn>
                    <a:cxn ang="0">
                      <a:pos x="28" y="3"/>
                    </a:cxn>
                    <a:cxn ang="0">
                      <a:pos x="31" y="0"/>
                    </a:cxn>
                    <a:cxn ang="0">
                      <a:pos x="35" y="0"/>
                    </a:cxn>
                    <a:cxn ang="0">
                      <a:pos x="38" y="5"/>
                    </a:cxn>
                    <a:cxn ang="0">
                      <a:pos x="40" y="10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5" name="Freeform 11"/>
                <p:cNvSpPr/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cxnLst>
                    <a:cxn ang="0">
                      <a:pos x="139" y="1096"/>
                    </a:cxn>
                    <a:cxn ang="0">
                      <a:pos x="135" y="1009"/>
                    </a:cxn>
                    <a:cxn ang="0">
                      <a:pos x="90" y="415"/>
                    </a:cxn>
                    <a:cxn ang="0">
                      <a:pos x="71" y="230"/>
                    </a:cxn>
                    <a:cxn ang="0">
                      <a:pos x="66" y="170"/>
                    </a:cxn>
                    <a:cxn ang="0">
                      <a:pos x="58" y="100"/>
                    </a:cxn>
                    <a:cxn ang="0">
                      <a:pos x="50" y="47"/>
                    </a:cxn>
                    <a:cxn ang="0">
                      <a:pos x="41" y="19"/>
                    </a:cxn>
                    <a:cxn ang="0">
                      <a:pos x="32" y="1"/>
                    </a:cxn>
                    <a:cxn ang="0">
                      <a:pos x="21" y="0"/>
                    </a:cxn>
                    <a:cxn ang="0">
                      <a:pos x="14" y="21"/>
                    </a:cxn>
                    <a:cxn ang="0">
                      <a:pos x="0" y="122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grpSp>
              <p:nvGrpSpPr>
                <p:cNvPr id="1122" name="Group 16"/>
                <p:cNvGrpSpPr/>
                <p:nvPr/>
              </p:nvGrpSpPr>
              <p:grpSpPr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036" name="Freeform 12"/>
                  <p:cNvSpPr/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cxnLst>
                      <a:cxn ang="0">
                        <a:pos x="91" y="385"/>
                      </a:cxn>
                      <a:cxn ang="0">
                        <a:pos x="77" y="347"/>
                      </a:cxn>
                      <a:cxn ang="0">
                        <a:pos x="72" y="325"/>
                      </a:cxn>
                      <a:cxn ang="0">
                        <a:pos x="69" y="306"/>
                      </a:cxn>
                      <a:cxn ang="0">
                        <a:pos x="48" y="129"/>
                      </a:cxn>
                      <a:cxn ang="0">
                        <a:pos x="37" y="73"/>
                      </a:cxn>
                      <a:cxn ang="0">
                        <a:pos x="29" y="37"/>
                      </a:cxn>
                      <a:cxn ang="0">
                        <a:pos x="23" y="18"/>
                      </a:cxn>
                      <a:cxn ang="0">
                        <a:pos x="15" y="5"/>
                      </a:cxn>
                      <a:cxn ang="0">
                        <a:pos x="8" y="0"/>
                      </a:cxn>
                      <a:cxn ang="0">
                        <a:pos x="2" y="3"/>
                      </a:cxn>
                      <a:cxn ang="0">
                        <a:pos x="0" y="25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>
                    <a:solidFill>
                      <a:srgbClr val="999933"/>
                    </a:solidFill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  <p:sp>
                <p:nvSpPr>
                  <p:cNvPr id="1037" name="Freeform 13"/>
                  <p:cNvSpPr/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cxnLst>
                      <a:cxn ang="0">
                        <a:pos x="0" y="1412"/>
                      </a:cxn>
                      <a:cxn ang="0">
                        <a:pos x="45" y="888"/>
                      </a:cxn>
                      <a:cxn ang="0">
                        <a:pos x="50" y="804"/>
                      </a:cxn>
                      <a:cxn ang="0">
                        <a:pos x="62" y="668"/>
                      </a:cxn>
                      <a:cxn ang="0">
                        <a:pos x="73" y="526"/>
                      </a:cxn>
                      <a:cxn ang="0">
                        <a:pos x="79" y="450"/>
                      </a:cxn>
                      <a:cxn ang="0">
                        <a:pos x="82" y="368"/>
                      </a:cxn>
                      <a:cxn ang="0">
                        <a:pos x="85" y="291"/>
                      </a:cxn>
                      <a:cxn ang="0">
                        <a:pos x="93" y="202"/>
                      </a:cxn>
                      <a:cxn ang="0">
                        <a:pos x="100" y="120"/>
                      </a:cxn>
                      <a:cxn ang="0">
                        <a:pos x="110" y="48"/>
                      </a:cxn>
                      <a:cxn ang="0">
                        <a:pos x="117" y="3"/>
                      </a:cxn>
                      <a:cxn ang="0">
                        <a:pos x="122" y="0"/>
                      </a:cxn>
                      <a:cxn ang="0">
                        <a:pos x="126" y="23"/>
                      </a:cxn>
                      <a:cxn ang="0">
                        <a:pos x="129" y="102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>
                    <a:solidFill>
                      <a:srgbClr val="999933"/>
                    </a:solidFill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  <p:sp>
                <p:nvSpPr>
                  <p:cNvPr id="1038" name="Freeform 14"/>
                  <p:cNvSpPr/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cxnLst>
                      <a:cxn ang="0">
                        <a:pos x="0" y="521"/>
                      </a:cxn>
                      <a:cxn ang="0">
                        <a:pos x="20" y="408"/>
                      </a:cxn>
                      <a:cxn ang="0">
                        <a:pos x="32" y="278"/>
                      </a:cxn>
                      <a:cxn ang="0">
                        <a:pos x="38" y="220"/>
                      </a:cxn>
                      <a:cxn ang="0">
                        <a:pos x="47" y="153"/>
                      </a:cxn>
                      <a:cxn ang="0">
                        <a:pos x="59" y="84"/>
                      </a:cxn>
                      <a:cxn ang="0">
                        <a:pos x="69" y="40"/>
                      </a:cxn>
                      <a:cxn ang="0">
                        <a:pos x="75" y="19"/>
                      </a:cxn>
                      <a:cxn ang="0">
                        <a:pos x="84" y="3"/>
                      </a:cxn>
                      <a:cxn ang="0">
                        <a:pos x="96" y="0"/>
                      </a:cxn>
                      <a:cxn ang="0">
                        <a:pos x="101" y="11"/>
                      </a:cxn>
                      <a:cxn ang="0">
                        <a:pos x="105" y="46"/>
                      </a:cxn>
                    </a:cxnLst>
                    <a:rect l="0" t="0" r="r" b="b"/>
                    <a:pathLst>
                      <a:path w="105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>
                    <a:solidFill>
                      <a:srgbClr val="999933"/>
                    </a:solidFill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  <p:sp>
                <p:nvSpPr>
                  <p:cNvPr id="1039" name="Freeform 15"/>
                  <p:cNvSpPr/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7" y="16"/>
                      </a:cxn>
                      <a:cxn ang="0">
                        <a:pos x="18" y="34"/>
                      </a:cxn>
                      <a:cxn ang="0">
                        <a:pos x="26" y="70"/>
                      </a:cxn>
                      <a:cxn ang="0">
                        <a:pos x="33" y="101"/>
                      </a:cxn>
                      <a:cxn ang="0">
                        <a:pos x="40" y="132"/>
                      </a:cxn>
                      <a:cxn ang="0">
                        <a:pos x="43" y="158"/>
                      </a:cxn>
                      <a:cxn ang="0">
                        <a:pos x="45" y="184"/>
                      </a:cxn>
                      <a:cxn ang="0">
                        <a:pos x="47" y="219"/>
                      </a:cxn>
                      <a:cxn ang="0">
                        <a:pos x="47" y="254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>
                    <a:solidFill>
                      <a:srgbClr val="999933"/>
                    </a:solidFill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</p:grpSp>
            <p:sp>
              <p:nvSpPr>
                <p:cNvPr id="1041" name="Freeform 17"/>
                <p:cNvSpPr/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cxnLst>
                    <a:cxn ang="0">
                      <a:pos x="163" y="129"/>
                    </a:cxn>
                    <a:cxn ang="0">
                      <a:pos x="138" y="116"/>
                    </a:cxn>
                    <a:cxn ang="0">
                      <a:pos x="129" y="109"/>
                    </a:cxn>
                    <a:cxn ang="0">
                      <a:pos x="123" y="103"/>
                    </a:cxn>
                    <a:cxn ang="0">
                      <a:pos x="86" y="43"/>
                    </a:cxn>
                    <a:cxn ang="0">
                      <a:pos x="67" y="24"/>
                    </a:cxn>
                    <a:cxn ang="0">
                      <a:pos x="52" y="12"/>
                    </a:cxn>
                    <a:cxn ang="0">
                      <a:pos x="41" y="6"/>
                    </a:cxn>
                    <a:cxn ang="0">
                      <a:pos x="27" y="2"/>
                    </a:cxn>
                    <a:cxn ang="0">
                      <a:pos x="14" y="0"/>
                    </a:cxn>
                    <a:cxn ang="0">
                      <a:pos x="5" y="0"/>
                    </a:cxn>
                    <a:cxn ang="0">
                      <a:pos x="0" y="8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42" name="Freeform 18"/>
                <p:cNvSpPr/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cxnLst>
                    <a:cxn ang="0">
                      <a:pos x="0" y="139"/>
                    </a:cxn>
                    <a:cxn ang="0">
                      <a:pos x="32" y="108"/>
                    </a:cxn>
                    <a:cxn ang="0">
                      <a:pos x="59" y="73"/>
                    </a:cxn>
                    <a:cxn ang="0">
                      <a:pos x="73" y="58"/>
                    </a:cxn>
                    <a:cxn ang="0">
                      <a:pos x="93" y="41"/>
                    </a:cxn>
                    <a:cxn ang="0">
                      <a:pos x="119" y="23"/>
                    </a:cxn>
                    <a:cxn ang="0">
                      <a:pos x="139" y="11"/>
                    </a:cxn>
                    <a:cxn ang="0">
                      <a:pos x="153" y="5"/>
                    </a:cxn>
                    <a:cxn ang="0">
                      <a:pos x="173" y="1"/>
                    </a:cxn>
                    <a:cxn ang="0">
                      <a:pos x="196" y="0"/>
                    </a:cxn>
                    <a:cxn ang="0">
                      <a:pos x="206" y="3"/>
                    </a:cxn>
                    <a:cxn ang="0">
                      <a:pos x="217" y="1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43" name="Freeform 19"/>
                <p:cNvSpPr/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cxnLst>
                    <a:cxn ang="0">
                      <a:pos x="0" y="344"/>
                    </a:cxn>
                    <a:cxn ang="0">
                      <a:pos x="0" y="311"/>
                    </a:cxn>
                    <a:cxn ang="0">
                      <a:pos x="0" y="287"/>
                    </a:cxn>
                    <a:cxn ang="0">
                      <a:pos x="3" y="270"/>
                    </a:cxn>
                    <a:cxn ang="0">
                      <a:pos x="5" y="249"/>
                    </a:cxn>
                    <a:cxn ang="0">
                      <a:pos x="5" y="228"/>
                    </a:cxn>
                    <a:cxn ang="0">
                      <a:pos x="5" y="211"/>
                    </a:cxn>
                    <a:cxn ang="0">
                      <a:pos x="10" y="194"/>
                    </a:cxn>
                    <a:cxn ang="0">
                      <a:pos x="14" y="165"/>
                    </a:cxn>
                    <a:cxn ang="0">
                      <a:pos x="22" y="134"/>
                    </a:cxn>
                    <a:cxn ang="0">
                      <a:pos x="31" y="102"/>
                    </a:cxn>
                    <a:cxn ang="0">
                      <a:pos x="38" y="68"/>
                    </a:cxn>
                    <a:cxn ang="0">
                      <a:pos x="45" y="48"/>
                    </a:cxn>
                    <a:cxn ang="0">
                      <a:pos x="50" y="40"/>
                    </a:cxn>
                    <a:cxn ang="0">
                      <a:pos x="64" y="27"/>
                    </a:cxn>
                    <a:cxn ang="0">
                      <a:pos x="77" y="16"/>
                    </a:cxn>
                    <a:cxn ang="0">
                      <a:pos x="91" y="8"/>
                    </a:cxn>
                    <a:cxn ang="0">
                      <a:pos x="106" y="2"/>
                    </a:cxn>
                    <a:cxn ang="0">
                      <a:pos x="117" y="0"/>
                    </a:cxn>
                    <a:cxn ang="0">
                      <a:pos x="131" y="0"/>
                    </a:cxn>
                    <a:cxn ang="0">
                      <a:pos x="143" y="2"/>
                    </a:cxn>
                    <a:cxn ang="0">
                      <a:pos x="149" y="5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44" name="Freeform 20"/>
                <p:cNvSpPr/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cxnLst>
                    <a:cxn ang="0">
                      <a:pos x="260" y="311"/>
                    </a:cxn>
                    <a:cxn ang="0">
                      <a:pos x="252" y="286"/>
                    </a:cxn>
                    <a:cxn ang="0">
                      <a:pos x="171" y="117"/>
                    </a:cxn>
                    <a:cxn ang="0">
                      <a:pos x="134" y="65"/>
                    </a:cxn>
                    <a:cxn ang="0">
                      <a:pos x="124" y="48"/>
                    </a:cxn>
                    <a:cxn ang="0">
                      <a:pos x="109" y="28"/>
                    </a:cxn>
                    <a:cxn ang="0">
                      <a:pos x="94" y="13"/>
                    </a:cxn>
                    <a:cxn ang="0">
                      <a:pos x="78" y="5"/>
                    </a:cxn>
                    <a:cxn ang="0">
                      <a:pos x="59" y="0"/>
                    </a:cxn>
                    <a:cxn ang="0">
                      <a:pos x="40" y="0"/>
                    </a:cxn>
                    <a:cxn ang="0">
                      <a:pos x="27" y="5"/>
                    </a:cxn>
                    <a:cxn ang="0">
                      <a:pos x="0" y="35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45" name="Freeform 21"/>
                <p:cNvSpPr/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cxnLst>
                    <a:cxn ang="0">
                      <a:pos x="0" y="478"/>
                    </a:cxn>
                    <a:cxn ang="0">
                      <a:pos x="84" y="300"/>
                    </a:cxn>
                    <a:cxn ang="0">
                      <a:pos x="93" y="272"/>
                    </a:cxn>
                    <a:cxn ang="0">
                      <a:pos x="114" y="226"/>
                    </a:cxn>
                    <a:cxn ang="0">
                      <a:pos x="133" y="178"/>
                    </a:cxn>
                    <a:cxn ang="0">
                      <a:pos x="144" y="152"/>
                    </a:cxn>
                    <a:cxn ang="0">
                      <a:pos x="149" y="124"/>
                    </a:cxn>
                    <a:cxn ang="0">
                      <a:pos x="157" y="98"/>
                    </a:cxn>
                    <a:cxn ang="0">
                      <a:pos x="169" y="68"/>
                    </a:cxn>
                    <a:cxn ang="0">
                      <a:pos x="183" y="40"/>
                    </a:cxn>
                    <a:cxn ang="0">
                      <a:pos x="200" y="16"/>
                    </a:cxn>
                    <a:cxn ang="0">
                      <a:pos x="214" y="1"/>
                    </a:cxn>
                    <a:cxn ang="0">
                      <a:pos x="222" y="0"/>
                    </a:cxn>
                    <a:cxn ang="0">
                      <a:pos x="230" y="8"/>
                    </a:cxn>
                    <a:cxn ang="0">
                      <a:pos x="235" y="34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46" name="Freeform 22"/>
                <p:cNvSpPr/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cxnLst>
                    <a:cxn ang="0">
                      <a:pos x="0" y="177"/>
                    </a:cxn>
                    <a:cxn ang="0">
                      <a:pos x="35" y="138"/>
                    </a:cxn>
                    <a:cxn ang="0">
                      <a:pos x="57" y="94"/>
                    </a:cxn>
                    <a:cxn ang="0">
                      <a:pos x="70" y="74"/>
                    </a:cxn>
                    <a:cxn ang="0">
                      <a:pos x="86" y="51"/>
                    </a:cxn>
                    <a:cxn ang="0">
                      <a:pos x="107" y="28"/>
                    </a:cxn>
                    <a:cxn ang="0">
                      <a:pos x="123" y="13"/>
                    </a:cxn>
                    <a:cxn ang="0">
                      <a:pos x="136" y="6"/>
                    </a:cxn>
                    <a:cxn ang="0">
                      <a:pos x="152" y="1"/>
                    </a:cxn>
                    <a:cxn ang="0">
                      <a:pos x="171" y="0"/>
                    </a:cxn>
                    <a:cxn ang="0">
                      <a:pos x="179" y="3"/>
                    </a:cxn>
                    <a:cxn ang="0">
                      <a:pos x="188" y="15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47" name="Freeform 23"/>
                <p:cNvSpPr/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cxnLst>
                    <a:cxn ang="0">
                      <a:pos x="0" y="0"/>
                    </a:cxn>
                    <a:cxn ang="0">
                      <a:pos x="15" y="5"/>
                    </a:cxn>
                    <a:cxn ang="0">
                      <a:pos x="33" y="11"/>
                    </a:cxn>
                    <a:cxn ang="0">
                      <a:pos x="50" y="23"/>
                    </a:cxn>
                    <a:cxn ang="0">
                      <a:pos x="65" y="33"/>
                    </a:cxn>
                    <a:cxn ang="0">
                      <a:pos x="77" y="44"/>
                    </a:cxn>
                    <a:cxn ang="0">
                      <a:pos x="84" y="53"/>
                    </a:cxn>
                    <a:cxn ang="0">
                      <a:pos x="87" y="62"/>
                    </a:cxn>
                    <a:cxn ang="0">
                      <a:pos x="90" y="74"/>
                    </a:cxn>
                    <a:cxn ang="0">
                      <a:pos x="90" y="86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48" name="Freeform 24"/>
                <p:cNvSpPr/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cxnLst>
                    <a:cxn ang="0">
                      <a:pos x="0" y="967"/>
                    </a:cxn>
                    <a:cxn ang="0">
                      <a:pos x="80" y="608"/>
                    </a:cxn>
                    <a:cxn ang="0">
                      <a:pos x="89" y="550"/>
                    </a:cxn>
                    <a:cxn ang="0">
                      <a:pos x="109" y="458"/>
                    </a:cxn>
                    <a:cxn ang="0">
                      <a:pos x="128" y="361"/>
                    </a:cxn>
                    <a:cxn ang="0">
                      <a:pos x="138" y="307"/>
                    </a:cxn>
                    <a:cxn ang="0">
                      <a:pos x="143" y="252"/>
                    </a:cxn>
                    <a:cxn ang="0">
                      <a:pos x="151" y="199"/>
                    </a:cxn>
                    <a:cxn ang="0">
                      <a:pos x="163" y="138"/>
                    </a:cxn>
                    <a:cxn ang="0">
                      <a:pos x="175" y="81"/>
                    </a:cxn>
                    <a:cxn ang="0">
                      <a:pos x="192" y="32"/>
                    </a:cxn>
                    <a:cxn ang="0">
                      <a:pos x="206" y="2"/>
                    </a:cxn>
                    <a:cxn ang="0">
                      <a:pos x="214" y="0"/>
                    </a:cxn>
                    <a:cxn ang="0">
                      <a:pos x="221" y="15"/>
                    </a:cxn>
                    <a:cxn ang="0">
                      <a:pos x="226" y="69"/>
                    </a:cxn>
                  </a:cxnLst>
                  <a:rect l="0" t="0" r="r" b="b"/>
                  <a:pathLst>
                    <a:path w="226" h="967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49" name="Freeform 25"/>
                <p:cNvSpPr/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cxnLst>
                    <a:cxn ang="0">
                      <a:pos x="0" y="359"/>
                    </a:cxn>
                    <a:cxn ang="0">
                      <a:pos x="33" y="281"/>
                    </a:cxn>
                    <a:cxn ang="0">
                      <a:pos x="54" y="191"/>
                    </a:cxn>
                    <a:cxn ang="0">
                      <a:pos x="65" y="151"/>
                    </a:cxn>
                    <a:cxn ang="0">
                      <a:pos x="81" y="105"/>
                    </a:cxn>
                    <a:cxn ang="0">
                      <a:pos x="101" y="57"/>
                    </a:cxn>
                    <a:cxn ang="0">
                      <a:pos x="117" y="28"/>
                    </a:cxn>
                    <a:cxn ang="0">
                      <a:pos x="128" y="13"/>
                    </a:cxn>
                    <a:cxn ang="0">
                      <a:pos x="144" y="2"/>
                    </a:cxn>
                    <a:cxn ang="0">
                      <a:pos x="162" y="0"/>
                    </a:cxn>
                    <a:cxn ang="0">
                      <a:pos x="169" y="8"/>
                    </a:cxn>
                    <a:cxn ang="0">
                      <a:pos x="178" y="31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50" name="Freeform 26"/>
                <p:cNvSpPr/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cxnLst>
                    <a:cxn ang="0">
                      <a:pos x="0" y="0"/>
                    </a:cxn>
                    <a:cxn ang="0">
                      <a:pos x="14" y="10"/>
                    </a:cxn>
                    <a:cxn ang="0">
                      <a:pos x="32" y="24"/>
                    </a:cxn>
                    <a:cxn ang="0">
                      <a:pos x="48" y="47"/>
                    </a:cxn>
                    <a:cxn ang="0">
                      <a:pos x="62" y="68"/>
                    </a:cxn>
                    <a:cxn ang="0">
                      <a:pos x="75" y="90"/>
                    </a:cxn>
                    <a:cxn ang="0">
                      <a:pos x="81" y="108"/>
                    </a:cxn>
                    <a:cxn ang="0">
                      <a:pos x="84" y="125"/>
                    </a:cxn>
                    <a:cxn ang="0">
                      <a:pos x="87" y="148"/>
                    </a:cxn>
                    <a:cxn ang="0">
                      <a:pos x="87" y="173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51" name="Freeform 27"/>
                <p:cNvSpPr/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cxnLst>
                    <a:cxn ang="0">
                      <a:pos x="121" y="804"/>
                    </a:cxn>
                    <a:cxn ang="0">
                      <a:pos x="122" y="687"/>
                    </a:cxn>
                    <a:cxn ang="0">
                      <a:pos x="122" y="634"/>
                    </a:cxn>
                    <a:cxn ang="0">
                      <a:pos x="119" y="596"/>
                    </a:cxn>
                    <a:cxn ang="0">
                      <a:pos x="117" y="551"/>
                    </a:cxn>
                    <a:cxn ang="0">
                      <a:pos x="118" y="503"/>
                    </a:cxn>
                    <a:cxn ang="0">
                      <a:pos x="116" y="464"/>
                    </a:cxn>
                    <a:cxn ang="0">
                      <a:pos x="114" y="428"/>
                    </a:cxn>
                    <a:cxn ang="0">
                      <a:pos x="109" y="365"/>
                    </a:cxn>
                    <a:cxn ang="0">
                      <a:pos x="103" y="296"/>
                    </a:cxn>
                    <a:cxn ang="0">
                      <a:pos x="96" y="226"/>
                    </a:cxn>
                    <a:cxn ang="0">
                      <a:pos x="90" y="151"/>
                    </a:cxn>
                    <a:cxn ang="0">
                      <a:pos x="84" y="106"/>
                    </a:cxn>
                    <a:cxn ang="0">
                      <a:pos x="80" y="89"/>
                    </a:cxn>
                    <a:cxn ang="0">
                      <a:pos x="68" y="59"/>
                    </a:cxn>
                    <a:cxn ang="0">
                      <a:pos x="58" y="37"/>
                    </a:cxn>
                    <a:cxn ang="0">
                      <a:pos x="47" y="18"/>
                    </a:cxn>
                    <a:cxn ang="0">
                      <a:pos x="34" y="4"/>
                    </a:cxn>
                    <a:cxn ang="0">
                      <a:pos x="26" y="0"/>
                    </a:cxn>
                    <a:cxn ang="0">
                      <a:pos x="14" y="0"/>
                    </a:cxn>
                    <a:cxn ang="0">
                      <a:pos x="5" y="5"/>
                    </a:cxn>
                    <a:cxn ang="0">
                      <a:pos x="0" y="1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1053" name="Freeform 29"/>
              <p:cNvSpPr/>
              <p:nvPr/>
            </p:nvSpPr>
            <p:spPr bwMode="ltGray">
              <a:xfrm>
                <a:off x="324" y="3805"/>
                <a:ext cx="29" cy="224"/>
              </a:xfrm>
              <a:custGeom>
                <a:cxnLst>
                  <a:cxn ang="0">
                    <a:pos x="27" y="35"/>
                  </a:cxn>
                  <a:cxn ang="0">
                    <a:pos x="21" y="0"/>
                  </a:cxn>
                  <a:cxn ang="0">
                    <a:pos x="17" y="0"/>
                  </a:cxn>
                  <a:cxn ang="0">
                    <a:pos x="14" y="2"/>
                  </a:cxn>
                  <a:cxn ang="0">
                    <a:pos x="12" y="11"/>
                  </a:cxn>
                  <a:cxn ang="0">
                    <a:pos x="5" y="40"/>
                  </a:cxn>
                  <a:cxn ang="0">
                    <a:pos x="3" y="53"/>
                  </a:cxn>
                  <a:cxn ang="0">
                    <a:pos x="2" y="66"/>
                  </a:cxn>
                  <a:cxn ang="0">
                    <a:pos x="0" y="104"/>
                  </a:cxn>
                  <a:cxn ang="0">
                    <a:pos x="0" y="116"/>
                  </a:cxn>
                  <a:cxn ang="0">
                    <a:pos x="0" y="130"/>
                  </a:cxn>
                  <a:cxn ang="0">
                    <a:pos x="1" y="146"/>
                  </a:cxn>
                  <a:cxn ang="0">
                    <a:pos x="3" y="169"/>
                  </a:cxn>
                  <a:cxn ang="0">
                    <a:pos x="6" y="185"/>
                  </a:cxn>
                  <a:cxn ang="0">
                    <a:pos x="9" y="202"/>
                  </a:cxn>
                  <a:cxn ang="0">
                    <a:pos x="15" y="223"/>
                  </a:cxn>
                  <a:cxn ang="0">
                    <a:pos x="12" y="197"/>
                  </a:cxn>
                  <a:cxn ang="0">
                    <a:pos x="9" y="173"/>
                  </a:cxn>
                  <a:cxn ang="0">
                    <a:pos x="8" y="152"/>
                  </a:cxn>
                  <a:cxn ang="0">
                    <a:pos x="9" y="130"/>
                  </a:cxn>
                  <a:cxn ang="0">
                    <a:pos x="9" y="116"/>
                  </a:cxn>
                  <a:cxn ang="0">
                    <a:pos x="8" y="97"/>
                  </a:cxn>
                  <a:cxn ang="0">
                    <a:pos x="7" y="83"/>
                  </a:cxn>
                  <a:cxn ang="0">
                    <a:pos x="10" y="53"/>
                  </a:cxn>
                  <a:cxn ang="0">
                    <a:pos x="10" y="38"/>
                  </a:cxn>
                  <a:cxn ang="0">
                    <a:pos x="12" y="25"/>
                  </a:cxn>
                  <a:cxn ang="0">
                    <a:pos x="17" y="8"/>
                  </a:cxn>
                  <a:cxn ang="0">
                    <a:pos x="19" y="21"/>
                  </a:cxn>
                  <a:cxn ang="0">
                    <a:pos x="28" y="42"/>
                  </a:cxn>
                  <a:cxn ang="0">
                    <a:pos x="27" y="35"/>
                  </a:cxn>
                </a:cxnLst>
                <a:rect l="0" t="0" r="r" b="b"/>
                <a:pathLst>
                  <a:path w="28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grpSp>
            <p:nvGrpSpPr>
              <p:cNvPr id="1079" name="Group 33"/>
              <p:cNvGrpSpPr/>
              <p:nvPr/>
            </p:nvGrpSpPr>
            <p:grpSpPr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1054" name="Freeform 30"/>
                <p:cNvSpPr/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cxnLst>
                    <a:cxn ang="0">
                      <a:pos x="7" y="0"/>
                    </a:cxn>
                    <a:cxn ang="0">
                      <a:pos x="14" y="15"/>
                    </a:cxn>
                    <a:cxn ang="0">
                      <a:pos x="22" y="40"/>
                    </a:cxn>
                    <a:cxn ang="0">
                      <a:pos x="29" y="74"/>
                    </a:cxn>
                    <a:cxn ang="0">
                      <a:pos x="37" y="118"/>
                    </a:cxn>
                    <a:cxn ang="0">
                      <a:pos x="37" y="164"/>
                    </a:cxn>
                    <a:cxn ang="0">
                      <a:pos x="33" y="205"/>
                    </a:cxn>
                    <a:cxn ang="0">
                      <a:pos x="29" y="205"/>
                    </a:cxn>
                    <a:cxn ang="0">
                      <a:pos x="33" y="164"/>
                    </a:cxn>
                    <a:cxn ang="0">
                      <a:pos x="33" y="130"/>
                    </a:cxn>
                    <a:cxn ang="0">
                      <a:pos x="26" y="93"/>
                    </a:cxn>
                    <a:cxn ang="0">
                      <a:pos x="14" y="56"/>
                    </a:cxn>
                    <a:cxn ang="0">
                      <a:pos x="0" y="9"/>
                    </a:cxn>
                    <a:cxn ang="0">
                      <a:pos x="7" y="0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55" name="Freeform 31"/>
                <p:cNvSpPr/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cxnLst>
                    <a:cxn ang="0">
                      <a:pos x="58" y="32"/>
                    </a:cxn>
                    <a:cxn ang="0">
                      <a:pos x="46" y="0"/>
                    </a:cxn>
                    <a:cxn ang="0">
                      <a:pos x="37" y="0"/>
                    </a:cxn>
                    <a:cxn ang="0">
                      <a:pos x="31" y="2"/>
                    </a:cxn>
                    <a:cxn ang="0">
                      <a:pos x="26" y="10"/>
                    </a:cxn>
                    <a:cxn ang="0">
                      <a:pos x="12" y="37"/>
                    </a:cxn>
                    <a:cxn ang="0">
                      <a:pos x="7" y="48"/>
                    </a:cxn>
                    <a:cxn ang="0">
                      <a:pos x="4" y="60"/>
                    </a:cxn>
                    <a:cxn ang="0">
                      <a:pos x="0" y="95"/>
                    </a:cxn>
                    <a:cxn ang="0">
                      <a:pos x="0" y="106"/>
                    </a:cxn>
                    <a:cxn ang="0">
                      <a:pos x="0" y="119"/>
                    </a:cxn>
                    <a:cxn ang="0">
                      <a:pos x="2" y="133"/>
                    </a:cxn>
                    <a:cxn ang="0">
                      <a:pos x="8" y="155"/>
                    </a:cxn>
                    <a:cxn ang="0">
                      <a:pos x="13" y="169"/>
                    </a:cxn>
                    <a:cxn ang="0">
                      <a:pos x="20" y="184"/>
                    </a:cxn>
                    <a:cxn ang="0">
                      <a:pos x="33" y="204"/>
                    </a:cxn>
                    <a:cxn ang="0">
                      <a:pos x="26" y="180"/>
                    </a:cxn>
                    <a:cxn ang="0">
                      <a:pos x="20" y="158"/>
                    </a:cxn>
                    <a:cxn ang="0">
                      <a:pos x="18" y="138"/>
                    </a:cxn>
                    <a:cxn ang="0">
                      <a:pos x="18" y="119"/>
                    </a:cxn>
                    <a:cxn ang="0">
                      <a:pos x="20" y="106"/>
                    </a:cxn>
                    <a:cxn ang="0">
                      <a:pos x="18" y="89"/>
                    </a:cxn>
                    <a:cxn ang="0">
                      <a:pos x="16" y="76"/>
                    </a:cxn>
                    <a:cxn ang="0">
                      <a:pos x="22" y="48"/>
                    </a:cxn>
                    <a:cxn ang="0">
                      <a:pos x="23" y="35"/>
                    </a:cxn>
                    <a:cxn ang="0">
                      <a:pos x="28" y="23"/>
                    </a:cxn>
                    <a:cxn ang="0">
                      <a:pos x="37" y="8"/>
                    </a:cxn>
                    <a:cxn ang="0">
                      <a:pos x="42" y="19"/>
                    </a:cxn>
                    <a:cxn ang="0">
                      <a:pos x="60" y="38"/>
                    </a:cxn>
                    <a:cxn ang="0">
                      <a:pos x="58" y="32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56" name="Freeform 32"/>
                <p:cNvSpPr/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cxnLst>
                    <a:cxn ang="0">
                      <a:pos x="48" y="4"/>
                    </a:cxn>
                    <a:cxn ang="0">
                      <a:pos x="52" y="15"/>
                    </a:cxn>
                    <a:cxn ang="0">
                      <a:pos x="85" y="13"/>
                    </a:cxn>
                    <a:cxn ang="0">
                      <a:pos x="72" y="19"/>
                    </a:cxn>
                    <a:cxn ang="0">
                      <a:pos x="58" y="24"/>
                    </a:cxn>
                    <a:cxn ang="0">
                      <a:pos x="89" y="34"/>
                    </a:cxn>
                    <a:cxn ang="0">
                      <a:pos x="65" y="38"/>
                    </a:cxn>
                    <a:cxn ang="0">
                      <a:pos x="63" y="48"/>
                    </a:cxn>
                    <a:cxn ang="0">
                      <a:pos x="133" y="100"/>
                    </a:cxn>
                    <a:cxn ang="0">
                      <a:pos x="68" y="62"/>
                    </a:cxn>
                    <a:cxn ang="0">
                      <a:pos x="82" y="84"/>
                    </a:cxn>
                    <a:cxn ang="0">
                      <a:pos x="73" y="85"/>
                    </a:cxn>
                    <a:cxn ang="0">
                      <a:pos x="85" y="115"/>
                    </a:cxn>
                    <a:cxn ang="0">
                      <a:pos x="112" y="146"/>
                    </a:cxn>
                    <a:cxn ang="0">
                      <a:pos x="82" y="123"/>
                    </a:cxn>
                    <a:cxn ang="0">
                      <a:pos x="107" y="170"/>
                    </a:cxn>
                    <a:cxn ang="0">
                      <a:pos x="85" y="139"/>
                    </a:cxn>
                    <a:cxn ang="0">
                      <a:pos x="79" y="139"/>
                    </a:cxn>
                    <a:cxn ang="0">
                      <a:pos x="87" y="166"/>
                    </a:cxn>
                    <a:cxn ang="0">
                      <a:pos x="81" y="166"/>
                    </a:cxn>
                    <a:cxn ang="0">
                      <a:pos x="94" y="198"/>
                    </a:cxn>
                    <a:cxn ang="0">
                      <a:pos x="86" y="190"/>
                    </a:cxn>
                    <a:cxn ang="0">
                      <a:pos x="93" y="220"/>
                    </a:cxn>
                    <a:cxn ang="0">
                      <a:pos x="87" y="210"/>
                    </a:cxn>
                    <a:cxn ang="0">
                      <a:pos x="81" y="207"/>
                    </a:cxn>
                    <a:cxn ang="0">
                      <a:pos x="85" y="229"/>
                    </a:cxn>
                    <a:cxn ang="0">
                      <a:pos x="99" y="269"/>
                    </a:cxn>
                    <a:cxn ang="0">
                      <a:pos x="81" y="238"/>
                    </a:cxn>
                    <a:cxn ang="0">
                      <a:pos x="77" y="233"/>
                    </a:cxn>
                    <a:cxn ang="0">
                      <a:pos x="78" y="267"/>
                    </a:cxn>
                    <a:cxn ang="0">
                      <a:pos x="72" y="283"/>
                    </a:cxn>
                    <a:cxn ang="0">
                      <a:pos x="70" y="264"/>
                    </a:cxn>
                    <a:cxn ang="0">
                      <a:pos x="17" y="315"/>
                    </a:cxn>
                    <a:cxn ang="0">
                      <a:pos x="65" y="241"/>
                    </a:cxn>
                    <a:cxn ang="0">
                      <a:pos x="55" y="257"/>
                    </a:cxn>
                    <a:cxn ang="0">
                      <a:pos x="69" y="216"/>
                    </a:cxn>
                    <a:cxn ang="0">
                      <a:pos x="10" y="248"/>
                    </a:cxn>
                    <a:cxn ang="0">
                      <a:pos x="69" y="204"/>
                    </a:cxn>
                    <a:cxn ang="0">
                      <a:pos x="61" y="193"/>
                    </a:cxn>
                    <a:cxn ang="0">
                      <a:pos x="67" y="177"/>
                    </a:cxn>
                    <a:cxn ang="0">
                      <a:pos x="58" y="177"/>
                    </a:cxn>
                    <a:cxn ang="0">
                      <a:pos x="32" y="208"/>
                    </a:cxn>
                    <a:cxn ang="0">
                      <a:pos x="57" y="148"/>
                    </a:cxn>
                    <a:cxn ang="0">
                      <a:pos x="62" y="126"/>
                    </a:cxn>
                    <a:cxn ang="0">
                      <a:pos x="55" y="122"/>
                    </a:cxn>
                    <a:cxn ang="0">
                      <a:pos x="57" y="101"/>
                    </a:cxn>
                    <a:cxn ang="0">
                      <a:pos x="53" y="99"/>
                    </a:cxn>
                    <a:cxn ang="0">
                      <a:pos x="35" y="117"/>
                    </a:cxn>
                    <a:cxn ang="0">
                      <a:pos x="49" y="87"/>
                    </a:cxn>
                    <a:cxn ang="0">
                      <a:pos x="48" y="62"/>
                    </a:cxn>
                    <a:cxn ang="0">
                      <a:pos x="49" y="46"/>
                    </a:cxn>
                    <a:cxn ang="0">
                      <a:pos x="34" y="46"/>
                    </a:cxn>
                    <a:cxn ang="0">
                      <a:pos x="38" y="24"/>
                    </a:cxn>
                    <a:cxn ang="0">
                      <a:pos x="31" y="19"/>
                    </a:cxn>
                    <a:cxn ang="0">
                      <a:pos x="33" y="0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1058" name="Freeform 34"/>
              <p:cNvSpPr/>
              <p:nvPr/>
            </p:nvSpPr>
            <p:spPr bwMode="ltGray">
              <a:xfrm>
                <a:off x="407" y="3928"/>
                <a:ext cx="17" cy="225"/>
              </a:xfrm>
              <a:custGeom>
                <a:cxnLst>
                  <a:cxn ang="0">
                    <a:pos x="2" y="0"/>
                  </a:cxn>
                  <a:cxn ang="0">
                    <a:pos x="6" y="16"/>
                  </a:cxn>
                  <a:cxn ang="0">
                    <a:pos x="9" y="43"/>
                  </a:cxn>
                  <a:cxn ang="0">
                    <a:pos x="13" y="81"/>
                  </a:cxn>
                  <a:cxn ang="0">
                    <a:pos x="16" y="128"/>
                  </a:cxn>
                  <a:cxn ang="0">
                    <a:pos x="16" y="179"/>
                  </a:cxn>
                  <a:cxn ang="0">
                    <a:pos x="14" y="224"/>
                  </a:cxn>
                  <a:cxn ang="0">
                    <a:pos x="13" y="224"/>
                  </a:cxn>
                  <a:cxn ang="0">
                    <a:pos x="14" y="179"/>
                  </a:cxn>
                  <a:cxn ang="0">
                    <a:pos x="14" y="142"/>
                  </a:cxn>
                  <a:cxn ang="0">
                    <a:pos x="10" y="101"/>
                  </a:cxn>
                  <a:cxn ang="0">
                    <a:pos x="6" y="61"/>
                  </a:cxn>
                  <a:cxn ang="0">
                    <a:pos x="0" y="10"/>
                  </a:cxn>
                  <a:cxn ang="0">
                    <a:pos x="2" y="0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059" name="Freeform 35"/>
              <p:cNvSpPr/>
              <p:nvPr/>
            </p:nvSpPr>
            <p:spPr bwMode="ltGray">
              <a:xfrm>
                <a:off x="372" y="3608"/>
                <a:ext cx="70" cy="404"/>
              </a:xfrm>
              <a:custGeom>
                <a:cxnLst>
                  <a:cxn ang="0">
                    <a:pos x="22" y="5"/>
                  </a:cxn>
                  <a:cxn ang="0">
                    <a:pos x="23" y="16"/>
                  </a:cxn>
                  <a:cxn ang="0">
                    <a:pos x="39" y="15"/>
                  </a:cxn>
                  <a:cxn ang="0">
                    <a:pos x="33" y="20"/>
                  </a:cxn>
                  <a:cxn ang="0">
                    <a:pos x="26" y="27"/>
                  </a:cxn>
                  <a:cxn ang="0">
                    <a:pos x="41" y="37"/>
                  </a:cxn>
                  <a:cxn ang="0">
                    <a:pos x="30" y="40"/>
                  </a:cxn>
                  <a:cxn ang="0">
                    <a:pos x="29" y="52"/>
                  </a:cxn>
                  <a:cxn ang="0">
                    <a:pos x="61" y="109"/>
                  </a:cxn>
                  <a:cxn ang="0">
                    <a:pos x="31" y="68"/>
                  </a:cxn>
                  <a:cxn ang="0">
                    <a:pos x="38" y="92"/>
                  </a:cxn>
                  <a:cxn ang="0">
                    <a:pos x="34" y="94"/>
                  </a:cxn>
                  <a:cxn ang="0">
                    <a:pos x="39" y="126"/>
                  </a:cxn>
                  <a:cxn ang="0">
                    <a:pos x="51" y="160"/>
                  </a:cxn>
                  <a:cxn ang="0">
                    <a:pos x="38" y="135"/>
                  </a:cxn>
                  <a:cxn ang="0">
                    <a:pos x="49" y="186"/>
                  </a:cxn>
                  <a:cxn ang="0">
                    <a:pos x="39" y="152"/>
                  </a:cxn>
                  <a:cxn ang="0">
                    <a:pos x="37" y="152"/>
                  </a:cxn>
                  <a:cxn ang="0">
                    <a:pos x="40" y="182"/>
                  </a:cxn>
                  <a:cxn ang="0">
                    <a:pos x="37" y="182"/>
                  </a:cxn>
                  <a:cxn ang="0">
                    <a:pos x="44" y="217"/>
                  </a:cxn>
                  <a:cxn ang="0">
                    <a:pos x="39" y="208"/>
                  </a:cxn>
                  <a:cxn ang="0">
                    <a:pos x="43" y="240"/>
                  </a:cxn>
                  <a:cxn ang="0">
                    <a:pos x="40" y="230"/>
                  </a:cxn>
                  <a:cxn ang="0">
                    <a:pos x="37" y="227"/>
                  </a:cxn>
                  <a:cxn ang="0">
                    <a:pos x="39" y="251"/>
                  </a:cxn>
                  <a:cxn ang="0">
                    <a:pos x="46" y="295"/>
                  </a:cxn>
                  <a:cxn ang="0">
                    <a:pos x="37" y="261"/>
                  </a:cxn>
                  <a:cxn ang="0">
                    <a:pos x="35" y="255"/>
                  </a:cxn>
                  <a:cxn ang="0">
                    <a:pos x="36" y="292"/>
                  </a:cxn>
                  <a:cxn ang="0">
                    <a:pos x="33" y="310"/>
                  </a:cxn>
                  <a:cxn ang="0">
                    <a:pos x="32" y="290"/>
                  </a:cxn>
                  <a:cxn ang="0">
                    <a:pos x="7" y="345"/>
                  </a:cxn>
                  <a:cxn ang="0">
                    <a:pos x="30" y="264"/>
                  </a:cxn>
                  <a:cxn ang="0">
                    <a:pos x="26" y="282"/>
                  </a:cxn>
                  <a:cxn ang="0">
                    <a:pos x="31" y="236"/>
                  </a:cxn>
                  <a:cxn ang="0">
                    <a:pos x="5" y="272"/>
                  </a:cxn>
                  <a:cxn ang="0">
                    <a:pos x="31" y="223"/>
                  </a:cxn>
                  <a:cxn ang="0">
                    <a:pos x="28" y="212"/>
                  </a:cxn>
                  <a:cxn ang="0">
                    <a:pos x="31" y="193"/>
                  </a:cxn>
                  <a:cxn ang="0">
                    <a:pos x="26" y="193"/>
                  </a:cxn>
                  <a:cxn ang="0">
                    <a:pos x="15" y="228"/>
                  </a:cxn>
                  <a:cxn ang="0">
                    <a:pos x="26" y="162"/>
                  </a:cxn>
                  <a:cxn ang="0">
                    <a:pos x="29" y="138"/>
                  </a:cxn>
                  <a:cxn ang="0">
                    <a:pos x="26" y="133"/>
                  </a:cxn>
                  <a:cxn ang="0">
                    <a:pos x="26" y="111"/>
                  </a:cxn>
                  <a:cxn ang="0">
                    <a:pos x="24" y="108"/>
                  </a:cxn>
                  <a:cxn ang="0">
                    <a:pos x="16" y="129"/>
                  </a:cxn>
                  <a:cxn ang="0">
                    <a:pos x="23" y="96"/>
                  </a:cxn>
                  <a:cxn ang="0">
                    <a:pos x="22" y="68"/>
                  </a:cxn>
                  <a:cxn ang="0">
                    <a:pos x="23" y="51"/>
                  </a:cxn>
                  <a:cxn ang="0">
                    <a:pos x="15" y="50"/>
                  </a:cxn>
                  <a:cxn ang="0">
                    <a:pos x="18" y="27"/>
                  </a:cxn>
                  <a:cxn ang="0">
                    <a:pos x="14" y="21"/>
                  </a:cxn>
                  <a:cxn ang="0">
                    <a:pos x="15" y="0"/>
                  </a:cxn>
                </a:cxnLst>
                <a:rect l="0" t="0" r="r" b="b"/>
                <a:pathLst>
                  <a:path w="70" h="403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grpSp>
            <p:nvGrpSpPr>
              <p:cNvPr id="1082" name="Group 38"/>
              <p:cNvGrpSpPr/>
              <p:nvPr/>
            </p:nvGrpSpPr>
            <p:grpSpPr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1060" name="Freeform 36"/>
                <p:cNvSpPr/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cxnLst>
                    <a:cxn ang="0">
                      <a:pos x="37" y="0"/>
                    </a:cxn>
                    <a:cxn ang="0">
                      <a:pos x="34" y="5"/>
                    </a:cxn>
                    <a:cxn ang="0">
                      <a:pos x="18" y="50"/>
                    </a:cxn>
                    <a:cxn ang="0">
                      <a:pos x="9" y="92"/>
                    </a:cxn>
                    <a:cxn ang="0">
                      <a:pos x="0" y="145"/>
                    </a:cxn>
                    <a:cxn ang="0">
                      <a:pos x="0" y="203"/>
                    </a:cxn>
                    <a:cxn ang="0">
                      <a:pos x="4" y="254"/>
                    </a:cxn>
                    <a:cxn ang="0">
                      <a:pos x="9" y="254"/>
                    </a:cxn>
                    <a:cxn ang="0">
                      <a:pos x="4" y="203"/>
                    </a:cxn>
                    <a:cxn ang="0">
                      <a:pos x="4" y="161"/>
                    </a:cxn>
                    <a:cxn ang="0">
                      <a:pos x="14" y="115"/>
                    </a:cxn>
                    <a:cxn ang="0">
                      <a:pos x="28" y="69"/>
                    </a:cxn>
                    <a:cxn ang="0">
                      <a:pos x="47" y="11"/>
                    </a:cxn>
                    <a:cxn ang="0">
                      <a:pos x="37" y="0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61" name="Freeform 37"/>
                <p:cNvSpPr/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cxnLst>
                    <a:cxn ang="0">
                      <a:pos x="84" y="8"/>
                    </a:cxn>
                    <a:cxn ang="0">
                      <a:pos x="13" y="14"/>
                    </a:cxn>
                    <a:cxn ang="0">
                      <a:pos x="79" y="14"/>
                    </a:cxn>
                    <a:cxn ang="0">
                      <a:pos x="68" y="28"/>
                    </a:cxn>
                    <a:cxn ang="0">
                      <a:pos x="68" y="34"/>
                    </a:cxn>
                    <a:cxn ang="0">
                      <a:pos x="36" y="49"/>
                    </a:cxn>
                    <a:cxn ang="0">
                      <a:pos x="60" y="43"/>
                    </a:cxn>
                    <a:cxn ang="0">
                      <a:pos x="60" y="51"/>
                    </a:cxn>
                    <a:cxn ang="0">
                      <a:pos x="66" y="54"/>
                    </a:cxn>
                    <a:cxn ang="0">
                      <a:pos x="8" y="88"/>
                    </a:cxn>
                    <a:cxn ang="0">
                      <a:pos x="63" y="71"/>
                    </a:cxn>
                    <a:cxn ang="0">
                      <a:pos x="49" y="94"/>
                    </a:cxn>
                    <a:cxn ang="0">
                      <a:pos x="8" y="109"/>
                    </a:cxn>
                    <a:cxn ang="0">
                      <a:pos x="52" y="97"/>
                    </a:cxn>
                    <a:cxn ang="0">
                      <a:pos x="18" y="122"/>
                    </a:cxn>
                    <a:cxn ang="0">
                      <a:pos x="39" y="111"/>
                    </a:cxn>
                    <a:cxn ang="0">
                      <a:pos x="52" y="109"/>
                    </a:cxn>
                    <a:cxn ang="0">
                      <a:pos x="52" y="117"/>
                    </a:cxn>
                    <a:cxn ang="0">
                      <a:pos x="44" y="133"/>
                    </a:cxn>
                    <a:cxn ang="0">
                      <a:pos x="5" y="154"/>
                    </a:cxn>
                    <a:cxn ang="0">
                      <a:pos x="49" y="136"/>
                    </a:cxn>
                    <a:cxn ang="0">
                      <a:pos x="42" y="160"/>
                    </a:cxn>
                    <a:cxn ang="0">
                      <a:pos x="32" y="174"/>
                    </a:cxn>
                    <a:cxn ang="0">
                      <a:pos x="36" y="174"/>
                    </a:cxn>
                    <a:cxn ang="0">
                      <a:pos x="36" y="182"/>
                    </a:cxn>
                    <a:cxn ang="0">
                      <a:pos x="8" y="202"/>
                    </a:cxn>
                    <a:cxn ang="0">
                      <a:pos x="32" y="199"/>
                    </a:cxn>
                    <a:cxn ang="0">
                      <a:pos x="32" y="202"/>
                    </a:cxn>
                    <a:cxn ang="0">
                      <a:pos x="34" y="211"/>
                    </a:cxn>
                    <a:cxn ang="0">
                      <a:pos x="28" y="228"/>
                    </a:cxn>
                    <a:cxn ang="0">
                      <a:pos x="34" y="237"/>
                    </a:cxn>
                    <a:cxn ang="0">
                      <a:pos x="36" y="273"/>
                    </a:cxn>
                    <a:cxn ang="0">
                      <a:pos x="42" y="228"/>
                    </a:cxn>
                    <a:cxn ang="0">
                      <a:pos x="86" y="325"/>
                    </a:cxn>
                    <a:cxn ang="0">
                      <a:pos x="60" y="211"/>
                    </a:cxn>
                    <a:cxn ang="0">
                      <a:pos x="60" y="208"/>
                    </a:cxn>
                    <a:cxn ang="0">
                      <a:pos x="63" y="199"/>
                    </a:cxn>
                    <a:cxn ang="0">
                      <a:pos x="100" y="256"/>
                    </a:cxn>
                    <a:cxn ang="0">
                      <a:pos x="76" y="225"/>
                    </a:cxn>
                    <a:cxn ang="0">
                      <a:pos x="68" y="174"/>
                    </a:cxn>
                    <a:cxn ang="0">
                      <a:pos x="70" y="160"/>
                    </a:cxn>
                    <a:cxn ang="0">
                      <a:pos x="84" y="193"/>
                    </a:cxn>
                    <a:cxn ang="0">
                      <a:pos x="76" y="142"/>
                    </a:cxn>
                    <a:cxn ang="0">
                      <a:pos x="89" y="133"/>
                    </a:cxn>
                    <a:cxn ang="0">
                      <a:pos x="100" y="168"/>
                    </a:cxn>
                    <a:cxn ang="0">
                      <a:pos x="86" y="109"/>
                    </a:cxn>
                    <a:cxn ang="0">
                      <a:pos x="89" y="102"/>
                    </a:cxn>
                    <a:cxn ang="0">
                      <a:pos x="92" y="74"/>
                    </a:cxn>
                    <a:cxn ang="0">
                      <a:pos x="105" y="76"/>
                    </a:cxn>
                    <a:cxn ang="0">
                      <a:pos x="152" y="151"/>
                    </a:cxn>
                    <a:cxn ang="0">
                      <a:pos x="118" y="109"/>
                    </a:cxn>
                    <a:cxn ang="0">
                      <a:pos x="100" y="49"/>
                    </a:cxn>
                    <a:cxn ang="0">
                      <a:pos x="105" y="38"/>
                    </a:cxn>
                    <a:cxn ang="0">
                      <a:pos x="128" y="71"/>
                    </a:cxn>
                    <a:cxn ang="0">
                      <a:pos x="123" y="68"/>
                    </a:cxn>
                    <a:cxn ang="0">
                      <a:pos x="113" y="22"/>
                    </a:cxn>
                    <a:cxn ang="0">
                      <a:pos x="142" y="68"/>
                    </a:cxn>
                    <a:cxn ang="0">
                      <a:pos x="123" y="46"/>
                    </a:cxn>
                    <a:cxn ang="0">
                      <a:pos x="108" y="2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1063" name="Freeform 39"/>
              <p:cNvSpPr/>
              <p:nvPr/>
            </p:nvSpPr>
            <p:spPr bwMode="ltGray">
              <a:xfrm>
                <a:off x="43" y="3130"/>
                <a:ext cx="108" cy="566"/>
              </a:xfrm>
              <a:custGeom>
                <a:cxnLst>
                  <a:cxn ang="0">
                    <a:pos x="48" y="15"/>
                  </a:cxn>
                  <a:cxn ang="0">
                    <a:pos x="8" y="24"/>
                  </a:cxn>
                  <a:cxn ang="0">
                    <a:pos x="45" y="24"/>
                  </a:cxn>
                  <a:cxn ang="0">
                    <a:pos x="38" y="50"/>
                  </a:cxn>
                  <a:cxn ang="0">
                    <a:pos x="38" y="59"/>
                  </a:cxn>
                  <a:cxn ang="0">
                    <a:pos x="20" y="83"/>
                  </a:cxn>
                  <a:cxn ang="0">
                    <a:pos x="35" y="75"/>
                  </a:cxn>
                  <a:cxn ang="0">
                    <a:pos x="35" y="90"/>
                  </a:cxn>
                  <a:cxn ang="0">
                    <a:pos x="38" y="94"/>
                  </a:cxn>
                  <a:cxn ang="0">
                    <a:pos x="3" y="154"/>
                  </a:cxn>
                  <a:cxn ang="0">
                    <a:pos x="36" y="124"/>
                  </a:cxn>
                  <a:cxn ang="0">
                    <a:pos x="28" y="163"/>
                  </a:cxn>
                  <a:cxn ang="0">
                    <a:pos x="3" y="188"/>
                  </a:cxn>
                  <a:cxn ang="0">
                    <a:pos x="30" y="168"/>
                  </a:cxn>
                  <a:cxn ang="0">
                    <a:pos x="10" y="214"/>
                  </a:cxn>
                  <a:cxn ang="0">
                    <a:pos x="21" y="192"/>
                  </a:cxn>
                  <a:cxn ang="0">
                    <a:pos x="30" y="188"/>
                  </a:cxn>
                  <a:cxn ang="0">
                    <a:pos x="30" y="203"/>
                  </a:cxn>
                  <a:cxn ang="0">
                    <a:pos x="26" y="232"/>
                  </a:cxn>
                  <a:cxn ang="0">
                    <a:pos x="2" y="267"/>
                  </a:cxn>
                  <a:cxn ang="0">
                    <a:pos x="28" y="238"/>
                  </a:cxn>
                  <a:cxn ang="0">
                    <a:pos x="24" y="278"/>
                  </a:cxn>
                  <a:cxn ang="0">
                    <a:pos x="18" y="302"/>
                  </a:cxn>
                  <a:cxn ang="0">
                    <a:pos x="20" y="302"/>
                  </a:cxn>
                  <a:cxn ang="0">
                    <a:pos x="20" y="318"/>
                  </a:cxn>
                  <a:cxn ang="0">
                    <a:pos x="3" y="351"/>
                  </a:cxn>
                  <a:cxn ang="0">
                    <a:pos x="18" y="347"/>
                  </a:cxn>
                  <a:cxn ang="0">
                    <a:pos x="18" y="351"/>
                  </a:cxn>
                  <a:cxn ang="0">
                    <a:pos x="19" y="367"/>
                  </a:cxn>
                  <a:cxn ang="0">
                    <a:pos x="16" y="396"/>
                  </a:cxn>
                  <a:cxn ang="0">
                    <a:pos x="19" y="411"/>
                  </a:cxn>
                  <a:cxn ang="0">
                    <a:pos x="20" y="475"/>
                  </a:cxn>
                  <a:cxn ang="0">
                    <a:pos x="24" y="396"/>
                  </a:cxn>
                  <a:cxn ang="0">
                    <a:pos x="50" y="565"/>
                  </a:cxn>
                  <a:cxn ang="0">
                    <a:pos x="35" y="367"/>
                  </a:cxn>
                  <a:cxn ang="0">
                    <a:pos x="35" y="362"/>
                  </a:cxn>
                  <a:cxn ang="0">
                    <a:pos x="36" y="347"/>
                  </a:cxn>
                  <a:cxn ang="0">
                    <a:pos x="58" y="446"/>
                  </a:cxn>
                  <a:cxn ang="0">
                    <a:pos x="44" y="391"/>
                  </a:cxn>
                  <a:cxn ang="0">
                    <a:pos x="38" y="302"/>
                  </a:cxn>
                  <a:cxn ang="0">
                    <a:pos x="40" y="278"/>
                  </a:cxn>
                  <a:cxn ang="0">
                    <a:pos x="48" y="336"/>
                  </a:cxn>
                  <a:cxn ang="0">
                    <a:pos x="44" y="248"/>
                  </a:cxn>
                  <a:cxn ang="0">
                    <a:pos x="52" y="232"/>
                  </a:cxn>
                  <a:cxn ang="0">
                    <a:pos x="58" y="292"/>
                  </a:cxn>
                  <a:cxn ang="0">
                    <a:pos x="50" y="188"/>
                  </a:cxn>
                  <a:cxn ang="0">
                    <a:pos x="52" y="177"/>
                  </a:cxn>
                  <a:cxn ang="0">
                    <a:pos x="53" y="128"/>
                  </a:cxn>
                  <a:cxn ang="0">
                    <a:pos x="61" y="135"/>
                  </a:cxn>
                  <a:cxn ang="0">
                    <a:pos x="88" y="263"/>
                  </a:cxn>
                  <a:cxn ang="0">
                    <a:pos x="68" y="188"/>
                  </a:cxn>
                  <a:cxn ang="0">
                    <a:pos x="58" y="83"/>
                  </a:cxn>
                  <a:cxn ang="0">
                    <a:pos x="61" y="65"/>
                  </a:cxn>
                  <a:cxn ang="0">
                    <a:pos x="74" y="124"/>
                  </a:cxn>
                  <a:cxn ang="0">
                    <a:pos x="71" y="118"/>
                  </a:cxn>
                  <a:cxn ang="0">
                    <a:pos x="65" y="40"/>
                  </a:cxn>
                  <a:cxn ang="0">
                    <a:pos x="82" y="118"/>
                  </a:cxn>
                  <a:cxn ang="0">
                    <a:pos x="71" y="79"/>
                  </a:cxn>
                  <a:cxn ang="0">
                    <a:pos x="62" y="4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grpSp>
            <p:nvGrpSpPr>
              <p:cNvPr id="1084" name="Group 47"/>
              <p:cNvGrpSpPr/>
              <p:nvPr/>
            </p:nvGrpSpPr>
            <p:grpSpPr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1064" name="Freeform 40"/>
                <p:cNvSpPr/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cxnLst>
                    <a:cxn ang="0">
                      <a:pos x="21" y="0"/>
                    </a:cxn>
                    <a:cxn ang="0">
                      <a:pos x="19" y="7"/>
                    </a:cxn>
                    <a:cxn ang="0">
                      <a:pos x="11" y="72"/>
                    </a:cxn>
                    <a:cxn ang="0">
                      <a:pos x="5" y="135"/>
                    </a:cxn>
                    <a:cxn ang="0">
                      <a:pos x="0" y="212"/>
                    </a:cxn>
                    <a:cxn ang="0">
                      <a:pos x="0" y="296"/>
                    </a:cxn>
                    <a:cxn ang="0">
                      <a:pos x="3" y="370"/>
                    </a:cxn>
                    <a:cxn ang="0">
                      <a:pos x="5" y="370"/>
                    </a:cxn>
                    <a:cxn ang="0">
                      <a:pos x="3" y="296"/>
                    </a:cxn>
                    <a:cxn ang="0">
                      <a:pos x="3" y="234"/>
                    </a:cxn>
                    <a:cxn ang="0">
                      <a:pos x="8" y="167"/>
                    </a:cxn>
                    <a:cxn ang="0">
                      <a:pos x="15" y="101"/>
                    </a:cxn>
                    <a:cxn ang="0">
                      <a:pos x="27" y="16"/>
                    </a:cxn>
                    <a:cxn ang="0">
                      <a:pos x="21" y="0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65" name="Freeform 41"/>
                <p:cNvSpPr/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cxnLst>
                    <a:cxn ang="0">
                      <a:pos x="86" y="70"/>
                    </a:cxn>
                    <a:cxn ang="0">
                      <a:pos x="79" y="40"/>
                    </a:cxn>
                    <a:cxn ang="0">
                      <a:pos x="76" y="29"/>
                    </a:cxn>
                    <a:cxn ang="0">
                      <a:pos x="70" y="18"/>
                    </a:cxn>
                    <a:cxn ang="0">
                      <a:pos x="64" y="10"/>
                    </a:cxn>
                    <a:cxn ang="0">
                      <a:pos x="56" y="1"/>
                    </a:cxn>
                    <a:cxn ang="0">
                      <a:pos x="49" y="0"/>
                    </a:cxn>
                    <a:cxn ang="0">
                      <a:pos x="42" y="4"/>
                    </a:cxn>
                    <a:cxn ang="0">
                      <a:pos x="35" y="8"/>
                    </a:cxn>
                    <a:cxn ang="0">
                      <a:pos x="27" y="16"/>
                    </a:cxn>
                    <a:cxn ang="0">
                      <a:pos x="22" y="33"/>
                    </a:cxn>
                    <a:cxn ang="0">
                      <a:pos x="17" y="57"/>
                    </a:cxn>
                    <a:cxn ang="0">
                      <a:pos x="12" y="76"/>
                    </a:cxn>
                    <a:cxn ang="0">
                      <a:pos x="7" y="95"/>
                    </a:cxn>
                    <a:cxn ang="0">
                      <a:pos x="2" y="121"/>
                    </a:cxn>
                    <a:cxn ang="0">
                      <a:pos x="0" y="175"/>
                    </a:cxn>
                    <a:cxn ang="0">
                      <a:pos x="0" y="216"/>
                    </a:cxn>
                    <a:cxn ang="0">
                      <a:pos x="5" y="275"/>
                    </a:cxn>
                    <a:cxn ang="0">
                      <a:pos x="12" y="327"/>
                    </a:cxn>
                    <a:cxn ang="0">
                      <a:pos x="27" y="449"/>
                    </a:cxn>
                    <a:cxn ang="0">
                      <a:pos x="21" y="318"/>
                    </a:cxn>
                    <a:cxn ang="0">
                      <a:pos x="18" y="273"/>
                    </a:cxn>
                    <a:cxn ang="0">
                      <a:pos x="15" y="232"/>
                    </a:cxn>
                    <a:cxn ang="0">
                      <a:pos x="15" y="190"/>
                    </a:cxn>
                    <a:cxn ang="0">
                      <a:pos x="17" y="143"/>
                    </a:cxn>
                    <a:cxn ang="0">
                      <a:pos x="19" y="106"/>
                    </a:cxn>
                    <a:cxn ang="0">
                      <a:pos x="23" y="62"/>
                    </a:cxn>
                    <a:cxn ang="0">
                      <a:pos x="29" y="40"/>
                    </a:cxn>
                    <a:cxn ang="0">
                      <a:pos x="37" y="32"/>
                    </a:cxn>
                    <a:cxn ang="0">
                      <a:pos x="59" y="27"/>
                    </a:cxn>
                    <a:cxn ang="0">
                      <a:pos x="72" y="42"/>
                    </a:cxn>
                    <a:cxn ang="0">
                      <a:pos x="87" y="75"/>
                    </a:cxn>
                    <a:cxn ang="0">
                      <a:pos x="86" y="70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grpSp>
              <p:nvGrpSpPr>
                <p:cNvPr id="1107" name="Group 44"/>
                <p:cNvGrpSpPr/>
                <p:nvPr/>
              </p:nvGrpSpPr>
              <p:grpSpPr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1066" name="Freeform 42"/>
                  <p:cNvSpPr/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cxnLst>
                      <a:cxn ang="0">
                        <a:pos x="114" y="14"/>
                      </a:cxn>
                      <a:cxn ang="0">
                        <a:pos x="112" y="0"/>
                      </a:cxn>
                      <a:cxn ang="0">
                        <a:pos x="104" y="5"/>
                      </a:cxn>
                      <a:cxn ang="0">
                        <a:pos x="99" y="22"/>
                      </a:cxn>
                      <a:cxn ang="0">
                        <a:pos x="3" y="140"/>
                      </a:cxn>
                      <a:cxn ang="0">
                        <a:pos x="89" y="57"/>
                      </a:cxn>
                      <a:cxn ang="0">
                        <a:pos x="90" y="73"/>
                      </a:cxn>
                      <a:cxn ang="0">
                        <a:pos x="47" y="173"/>
                      </a:cxn>
                      <a:cxn ang="0">
                        <a:pos x="100" y="93"/>
                      </a:cxn>
                      <a:cxn ang="0">
                        <a:pos x="93" y="126"/>
                      </a:cxn>
                      <a:cxn ang="0">
                        <a:pos x="76" y="181"/>
                      </a:cxn>
                      <a:cxn ang="0">
                        <a:pos x="26" y="326"/>
                      </a:cxn>
                      <a:cxn ang="0">
                        <a:pos x="28" y="315"/>
                      </a:cxn>
                      <a:cxn ang="0">
                        <a:pos x="61" y="224"/>
                      </a:cxn>
                      <a:cxn ang="0">
                        <a:pos x="87" y="154"/>
                      </a:cxn>
                      <a:cxn ang="0">
                        <a:pos x="99" y="120"/>
                      </a:cxn>
                      <a:cxn ang="0">
                        <a:pos x="101" y="132"/>
                      </a:cxn>
                      <a:cxn ang="0">
                        <a:pos x="87" y="176"/>
                      </a:cxn>
                      <a:cxn ang="0">
                        <a:pos x="67" y="237"/>
                      </a:cxn>
                      <a:cxn ang="0">
                        <a:pos x="93" y="154"/>
                      </a:cxn>
                      <a:cxn ang="0">
                        <a:pos x="101" y="132"/>
                      </a:cxn>
                      <a:cxn ang="0">
                        <a:pos x="102" y="156"/>
                      </a:cxn>
                      <a:cxn ang="0">
                        <a:pos x="93" y="198"/>
                      </a:cxn>
                      <a:cxn ang="0">
                        <a:pos x="67" y="254"/>
                      </a:cxn>
                      <a:cxn ang="0">
                        <a:pos x="44" y="305"/>
                      </a:cxn>
                      <a:cxn ang="0">
                        <a:pos x="70" y="253"/>
                      </a:cxn>
                      <a:cxn ang="0">
                        <a:pos x="97" y="193"/>
                      </a:cxn>
                      <a:cxn ang="0">
                        <a:pos x="96" y="213"/>
                      </a:cxn>
                      <a:cxn ang="0">
                        <a:pos x="97" y="248"/>
                      </a:cxn>
                      <a:cxn ang="0">
                        <a:pos x="92" y="266"/>
                      </a:cxn>
                      <a:cxn ang="0">
                        <a:pos x="71" y="317"/>
                      </a:cxn>
                      <a:cxn ang="0">
                        <a:pos x="30" y="399"/>
                      </a:cxn>
                      <a:cxn ang="0">
                        <a:pos x="36" y="381"/>
                      </a:cxn>
                      <a:cxn ang="0">
                        <a:pos x="87" y="282"/>
                      </a:cxn>
                      <a:cxn ang="0">
                        <a:pos x="103" y="239"/>
                      </a:cxn>
                      <a:cxn ang="0">
                        <a:pos x="62" y="367"/>
                      </a:cxn>
                      <a:cxn ang="0">
                        <a:pos x="102" y="277"/>
                      </a:cxn>
                      <a:cxn ang="0">
                        <a:pos x="101" y="313"/>
                      </a:cxn>
                      <a:cxn ang="0">
                        <a:pos x="81" y="399"/>
                      </a:cxn>
                      <a:cxn ang="0">
                        <a:pos x="46" y="460"/>
                      </a:cxn>
                      <a:cxn ang="0">
                        <a:pos x="14" y="515"/>
                      </a:cxn>
                      <a:cxn ang="0">
                        <a:pos x="63" y="438"/>
                      </a:cxn>
                      <a:cxn ang="0">
                        <a:pos x="83" y="393"/>
                      </a:cxn>
                      <a:cxn ang="0">
                        <a:pos x="101" y="328"/>
                      </a:cxn>
                      <a:cxn ang="0">
                        <a:pos x="99" y="357"/>
                      </a:cxn>
                      <a:cxn ang="0">
                        <a:pos x="98" y="386"/>
                      </a:cxn>
                      <a:cxn ang="0">
                        <a:pos x="99" y="415"/>
                      </a:cxn>
                      <a:cxn ang="0">
                        <a:pos x="81" y="471"/>
                      </a:cxn>
                      <a:cxn ang="0">
                        <a:pos x="47" y="521"/>
                      </a:cxn>
                      <a:cxn ang="0">
                        <a:pos x="50" y="517"/>
                      </a:cxn>
                      <a:cxn ang="0">
                        <a:pos x="91" y="449"/>
                      </a:cxn>
                      <a:cxn ang="0">
                        <a:pos x="89" y="466"/>
                      </a:cxn>
                      <a:cxn ang="0">
                        <a:pos x="91" y="476"/>
                      </a:cxn>
                      <a:cxn ang="0">
                        <a:pos x="93" y="492"/>
                      </a:cxn>
                      <a:cxn ang="0">
                        <a:pos x="73" y="544"/>
                      </a:cxn>
                      <a:cxn ang="0">
                        <a:pos x="50" y="555"/>
                      </a:cxn>
                      <a:cxn ang="0">
                        <a:pos x="91" y="510"/>
                      </a:cxn>
                      <a:cxn ang="0">
                        <a:pos x="89" y="536"/>
                      </a:cxn>
                      <a:cxn ang="0">
                        <a:pos x="92" y="550"/>
                      </a:cxn>
                      <a:cxn ang="0">
                        <a:pos x="44" y="640"/>
                      </a:cxn>
                      <a:cxn ang="0">
                        <a:pos x="89" y="571"/>
                      </a:cxn>
                      <a:cxn ang="0">
                        <a:pos x="98" y="546"/>
                      </a:cxn>
                      <a:cxn ang="0">
                        <a:pos x="105" y="523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 w="9525" cap="rnd">
                    <a:noFill/>
                    <a:round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  <p:sp>
                <p:nvSpPr>
                  <p:cNvPr id="1067" name="Freeform 43"/>
                  <p:cNvSpPr/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cxnLst>
                      <a:cxn ang="0">
                        <a:pos x="0" y="529"/>
                      </a:cxn>
                      <a:cxn ang="0">
                        <a:pos x="4" y="507"/>
                      </a:cxn>
                      <a:cxn ang="0">
                        <a:pos x="32" y="640"/>
                      </a:cxn>
                      <a:cxn ang="0">
                        <a:pos x="10" y="510"/>
                      </a:cxn>
                      <a:cxn ang="0">
                        <a:pos x="12" y="496"/>
                      </a:cxn>
                      <a:cxn ang="0">
                        <a:pos x="39" y="591"/>
                      </a:cxn>
                      <a:cxn ang="0">
                        <a:pos x="11" y="490"/>
                      </a:cxn>
                      <a:cxn ang="0">
                        <a:pos x="15" y="469"/>
                      </a:cxn>
                      <a:cxn ang="0">
                        <a:pos x="18" y="446"/>
                      </a:cxn>
                      <a:cxn ang="0">
                        <a:pos x="16" y="430"/>
                      </a:cxn>
                      <a:cxn ang="0">
                        <a:pos x="20" y="420"/>
                      </a:cxn>
                      <a:cxn ang="0">
                        <a:pos x="18" y="418"/>
                      </a:cxn>
                      <a:cxn ang="0">
                        <a:pos x="18" y="395"/>
                      </a:cxn>
                      <a:cxn ang="0">
                        <a:pos x="20" y="379"/>
                      </a:cxn>
                      <a:cxn ang="0">
                        <a:pos x="53" y="491"/>
                      </a:cxn>
                      <a:cxn ang="0">
                        <a:pos x="18" y="374"/>
                      </a:cxn>
                      <a:cxn ang="0">
                        <a:pos x="22" y="374"/>
                      </a:cxn>
                      <a:cxn ang="0">
                        <a:pos x="22" y="340"/>
                      </a:cxn>
                      <a:cxn ang="0">
                        <a:pos x="64" y="419"/>
                      </a:cxn>
                      <a:cxn ang="0">
                        <a:pos x="31" y="364"/>
                      </a:cxn>
                      <a:cxn ang="0">
                        <a:pos x="19" y="318"/>
                      </a:cxn>
                      <a:cxn ang="0">
                        <a:pos x="20" y="301"/>
                      </a:cxn>
                      <a:cxn ang="0">
                        <a:pos x="27" y="316"/>
                      </a:cxn>
                      <a:cxn ang="0">
                        <a:pos x="28" y="295"/>
                      </a:cxn>
                      <a:cxn ang="0">
                        <a:pos x="59" y="330"/>
                      </a:cxn>
                      <a:cxn ang="0">
                        <a:pos x="47" y="313"/>
                      </a:cxn>
                      <a:cxn ang="0">
                        <a:pos x="23" y="269"/>
                      </a:cxn>
                      <a:cxn ang="0">
                        <a:pos x="22" y="240"/>
                      </a:cxn>
                      <a:cxn ang="0">
                        <a:pos x="24" y="222"/>
                      </a:cxn>
                      <a:cxn ang="0">
                        <a:pos x="32" y="235"/>
                      </a:cxn>
                      <a:cxn ang="0">
                        <a:pos x="31" y="206"/>
                      </a:cxn>
                      <a:cxn ang="0">
                        <a:pos x="28" y="185"/>
                      </a:cxn>
                      <a:cxn ang="0">
                        <a:pos x="30" y="174"/>
                      </a:cxn>
                      <a:cxn ang="0">
                        <a:pos x="63" y="228"/>
                      </a:cxn>
                      <a:cxn ang="0">
                        <a:pos x="101" y="269"/>
                      </a:cxn>
                      <a:cxn ang="0">
                        <a:pos x="47" y="202"/>
                      </a:cxn>
                      <a:cxn ang="0">
                        <a:pos x="30" y="174"/>
                      </a:cxn>
                      <a:cxn ang="0">
                        <a:pos x="32" y="158"/>
                      </a:cxn>
                      <a:cxn ang="0">
                        <a:pos x="28" y="122"/>
                      </a:cxn>
                      <a:cxn ang="0">
                        <a:pos x="30" y="97"/>
                      </a:cxn>
                      <a:cxn ang="0">
                        <a:pos x="47" y="127"/>
                      </a:cxn>
                      <a:cxn ang="0">
                        <a:pos x="44" y="119"/>
                      </a:cxn>
                      <a:cxn ang="0">
                        <a:pos x="32" y="97"/>
                      </a:cxn>
                      <a:cxn ang="0">
                        <a:pos x="30" y="86"/>
                      </a:cxn>
                      <a:cxn ang="0">
                        <a:pos x="24" y="70"/>
                      </a:cxn>
                      <a:cxn ang="0">
                        <a:pos x="59" y="99"/>
                      </a:cxn>
                      <a:cxn ang="0">
                        <a:pos x="24" y="47"/>
                      </a:cxn>
                      <a:cxn ang="0">
                        <a:pos x="65" y="47"/>
                      </a:cxn>
                      <a:cxn ang="0">
                        <a:pos x="84" y="40"/>
                      </a:cxn>
                      <a:cxn ang="0">
                        <a:pos x="30" y="47"/>
                      </a:cxn>
                      <a:cxn ang="0">
                        <a:pos x="22" y="19"/>
                      </a:cxn>
                      <a:cxn ang="0">
                        <a:pos x="10" y="8"/>
                      </a:cxn>
                      <a:cxn ang="0">
                        <a:pos x="0" y="556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 w="9525" cap="rnd">
                    <a:noFill/>
                    <a:round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</p:grpSp>
            <p:sp>
              <p:nvSpPr>
                <p:cNvPr id="1069" name="Freeform 45"/>
                <p:cNvSpPr/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cxnLst>
                    <a:cxn ang="0">
                      <a:pos x="5" y="0"/>
                    </a:cxn>
                    <a:cxn ang="0">
                      <a:pos x="11" y="37"/>
                    </a:cxn>
                    <a:cxn ang="0">
                      <a:pos x="18" y="96"/>
                    </a:cxn>
                    <a:cxn ang="0">
                      <a:pos x="24" y="178"/>
                    </a:cxn>
                    <a:cxn ang="0">
                      <a:pos x="30" y="282"/>
                    </a:cxn>
                    <a:cxn ang="0">
                      <a:pos x="30" y="393"/>
                    </a:cxn>
                    <a:cxn ang="0">
                      <a:pos x="27" y="489"/>
                    </a:cxn>
                    <a:cxn ang="0">
                      <a:pos x="24" y="489"/>
                    </a:cxn>
                    <a:cxn ang="0">
                      <a:pos x="27" y="393"/>
                    </a:cxn>
                    <a:cxn ang="0">
                      <a:pos x="27" y="311"/>
                    </a:cxn>
                    <a:cxn ang="0">
                      <a:pos x="21" y="222"/>
                    </a:cxn>
                    <a:cxn ang="0">
                      <a:pos x="11" y="133"/>
                    </a:cxn>
                    <a:cxn ang="0">
                      <a:pos x="0" y="22"/>
                    </a:cxn>
                    <a:cxn ang="0">
                      <a:pos x="5" y="0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70" name="Freeform 46"/>
                <p:cNvSpPr/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cxnLst>
                    <a:cxn ang="0">
                      <a:pos x="25" y="438"/>
                    </a:cxn>
                    <a:cxn ang="0">
                      <a:pos x="19" y="362"/>
                    </a:cxn>
                    <a:cxn ang="0">
                      <a:pos x="16" y="330"/>
                    </a:cxn>
                    <a:cxn ang="0">
                      <a:pos x="10" y="291"/>
                    </a:cxn>
                    <a:cxn ang="0">
                      <a:pos x="3" y="253"/>
                    </a:cxn>
                    <a:cxn ang="0">
                      <a:pos x="1" y="231"/>
                    </a:cxn>
                    <a:cxn ang="0">
                      <a:pos x="0" y="209"/>
                    </a:cxn>
                    <a:cxn ang="0">
                      <a:pos x="1" y="176"/>
                    </a:cxn>
                    <a:cxn ang="0">
                      <a:pos x="2" y="143"/>
                    </a:cxn>
                    <a:cxn ang="0">
                      <a:pos x="13" y="59"/>
                    </a:cxn>
                    <a:cxn ang="0">
                      <a:pos x="16" y="40"/>
                    </a:cxn>
                    <a:cxn ang="0">
                      <a:pos x="25" y="19"/>
                    </a:cxn>
                    <a:cxn ang="0">
                      <a:pos x="32" y="5"/>
                    </a:cxn>
                    <a:cxn ang="0">
                      <a:pos x="41" y="0"/>
                    </a:cxn>
                    <a:cxn ang="0">
                      <a:pos x="48" y="5"/>
                    </a:cxn>
                    <a:cxn ang="0">
                      <a:pos x="58" y="19"/>
                    </a:cxn>
                    <a:cxn ang="0">
                      <a:pos x="67" y="44"/>
                    </a:cxn>
                    <a:cxn ang="0">
                      <a:pos x="69" y="62"/>
                    </a:cxn>
                    <a:cxn ang="0">
                      <a:pos x="75" y="89"/>
                    </a:cxn>
                    <a:cxn ang="0">
                      <a:pos x="80" y="112"/>
                    </a:cxn>
                    <a:cxn ang="0">
                      <a:pos x="87" y="227"/>
                    </a:cxn>
                    <a:cxn ang="0">
                      <a:pos x="89" y="249"/>
                    </a:cxn>
                    <a:cxn ang="0">
                      <a:pos x="87" y="285"/>
                    </a:cxn>
                    <a:cxn ang="0">
                      <a:pos x="82" y="393"/>
                    </a:cxn>
                    <a:cxn ang="0">
                      <a:pos x="82" y="288"/>
                    </a:cxn>
                    <a:cxn ang="0">
                      <a:pos x="80" y="242"/>
                    </a:cxn>
                    <a:cxn ang="0">
                      <a:pos x="78" y="213"/>
                    </a:cxn>
                    <a:cxn ang="0">
                      <a:pos x="75" y="176"/>
                    </a:cxn>
                    <a:cxn ang="0">
                      <a:pos x="70" y="138"/>
                    </a:cxn>
                    <a:cxn ang="0">
                      <a:pos x="65" y="100"/>
                    </a:cxn>
                    <a:cxn ang="0">
                      <a:pos x="59" y="66"/>
                    </a:cxn>
                    <a:cxn ang="0">
                      <a:pos x="53" y="35"/>
                    </a:cxn>
                    <a:cxn ang="0">
                      <a:pos x="48" y="19"/>
                    </a:cxn>
                    <a:cxn ang="0">
                      <a:pos x="42" y="11"/>
                    </a:cxn>
                    <a:cxn ang="0">
                      <a:pos x="36" y="19"/>
                    </a:cxn>
                    <a:cxn ang="0">
                      <a:pos x="30" y="34"/>
                    </a:cxn>
                    <a:cxn ang="0">
                      <a:pos x="28" y="62"/>
                    </a:cxn>
                    <a:cxn ang="0">
                      <a:pos x="28" y="84"/>
                    </a:cxn>
                    <a:cxn ang="0">
                      <a:pos x="26" y="125"/>
                    </a:cxn>
                    <a:cxn ang="0">
                      <a:pos x="24" y="149"/>
                    </a:cxn>
                    <a:cxn ang="0">
                      <a:pos x="18" y="188"/>
                    </a:cxn>
                    <a:cxn ang="0">
                      <a:pos x="16" y="209"/>
                    </a:cxn>
                    <a:cxn ang="0">
                      <a:pos x="15" y="228"/>
                    </a:cxn>
                    <a:cxn ang="0">
                      <a:pos x="15" y="258"/>
                    </a:cxn>
                    <a:cxn ang="0">
                      <a:pos x="26" y="356"/>
                    </a:cxn>
                    <a:cxn ang="0">
                      <a:pos x="25" y="438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1072" name="Freeform 48"/>
              <p:cNvSpPr/>
              <p:nvPr/>
            </p:nvSpPr>
            <p:spPr bwMode="ltGray">
              <a:xfrm>
                <a:off x="737" y="4020"/>
                <a:ext cx="48" cy="125"/>
              </a:xfrm>
              <a:custGeom>
                <a:cxnLst>
                  <a:cxn ang="0">
                    <a:pos x="37" y="0"/>
                  </a:cxn>
                  <a:cxn ang="0">
                    <a:pos x="34" y="2"/>
                  </a:cxn>
                  <a:cxn ang="0">
                    <a:pos x="18" y="24"/>
                  </a:cxn>
                  <a:cxn ang="0">
                    <a:pos x="9" y="45"/>
                  </a:cxn>
                  <a:cxn ang="0">
                    <a:pos x="0" y="71"/>
                  </a:cxn>
                  <a:cxn ang="0">
                    <a:pos x="0" y="99"/>
                  </a:cxn>
                  <a:cxn ang="0">
                    <a:pos x="4" y="124"/>
                  </a:cxn>
                  <a:cxn ang="0">
                    <a:pos x="9" y="124"/>
                  </a:cxn>
                  <a:cxn ang="0">
                    <a:pos x="4" y="99"/>
                  </a:cxn>
                  <a:cxn ang="0">
                    <a:pos x="4" y="78"/>
                  </a:cxn>
                  <a:cxn ang="0">
                    <a:pos x="14" y="56"/>
                  </a:cxn>
                  <a:cxn ang="0">
                    <a:pos x="28" y="33"/>
                  </a:cxn>
                  <a:cxn ang="0">
                    <a:pos x="47" y="5"/>
                  </a:cxn>
                  <a:cxn ang="0">
                    <a:pos x="37" y="0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073" name="Freeform 49"/>
              <p:cNvSpPr/>
              <p:nvPr/>
            </p:nvSpPr>
            <p:spPr bwMode="ltGray">
              <a:xfrm>
                <a:off x="1483" y="3976"/>
                <a:ext cx="62" cy="121"/>
              </a:xfrm>
              <a:custGeom>
                <a:cxnLst>
                  <a:cxn ang="0">
                    <a:pos x="12" y="0"/>
                  </a:cxn>
                  <a:cxn ang="0">
                    <a:pos x="24" y="8"/>
                  </a:cxn>
                  <a:cxn ang="0">
                    <a:pos x="36" y="23"/>
                  </a:cxn>
                  <a:cxn ang="0">
                    <a:pos x="48" y="43"/>
                  </a:cxn>
                  <a:cxn ang="0">
                    <a:pos x="61" y="69"/>
                  </a:cxn>
                  <a:cxn ang="0">
                    <a:pos x="61" y="96"/>
                  </a:cxn>
                  <a:cxn ang="0">
                    <a:pos x="55" y="120"/>
                  </a:cxn>
                  <a:cxn ang="0">
                    <a:pos x="48" y="120"/>
                  </a:cxn>
                  <a:cxn ang="0">
                    <a:pos x="55" y="96"/>
                  </a:cxn>
                  <a:cxn ang="0">
                    <a:pos x="55" y="76"/>
                  </a:cxn>
                  <a:cxn ang="0">
                    <a:pos x="43" y="54"/>
                  </a:cxn>
                  <a:cxn ang="0">
                    <a:pos x="24" y="32"/>
                  </a:cxn>
                  <a:cxn ang="0">
                    <a:pos x="0" y="5"/>
                  </a:cxn>
                  <a:cxn ang="0">
                    <a:pos x="12" y="0"/>
                  </a:cxn>
                </a:cxnLst>
                <a:rect l="0" t="0" r="r" b="b"/>
                <a:pathLst>
                  <a:path w="62" h="120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074" name="Freeform 50"/>
              <p:cNvSpPr/>
              <p:nvPr/>
            </p:nvSpPr>
            <p:spPr bwMode="ltGray">
              <a:xfrm>
                <a:off x="1181" y="3908"/>
                <a:ext cx="104" cy="121"/>
              </a:xfrm>
              <a:custGeom>
                <a:cxnLst>
                  <a:cxn ang="0">
                    <a:pos x="100" y="19"/>
                  </a:cxn>
                  <a:cxn ang="0">
                    <a:pos x="79" y="0"/>
                  </a:cxn>
                  <a:cxn ang="0">
                    <a:pos x="65" y="0"/>
                  </a:cxn>
                  <a:cxn ang="0">
                    <a:pos x="53" y="1"/>
                  </a:cxn>
                  <a:cxn ang="0">
                    <a:pos x="44" y="6"/>
                  </a:cxn>
                  <a:cxn ang="0">
                    <a:pos x="20" y="21"/>
                  </a:cxn>
                  <a:cxn ang="0">
                    <a:pos x="12" y="28"/>
                  </a:cxn>
                  <a:cxn ang="0">
                    <a:pos x="7" y="35"/>
                  </a:cxn>
                  <a:cxn ang="0">
                    <a:pos x="1" y="56"/>
                  </a:cxn>
                  <a:cxn ang="0">
                    <a:pos x="0" y="62"/>
                  </a:cxn>
                  <a:cxn ang="0">
                    <a:pos x="1" y="70"/>
                  </a:cxn>
                  <a:cxn ang="0">
                    <a:pos x="5" y="79"/>
                  </a:cxn>
                  <a:cxn ang="0">
                    <a:pos x="15" y="91"/>
                  </a:cxn>
                  <a:cxn ang="0">
                    <a:pos x="23" y="100"/>
                  </a:cxn>
                  <a:cxn ang="0">
                    <a:pos x="34" y="109"/>
                  </a:cxn>
                  <a:cxn ang="0">
                    <a:pos x="58" y="120"/>
                  </a:cxn>
                  <a:cxn ang="0">
                    <a:pos x="45" y="106"/>
                  </a:cxn>
                  <a:cxn ang="0">
                    <a:pos x="36" y="93"/>
                  </a:cxn>
                  <a:cxn ang="0">
                    <a:pos x="31" y="81"/>
                  </a:cxn>
                  <a:cxn ang="0">
                    <a:pos x="32" y="70"/>
                  </a:cxn>
                  <a:cxn ang="0">
                    <a:pos x="34" y="62"/>
                  </a:cxn>
                  <a:cxn ang="0">
                    <a:pos x="31" y="52"/>
                  </a:cxn>
                  <a:cxn ang="0">
                    <a:pos x="28" y="44"/>
                  </a:cxn>
                  <a:cxn ang="0">
                    <a:pos x="37" y="28"/>
                  </a:cxn>
                  <a:cxn ang="0">
                    <a:pos x="39" y="20"/>
                  </a:cxn>
                  <a:cxn ang="0">
                    <a:pos x="48" y="13"/>
                  </a:cxn>
                  <a:cxn ang="0">
                    <a:pos x="65" y="5"/>
                  </a:cxn>
                  <a:cxn ang="0">
                    <a:pos x="73" y="11"/>
                  </a:cxn>
                  <a:cxn ang="0">
                    <a:pos x="103" y="22"/>
                  </a:cxn>
                  <a:cxn ang="0">
                    <a:pos x="100" y="19"/>
                  </a:cxn>
                </a:cxnLst>
                <a:rect l="0" t="0" r="r" b="b"/>
                <a:pathLst>
                  <a:path w="104" h="120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075" name="Freeform 51"/>
              <p:cNvSpPr/>
              <p:nvPr/>
            </p:nvSpPr>
            <p:spPr bwMode="ltGray">
              <a:xfrm>
                <a:off x="596" y="3919"/>
                <a:ext cx="196" cy="161"/>
              </a:xfrm>
              <a:custGeom>
                <a:cxnLst>
                  <a:cxn ang="0">
                    <a:pos x="89" y="4"/>
                  </a:cxn>
                  <a:cxn ang="0">
                    <a:pos x="13" y="7"/>
                  </a:cxn>
                  <a:cxn ang="0">
                    <a:pos x="83" y="7"/>
                  </a:cxn>
                  <a:cxn ang="0">
                    <a:pos x="72" y="13"/>
                  </a:cxn>
                  <a:cxn ang="0">
                    <a:pos x="72" y="16"/>
                  </a:cxn>
                  <a:cxn ang="0">
                    <a:pos x="38" y="24"/>
                  </a:cxn>
                  <a:cxn ang="0">
                    <a:pos x="63" y="21"/>
                  </a:cxn>
                  <a:cxn ang="0">
                    <a:pos x="63" y="25"/>
                  </a:cxn>
                  <a:cxn ang="0">
                    <a:pos x="70" y="27"/>
                  </a:cxn>
                  <a:cxn ang="0">
                    <a:pos x="8" y="43"/>
                  </a:cxn>
                  <a:cxn ang="0">
                    <a:pos x="66" y="35"/>
                  </a:cxn>
                  <a:cxn ang="0">
                    <a:pos x="52" y="46"/>
                  </a:cxn>
                  <a:cxn ang="0">
                    <a:pos x="8" y="53"/>
                  </a:cxn>
                  <a:cxn ang="0">
                    <a:pos x="55" y="47"/>
                  </a:cxn>
                  <a:cxn ang="0">
                    <a:pos x="18" y="60"/>
                  </a:cxn>
                  <a:cxn ang="0">
                    <a:pos x="40" y="54"/>
                  </a:cxn>
                  <a:cxn ang="0">
                    <a:pos x="55" y="53"/>
                  </a:cxn>
                  <a:cxn ang="0">
                    <a:pos x="55" y="57"/>
                  </a:cxn>
                  <a:cxn ang="0">
                    <a:pos x="46" y="65"/>
                  </a:cxn>
                  <a:cxn ang="0">
                    <a:pos x="5" y="75"/>
                  </a:cxn>
                  <a:cxn ang="0">
                    <a:pos x="52" y="67"/>
                  </a:cxn>
                  <a:cxn ang="0">
                    <a:pos x="44" y="78"/>
                  </a:cxn>
                  <a:cxn ang="0">
                    <a:pos x="33" y="85"/>
                  </a:cxn>
                  <a:cxn ang="0">
                    <a:pos x="38" y="85"/>
                  </a:cxn>
                  <a:cxn ang="0">
                    <a:pos x="38" y="89"/>
                  </a:cxn>
                  <a:cxn ang="0">
                    <a:pos x="8" y="99"/>
                  </a:cxn>
                  <a:cxn ang="0">
                    <a:pos x="33" y="98"/>
                  </a:cxn>
                  <a:cxn ang="0">
                    <a:pos x="33" y="99"/>
                  </a:cxn>
                  <a:cxn ang="0">
                    <a:pos x="35" y="103"/>
                  </a:cxn>
                  <a:cxn ang="0">
                    <a:pos x="29" y="112"/>
                  </a:cxn>
                  <a:cxn ang="0">
                    <a:pos x="35" y="116"/>
                  </a:cxn>
                  <a:cxn ang="0">
                    <a:pos x="38" y="135"/>
                  </a:cxn>
                  <a:cxn ang="0">
                    <a:pos x="44" y="112"/>
                  </a:cxn>
                  <a:cxn ang="0">
                    <a:pos x="91" y="160"/>
                  </a:cxn>
                  <a:cxn ang="0">
                    <a:pos x="63" y="103"/>
                  </a:cxn>
                  <a:cxn ang="0">
                    <a:pos x="63" y="103"/>
                  </a:cxn>
                  <a:cxn ang="0">
                    <a:pos x="66" y="98"/>
                  </a:cxn>
                  <a:cxn ang="0">
                    <a:pos x="105" y="126"/>
                  </a:cxn>
                  <a:cxn ang="0">
                    <a:pos x="80" y="111"/>
                  </a:cxn>
                  <a:cxn ang="0">
                    <a:pos x="72" y="85"/>
                  </a:cxn>
                  <a:cxn ang="0">
                    <a:pos x="74" y="78"/>
                  </a:cxn>
                  <a:cxn ang="0">
                    <a:pos x="89" y="95"/>
                  </a:cxn>
                  <a:cxn ang="0">
                    <a:pos x="80" y="70"/>
                  </a:cxn>
                  <a:cxn ang="0">
                    <a:pos x="94" y="65"/>
                  </a:cxn>
                  <a:cxn ang="0">
                    <a:pos x="105" y="83"/>
                  </a:cxn>
                  <a:cxn ang="0">
                    <a:pos x="91" y="53"/>
                  </a:cxn>
                  <a:cxn ang="0">
                    <a:pos x="94" y="50"/>
                  </a:cxn>
                  <a:cxn ang="0">
                    <a:pos x="97" y="36"/>
                  </a:cxn>
                  <a:cxn ang="0">
                    <a:pos x="111" y="37"/>
                  </a:cxn>
                  <a:cxn ang="0">
                    <a:pos x="161" y="74"/>
                  </a:cxn>
                  <a:cxn ang="0">
                    <a:pos x="124" y="53"/>
                  </a:cxn>
                  <a:cxn ang="0">
                    <a:pos x="105" y="24"/>
                  </a:cxn>
                  <a:cxn ang="0">
                    <a:pos x="111" y="18"/>
                  </a:cxn>
                  <a:cxn ang="0">
                    <a:pos x="135" y="35"/>
                  </a:cxn>
                  <a:cxn ang="0">
                    <a:pos x="130" y="33"/>
                  </a:cxn>
                  <a:cxn ang="0">
                    <a:pos x="119" y="10"/>
                  </a:cxn>
                  <a:cxn ang="0">
                    <a:pos x="150" y="33"/>
                  </a:cxn>
                  <a:cxn ang="0">
                    <a:pos x="130" y="22"/>
                  </a:cxn>
                  <a:cxn ang="0">
                    <a:pos x="114" y="1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076" name="Freeform 52"/>
              <p:cNvSpPr/>
              <p:nvPr/>
            </p:nvSpPr>
            <p:spPr bwMode="ltGray">
              <a:xfrm>
                <a:off x="921" y="3984"/>
                <a:ext cx="148" cy="160"/>
              </a:xfrm>
              <a:custGeom>
                <a:cxnLst>
                  <a:cxn ang="0">
                    <a:pos x="34" y="159"/>
                  </a:cxn>
                  <a:cxn ang="0">
                    <a:pos x="5" y="91"/>
                  </a:cxn>
                  <a:cxn ang="0">
                    <a:pos x="2" y="88"/>
                  </a:cxn>
                  <a:cxn ang="0">
                    <a:pos x="0" y="82"/>
                  </a:cxn>
                  <a:cxn ang="0">
                    <a:pos x="0" y="76"/>
                  </a:cxn>
                  <a:cxn ang="0">
                    <a:pos x="0" y="71"/>
                  </a:cxn>
                  <a:cxn ang="0">
                    <a:pos x="0" y="64"/>
                  </a:cxn>
                  <a:cxn ang="0">
                    <a:pos x="4" y="54"/>
                  </a:cxn>
                  <a:cxn ang="0">
                    <a:pos x="20" y="17"/>
                  </a:cxn>
                  <a:cxn ang="0">
                    <a:pos x="24" y="14"/>
                  </a:cxn>
                  <a:cxn ang="0">
                    <a:pos x="31" y="8"/>
                  </a:cxn>
                  <a:cxn ang="0">
                    <a:pos x="39" y="3"/>
                  </a:cxn>
                  <a:cxn ang="0">
                    <a:pos x="51" y="0"/>
                  </a:cxn>
                  <a:cxn ang="0">
                    <a:pos x="61" y="0"/>
                  </a:cxn>
                  <a:cxn ang="0">
                    <a:pos x="69" y="2"/>
                  </a:cxn>
                  <a:cxn ang="0">
                    <a:pos x="79" y="5"/>
                  </a:cxn>
                  <a:cxn ang="0">
                    <a:pos x="92" y="11"/>
                  </a:cxn>
                  <a:cxn ang="0">
                    <a:pos x="106" y="19"/>
                  </a:cxn>
                  <a:cxn ang="0">
                    <a:pos x="114" y="24"/>
                  </a:cxn>
                  <a:cxn ang="0">
                    <a:pos x="120" y="31"/>
                  </a:cxn>
                  <a:cxn ang="0">
                    <a:pos x="123" y="35"/>
                  </a:cxn>
                  <a:cxn ang="0">
                    <a:pos x="136" y="55"/>
                  </a:cxn>
                  <a:cxn ang="0">
                    <a:pos x="136" y="57"/>
                  </a:cxn>
                  <a:cxn ang="0">
                    <a:pos x="139" y="65"/>
                  </a:cxn>
                  <a:cxn ang="0">
                    <a:pos x="141" y="71"/>
                  </a:cxn>
                  <a:cxn ang="0">
                    <a:pos x="147" y="101"/>
                  </a:cxn>
                  <a:cxn ang="0">
                    <a:pos x="138" y="83"/>
                  </a:cxn>
                  <a:cxn ang="0">
                    <a:pos x="131" y="70"/>
                  </a:cxn>
                  <a:cxn ang="0">
                    <a:pos x="123" y="57"/>
                  </a:cxn>
                  <a:cxn ang="0">
                    <a:pos x="113" y="43"/>
                  </a:cxn>
                  <a:cxn ang="0">
                    <a:pos x="78" y="12"/>
                  </a:cxn>
                  <a:cxn ang="0">
                    <a:pos x="69" y="8"/>
                  </a:cxn>
                  <a:cxn ang="0">
                    <a:pos x="61" y="6"/>
                  </a:cxn>
                  <a:cxn ang="0">
                    <a:pos x="54" y="6"/>
                  </a:cxn>
                  <a:cxn ang="0">
                    <a:pos x="48" y="10"/>
                  </a:cxn>
                  <a:cxn ang="0">
                    <a:pos x="38" y="21"/>
                  </a:cxn>
                  <a:cxn ang="0">
                    <a:pos x="28" y="57"/>
                  </a:cxn>
                  <a:cxn ang="0">
                    <a:pos x="18" y="82"/>
                  </a:cxn>
                  <a:cxn ang="0">
                    <a:pos x="17" y="88"/>
                  </a:cxn>
                  <a:cxn ang="0">
                    <a:pos x="18" y="94"/>
                  </a:cxn>
                  <a:cxn ang="0">
                    <a:pos x="19" y="100"/>
                  </a:cxn>
                  <a:cxn ang="0">
                    <a:pos x="27" y="112"/>
                  </a:cxn>
                  <a:cxn ang="0">
                    <a:pos x="22" y="101"/>
                  </a:cxn>
                  <a:cxn ang="0">
                    <a:pos x="32" y="125"/>
                  </a:cxn>
                  <a:cxn ang="0">
                    <a:pos x="38" y="137"/>
                  </a:cxn>
                  <a:cxn ang="0">
                    <a:pos x="39" y="147"/>
                  </a:cxn>
                  <a:cxn ang="0">
                    <a:pos x="35" y="156"/>
                  </a:cxn>
                  <a:cxn ang="0">
                    <a:pos x="34" y="159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4" name="Freeform 53"/>
              <p:cNvSpPr/>
              <p:nvPr/>
            </p:nvSpPr>
            <p:spPr bwMode="ltGray">
              <a:xfrm>
                <a:off x="844" y="3928"/>
                <a:ext cx="164" cy="152"/>
              </a:xfrm>
              <a:custGeom>
                <a:cxnLst>
                  <a:cxn ang="0">
                    <a:pos x="160" y="23"/>
                  </a:cxn>
                  <a:cxn ang="0">
                    <a:pos x="149" y="13"/>
                  </a:cxn>
                  <a:cxn ang="0">
                    <a:pos x="143" y="9"/>
                  </a:cxn>
                  <a:cxn ang="0">
                    <a:pos x="131" y="6"/>
                  </a:cxn>
                  <a:cxn ang="0">
                    <a:pos x="120" y="3"/>
                  </a:cxn>
                  <a:cxn ang="0">
                    <a:pos x="105" y="0"/>
                  </a:cxn>
                  <a:cxn ang="0">
                    <a:pos x="92" y="0"/>
                  </a:cxn>
                  <a:cxn ang="0">
                    <a:pos x="80" y="1"/>
                  </a:cxn>
                  <a:cxn ang="0">
                    <a:pos x="66" y="2"/>
                  </a:cxn>
                  <a:cxn ang="0">
                    <a:pos x="51" y="5"/>
                  </a:cxn>
                  <a:cxn ang="0">
                    <a:pos x="42" y="10"/>
                  </a:cxn>
                  <a:cxn ang="0">
                    <a:pos x="32" y="19"/>
                  </a:cxn>
                  <a:cxn ang="0">
                    <a:pos x="22" y="25"/>
                  </a:cxn>
                  <a:cxn ang="0">
                    <a:pos x="15" y="32"/>
                  </a:cxn>
                  <a:cxn ang="0">
                    <a:pos x="5" y="41"/>
                  </a:cxn>
                  <a:cxn ang="0">
                    <a:pos x="0" y="58"/>
                  </a:cxn>
                  <a:cxn ang="0">
                    <a:pos x="2" y="72"/>
                  </a:cxn>
                  <a:cxn ang="0">
                    <a:pos x="9" y="92"/>
                  </a:cxn>
                  <a:cxn ang="0">
                    <a:pos x="22" y="109"/>
                  </a:cxn>
                  <a:cxn ang="0">
                    <a:pos x="51" y="151"/>
                  </a:cxn>
                  <a:cxn ang="0">
                    <a:pos x="40" y="107"/>
                  </a:cxn>
                  <a:cxn ang="0">
                    <a:pos x="34" y="91"/>
                  </a:cxn>
                  <a:cxn ang="0">
                    <a:pos x="30" y="78"/>
                  </a:cxn>
                  <a:cxn ang="0">
                    <a:pos x="28" y="63"/>
                  </a:cxn>
                  <a:cxn ang="0">
                    <a:pos x="32" y="48"/>
                  </a:cxn>
                  <a:cxn ang="0">
                    <a:pos x="36" y="35"/>
                  </a:cxn>
                  <a:cxn ang="0">
                    <a:pos x="44" y="20"/>
                  </a:cxn>
                  <a:cxn ang="0">
                    <a:pos x="56" y="13"/>
                  </a:cxn>
                  <a:cxn ang="0">
                    <a:pos x="71" y="10"/>
                  </a:cxn>
                  <a:cxn ang="0">
                    <a:pos x="111" y="9"/>
                  </a:cxn>
                  <a:cxn ang="0">
                    <a:pos x="136" y="14"/>
                  </a:cxn>
                  <a:cxn ang="0">
                    <a:pos x="163" y="25"/>
                  </a:cxn>
                  <a:cxn ang="0">
                    <a:pos x="160" y="23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078" name="Freeform 54"/>
              <p:cNvSpPr/>
              <p:nvPr/>
            </p:nvSpPr>
            <p:spPr bwMode="ltGray">
              <a:xfrm>
                <a:off x="961" y="3819"/>
                <a:ext cx="170" cy="148"/>
              </a:xfrm>
              <a:custGeom>
                <a:cxnLst>
                  <a:cxn ang="0">
                    <a:pos x="49" y="147"/>
                  </a:cxn>
                  <a:cxn ang="0">
                    <a:pos x="37" y="121"/>
                  </a:cxn>
                  <a:cxn ang="0">
                    <a:pos x="32" y="111"/>
                  </a:cxn>
                  <a:cxn ang="0">
                    <a:pos x="20" y="97"/>
                  </a:cxn>
                  <a:cxn ang="0">
                    <a:pos x="8" y="85"/>
                  </a:cxn>
                  <a:cxn ang="0">
                    <a:pos x="1" y="77"/>
                  </a:cxn>
                  <a:cxn ang="0">
                    <a:pos x="0" y="69"/>
                  </a:cxn>
                  <a:cxn ang="0">
                    <a:pos x="2" y="58"/>
                  </a:cxn>
                  <a:cxn ang="0">
                    <a:pos x="5" y="48"/>
                  </a:cxn>
                  <a:cxn ang="0">
                    <a:pos x="24" y="20"/>
                  </a:cxn>
                  <a:cxn ang="0">
                    <a:pos x="32" y="13"/>
                  </a:cxn>
                  <a:cxn ang="0">
                    <a:pos x="48" y="6"/>
                  </a:cxn>
                  <a:cxn ang="0">
                    <a:pos x="61" y="1"/>
                  </a:cxn>
                  <a:cxn ang="0">
                    <a:pos x="78" y="0"/>
                  </a:cxn>
                  <a:cxn ang="0">
                    <a:pos x="92" y="2"/>
                  </a:cxn>
                  <a:cxn ang="0">
                    <a:pos x="109" y="6"/>
                  </a:cxn>
                  <a:cxn ang="0">
                    <a:pos x="126" y="15"/>
                  </a:cxn>
                  <a:cxn ang="0">
                    <a:pos x="132" y="21"/>
                  </a:cxn>
                  <a:cxn ang="0">
                    <a:pos x="143" y="29"/>
                  </a:cxn>
                  <a:cxn ang="0">
                    <a:pos x="152" y="37"/>
                  </a:cxn>
                  <a:cxn ang="0">
                    <a:pos x="167" y="76"/>
                  </a:cxn>
                  <a:cxn ang="0">
                    <a:pos x="169" y="83"/>
                  </a:cxn>
                  <a:cxn ang="0">
                    <a:pos x="166" y="96"/>
                  </a:cxn>
                  <a:cxn ang="0">
                    <a:pos x="156" y="132"/>
                  </a:cxn>
                  <a:cxn ang="0">
                    <a:pos x="157" y="96"/>
                  </a:cxn>
                  <a:cxn ang="0">
                    <a:pos x="152" y="81"/>
                  </a:cxn>
                  <a:cxn ang="0">
                    <a:pos x="148" y="72"/>
                  </a:cxn>
                  <a:cxn ang="0">
                    <a:pos x="142" y="58"/>
                  </a:cxn>
                  <a:cxn ang="0">
                    <a:pos x="134" y="46"/>
                  </a:cxn>
                  <a:cxn ang="0">
                    <a:pos x="124" y="34"/>
                  </a:cxn>
                  <a:cxn ang="0">
                    <a:pos x="112" y="22"/>
                  </a:cxn>
                  <a:cxn ang="0">
                    <a:pos x="102" y="12"/>
                  </a:cxn>
                  <a:cxn ang="0">
                    <a:pos x="92" y="6"/>
                  </a:cxn>
                  <a:cxn ang="0">
                    <a:pos x="80" y="4"/>
                  </a:cxn>
                  <a:cxn ang="0">
                    <a:pos x="68" y="6"/>
                  </a:cxn>
                  <a:cxn ang="0">
                    <a:pos x="59" y="11"/>
                  </a:cxn>
                  <a:cxn ang="0">
                    <a:pos x="54" y="21"/>
                  </a:cxn>
                  <a:cxn ang="0">
                    <a:pos x="54" y="28"/>
                  </a:cxn>
                  <a:cxn ang="0">
                    <a:pos x="50" y="42"/>
                  </a:cxn>
                  <a:cxn ang="0">
                    <a:pos x="45" y="50"/>
                  </a:cxn>
                  <a:cxn ang="0">
                    <a:pos x="34" y="63"/>
                  </a:cxn>
                  <a:cxn ang="0">
                    <a:pos x="32" y="69"/>
                  </a:cxn>
                  <a:cxn ang="0">
                    <a:pos x="30" y="77"/>
                  </a:cxn>
                  <a:cxn ang="0">
                    <a:pos x="30" y="86"/>
                  </a:cxn>
                  <a:cxn ang="0">
                    <a:pos x="50" y="119"/>
                  </a:cxn>
                  <a:cxn ang="0">
                    <a:pos x="49" y="147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5" name="Freeform 55"/>
              <p:cNvSpPr/>
              <p:nvPr/>
            </p:nvSpPr>
            <p:spPr bwMode="ltGray">
              <a:xfrm>
                <a:off x="1052" y="3670"/>
                <a:ext cx="225" cy="215"/>
              </a:xfrm>
              <a:custGeom>
                <a:cxnLst>
                  <a:cxn ang="0">
                    <a:pos x="210" y="5"/>
                  </a:cxn>
                  <a:cxn ang="0">
                    <a:pos x="209" y="0"/>
                  </a:cxn>
                  <a:cxn ang="0">
                    <a:pos x="193" y="2"/>
                  </a:cxn>
                  <a:cxn ang="0">
                    <a:pos x="184" y="7"/>
                  </a:cxn>
                  <a:cxn ang="0">
                    <a:pos x="5" y="46"/>
                  </a:cxn>
                  <a:cxn ang="0">
                    <a:pos x="164" y="18"/>
                  </a:cxn>
                  <a:cxn ang="0">
                    <a:pos x="166" y="24"/>
                  </a:cxn>
                  <a:cxn ang="0">
                    <a:pos x="89" y="57"/>
                  </a:cxn>
                  <a:cxn ang="0">
                    <a:pos x="185" y="31"/>
                  </a:cxn>
                  <a:cxn ang="0">
                    <a:pos x="172" y="42"/>
                  </a:cxn>
                  <a:cxn ang="0">
                    <a:pos x="142" y="60"/>
                  </a:cxn>
                  <a:cxn ang="0">
                    <a:pos x="49" y="109"/>
                  </a:cxn>
                  <a:cxn ang="0">
                    <a:pos x="52" y="105"/>
                  </a:cxn>
                  <a:cxn ang="0">
                    <a:pos x="113" y="75"/>
                  </a:cxn>
                  <a:cxn ang="0">
                    <a:pos x="161" y="51"/>
                  </a:cxn>
                  <a:cxn ang="0">
                    <a:pos x="184" y="40"/>
                  </a:cxn>
                  <a:cxn ang="0">
                    <a:pos x="188" y="44"/>
                  </a:cxn>
                  <a:cxn ang="0">
                    <a:pos x="161" y="59"/>
                  </a:cxn>
                  <a:cxn ang="0">
                    <a:pos x="124" y="79"/>
                  </a:cxn>
                  <a:cxn ang="0">
                    <a:pos x="172" y="51"/>
                  </a:cxn>
                  <a:cxn ang="0">
                    <a:pos x="188" y="44"/>
                  </a:cxn>
                  <a:cxn ang="0">
                    <a:pos x="190" y="52"/>
                  </a:cxn>
                  <a:cxn ang="0">
                    <a:pos x="172" y="66"/>
                  </a:cxn>
                  <a:cxn ang="0">
                    <a:pos x="124" y="85"/>
                  </a:cxn>
                  <a:cxn ang="0">
                    <a:pos x="82" y="102"/>
                  </a:cxn>
                  <a:cxn ang="0">
                    <a:pos x="131" y="84"/>
                  </a:cxn>
                  <a:cxn ang="0">
                    <a:pos x="180" y="64"/>
                  </a:cxn>
                  <a:cxn ang="0">
                    <a:pos x="178" y="71"/>
                  </a:cxn>
                  <a:cxn ang="0">
                    <a:pos x="180" y="83"/>
                  </a:cxn>
                  <a:cxn ang="0">
                    <a:pos x="172" y="89"/>
                  </a:cxn>
                  <a:cxn ang="0">
                    <a:pos x="132" y="105"/>
                  </a:cxn>
                  <a:cxn ang="0">
                    <a:pos x="56" y="133"/>
                  </a:cxn>
                  <a:cxn ang="0">
                    <a:pos x="67" y="127"/>
                  </a:cxn>
                  <a:cxn ang="0">
                    <a:pos x="161" y="94"/>
                  </a:cxn>
                  <a:cxn ang="0">
                    <a:pos x="191" y="80"/>
                  </a:cxn>
                  <a:cxn ang="0">
                    <a:pos x="115" y="122"/>
                  </a:cxn>
                  <a:cxn ang="0">
                    <a:pos x="190" y="92"/>
                  </a:cxn>
                  <a:cxn ang="0">
                    <a:pos x="188" y="105"/>
                  </a:cxn>
                  <a:cxn ang="0">
                    <a:pos x="150" y="133"/>
                  </a:cxn>
                  <a:cxn ang="0">
                    <a:pos x="86" y="154"/>
                  </a:cxn>
                  <a:cxn ang="0">
                    <a:pos x="26" y="172"/>
                  </a:cxn>
                  <a:cxn ang="0">
                    <a:pos x="117" y="146"/>
                  </a:cxn>
                  <a:cxn ang="0">
                    <a:pos x="153" y="131"/>
                  </a:cxn>
                  <a:cxn ang="0">
                    <a:pos x="188" y="109"/>
                  </a:cxn>
                  <a:cxn ang="0">
                    <a:pos x="184" y="119"/>
                  </a:cxn>
                  <a:cxn ang="0">
                    <a:pos x="182" y="129"/>
                  </a:cxn>
                  <a:cxn ang="0">
                    <a:pos x="184" y="138"/>
                  </a:cxn>
                  <a:cxn ang="0">
                    <a:pos x="150" y="157"/>
                  </a:cxn>
                  <a:cxn ang="0">
                    <a:pos x="88" y="174"/>
                  </a:cxn>
                  <a:cxn ang="0">
                    <a:pos x="92" y="173"/>
                  </a:cxn>
                  <a:cxn ang="0">
                    <a:pos x="169" y="150"/>
                  </a:cxn>
                  <a:cxn ang="0">
                    <a:pos x="165" y="156"/>
                  </a:cxn>
                  <a:cxn ang="0">
                    <a:pos x="169" y="159"/>
                  </a:cxn>
                  <a:cxn ang="0">
                    <a:pos x="172" y="165"/>
                  </a:cxn>
                  <a:cxn ang="0">
                    <a:pos x="135" y="181"/>
                  </a:cxn>
                  <a:cxn ang="0">
                    <a:pos x="93" y="185"/>
                  </a:cxn>
                  <a:cxn ang="0">
                    <a:pos x="169" y="170"/>
                  </a:cxn>
                  <a:cxn ang="0">
                    <a:pos x="165" y="178"/>
                  </a:cxn>
                  <a:cxn ang="0">
                    <a:pos x="170" y="184"/>
                  </a:cxn>
                  <a:cxn ang="0">
                    <a:pos x="82" y="214"/>
                  </a:cxn>
                  <a:cxn ang="0">
                    <a:pos x="166" y="191"/>
                  </a:cxn>
                  <a:cxn ang="0">
                    <a:pos x="183" y="182"/>
                  </a:cxn>
                  <a:cxn ang="0">
                    <a:pos x="194" y="17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080" name="Freeform 56"/>
              <p:cNvSpPr/>
              <p:nvPr/>
            </p:nvSpPr>
            <p:spPr bwMode="ltGray">
              <a:xfrm>
                <a:off x="1243" y="3670"/>
                <a:ext cx="217" cy="217"/>
              </a:xfrm>
              <a:custGeom>
                <a:cxnLst>
                  <a:cxn ang="0">
                    <a:pos x="1" y="178"/>
                  </a:cxn>
                  <a:cxn ang="0">
                    <a:pos x="8" y="171"/>
                  </a:cxn>
                  <a:cxn ang="0">
                    <a:pos x="62" y="216"/>
                  </a:cxn>
                  <a:cxn ang="0">
                    <a:pos x="19" y="172"/>
                  </a:cxn>
                  <a:cxn ang="0">
                    <a:pos x="24" y="167"/>
                  </a:cxn>
                  <a:cxn ang="0">
                    <a:pos x="76" y="199"/>
                  </a:cxn>
                  <a:cxn ang="0">
                    <a:pos x="21" y="165"/>
                  </a:cxn>
                  <a:cxn ang="0">
                    <a:pos x="29" y="158"/>
                  </a:cxn>
                  <a:cxn ang="0">
                    <a:pos x="35" y="150"/>
                  </a:cxn>
                  <a:cxn ang="0">
                    <a:pos x="32" y="144"/>
                  </a:cxn>
                  <a:cxn ang="0">
                    <a:pos x="39" y="142"/>
                  </a:cxn>
                  <a:cxn ang="0">
                    <a:pos x="35" y="141"/>
                  </a:cxn>
                  <a:cxn ang="0">
                    <a:pos x="35" y="133"/>
                  </a:cxn>
                  <a:cxn ang="0">
                    <a:pos x="39" y="128"/>
                  </a:cxn>
                  <a:cxn ang="0">
                    <a:pos x="102" y="166"/>
                  </a:cxn>
                  <a:cxn ang="0">
                    <a:pos x="35" y="126"/>
                  </a:cxn>
                  <a:cxn ang="0">
                    <a:pos x="42" y="126"/>
                  </a:cxn>
                  <a:cxn ang="0">
                    <a:pos x="42" y="114"/>
                  </a:cxn>
                  <a:cxn ang="0">
                    <a:pos x="123" y="141"/>
                  </a:cxn>
                  <a:cxn ang="0">
                    <a:pos x="59" y="123"/>
                  </a:cxn>
                  <a:cxn ang="0">
                    <a:pos x="37" y="107"/>
                  </a:cxn>
                  <a:cxn ang="0">
                    <a:pos x="39" y="101"/>
                  </a:cxn>
                  <a:cxn ang="0">
                    <a:pos x="53" y="106"/>
                  </a:cxn>
                  <a:cxn ang="0">
                    <a:pos x="54" y="100"/>
                  </a:cxn>
                  <a:cxn ang="0">
                    <a:pos x="113" y="112"/>
                  </a:cxn>
                  <a:cxn ang="0">
                    <a:pos x="91" y="105"/>
                  </a:cxn>
                  <a:cxn ang="0">
                    <a:pos x="45" y="90"/>
                  </a:cxn>
                  <a:cxn ang="0">
                    <a:pos x="42" y="81"/>
                  </a:cxn>
                  <a:cxn ang="0">
                    <a:pos x="46" y="75"/>
                  </a:cxn>
                  <a:cxn ang="0">
                    <a:pos x="62" y="79"/>
                  </a:cxn>
                  <a:cxn ang="0">
                    <a:pos x="59" y="69"/>
                  </a:cxn>
                  <a:cxn ang="0">
                    <a:pos x="54" y="62"/>
                  </a:cxn>
                  <a:cxn ang="0">
                    <a:pos x="58" y="58"/>
                  </a:cxn>
                  <a:cxn ang="0">
                    <a:pos x="120" y="76"/>
                  </a:cxn>
                  <a:cxn ang="0">
                    <a:pos x="193" y="90"/>
                  </a:cxn>
                  <a:cxn ang="0">
                    <a:pos x="91" y="68"/>
                  </a:cxn>
                  <a:cxn ang="0">
                    <a:pos x="58" y="58"/>
                  </a:cxn>
                  <a:cxn ang="0">
                    <a:pos x="62" y="53"/>
                  </a:cxn>
                  <a:cxn ang="0">
                    <a:pos x="56" y="41"/>
                  </a:cxn>
                  <a:cxn ang="0">
                    <a:pos x="58" y="32"/>
                  </a:cxn>
                  <a:cxn ang="0">
                    <a:pos x="91" y="43"/>
                  </a:cxn>
                  <a:cxn ang="0">
                    <a:pos x="84" y="40"/>
                  </a:cxn>
                  <a:cxn ang="0">
                    <a:pos x="62" y="32"/>
                  </a:cxn>
                  <a:cxn ang="0">
                    <a:pos x="58" y="29"/>
                  </a:cxn>
                  <a:cxn ang="0">
                    <a:pos x="46" y="23"/>
                  </a:cxn>
                  <a:cxn ang="0">
                    <a:pos x="113" y="33"/>
                  </a:cxn>
                  <a:cxn ang="0">
                    <a:pos x="46" y="16"/>
                  </a:cxn>
                  <a:cxn ang="0">
                    <a:pos x="125" y="16"/>
                  </a:cxn>
                  <a:cxn ang="0">
                    <a:pos x="159" y="13"/>
                  </a:cxn>
                  <a:cxn ang="0">
                    <a:pos x="58" y="16"/>
                  </a:cxn>
                  <a:cxn ang="0">
                    <a:pos x="42" y="6"/>
                  </a:cxn>
                  <a:cxn ang="0">
                    <a:pos x="20" y="2"/>
                  </a:cxn>
                  <a:cxn ang="0">
                    <a:pos x="0" y="188"/>
                  </a:cxn>
                </a:cxnLst>
                <a:rect l="0" t="0" r="r" b="b"/>
                <a:pathLst>
                  <a:path w="216" h="216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081" name="Freeform 57"/>
              <p:cNvSpPr/>
              <p:nvPr/>
            </p:nvSpPr>
            <p:spPr bwMode="ltGray">
              <a:xfrm>
                <a:off x="1245" y="3887"/>
                <a:ext cx="58" cy="164"/>
              </a:xfrm>
              <a:custGeom>
                <a:cxnLst>
                  <a:cxn ang="0">
                    <a:pos x="11" y="0"/>
                  </a:cxn>
                  <a:cxn ang="0">
                    <a:pos x="22" y="12"/>
                  </a:cxn>
                  <a:cxn ang="0">
                    <a:pos x="34" y="32"/>
                  </a:cxn>
                  <a:cxn ang="0">
                    <a:pos x="46" y="59"/>
                  </a:cxn>
                  <a:cxn ang="0">
                    <a:pos x="57" y="94"/>
                  </a:cxn>
                  <a:cxn ang="0">
                    <a:pos x="57" y="130"/>
                  </a:cxn>
                  <a:cxn ang="0">
                    <a:pos x="51" y="163"/>
                  </a:cxn>
                  <a:cxn ang="0">
                    <a:pos x="46" y="163"/>
                  </a:cxn>
                  <a:cxn ang="0">
                    <a:pos x="51" y="130"/>
                  </a:cxn>
                  <a:cxn ang="0">
                    <a:pos x="51" y="103"/>
                  </a:cxn>
                  <a:cxn ang="0">
                    <a:pos x="39" y="73"/>
                  </a:cxn>
                  <a:cxn ang="0">
                    <a:pos x="22" y="44"/>
                  </a:cxn>
                  <a:cxn ang="0">
                    <a:pos x="0" y="7"/>
                  </a:cxn>
                  <a:cxn ang="0">
                    <a:pos x="11" y="0"/>
                  </a:cxn>
                </a:cxnLst>
                <a:rect l="0" t="0" r="r" b="b"/>
                <a:pathLst>
                  <a:path w="57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6" name="Freeform 58"/>
              <p:cNvSpPr/>
              <p:nvPr/>
            </p:nvSpPr>
            <p:spPr bwMode="ltGray">
              <a:xfrm>
                <a:off x="287" y="3721"/>
                <a:ext cx="156" cy="308"/>
              </a:xfrm>
              <a:custGeom>
                <a:cxnLst>
                  <a:cxn ang="0">
                    <a:pos x="152" y="47"/>
                  </a:cxn>
                  <a:cxn ang="0">
                    <a:pos x="141" y="27"/>
                  </a:cxn>
                  <a:cxn ang="0">
                    <a:pos x="136" y="19"/>
                  </a:cxn>
                  <a:cxn ang="0">
                    <a:pos x="125" y="13"/>
                  </a:cxn>
                  <a:cxn ang="0">
                    <a:pos x="114" y="7"/>
                  </a:cxn>
                  <a:cxn ang="0">
                    <a:pos x="100" y="1"/>
                  </a:cxn>
                  <a:cxn ang="0">
                    <a:pos x="87" y="0"/>
                  </a:cxn>
                  <a:cxn ang="0">
                    <a:pos x="76" y="2"/>
                  </a:cxn>
                  <a:cxn ang="0">
                    <a:pos x="63" y="5"/>
                  </a:cxn>
                  <a:cxn ang="0">
                    <a:pos x="48" y="11"/>
                  </a:cxn>
                  <a:cxn ang="0">
                    <a:pos x="40" y="23"/>
                  </a:cxn>
                  <a:cxn ang="0">
                    <a:pos x="30" y="39"/>
                  </a:cxn>
                  <a:cxn ang="0">
                    <a:pos x="21" y="51"/>
                  </a:cxn>
                  <a:cxn ang="0">
                    <a:pos x="14" y="65"/>
                  </a:cxn>
                  <a:cxn ang="0">
                    <a:pos x="5" y="82"/>
                  </a:cxn>
                  <a:cxn ang="0">
                    <a:pos x="0" y="119"/>
                  </a:cxn>
                  <a:cxn ang="0">
                    <a:pos x="2" y="147"/>
                  </a:cxn>
                  <a:cxn ang="0">
                    <a:pos x="9" y="188"/>
                  </a:cxn>
                  <a:cxn ang="0">
                    <a:pos x="21" y="223"/>
                  </a:cxn>
                  <a:cxn ang="0">
                    <a:pos x="48" y="307"/>
                  </a:cxn>
                  <a:cxn ang="0">
                    <a:pos x="38" y="217"/>
                  </a:cxn>
                  <a:cxn ang="0">
                    <a:pos x="32" y="186"/>
                  </a:cxn>
                  <a:cxn ang="0">
                    <a:pos x="29" y="159"/>
                  </a:cxn>
                  <a:cxn ang="0">
                    <a:pos x="27" y="130"/>
                  </a:cxn>
                  <a:cxn ang="0">
                    <a:pos x="30" y="97"/>
                  </a:cxn>
                  <a:cxn ang="0">
                    <a:pos x="35" y="73"/>
                  </a:cxn>
                  <a:cxn ang="0">
                    <a:pos x="41" y="42"/>
                  </a:cxn>
                  <a:cxn ang="0">
                    <a:pos x="53" y="27"/>
                  </a:cxn>
                  <a:cxn ang="0">
                    <a:pos x="67" y="21"/>
                  </a:cxn>
                  <a:cxn ang="0">
                    <a:pos x="106" y="19"/>
                  </a:cxn>
                  <a:cxn ang="0">
                    <a:pos x="129" y="29"/>
                  </a:cxn>
                  <a:cxn ang="0">
                    <a:pos x="155" y="51"/>
                  </a:cxn>
                  <a:cxn ang="0">
                    <a:pos x="152" y="47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083" name="Freeform 59"/>
              <p:cNvSpPr/>
              <p:nvPr/>
            </p:nvSpPr>
            <p:spPr bwMode="ltGray">
              <a:xfrm>
                <a:off x="400" y="3502"/>
                <a:ext cx="160" cy="302"/>
              </a:xfrm>
              <a:custGeom>
                <a:cxnLst>
                  <a:cxn ang="0">
                    <a:pos x="46" y="301"/>
                  </a:cxn>
                  <a:cxn ang="0">
                    <a:pos x="35" y="249"/>
                  </a:cxn>
                  <a:cxn ang="0">
                    <a:pos x="30" y="227"/>
                  </a:cxn>
                  <a:cxn ang="0">
                    <a:pos x="19" y="199"/>
                  </a:cxn>
                  <a:cxn ang="0">
                    <a:pos x="8" y="174"/>
                  </a:cxn>
                  <a:cxn ang="0">
                    <a:pos x="1" y="158"/>
                  </a:cxn>
                  <a:cxn ang="0">
                    <a:pos x="0" y="143"/>
                  </a:cxn>
                  <a:cxn ang="0">
                    <a:pos x="2" y="120"/>
                  </a:cxn>
                  <a:cxn ang="0">
                    <a:pos x="5" y="98"/>
                  </a:cxn>
                  <a:cxn ang="0">
                    <a:pos x="21" y="41"/>
                  </a:cxn>
                  <a:cxn ang="0">
                    <a:pos x="30" y="27"/>
                  </a:cxn>
                  <a:cxn ang="0">
                    <a:pos x="45" y="12"/>
                  </a:cxn>
                  <a:cxn ang="0">
                    <a:pos x="57" y="3"/>
                  </a:cxn>
                  <a:cxn ang="0">
                    <a:pos x="74" y="0"/>
                  </a:cxn>
                  <a:cxn ang="0">
                    <a:pos x="86" y="6"/>
                  </a:cxn>
                  <a:cxn ang="0">
                    <a:pos x="103" y="12"/>
                  </a:cxn>
                  <a:cxn ang="0">
                    <a:pos x="119" y="30"/>
                  </a:cxn>
                  <a:cxn ang="0">
                    <a:pos x="125" y="43"/>
                  </a:cxn>
                  <a:cxn ang="0">
                    <a:pos x="135" y="61"/>
                  </a:cxn>
                  <a:cxn ang="0">
                    <a:pos x="143" y="76"/>
                  </a:cxn>
                  <a:cxn ang="0">
                    <a:pos x="157" y="155"/>
                  </a:cxn>
                  <a:cxn ang="0">
                    <a:pos x="159" y="170"/>
                  </a:cxn>
                  <a:cxn ang="0">
                    <a:pos x="156" y="197"/>
                  </a:cxn>
                  <a:cxn ang="0">
                    <a:pos x="147" y="270"/>
                  </a:cxn>
                  <a:cxn ang="0">
                    <a:pos x="148" y="198"/>
                  </a:cxn>
                  <a:cxn ang="0">
                    <a:pos x="143" y="166"/>
                  </a:cxn>
                  <a:cxn ang="0">
                    <a:pos x="139" y="147"/>
                  </a:cxn>
                  <a:cxn ang="0">
                    <a:pos x="133" y="120"/>
                  </a:cxn>
                  <a:cxn ang="0">
                    <a:pos x="126" y="94"/>
                  </a:cxn>
                  <a:cxn ang="0">
                    <a:pos x="117" y="69"/>
                  </a:cxn>
                  <a:cxn ang="0">
                    <a:pos x="106" y="46"/>
                  </a:cxn>
                  <a:cxn ang="0">
                    <a:pos x="96" y="24"/>
                  </a:cxn>
                  <a:cxn ang="0">
                    <a:pos x="86" y="12"/>
                  </a:cxn>
                  <a:cxn ang="0">
                    <a:pos x="75" y="8"/>
                  </a:cxn>
                  <a:cxn ang="0">
                    <a:pos x="64" y="12"/>
                  </a:cxn>
                  <a:cxn ang="0">
                    <a:pos x="56" y="24"/>
                  </a:cxn>
                  <a:cxn ang="0">
                    <a:pos x="51" y="43"/>
                  </a:cxn>
                  <a:cxn ang="0">
                    <a:pos x="51" y="57"/>
                  </a:cxn>
                  <a:cxn ang="0">
                    <a:pos x="47" y="85"/>
                  </a:cxn>
                  <a:cxn ang="0">
                    <a:pos x="43" y="102"/>
                  </a:cxn>
                  <a:cxn ang="0">
                    <a:pos x="32" y="129"/>
                  </a:cxn>
                  <a:cxn ang="0">
                    <a:pos x="30" y="143"/>
                  </a:cxn>
                  <a:cxn ang="0">
                    <a:pos x="28" y="157"/>
                  </a:cxn>
                  <a:cxn ang="0">
                    <a:pos x="28" y="177"/>
                  </a:cxn>
                  <a:cxn ang="0">
                    <a:pos x="47" y="244"/>
                  </a:cxn>
                  <a:cxn ang="0">
                    <a:pos x="46" y="30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grpSp>
            <p:nvGrpSpPr>
              <p:cNvPr id="1097" name="Group 62"/>
              <p:cNvGrpSpPr/>
              <p:nvPr/>
            </p:nvGrpSpPr>
            <p:grpSpPr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7" name="Freeform 60"/>
                <p:cNvSpPr/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cxnLst>
                    <a:cxn ang="0">
                      <a:pos x="198" y="10"/>
                    </a:cxn>
                    <a:cxn ang="0">
                      <a:pos x="197" y="0"/>
                    </a:cxn>
                    <a:cxn ang="0">
                      <a:pos x="182" y="3"/>
                    </a:cxn>
                    <a:cxn ang="0">
                      <a:pos x="173" y="15"/>
                    </a:cxn>
                    <a:cxn ang="0">
                      <a:pos x="5" y="95"/>
                    </a:cxn>
                    <a:cxn ang="0">
                      <a:pos x="155" y="38"/>
                    </a:cxn>
                    <a:cxn ang="0">
                      <a:pos x="157" y="49"/>
                    </a:cxn>
                    <a:cxn ang="0">
                      <a:pos x="84" y="118"/>
                    </a:cxn>
                    <a:cxn ang="0">
                      <a:pos x="174" y="63"/>
                    </a:cxn>
                    <a:cxn ang="0">
                      <a:pos x="162" y="86"/>
                    </a:cxn>
                    <a:cxn ang="0">
                      <a:pos x="134" y="123"/>
                    </a:cxn>
                    <a:cxn ang="0">
                      <a:pos x="46" y="223"/>
                    </a:cxn>
                    <a:cxn ang="0">
                      <a:pos x="49" y="215"/>
                    </a:cxn>
                    <a:cxn ang="0">
                      <a:pos x="106" y="153"/>
                    </a:cxn>
                    <a:cxn ang="0">
                      <a:pos x="152" y="105"/>
                    </a:cxn>
                    <a:cxn ang="0">
                      <a:pos x="173" y="82"/>
                    </a:cxn>
                    <a:cxn ang="0">
                      <a:pos x="177" y="90"/>
                    </a:cxn>
                    <a:cxn ang="0">
                      <a:pos x="152" y="120"/>
                    </a:cxn>
                    <a:cxn ang="0">
                      <a:pos x="117" y="162"/>
                    </a:cxn>
                    <a:cxn ang="0">
                      <a:pos x="162" y="105"/>
                    </a:cxn>
                    <a:cxn ang="0">
                      <a:pos x="177" y="90"/>
                    </a:cxn>
                    <a:cxn ang="0">
                      <a:pos x="178" y="106"/>
                    </a:cxn>
                    <a:cxn ang="0">
                      <a:pos x="162" y="135"/>
                    </a:cxn>
                    <a:cxn ang="0">
                      <a:pos x="117" y="174"/>
                    </a:cxn>
                    <a:cxn ang="0">
                      <a:pos x="77" y="208"/>
                    </a:cxn>
                    <a:cxn ang="0">
                      <a:pos x="123" y="172"/>
                    </a:cxn>
                    <a:cxn ang="0">
                      <a:pos x="169" y="131"/>
                    </a:cxn>
                    <a:cxn ang="0">
                      <a:pos x="168" y="145"/>
                    </a:cxn>
                    <a:cxn ang="0">
                      <a:pos x="169" y="169"/>
                    </a:cxn>
                    <a:cxn ang="0">
                      <a:pos x="162" y="181"/>
                    </a:cxn>
                    <a:cxn ang="0">
                      <a:pos x="124" y="216"/>
                    </a:cxn>
                    <a:cxn ang="0">
                      <a:pos x="52" y="272"/>
                    </a:cxn>
                    <a:cxn ang="0">
                      <a:pos x="63" y="260"/>
                    </a:cxn>
                    <a:cxn ang="0">
                      <a:pos x="152" y="192"/>
                    </a:cxn>
                    <a:cxn ang="0">
                      <a:pos x="180" y="163"/>
                    </a:cxn>
                    <a:cxn ang="0">
                      <a:pos x="109" y="251"/>
                    </a:cxn>
                    <a:cxn ang="0">
                      <a:pos x="179" y="189"/>
                    </a:cxn>
                    <a:cxn ang="0">
                      <a:pos x="177" y="214"/>
                    </a:cxn>
                    <a:cxn ang="0">
                      <a:pos x="142" y="272"/>
                    </a:cxn>
                    <a:cxn ang="0">
                      <a:pos x="81" y="314"/>
                    </a:cxn>
                    <a:cxn ang="0">
                      <a:pos x="24" y="352"/>
                    </a:cxn>
                    <a:cxn ang="0">
                      <a:pos x="109" y="299"/>
                    </a:cxn>
                    <a:cxn ang="0">
                      <a:pos x="145" y="268"/>
                    </a:cxn>
                    <a:cxn ang="0">
                      <a:pos x="177" y="223"/>
                    </a:cxn>
                    <a:cxn ang="0">
                      <a:pos x="173" y="244"/>
                    </a:cxn>
                    <a:cxn ang="0">
                      <a:pos x="171" y="264"/>
                    </a:cxn>
                    <a:cxn ang="0">
                      <a:pos x="173" y="283"/>
                    </a:cxn>
                    <a:cxn ang="0">
                      <a:pos x="142" y="322"/>
                    </a:cxn>
                    <a:cxn ang="0">
                      <a:pos x="83" y="356"/>
                    </a:cxn>
                    <a:cxn ang="0">
                      <a:pos x="87" y="353"/>
                    </a:cxn>
                    <a:cxn ang="0">
                      <a:pos x="159" y="306"/>
                    </a:cxn>
                    <a:cxn ang="0">
                      <a:pos x="156" y="318"/>
                    </a:cxn>
                    <a:cxn ang="0">
                      <a:pos x="159" y="325"/>
                    </a:cxn>
                    <a:cxn ang="0">
                      <a:pos x="162" y="336"/>
                    </a:cxn>
                    <a:cxn ang="0">
                      <a:pos x="127" y="371"/>
                    </a:cxn>
                    <a:cxn ang="0">
                      <a:pos x="87" y="379"/>
                    </a:cxn>
                    <a:cxn ang="0">
                      <a:pos x="159" y="348"/>
                    </a:cxn>
                    <a:cxn ang="0">
                      <a:pos x="156" y="365"/>
                    </a:cxn>
                    <a:cxn ang="0">
                      <a:pos x="160" y="375"/>
                    </a:cxn>
                    <a:cxn ang="0">
                      <a:pos x="77" y="437"/>
                    </a:cxn>
                    <a:cxn ang="0">
                      <a:pos x="156" y="390"/>
                    </a:cxn>
                    <a:cxn ang="0">
                      <a:pos x="172" y="373"/>
                    </a:cxn>
                    <a:cxn ang="0">
                      <a:pos x="183" y="357"/>
                    </a:cxn>
                  </a:cxnLst>
                  <a:rect l="0" t="0" r="r" b="b"/>
                  <a:pathLst>
                    <a:path w="211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85" name="Freeform 61"/>
                <p:cNvSpPr/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cxnLst>
                    <a:cxn ang="0">
                      <a:pos x="1" y="362"/>
                    </a:cxn>
                    <a:cxn ang="0">
                      <a:pos x="8" y="347"/>
                    </a:cxn>
                    <a:cxn ang="0">
                      <a:pos x="58" y="439"/>
                    </a:cxn>
                    <a:cxn ang="0">
                      <a:pos x="18" y="350"/>
                    </a:cxn>
                    <a:cxn ang="0">
                      <a:pos x="22" y="340"/>
                    </a:cxn>
                    <a:cxn ang="0">
                      <a:pos x="72" y="405"/>
                    </a:cxn>
                    <a:cxn ang="0">
                      <a:pos x="21" y="336"/>
                    </a:cxn>
                    <a:cxn ang="0">
                      <a:pos x="27" y="321"/>
                    </a:cxn>
                    <a:cxn ang="0">
                      <a:pos x="33" y="305"/>
                    </a:cxn>
                    <a:cxn ang="0">
                      <a:pos x="29" y="294"/>
                    </a:cxn>
                    <a:cxn ang="0">
                      <a:pos x="37" y="288"/>
                    </a:cxn>
                    <a:cxn ang="0">
                      <a:pos x="33" y="287"/>
                    </a:cxn>
                    <a:cxn ang="0">
                      <a:pos x="33" y="272"/>
                    </a:cxn>
                    <a:cxn ang="0">
                      <a:pos x="37" y="260"/>
                    </a:cxn>
                    <a:cxn ang="0">
                      <a:pos x="96" y="337"/>
                    </a:cxn>
                    <a:cxn ang="0">
                      <a:pos x="33" y="256"/>
                    </a:cxn>
                    <a:cxn ang="0">
                      <a:pos x="40" y="256"/>
                    </a:cxn>
                    <a:cxn ang="0">
                      <a:pos x="40" y="233"/>
                    </a:cxn>
                    <a:cxn ang="0">
                      <a:pos x="116" y="287"/>
                    </a:cxn>
                    <a:cxn ang="0">
                      <a:pos x="56" y="250"/>
                    </a:cxn>
                    <a:cxn ang="0">
                      <a:pos x="34" y="218"/>
                    </a:cxn>
                    <a:cxn ang="0">
                      <a:pos x="37" y="207"/>
                    </a:cxn>
                    <a:cxn ang="0">
                      <a:pos x="50" y="217"/>
                    </a:cxn>
                    <a:cxn ang="0">
                      <a:pos x="51" y="203"/>
                    </a:cxn>
                    <a:cxn ang="0">
                      <a:pos x="107" y="226"/>
                    </a:cxn>
                    <a:cxn ang="0">
                      <a:pos x="86" y="215"/>
                    </a:cxn>
                    <a:cxn ang="0">
                      <a:pos x="42" y="185"/>
                    </a:cxn>
                    <a:cxn ang="0">
                      <a:pos x="40" y="164"/>
                    </a:cxn>
                    <a:cxn ang="0">
                      <a:pos x="44" y="152"/>
                    </a:cxn>
                    <a:cxn ang="0">
                      <a:pos x="59" y="161"/>
                    </a:cxn>
                    <a:cxn ang="0">
                      <a:pos x="56" y="141"/>
                    </a:cxn>
                    <a:cxn ang="0">
                      <a:pos x="51" y="127"/>
                    </a:cxn>
                    <a:cxn ang="0">
                      <a:pos x="54" y="119"/>
                    </a:cxn>
                    <a:cxn ang="0">
                      <a:pos x="113" y="156"/>
                    </a:cxn>
                    <a:cxn ang="0">
                      <a:pos x="182" y="185"/>
                    </a:cxn>
                    <a:cxn ang="0">
                      <a:pos x="86" y="139"/>
                    </a:cxn>
                    <a:cxn ang="0">
                      <a:pos x="54" y="119"/>
                    </a:cxn>
                    <a:cxn ang="0">
                      <a:pos x="58" y="108"/>
                    </a:cxn>
                    <a:cxn ang="0">
                      <a:pos x="53" y="84"/>
                    </a:cxn>
                    <a:cxn ang="0">
                      <a:pos x="54" y="67"/>
                    </a:cxn>
                    <a:cxn ang="0">
                      <a:pos x="86" y="87"/>
                    </a:cxn>
                    <a:cxn ang="0">
                      <a:pos x="79" y="81"/>
                    </a:cxn>
                    <a:cxn ang="0">
                      <a:pos x="58" y="67"/>
                    </a:cxn>
                    <a:cxn ang="0">
                      <a:pos x="54" y="59"/>
                    </a:cxn>
                    <a:cxn ang="0">
                      <a:pos x="44" y="48"/>
                    </a:cxn>
                    <a:cxn ang="0">
                      <a:pos x="107" y="68"/>
                    </a:cxn>
                    <a:cxn ang="0">
                      <a:pos x="44" y="32"/>
                    </a:cxn>
                    <a:cxn ang="0">
                      <a:pos x="118" y="32"/>
                    </a:cxn>
                    <a:cxn ang="0">
                      <a:pos x="150" y="28"/>
                    </a:cxn>
                    <a:cxn ang="0">
                      <a:pos x="54" y="32"/>
                    </a:cxn>
                    <a:cxn ang="0">
                      <a:pos x="40" y="13"/>
                    </a:cxn>
                    <a:cxn ang="0">
                      <a:pos x="19" y="5"/>
                    </a:cxn>
                    <a:cxn ang="0">
                      <a:pos x="0" y="381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1087" name="Freeform 63"/>
              <p:cNvSpPr/>
              <p:nvPr/>
            </p:nvSpPr>
            <p:spPr bwMode="ltGray">
              <a:xfrm>
                <a:off x="670" y="3640"/>
                <a:ext cx="52" cy="336"/>
              </a:xfrm>
              <a:custGeom>
                <a:cxnLst>
                  <a:cxn ang="0">
                    <a:pos x="10" y="0"/>
                  </a:cxn>
                  <a:cxn ang="0">
                    <a:pos x="20" y="25"/>
                  </a:cxn>
                  <a:cxn ang="0">
                    <a:pos x="30" y="65"/>
                  </a:cxn>
                  <a:cxn ang="0">
                    <a:pos x="40" y="122"/>
                  </a:cxn>
                  <a:cxn ang="0">
                    <a:pos x="51" y="193"/>
                  </a:cxn>
                  <a:cxn ang="0">
                    <a:pos x="51" y="269"/>
                  </a:cxn>
                  <a:cxn ang="0">
                    <a:pos x="45" y="335"/>
                  </a:cxn>
                  <a:cxn ang="0">
                    <a:pos x="40" y="335"/>
                  </a:cxn>
                  <a:cxn ang="0">
                    <a:pos x="45" y="269"/>
                  </a:cxn>
                  <a:cxn ang="0">
                    <a:pos x="45" y="213"/>
                  </a:cxn>
                  <a:cxn ang="0">
                    <a:pos x="35" y="152"/>
                  </a:cxn>
                  <a:cxn ang="0">
                    <a:pos x="20" y="91"/>
                  </a:cxn>
                  <a:cxn ang="0">
                    <a:pos x="0" y="15"/>
                  </a:cxn>
                  <a:cxn ang="0">
                    <a:pos x="10" y="0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088" name="Freeform 64"/>
              <p:cNvSpPr/>
              <p:nvPr/>
            </p:nvSpPr>
            <p:spPr bwMode="ltGray">
              <a:xfrm>
                <a:off x="493" y="3974"/>
                <a:ext cx="138" cy="162"/>
              </a:xfrm>
              <a:custGeom>
                <a:cxnLst>
                  <a:cxn ang="0">
                    <a:pos x="137" y="161"/>
                  </a:cxn>
                  <a:cxn ang="0">
                    <a:pos x="116" y="125"/>
                  </a:cxn>
                  <a:cxn ang="0">
                    <a:pos x="99" y="85"/>
                  </a:cxn>
                  <a:cxn ang="0">
                    <a:pos x="90" y="68"/>
                  </a:cxn>
                  <a:cxn ang="0">
                    <a:pos x="77" y="48"/>
                  </a:cxn>
                  <a:cxn ang="0">
                    <a:pos x="61" y="27"/>
                  </a:cxn>
                  <a:cxn ang="0">
                    <a:pos x="49" y="13"/>
                  </a:cxn>
                  <a:cxn ang="0">
                    <a:pos x="39" y="7"/>
                  </a:cxn>
                  <a:cxn ang="0">
                    <a:pos x="27" y="2"/>
                  </a:cxn>
                  <a:cxn ang="0">
                    <a:pos x="12" y="0"/>
                  </a:cxn>
                  <a:cxn ang="0">
                    <a:pos x="6" y="4"/>
                  </a:cxn>
                  <a:cxn ang="0">
                    <a:pos x="0" y="14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089" name="Freeform 65"/>
              <p:cNvSpPr/>
              <p:nvPr/>
            </p:nvSpPr>
            <p:spPr bwMode="ltGray">
              <a:xfrm>
                <a:off x="606" y="3386"/>
                <a:ext cx="427" cy="577"/>
              </a:xfrm>
              <a:custGeom>
                <a:cxnLst>
                  <a:cxn ang="0">
                    <a:pos x="287" y="6"/>
                  </a:cxn>
                  <a:cxn ang="0">
                    <a:pos x="275" y="24"/>
                  </a:cxn>
                  <a:cxn ang="0">
                    <a:pos x="181" y="21"/>
                  </a:cxn>
                  <a:cxn ang="0">
                    <a:pos x="218" y="28"/>
                  </a:cxn>
                  <a:cxn ang="0">
                    <a:pos x="259" y="39"/>
                  </a:cxn>
                  <a:cxn ang="0">
                    <a:pos x="169" y="54"/>
                  </a:cxn>
                  <a:cxn ang="0">
                    <a:pos x="238" y="58"/>
                  </a:cxn>
                  <a:cxn ang="0">
                    <a:pos x="245" y="76"/>
                  </a:cxn>
                  <a:cxn ang="0">
                    <a:pos x="43" y="157"/>
                  </a:cxn>
                  <a:cxn ang="0">
                    <a:pos x="230" y="97"/>
                  </a:cxn>
                  <a:cxn ang="0">
                    <a:pos x="190" y="130"/>
                  </a:cxn>
                  <a:cxn ang="0">
                    <a:pos x="215" y="134"/>
                  </a:cxn>
                  <a:cxn ang="0">
                    <a:pos x="181" y="179"/>
                  </a:cxn>
                  <a:cxn ang="0">
                    <a:pos x="106" y="229"/>
                  </a:cxn>
                  <a:cxn ang="0">
                    <a:pos x="190" y="192"/>
                  </a:cxn>
                  <a:cxn ang="0">
                    <a:pos x="121" y="265"/>
                  </a:cxn>
                  <a:cxn ang="0">
                    <a:pos x="184" y="218"/>
                  </a:cxn>
                  <a:cxn ang="0">
                    <a:pos x="199" y="218"/>
                  </a:cxn>
                  <a:cxn ang="0">
                    <a:pos x="174" y="260"/>
                  </a:cxn>
                  <a:cxn ang="0">
                    <a:pos x="195" y="260"/>
                  </a:cxn>
                  <a:cxn ang="0">
                    <a:pos x="155" y="310"/>
                  </a:cxn>
                  <a:cxn ang="0">
                    <a:pos x="177" y="298"/>
                  </a:cxn>
                  <a:cxn ang="0">
                    <a:pos x="158" y="344"/>
                  </a:cxn>
                  <a:cxn ang="0">
                    <a:pos x="174" y="329"/>
                  </a:cxn>
                  <a:cxn ang="0">
                    <a:pos x="193" y="325"/>
                  </a:cxn>
                  <a:cxn ang="0">
                    <a:pos x="181" y="359"/>
                  </a:cxn>
                  <a:cxn ang="0">
                    <a:pos x="141" y="423"/>
                  </a:cxn>
                  <a:cxn ang="0">
                    <a:pos x="193" y="374"/>
                  </a:cxn>
                  <a:cxn ang="0">
                    <a:pos x="204" y="365"/>
                  </a:cxn>
                  <a:cxn ang="0">
                    <a:pos x="202" y="418"/>
                  </a:cxn>
                  <a:cxn ang="0">
                    <a:pos x="218" y="444"/>
                  </a:cxn>
                  <a:cxn ang="0">
                    <a:pos x="225" y="414"/>
                  </a:cxn>
                  <a:cxn ang="0">
                    <a:pos x="376" y="494"/>
                  </a:cxn>
                  <a:cxn ang="0">
                    <a:pos x="238" y="378"/>
                  </a:cxn>
                  <a:cxn ang="0">
                    <a:pos x="268" y="402"/>
                  </a:cxn>
                  <a:cxn ang="0">
                    <a:pos x="228" y="339"/>
                  </a:cxn>
                  <a:cxn ang="0">
                    <a:pos x="394" y="390"/>
                  </a:cxn>
                  <a:cxn ang="0">
                    <a:pos x="228" y="319"/>
                  </a:cxn>
                  <a:cxn ang="0">
                    <a:pos x="251" y="302"/>
                  </a:cxn>
                  <a:cxn ang="0">
                    <a:pos x="232" y="277"/>
                  </a:cxn>
                  <a:cxn ang="0">
                    <a:pos x="259" y="277"/>
                  </a:cxn>
                  <a:cxn ang="0">
                    <a:pos x="333" y="326"/>
                  </a:cxn>
                  <a:cxn ang="0">
                    <a:pos x="262" y="232"/>
                  </a:cxn>
                  <a:cxn ang="0">
                    <a:pos x="248" y="198"/>
                  </a:cxn>
                  <a:cxn ang="0">
                    <a:pos x="268" y="192"/>
                  </a:cxn>
                  <a:cxn ang="0">
                    <a:pos x="264" y="159"/>
                  </a:cxn>
                  <a:cxn ang="0">
                    <a:pos x="273" y="155"/>
                  </a:cxn>
                  <a:cxn ang="0">
                    <a:pos x="324" y="185"/>
                  </a:cxn>
                  <a:cxn ang="0">
                    <a:pos x="284" y="137"/>
                  </a:cxn>
                  <a:cxn ang="0">
                    <a:pos x="287" y="96"/>
                  </a:cxn>
                  <a:cxn ang="0">
                    <a:pos x="284" y="73"/>
                  </a:cxn>
                  <a:cxn ang="0">
                    <a:pos x="327" y="72"/>
                  </a:cxn>
                  <a:cxn ang="0">
                    <a:pos x="317" y="39"/>
                  </a:cxn>
                  <a:cxn ang="0">
                    <a:pos x="336" y="30"/>
                  </a:cxn>
                  <a:cxn ang="0">
                    <a:pos x="330" y="0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090" name="Freeform 66"/>
              <p:cNvSpPr/>
              <p:nvPr/>
            </p:nvSpPr>
            <p:spPr bwMode="ltGray">
              <a:xfrm>
                <a:off x="877" y="3692"/>
                <a:ext cx="158" cy="263"/>
              </a:xfrm>
              <a:custGeom>
                <a:cxnLst>
                  <a:cxn ang="0">
                    <a:pos x="157" y="94"/>
                  </a:cxn>
                  <a:cxn ang="0">
                    <a:pos x="140" y="9"/>
                  </a:cxn>
                  <a:cxn ang="0">
                    <a:pos x="119" y="1"/>
                  </a:cxn>
                  <a:cxn ang="0">
                    <a:pos x="102" y="0"/>
                  </a:cxn>
                  <a:cxn ang="0">
                    <a:pos x="75" y="3"/>
                  </a:cxn>
                  <a:cxn ang="0">
                    <a:pos x="59" y="13"/>
                  </a:cxn>
                  <a:cxn ang="0">
                    <a:pos x="40" y="26"/>
                  </a:cxn>
                  <a:cxn ang="0">
                    <a:pos x="22" y="49"/>
                  </a:cxn>
                  <a:cxn ang="0">
                    <a:pos x="12" y="82"/>
                  </a:cxn>
                  <a:cxn ang="0">
                    <a:pos x="7" y="110"/>
                  </a:cxn>
                  <a:cxn ang="0">
                    <a:pos x="0" y="149"/>
                  </a:cxn>
                  <a:cxn ang="0">
                    <a:pos x="0" y="174"/>
                  </a:cxn>
                  <a:cxn ang="0">
                    <a:pos x="12" y="209"/>
                  </a:cxn>
                  <a:cxn ang="0">
                    <a:pos x="35" y="238"/>
                  </a:cxn>
                  <a:cxn ang="0">
                    <a:pos x="59" y="262"/>
                  </a:cxn>
                  <a:cxn ang="0">
                    <a:pos x="46" y="226"/>
                  </a:cxn>
                  <a:cxn ang="0">
                    <a:pos x="40" y="193"/>
                  </a:cxn>
                  <a:cxn ang="0">
                    <a:pos x="43" y="158"/>
                  </a:cxn>
                  <a:cxn ang="0">
                    <a:pos x="46" y="128"/>
                  </a:cxn>
                  <a:cxn ang="0">
                    <a:pos x="51" y="97"/>
                  </a:cxn>
                  <a:cxn ang="0">
                    <a:pos x="59" y="70"/>
                  </a:cxn>
                  <a:cxn ang="0">
                    <a:pos x="61" y="49"/>
                  </a:cxn>
                  <a:cxn ang="0">
                    <a:pos x="71" y="27"/>
                  </a:cxn>
                  <a:cxn ang="0">
                    <a:pos x="94" y="10"/>
                  </a:cxn>
                  <a:cxn ang="0">
                    <a:pos x="114" y="11"/>
                  </a:cxn>
                  <a:cxn ang="0">
                    <a:pos x="135" y="59"/>
                  </a:cxn>
                  <a:cxn ang="0">
                    <a:pos x="150" y="70"/>
                  </a:cxn>
                  <a:cxn ang="0">
                    <a:pos x="157" y="94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091" name="Freeform 67"/>
              <p:cNvSpPr/>
              <p:nvPr/>
            </p:nvSpPr>
            <p:spPr bwMode="ltGray">
              <a:xfrm>
                <a:off x="1002" y="3501"/>
                <a:ext cx="176" cy="322"/>
              </a:xfrm>
              <a:custGeom>
                <a:cxnLst>
                  <a:cxn ang="0">
                    <a:pos x="3" y="51"/>
                  </a:cxn>
                  <a:cxn ang="0">
                    <a:pos x="40" y="0"/>
                  </a:cxn>
                  <a:cxn ang="0">
                    <a:pos x="63" y="1"/>
                  </a:cxn>
                  <a:cxn ang="0">
                    <a:pos x="83" y="4"/>
                  </a:cxn>
                  <a:cxn ang="0">
                    <a:pos x="99" y="18"/>
                  </a:cxn>
                  <a:cxn ang="0">
                    <a:pos x="139" y="59"/>
                  </a:cxn>
                  <a:cxn ang="0">
                    <a:pos x="152" y="77"/>
                  </a:cxn>
                  <a:cxn ang="0">
                    <a:pos x="161" y="96"/>
                  </a:cxn>
                  <a:cxn ang="0">
                    <a:pos x="171" y="150"/>
                  </a:cxn>
                  <a:cxn ang="0">
                    <a:pos x="175" y="167"/>
                  </a:cxn>
                  <a:cxn ang="0">
                    <a:pos x="171" y="188"/>
                  </a:cxn>
                  <a:cxn ang="0">
                    <a:pos x="164" y="210"/>
                  </a:cxn>
                  <a:cxn ang="0">
                    <a:pos x="148" y="244"/>
                  </a:cxn>
                  <a:cxn ang="0">
                    <a:pos x="136" y="267"/>
                  </a:cxn>
                  <a:cxn ang="0">
                    <a:pos x="115" y="291"/>
                  </a:cxn>
                  <a:cxn ang="0">
                    <a:pos x="76" y="321"/>
                  </a:cxn>
                  <a:cxn ang="0">
                    <a:pos x="96" y="283"/>
                  </a:cxn>
                  <a:cxn ang="0">
                    <a:pos x="113" y="249"/>
                  </a:cxn>
                  <a:cxn ang="0">
                    <a:pos x="123" y="217"/>
                  </a:cxn>
                  <a:cxn ang="0">
                    <a:pos x="118" y="188"/>
                  </a:cxn>
                  <a:cxn ang="0">
                    <a:pos x="115" y="167"/>
                  </a:cxn>
                  <a:cxn ang="0">
                    <a:pos x="123" y="141"/>
                  </a:cxn>
                  <a:cxn ang="0">
                    <a:pos x="126" y="119"/>
                  </a:cxn>
                  <a:cxn ang="0">
                    <a:pos x="109" y="77"/>
                  </a:cxn>
                  <a:cxn ang="0">
                    <a:pos x="106" y="54"/>
                  </a:cxn>
                  <a:cxn ang="0">
                    <a:pos x="92" y="37"/>
                  </a:cxn>
                  <a:cxn ang="0">
                    <a:pos x="63" y="13"/>
                  </a:cxn>
                  <a:cxn ang="0">
                    <a:pos x="49" y="32"/>
                  </a:cxn>
                  <a:cxn ang="0">
                    <a:pos x="0" y="61"/>
                  </a:cxn>
                  <a:cxn ang="0">
                    <a:pos x="3" y="51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  <p:grpSp>
          <p:nvGrpSpPr>
            <p:cNvPr id="1034" name="Group 111"/>
            <p:cNvGrpSpPr/>
            <p:nvPr/>
          </p:nvGrpSpPr>
          <p:grpSpPr>
            <a:xfrm>
              <a:off x="4495" y="3328"/>
              <a:ext cx="1280" cy="996"/>
              <a:chOff x="4495" y="3328"/>
              <a:chExt cx="1280" cy="996"/>
            </a:xfrm>
          </p:grpSpPr>
          <p:grpSp>
            <p:nvGrpSpPr>
              <p:cNvPr id="1035" name="Group 84"/>
              <p:cNvGrpSpPr/>
              <p:nvPr/>
            </p:nvGrpSpPr>
            <p:grpSpPr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1093" name="Freeform 69"/>
                <p:cNvSpPr/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cxnLst>
                    <a:cxn ang="0">
                      <a:pos x="0" y="229"/>
                    </a:cxn>
                    <a:cxn ang="0">
                      <a:pos x="21" y="177"/>
                    </a:cxn>
                    <a:cxn ang="0">
                      <a:pos x="40" y="121"/>
                    </a:cxn>
                    <a:cxn ang="0">
                      <a:pos x="49" y="96"/>
                    </a:cxn>
                    <a:cxn ang="0">
                      <a:pos x="62" y="68"/>
                    </a:cxn>
                    <a:cxn ang="0">
                      <a:pos x="80" y="37"/>
                    </a:cxn>
                    <a:cxn ang="0">
                      <a:pos x="94" y="18"/>
                    </a:cxn>
                    <a:cxn ang="0">
                      <a:pos x="104" y="9"/>
                    </a:cxn>
                    <a:cxn ang="0">
                      <a:pos x="118" y="2"/>
                    </a:cxn>
                    <a:cxn ang="0">
                      <a:pos x="132" y="0"/>
                    </a:cxn>
                    <a:cxn ang="0">
                      <a:pos x="139" y="6"/>
                    </a:cxn>
                    <a:cxn ang="0">
                      <a:pos x="147" y="21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94" name="Freeform 70"/>
                <p:cNvSpPr/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cxnLst>
                    <a:cxn ang="0">
                      <a:pos x="116" y="389"/>
                    </a:cxn>
                    <a:cxn ang="0">
                      <a:pos x="93" y="156"/>
                    </a:cxn>
                    <a:cxn ang="0">
                      <a:pos x="75" y="40"/>
                    </a:cxn>
                    <a:cxn ang="0">
                      <a:pos x="69" y="16"/>
                    </a:cxn>
                    <a:cxn ang="0">
                      <a:pos x="60" y="4"/>
                    </a:cxn>
                    <a:cxn ang="0">
                      <a:pos x="43" y="0"/>
                    </a:cxn>
                    <a:cxn ang="0">
                      <a:pos x="28" y="4"/>
                    </a:cxn>
                    <a:cxn ang="0">
                      <a:pos x="13" y="17"/>
                    </a:cxn>
                    <a:cxn ang="0">
                      <a:pos x="0" y="39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95" name="Freeform 71"/>
                <p:cNvSpPr/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cxnLst>
                    <a:cxn ang="0">
                      <a:pos x="156" y="987"/>
                    </a:cxn>
                    <a:cxn ang="0">
                      <a:pos x="157" y="844"/>
                    </a:cxn>
                    <a:cxn ang="0">
                      <a:pos x="157" y="778"/>
                    </a:cxn>
                    <a:cxn ang="0">
                      <a:pos x="153" y="732"/>
                    </a:cxn>
                    <a:cxn ang="0">
                      <a:pos x="151" y="676"/>
                    </a:cxn>
                    <a:cxn ang="0">
                      <a:pos x="152" y="618"/>
                    </a:cxn>
                    <a:cxn ang="0">
                      <a:pos x="150" y="569"/>
                    </a:cxn>
                    <a:cxn ang="0">
                      <a:pos x="146" y="526"/>
                    </a:cxn>
                    <a:cxn ang="0">
                      <a:pos x="141" y="448"/>
                    </a:cxn>
                    <a:cxn ang="0">
                      <a:pos x="133" y="363"/>
                    </a:cxn>
                    <a:cxn ang="0">
                      <a:pos x="123" y="277"/>
                    </a:cxn>
                    <a:cxn ang="0">
                      <a:pos x="115" y="185"/>
                    </a:cxn>
                    <a:cxn ang="0">
                      <a:pos x="109" y="131"/>
                    </a:cxn>
                    <a:cxn ang="0">
                      <a:pos x="103" y="109"/>
                    </a:cxn>
                    <a:cxn ang="0">
                      <a:pos x="88" y="72"/>
                    </a:cxn>
                    <a:cxn ang="0">
                      <a:pos x="76" y="45"/>
                    </a:cxn>
                    <a:cxn ang="0">
                      <a:pos x="60" y="23"/>
                    </a:cxn>
                    <a:cxn ang="0">
                      <a:pos x="44" y="5"/>
                    </a:cxn>
                    <a:cxn ang="0">
                      <a:pos x="33" y="0"/>
                    </a:cxn>
                    <a:cxn ang="0">
                      <a:pos x="18" y="0"/>
                    </a:cxn>
                    <a:cxn ang="0">
                      <a:pos x="6" y="5"/>
                    </a:cxn>
                    <a:cxn ang="0">
                      <a:pos x="0" y="16"/>
                    </a:cxn>
                  </a:cxnLst>
                  <a:rect l="0" t="0" r="r" b="b"/>
                  <a:pathLst>
                    <a:path w="158" h="987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96" name="Freeform 72"/>
                <p:cNvSpPr/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cxnLst>
                    <a:cxn ang="0">
                      <a:pos x="162" y="316"/>
                    </a:cxn>
                    <a:cxn ang="0">
                      <a:pos x="138" y="245"/>
                    </a:cxn>
                    <a:cxn ang="0">
                      <a:pos x="117" y="167"/>
                    </a:cxn>
                    <a:cxn ang="0">
                      <a:pos x="106" y="133"/>
                    </a:cxn>
                    <a:cxn ang="0">
                      <a:pos x="92" y="94"/>
                    </a:cxn>
                    <a:cxn ang="0">
                      <a:pos x="72" y="52"/>
                    </a:cxn>
                    <a:cxn ang="0">
                      <a:pos x="57" y="26"/>
                    </a:cxn>
                    <a:cxn ang="0">
                      <a:pos x="46" y="14"/>
                    </a:cxn>
                    <a:cxn ang="0">
                      <a:pos x="32" y="4"/>
                    </a:cxn>
                    <a:cxn ang="0">
                      <a:pos x="15" y="0"/>
                    </a:cxn>
                    <a:cxn ang="0">
                      <a:pos x="8" y="9"/>
                    </a:cxn>
                    <a:cxn ang="0">
                      <a:pos x="0" y="28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" name="Freeform 73"/>
                <p:cNvSpPr/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cxnLst>
                    <a:cxn ang="0">
                      <a:pos x="156" y="346"/>
                    </a:cxn>
                    <a:cxn ang="0">
                      <a:pos x="133" y="313"/>
                    </a:cxn>
                    <a:cxn ang="0">
                      <a:pos x="123" y="292"/>
                    </a:cxn>
                    <a:cxn ang="0">
                      <a:pos x="117" y="275"/>
                    </a:cxn>
                    <a:cxn ang="0">
                      <a:pos x="82" y="116"/>
                    </a:cxn>
                    <a:cxn ang="0">
                      <a:pos x="64" y="65"/>
                    </a:cxn>
                    <a:cxn ang="0">
                      <a:pos x="50" y="32"/>
                    </a:cxn>
                    <a:cxn ang="0">
                      <a:pos x="39" y="17"/>
                    </a:cxn>
                    <a:cxn ang="0">
                      <a:pos x="27" y="4"/>
                    </a:cxn>
                    <a:cxn ang="0">
                      <a:pos x="13" y="0"/>
                    </a:cxn>
                    <a:cxn ang="0">
                      <a:pos x="4" y="3"/>
                    </a:cxn>
                    <a:cxn ang="0">
                      <a:pos x="0" y="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98" name="Freeform 74"/>
                <p:cNvSpPr/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cxnLst>
                    <a:cxn ang="0">
                      <a:pos x="339" y="525"/>
                    </a:cxn>
                    <a:cxn ang="0">
                      <a:pos x="329" y="483"/>
                    </a:cxn>
                    <a:cxn ang="0">
                      <a:pos x="222" y="198"/>
                    </a:cxn>
                    <a:cxn ang="0">
                      <a:pos x="175" y="110"/>
                    </a:cxn>
                    <a:cxn ang="0">
                      <a:pos x="161" y="80"/>
                    </a:cxn>
                    <a:cxn ang="0">
                      <a:pos x="143" y="47"/>
                    </a:cxn>
                    <a:cxn ang="0">
                      <a:pos x="121" y="23"/>
                    </a:cxn>
                    <a:cxn ang="0">
                      <a:pos x="102" y="9"/>
                    </a:cxn>
                    <a:cxn ang="0">
                      <a:pos x="77" y="0"/>
                    </a:cxn>
                    <a:cxn ang="0">
                      <a:pos x="53" y="0"/>
                    </a:cxn>
                    <a:cxn ang="0">
                      <a:pos x="35" y="9"/>
                    </a:cxn>
                    <a:cxn ang="0">
                      <a:pos x="0" y="58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99" name="Freeform 75"/>
                <p:cNvSpPr/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cxnLst>
                    <a:cxn ang="0">
                      <a:pos x="0" y="869"/>
                    </a:cxn>
                    <a:cxn ang="0">
                      <a:pos x="89" y="622"/>
                    </a:cxn>
                    <a:cxn ang="0">
                      <a:pos x="137" y="499"/>
                    </a:cxn>
                    <a:cxn ang="0">
                      <a:pos x="179" y="381"/>
                    </a:cxn>
                    <a:cxn ang="0">
                      <a:pos x="205" y="299"/>
                    </a:cxn>
                    <a:cxn ang="0">
                      <a:pos x="217" y="256"/>
                    </a:cxn>
                    <a:cxn ang="0">
                      <a:pos x="225" y="209"/>
                    </a:cxn>
                    <a:cxn ang="0">
                      <a:pos x="235" y="166"/>
                    </a:cxn>
                    <a:cxn ang="0">
                      <a:pos x="251" y="114"/>
                    </a:cxn>
                    <a:cxn ang="0">
                      <a:pos x="269" y="68"/>
                    </a:cxn>
                    <a:cxn ang="0">
                      <a:pos x="292" y="27"/>
                    </a:cxn>
                    <a:cxn ang="0">
                      <a:pos x="309" y="2"/>
                    </a:cxn>
                    <a:cxn ang="0">
                      <a:pos x="320" y="0"/>
                    </a:cxn>
                    <a:cxn ang="0">
                      <a:pos x="331" y="12"/>
                    </a:cxn>
                    <a:cxn ang="0">
                      <a:pos x="337" y="58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100" name="Freeform 76"/>
                <p:cNvSpPr/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cxnLst>
                    <a:cxn ang="0">
                      <a:pos x="0" y="298"/>
                    </a:cxn>
                    <a:cxn ang="0">
                      <a:pos x="46" y="233"/>
                    </a:cxn>
                    <a:cxn ang="0">
                      <a:pos x="75" y="159"/>
                    </a:cxn>
                    <a:cxn ang="0">
                      <a:pos x="90" y="126"/>
                    </a:cxn>
                    <a:cxn ang="0">
                      <a:pos x="111" y="87"/>
                    </a:cxn>
                    <a:cxn ang="0">
                      <a:pos x="140" y="47"/>
                    </a:cxn>
                    <a:cxn ang="0">
                      <a:pos x="161" y="23"/>
                    </a:cxn>
                    <a:cxn ang="0">
                      <a:pos x="176" y="11"/>
                    </a:cxn>
                    <a:cxn ang="0">
                      <a:pos x="199" y="1"/>
                    </a:cxn>
                    <a:cxn ang="0">
                      <a:pos x="223" y="0"/>
                    </a:cxn>
                    <a:cxn ang="0">
                      <a:pos x="233" y="14"/>
                    </a:cxn>
                    <a:cxn ang="0">
                      <a:pos x="247" y="36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101" name="Freeform 77"/>
                <p:cNvSpPr/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cxnLst>
                    <a:cxn ang="0">
                      <a:pos x="0" y="0"/>
                    </a:cxn>
                    <a:cxn ang="0">
                      <a:pos x="19" y="9"/>
                    </a:cxn>
                    <a:cxn ang="0">
                      <a:pos x="44" y="19"/>
                    </a:cxn>
                    <a:cxn ang="0">
                      <a:pos x="65" y="40"/>
                    </a:cxn>
                    <a:cxn ang="0">
                      <a:pos x="85" y="57"/>
                    </a:cxn>
                    <a:cxn ang="0">
                      <a:pos x="101" y="75"/>
                    </a:cxn>
                    <a:cxn ang="0">
                      <a:pos x="109" y="91"/>
                    </a:cxn>
                    <a:cxn ang="0">
                      <a:pos x="115" y="105"/>
                    </a:cxn>
                    <a:cxn ang="0">
                      <a:pos x="118" y="125"/>
                    </a:cxn>
                    <a:cxn ang="0">
                      <a:pos x="118" y="145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102" name="Freeform 78"/>
                <p:cNvSpPr/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cxnLst>
                    <a:cxn ang="0">
                      <a:pos x="0" y="573"/>
                    </a:cxn>
                    <a:cxn ang="0">
                      <a:pos x="0" y="519"/>
                    </a:cxn>
                    <a:cxn ang="0">
                      <a:pos x="0" y="479"/>
                    </a:cxn>
                    <a:cxn ang="0">
                      <a:pos x="2" y="450"/>
                    </a:cxn>
                    <a:cxn ang="0">
                      <a:pos x="3" y="416"/>
                    </a:cxn>
                    <a:cxn ang="0">
                      <a:pos x="3" y="380"/>
                    </a:cxn>
                    <a:cxn ang="0">
                      <a:pos x="4" y="351"/>
                    </a:cxn>
                    <a:cxn ang="0">
                      <a:pos x="6" y="323"/>
                    </a:cxn>
                    <a:cxn ang="0">
                      <a:pos x="9" y="276"/>
                    </a:cxn>
                    <a:cxn ang="0">
                      <a:pos x="14" y="223"/>
                    </a:cxn>
                    <a:cxn ang="0">
                      <a:pos x="21" y="170"/>
                    </a:cxn>
                    <a:cxn ang="0">
                      <a:pos x="26" y="114"/>
                    </a:cxn>
                    <a:cxn ang="0">
                      <a:pos x="30" y="80"/>
                    </a:cxn>
                    <a:cxn ang="0">
                      <a:pos x="33" y="67"/>
                    </a:cxn>
                    <a:cxn ang="0">
                      <a:pos x="42" y="44"/>
                    </a:cxn>
                    <a:cxn ang="0">
                      <a:pos x="51" y="28"/>
                    </a:cxn>
                    <a:cxn ang="0">
                      <a:pos x="61" y="14"/>
                    </a:cxn>
                    <a:cxn ang="0">
                      <a:pos x="71" y="3"/>
                    </a:cxn>
                    <a:cxn ang="0">
                      <a:pos x="77" y="0"/>
                    </a:cxn>
                    <a:cxn ang="0">
                      <a:pos x="87" y="0"/>
                    </a:cxn>
                    <a:cxn ang="0">
                      <a:pos x="95" y="4"/>
                    </a:cxn>
                    <a:cxn ang="0">
                      <a:pos x="99" y="9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103" name="Freeform 79"/>
                <p:cNvSpPr/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cxnLst>
                    <a:cxn ang="0">
                      <a:pos x="123" y="160"/>
                    </a:cxn>
                    <a:cxn ang="0">
                      <a:pos x="104" y="124"/>
                    </a:cxn>
                    <a:cxn ang="0">
                      <a:pos x="89" y="84"/>
                    </a:cxn>
                    <a:cxn ang="0">
                      <a:pos x="81" y="67"/>
                    </a:cxn>
                    <a:cxn ang="0">
                      <a:pos x="70" y="47"/>
                    </a:cxn>
                    <a:cxn ang="0">
                      <a:pos x="55" y="26"/>
                    </a:cxn>
                    <a:cxn ang="0">
                      <a:pos x="44" y="13"/>
                    </a:cxn>
                    <a:cxn ang="0">
                      <a:pos x="35" y="7"/>
                    </a:cxn>
                    <a:cxn ang="0">
                      <a:pos x="24" y="1"/>
                    </a:cxn>
                    <a:cxn ang="0">
                      <a:pos x="11" y="0"/>
                    </a:cxn>
                    <a:cxn ang="0">
                      <a:pos x="5" y="4"/>
                    </a:cxn>
                    <a:cxn ang="0">
                      <a:pos x="0" y="14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104" name="Freeform 80"/>
                <p:cNvSpPr/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cxnLst>
                    <a:cxn ang="0">
                      <a:pos x="82" y="399"/>
                    </a:cxn>
                    <a:cxn ang="0">
                      <a:pos x="83" y="361"/>
                    </a:cxn>
                    <a:cxn ang="0">
                      <a:pos x="83" y="333"/>
                    </a:cxn>
                    <a:cxn ang="0">
                      <a:pos x="81" y="314"/>
                    </a:cxn>
                    <a:cxn ang="0">
                      <a:pos x="80" y="289"/>
                    </a:cxn>
                    <a:cxn ang="0">
                      <a:pos x="80" y="264"/>
                    </a:cxn>
                    <a:cxn ang="0">
                      <a:pos x="79" y="244"/>
                    </a:cxn>
                    <a:cxn ang="0">
                      <a:pos x="77" y="225"/>
                    </a:cxn>
                    <a:cxn ang="0">
                      <a:pos x="74" y="191"/>
                    </a:cxn>
                    <a:cxn ang="0">
                      <a:pos x="70" y="155"/>
                    </a:cxn>
                    <a:cxn ang="0">
                      <a:pos x="65" y="119"/>
                    </a:cxn>
                    <a:cxn ang="0">
                      <a:pos x="61" y="79"/>
                    </a:cxn>
                    <a:cxn ang="0">
                      <a:pos x="57" y="55"/>
                    </a:cxn>
                    <a:cxn ang="0">
                      <a:pos x="54" y="46"/>
                    </a:cxn>
                    <a:cxn ang="0">
                      <a:pos x="47" y="31"/>
                    </a:cxn>
                    <a:cxn ang="0">
                      <a:pos x="39" y="19"/>
                    </a:cxn>
                    <a:cxn ang="0">
                      <a:pos x="31" y="10"/>
                    </a:cxn>
                    <a:cxn ang="0">
                      <a:pos x="23" y="2"/>
                    </a:cxn>
                    <a:cxn ang="0">
                      <a:pos x="17" y="0"/>
                    </a:cxn>
                    <a:cxn ang="0">
                      <a:pos x="9" y="0"/>
                    </a:cxn>
                    <a:cxn ang="0">
                      <a:pos x="2" y="3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105" name="Freeform 81"/>
                <p:cNvSpPr/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cxnLst>
                    <a:cxn ang="0">
                      <a:pos x="0" y="150"/>
                    </a:cxn>
                    <a:cxn ang="0">
                      <a:pos x="19" y="135"/>
                    </a:cxn>
                    <a:cxn ang="0">
                      <a:pos x="26" y="126"/>
                    </a:cxn>
                    <a:cxn ang="0">
                      <a:pos x="32" y="119"/>
                    </a:cxn>
                    <a:cxn ang="0">
                      <a:pos x="60" y="50"/>
                    </a:cxn>
                    <a:cxn ang="0">
                      <a:pos x="76" y="28"/>
                    </a:cxn>
                    <a:cxn ang="0">
                      <a:pos x="87" y="14"/>
                    </a:cxn>
                    <a:cxn ang="0">
                      <a:pos x="96" y="7"/>
                    </a:cxn>
                    <a:cxn ang="0">
                      <a:pos x="107" y="2"/>
                    </a:cxn>
                    <a:cxn ang="0">
                      <a:pos x="118" y="0"/>
                    </a:cxn>
                    <a:cxn ang="0">
                      <a:pos x="125" y="1"/>
                    </a:cxn>
                    <a:cxn ang="0">
                      <a:pos x="130" y="9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106" name="Freeform 82"/>
                <p:cNvSpPr/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cxnLst>
                    <a:cxn ang="0">
                      <a:pos x="303" y="524"/>
                    </a:cxn>
                    <a:cxn ang="0">
                      <a:pos x="292" y="462"/>
                    </a:cxn>
                    <a:cxn ang="0">
                      <a:pos x="278" y="396"/>
                    </a:cxn>
                    <a:cxn ang="0">
                      <a:pos x="266" y="344"/>
                    </a:cxn>
                    <a:cxn ang="0">
                      <a:pos x="253" y="297"/>
                    </a:cxn>
                    <a:cxn ang="0">
                      <a:pos x="236" y="257"/>
                    </a:cxn>
                    <a:cxn ang="0">
                      <a:pos x="220" y="213"/>
                    </a:cxn>
                    <a:cxn ang="0">
                      <a:pos x="197" y="176"/>
                    </a:cxn>
                    <a:cxn ang="0">
                      <a:pos x="148" y="102"/>
                    </a:cxn>
                    <a:cxn ang="0">
                      <a:pos x="134" y="80"/>
                    </a:cxn>
                    <a:cxn ang="0">
                      <a:pos x="124" y="70"/>
                    </a:cxn>
                    <a:cxn ang="0">
                      <a:pos x="100" y="42"/>
                    </a:cxn>
                    <a:cxn ang="0">
                      <a:pos x="87" y="28"/>
                    </a:cxn>
                    <a:cxn ang="0">
                      <a:pos x="71" y="18"/>
                    </a:cxn>
                    <a:cxn ang="0">
                      <a:pos x="47" y="6"/>
                    </a:cxn>
                    <a:cxn ang="0">
                      <a:pos x="30" y="0"/>
                    </a:cxn>
                    <a:cxn ang="0">
                      <a:pos x="18" y="0"/>
                    </a:cxn>
                    <a:cxn ang="0">
                      <a:pos x="7" y="3"/>
                    </a:cxn>
                    <a:cxn ang="0">
                      <a:pos x="0" y="10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1" name="Freeform 83"/>
                <p:cNvSpPr/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cxnLst>
                    <a:cxn ang="0">
                      <a:pos x="125" y="431"/>
                    </a:cxn>
                    <a:cxn ang="0">
                      <a:pos x="57" y="16"/>
                    </a:cxn>
                    <a:cxn ang="0">
                      <a:pos x="52" y="10"/>
                    </a:cxn>
                    <a:cxn ang="0">
                      <a:pos x="45" y="3"/>
                    </a:cxn>
                    <a:cxn ang="0">
                      <a:pos x="38" y="1"/>
                    </a:cxn>
                    <a:cxn ang="0">
                      <a:pos x="27" y="0"/>
                    </a:cxn>
                    <a:cxn ang="0">
                      <a:pos x="19" y="1"/>
                    </a:cxn>
                    <a:cxn ang="0">
                      <a:pos x="12" y="6"/>
                    </a:cxn>
                    <a:cxn ang="0">
                      <a:pos x="4" y="14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25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1109" name="Freeform 85"/>
              <p:cNvSpPr/>
              <p:nvPr/>
            </p:nvSpPr>
            <p:spPr bwMode="ltGray">
              <a:xfrm>
                <a:off x="5031" y="3712"/>
                <a:ext cx="46" cy="270"/>
              </a:xfrm>
              <a:custGeom>
                <a:cxnLst>
                  <a:cxn ang="0">
                    <a:pos x="45" y="0"/>
                  </a:cxn>
                  <a:cxn ang="0">
                    <a:pos x="28" y="17"/>
                  </a:cxn>
                  <a:cxn ang="0">
                    <a:pos x="19" y="51"/>
                  </a:cxn>
                  <a:cxn ang="0">
                    <a:pos x="9" y="96"/>
                  </a:cxn>
                  <a:cxn ang="0">
                    <a:pos x="0" y="153"/>
                  </a:cxn>
                  <a:cxn ang="0">
                    <a:pos x="0" y="215"/>
                  </a:cxn>
                  <a:cxn ang="0">
                    <a:pos x="5" y="269"/>
                  </a:cxn>
                  <a:cxn ang="0">
                    <a:pos x="9" y="269"/>
                  </a:cxn>
                  <a:cxn ang="0">
                    <a:pos x="5" y="215"/>
                  </a:cxn>
                  <a:cxn ang="0">
                    <a:pos x="5" y="169"/>
                  </a:cxn>
                  <a:cxn ang="0">
                    <a:pos x="14" y="121"/>
                  </a:cxn>
                  <a:cxn ang="0">
                    <a:pos x="28" y="71"/>
                  </a:cxn>
                  <a:cxn ang="0">
                    <a:pos x="44" y="7"/>
                  </a:cxn>
                  <a:cxn ang="0">
                    <a:pos x="45" y="0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10" name="Freeform 86"/>
              <p:cNvSpPr/>
              <p:nvPr/>
            </p:nvSpPr>
            <p:spPr bwMode="ltGray">
              <a:xfrm>
                <a:off x="5499" y="3719"/>
                <a:ext cx="72" cy="278"/>
              </a:xfrm>
              <a:custGeom>
                <a:cxnLst>
                  <a:cxn ang="0">
                    <a:pos x="14" y="0"/>
                  </a:cxn>
                  <a:cxn ang="0">
                    <a:pos x="28" y="21"/>
                  </a:cxn>
                  <a:cxn ang="0">
                    <a:pos x="42" y="55"/>
                  </a:cxn>
                  <a:cxn ang="0">
                    <a:pos x="56" y="101"/>
                  </a:cxn>
                  <a:cxn ang="0">
                    <a:pos x="71" y="159"/>
                  </a:cxn>
                  <a:cxn ang="0">
                    <a:pos x="71" y="222"/>
                  </a:cxn>
                  <a:cxn ang="0">
                    <a:pos x="64" y="277"/>
                  </a:cxn>
                  <a:cxn ang="0">
                    <a:pos x="56" y="277"/>
                  </a:cxn>
                  <a:cxn ang="0">
                    <a:pos x="64" y="222"/>
                  </a:cxn>
                  <a:cxn ang="0">
                    <a:pos x="64" y="176"/>
                  </a:cxn>
                  <a:cxn ang="0">
                    <a:pos x="49" y="125"/>
                  </a:cxn>
                  <a:cxn ang="0">
                    <a:pos x="28" y="75"/>
                  </a:cxn>
                  <a:cxn ang="0">
                    <a:pos x="0" y="13"/>
                  </a:cxn>
                  <a:cxn ang="0">
                    <a:pos x="14" y="0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11" name="Freeform 87"/>
              <p:cNvSpPr/>
              <p:nvPr/>
            </p:nvSpPr>
            <p:spPr bwMode="ltGray">
              <a:xfrm>
                <a:off x="4955" y="3844"/>
                <a:ext cx="196" cy="332"/>
              </a:xfrm>
              <a:custGeom>
                <a:cxnLst>
                  <a:cxn ang="0">
                    <a:pos x="114" y="8"/>
                  </a:cxn>
                  <a:cxn ang="0">
                    <a:pos x="97" y="21"/>
                  </a:cxn>
                  <a:cxn ang="0">
                    <a:pos x="61" y="35"/>
                  </a:cxn>
                  <a:cxn ang="0">
                    <a:pos x="75" y="32"/>
                  </a:cxn>
                  <a:cxn ang="0">
                    <a:pos x="80" y="41"/>
                  </a:cxn>
                  <a:cxn ang="0">
                    <a:pos x="75" y="48"/>
                  </a:cxn>
                  <a:cxn ang="0">
                    <a:pos x="55" y="64"/>
                  </a:cxn>
                  <a:cxn ang="0">
                    <a:pos x="55" y="68"/>
                  </a:cxn>
                  <a:cxn ang="0">
                    <a:pos x="69" y="68"/>
                  </a:cxn>
                  <a:cxn ang="0">
                    <a:pos x="64" y="73"/>
                  </a:cxn>
                  <a:cxn ang="0">
                    <a:pos x="55" y="89"/>
                  </a:cxn>
                  <a:cxn ang="0">
                    <a:pos x="64" y="86"/>
                  </a:cxn>
                  <a:cxn ang="0">
                    <a:pos x="67" y="97"/>
                  </a:cxn>
                  <a:cxn ang="0">
                    <a:pos x="19" y="124"/>
                  </a:cxn>
                  <a:cxn ang="0">
                    <a:pos x="50" y="116"/>
                  </a:cxn>
                  <a:cxn ang="0">
                    <a:pos x="38" y="132"/>
                  </a:cxn>
                  <a:cxn ang="0">
                    <a:pos x="25" y="135"/>
                  </a:cxn>
                  <a:cxn ang="0">
                    <a:pos x="58" y="116"/>
                  </a:cxn>
                  <a:cxn ang="0">
                    <a:pos x="67" y="124"/>
                  </a:cxn>
                  <a:cxn ang="0">
                    <a:pos x="41" y="149"/>
                  </a:cxn>
                  <a:cxn ang="0">
                    <a:pos x="22" y="165"/>
                  </a:cxn>
                  <a:cxn ang="0">
                    <a:pos x="45" y="155"/>
                  </a:cxn>
                  <a:cxn ang="0">
                    <a:pos x="52" y="162"/>
                  </a:cxn>
                  <a:cxn ang="0">
                    <a:pos x="41" y="181"/>
                  </a:cxn>
                  <a:cxn ang="0">
                    <a:pos x="25" y="193"/>
                  </a:cxn>
                  <a:cxn ang="0">
                    <a:pos x="30" y="198"/>
                  </a:cxn>
                  <a:cxn ang="0">
                    <a:pos x="33" y="206"/>
                  </a:cxn>
                  <a:cxn ang="0">
                    <a:pos x="30" y="208"/>
                  </a:cxn>
                  <a:cxn ang="0">
                    <a:pos x="27" y="217"/>
                  </a:cxn>
                  <a:cxn ang="0">
                    <a:pos x="30" y="225"/>
                  </a:cxn>
                  <a:cxn ang="0">
                    <a:pos x="5" y="257"/>
                  </a:cxn>
                  <a:cxn ang="0">
                    <a:pos x="36" y="238"/>
                  </a:cxn>
                  <a:cxn ang="0">
                    <a:pos x="64" y="331"/>
                  </a:cxn>
                  <a:cxn ang="0">
                    <a:pos x="41" y="249"/>
                  </a:cxn>
                  <a:cxn ang="0">
                    <a:pos x="55" y="227"/>
                  </a:cxn>
                  <a:cxn ang="0">
                    <a:pos x="58" y="217"/>
                  </a:cxn>
                  <a:cxn ang="0">
                    <a:pos x="67" y="236"/>
                  </a:cxn>
                  <a:cxn ang="0">
                    <a:pos x="64" y="200"/>
                  </a:cxn>
                  <a:cxn ang="0">
                    <a:pos x="83" y="246"/>
                  </a:cxn>
                  <a:cxn ang="0">
                    <a:pos x="92" y="249"/>
                  </a:cxn>
                  <a:cxn ang="0">
                    <a:pos x="69" y="217"/>
                  </a:cxn>
                  <a:cxn ang="0">
                    <a:pos x="75" y="179"/>
                  </a:cxn>
                  <a:cxn ang="0">
                    <a:pos x="134" y="287"/>
                  </a:cxn>
                  <a:cxn ang="0">
                    <a:pos x="80" y="187"/>
                  </a:cxn>
                  <a:cxn ang="0">
                    <a:pos x="86" y="143"/>
                  </a:cxn>
                  <a:cxn ang="0">
                    <a:pos x="114" y="206"/>
                  </a:cxn>
                  <a:cxn ang="0">
                    <a:pos x="94" y="146"/>
                  </a:cxn>
                  <a:cxn ang="0">
                    <a:pos x="119" y="238"/>
                  </a:cxn>
                  <a:cxn ang="0">
                    <a:pos x="97" y="116"/>
                  </a:cxn>
                  <a:cxn ang="0">
                    <a:pos x="102" y="86"/>
                  </a:cxn>
                  <a:cxn ang="0">
                    <a:pos x="136" y="137"/>
                  </a:cxn>
                  <a:cxn ang="0">
                    <a:pos x="136" y="137"/>
                  </a:cxn>
                  <a:cxn ang="0">
                    <a:pos x="111" y="92"/>
                  </a:cxn>
                  <a:cxn ang="0">
                    <a:pos x="114" y="68"/>
                  </a:cxn>
                  <a:cxn ang="0">
                    <a:pos x="122" y="79"/>
                  </a:cxn>
                  <a:cxn ang="0">
                    <a:pos x="195" y="127"/>
                  </a:cxn>
                  <a:cxn ang="0">
                    <a:pos x="119" y="70"/>
                  </a:cxn>
                  <a:cxn ang="0">
                    <a:pos x="134" y="64"/>
                  </a:cxn>
                  <a:cxn ang="0">
                    <a:pos x="178" y="119"/>
                  </a:cxn>
                  <a:cxn ang="0">
                    <a:pos x="128" y="32"/>
                  </a:cxn>
                  <a:cxn ang="0">
                    <a:pos x="125" y="16"/>
                  </a:cxn>
                  <a:cxn ang="0">
                    <a:pos x="139" y="0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12" name="Freeform 88"/>
              <p:cNvSpPr/>
              <p:nvPr/>
            </p:nvSpPr>
            <p:spPr bwMode="ltGray">
              <a:xfrm>
                <a:off x="5091" y="3509"/>
                <a:ext cx="122" cy="289"/>
              </a:xfrm>
              <a:custGeom>
                <a:cxnLst>
                  <a:cxn ang="0">
                    <a:pos x="121" y="103"/>
                  </a:cxn>
                  <a:cxn ang="0">
                    <a:pos x="108" y="10"/>
                  </a:cxn>
                  <a:cxn ang="0">
                    <a:pos x="92" y="1"/>
                  </a:cxn>
                  <a:cxn ang="0">
                    <a:pos x="79" y="0"/>
                  </a:cxn>
                  <a:cxn ang="0">
                    <a:pos x="58" y="4"/>
                  </a:cxn>
                  <a:cxn ang="0">
                    <a:pos x="45" y="14"/>
                  </a:cxn>
                  <a:cxn ang="0">
                    <a:pos x="31" y="28"/>
                  </a:cxn>
                  <a:cxn ang="0">
                    <a:pos x="17" y="54"/>
                  </a:cxn>
                  <a:cxn ang="0">
                    <a:pos x="9" y="90"/>
                  </a:cxn>
                  <a:cxn ang="0">
                    <a:pos x="5" y="121"/>
                  </a:cxn>
                  <a:cxn ang="0">
                    <a:pos x="0" y="164"/>
                  </a:cxn>
                  <a:cxn ang="0">
                    <a:pos x="0" y="192"/>
                  </a:cxn>
                  <a:cxn ang="0">
                    <a:pos x="9" y="230"/>
                  </a:cxn>
                  <a:cxn ang="0">
                    <a:pos x="27" y="262"/>
                  </a:cxn>
                  <a:cxn ang="0">
                    <a:pos x="45" y="288"/>
                  </a:cxn>
                  <a:cxn ang="0">
                    <a:pos x="35" y="249"/>
                  </a:cxn>
                  <a:cxn ang="0">
                    <a:pos x="31" y="212"/>
                  </a:cxn>
                  <a:cxn ang="0">
                    <a:pos x="33" y="174"/>
                  </a:cxn>
                  <a:cxn ang="0">
                    <a:pos x="35" y="141"/>
                  </a:cxn>
                  <a:cxn ang="0">
                    <a:pos x="39" y="107"/>
                  </a:cxn>
                  <a:cxn ang="0">
                    <a:pos x="45" y="76"/>
                  </a:cxn>
                  <a:cxn ang="0">
                    <a:pos x="47" y="53"/>
                  </a:cxn>
                  <a:cxn ang="0">
                    <a:pos x="55" y="30"/>
                  </a:cxn>
                  <a:cxn ang="0">
                    <a:pos x="73" y="11"/>
                  </a:cxn>
                  <a:cxn ang="0">
                    <a:pos x="88" y="13"/>
                  </a:cxn>
                  <a:cxn ang="0">
                    <a:pos x="103" y="65"/>
                  </a:cxn>
                  <a:cxn ang="0">
                    <a:pos x="116" y="76"/>
                  </a:cxn>
                  <a:cxn ang="0">
                    <a:pos x="121" y="103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13" name="Freeform 89"/>
              <p:cNvSpPr/>
              <p:nvPr/>
            </p:nvSpPr>
            <p:spPr bwMode="ltGray">
              <a:xfrm>
                <a:off x="4882" y="3332"/>
                <a:ext cx="266" cy="590"/>
              </a:xfrm>
              <a:custGeom>
                <a:cxnLst>
                  <a:cxn ang="0">
                    <a:pos x="178" y="6"/>
                  </a:cxn>
                  <a:cxn ang="0">
                    <a:pos x="171" y="25"/>
                  </a:cxn>
                  <a:cxn ang="0">
                    <a:pos x="112" y="21"/>
                  </a:cxn>
                  <a:cxn ang="0">
                    <a:pos x="135" y="29"/>
                  </a:cxn>
                  <a:cxn ang="0">
                    <a:pos x="161" y="40"/>
                  </a:cxn>
                  <a:cxn ang="0">
                    <a:pos x="105" y="55"/>
                  </a:cxn>
                  <a:cxn ang="0">
                    <a:pos x="148" y="60"/>
                  </a:cxn>
                  <a:cxn ang="0">
                    <a:pos x="152" y="77"/>
                  </a:cxn>
                  <a:cxn ang="0">
                    <a:pos x="26" y="160"/>
                  </a:cxn>
                  <a:cxn ang="0">
                    <a:pos x="143" y="100"/>
                  </a:cxn>
                  <a:cxn ang="0">
                    <a:pos x="118" y="134"/>
                  </a:cxn>
                  <a:cxn ang="0">
                    <a:pos x="134" y="137"/>
                  </a:cxn>
                  <a:cxn ang="0">
                    <a:pos x="112" y="184"/>
                  </a:cxn>
                  <a:cxn ang="0">
                    <a:pos x="66" y="234"/>
                  </a:cxn>
                  <a:cxn ang="0">
                    <a:pos x="118" y="197"/>
                  </a:cxn>
                  <a:cxn ang="0">
                    <a:pos x="75" y="271"/>
                  </a:cxn>
                  <a:cxn ang="0">
                    <a:pos x="115" y="223"/>
                  </a:cxn>
                  <a:cxn ang="0">
                    <a:pos x="124" y="223"/>
                  </a:cxn>
                  <a:cxn ang="0">
                    <a:pos x="108" y="266"/>
                  </a:cxn>
                  <a:cxn ang="0">
                    <a:pos x="121" y="266"/>
                  </a:cxn>
                  <a:cxn ang="0">
                    <a:pos x="97" y="317"/>
                  </a:cxn>
                  <a:cxn ang="0">
                    <a:pos x="111" y="304"/>
                  </a:cxn>
                  <a:cxn ang="0">
                    <a:pos x="98" y="352"/>
                  </a:cxn>
                  <a:cxn ang="0">
                    <a:pos x="108" y="336"/>
                  </a:cxn>
                  <a:cxn ang="0">
                    <a:pos x="120" y="331"/>
                  </a:cxn>
                  <a:cxn ang="0">
                    <a:pos x="112" y="367"/>
                  </a:cxn>
                  <a:cxn ang="0">
                    <a:pos x="88" y="432"/>
                  </a:cxn>
                  <a:cxn ang="0">
                    <a:pos x="120" y="382"/>
                  </a:cxn>
                  <a:cxn ang="0">
                    <a:pos x="127" y="373"/>
                  </a:cxn>
                  <a:cxn ang="0">
                    <a:pos x="125" y="427"/>
                  </a:cxn>
                  <a:cxn ang="0">
                    <a:pos x="135" y="454"/>
                  </a:cxn>
                  <a:cxn ang="0">
                    <a:pos x="139" y="424"/>
                  </a:cxn>
                  <a:cxn ang="0">
                    <a:pos x="234" y="504"/>
                  </a:cxn>
                  <a:cxn ang="0">
                    <a:pos x="148" y="387"/>
                  </a:cxn>
                  <a:cxn ang="0">
                    <a:pos x="167" y="412"/>
                  </a:cxn>
                  <a:cxn ang="0">
                    <a:pos x="141" y="346"/>
                  </a:cxn>
                  <a:cxn ang="0">
                    <a:pos x="245" y="398"/>
                  </a:cxn>
                  <a:cxn ang="0">
                    <a:pos x="141" y="327"/>
                  </a:cxn>
                  <a:cxn ang="0">
                    <a:pos x="156" y="310"/>
                  </a:cxn>
                  <a:cxn ang="0">
                    <a:pos x="144" y="283"/>
                  </a:cxn>
                  <a:cxn ang="0">
                    <a:pos x="161" y="283"/>
                  </a:cxn>
                  <a:cxn ang="0">
                    <a:pos x="208" y="333"/>
                  </a:cxn>
                  <a:cxn ang="0">
                    <a:pos x="162" y="238"/>
                  </a:cxn>
                  <a:cxn ang="0">
                    <a:pos x="153" y="202"/>
                  </a:cxn>
                  <a:cxn ang="0">
                    <a:pos x="167" y="196"/>
                  </a:cxn>
                  <a:cxn ang="0">
                    <a:pos x="164" y="163"/>
                  </a:cxn>
                  <a:cxn ang="0">
                    <a:pos x="170" y="158"/>
                  </a:cxn>
                  <a:cxn ang="0">
                    <a:pos x="201" y="189"/>
                  </a:cxn>
                  <a:cxn ang="0">
                    <a:pos x="176" y="140"/>
                  </a:cxn>
                  <a:cxn ang="0">
                    <a:pos x="178" y="98"/>
                  </a:cxn>
                  <a:cxn ang="0">
                    <a:pos x="176" y="75"/>
                  </a:cxn>
                  <a:cxn ang="0">
                    <a:pos x="204" y="74"/>
                  </a:cxn>
                  <a:cxn ang="0">
                    <a:pos x="197" y="40"/>
                  </a:cxn>
                  <a:cxn ang="0">
                    <a:pos x="209" y="32"/>
                  </a:cxn>
                  <a:cxn ang="0">
                    <a:pos x="205" y="0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14" name="Freeform 90"/>
              <p:cNvSpPr/>
              <p:nvPr/>
            </p:nvSpPr>
            <p:spPr bwMode="ltGray">
              <a:xfrm>
                <a:off x="5200" y="3441"/>
                <a:ext cx="112" cy="329"/>
              </a:xfrm>
              <a:custGeom>
                <a:cxnLst>
                  <a:cxn ang="0">
                    <a:pos x="2" y="52"/>
                  </a:cxn>
                  <a:cxn ang="0">
                    <a:pos x="25" y="0"/>
                  </a:cxn>
                  <a:cxn ang="0">
                    <a:pos x="40" y="1"/>
                  </a:cxn>
                  <a:cxn ang="0">
                    <a:pos x="53" y="4"/>
                  </a:cxn>
                  <a:cxn ang="0">
                    <a:pos x="62" y="18"/>
                  </a:cxn>
                  <a:cxn ang="0">
                    <a:pos x="87" y="60"/>
                  </a:cxn>
                  <a:cxn ang="0">
                    <a:pos x="96" y="79"/>
                  </a:cxn>
                  <a:cxn ang="0">
                    <a:pos x="102" y="98"/>
                  </a:cxn>
                  <a:cxn ang="0">
                    <a:pos x="108" y="154"/>
                  </a:cxn>
                  <a:cxn ang="0">
                    <a:pos x="111" y="170"/>
                  </a:cxn>
                  <a:cxn ang="0">
                    <a:pos x="108" y="192"/>
                  </a:cxn>
                  <a:cxn ang="0">
                    <a:pos x="104" y="215"/>
                  </a:cxn>
                  <a:cxn ang="0">
                    <a:pos x="94" y="250"/>
                  </a:cxn>
                  <a:cxn ang="0">
                    <a:pos x="86" y="272"/>
                  </a:cxn>
                  <a:cxn ang="0">
                    <a:pos x="73" y="297"/>
                  </a:cxn>
                  <a:cxn ang="0">
                    <a:pos x="48" y="328"/>
                  </a:cxn>
                  <a:cxn ang="0">
                    <a:pos x="61" y="290"/>
                  </a:cxn>
                  <a:cxn ang="0">
                    <a:pos x="72" y="254"/>
                  </a:cxn>
                  <a:cxn ang="0">
                    <a:pos x="77" y="222"/>
                  </a:cxn>
                  <a:cxn ang="0">
                    <a:pos x="75" y="192"/>
                  </a:cxn>
                  <a:cxn ang="0">
                    <a:pos x="73" y="170"/>
                  </a:cxn>
                  <a:cxn ang="0">
                    <a:pos x="77" y="144"/>
                  </a:cxn>
                  <a:cxn ang="0">
                    <a:pos x="80" y="122"/>
                  </a:cxn>
                  <a:cxn ang="0">
                    <a:pos x="69" y="79"/>
                  </a:cxn>
                  <a:cxn ang="0">
                    <a:pos x="67" y="56"/>
                  </a:cxn>
                  <a:cxn ang="0">
                    <a:pos x="58" y="37"/>
                  </a:cxn>
                  <a:cxn ang="0">
                    <a:pos x="40" y="14"/>
                  </a:cxn>
                  <a:cxn ang="0">
                    <a:pos x="31" y="32"/>
                  </a:cxn>
                  <a:cxn ang="0">
                    <a:pos x="0" y="62"/>
                  </a:cxn>
                  <a:cxn ang="0">
                    <a:pos x="2" y="52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15" name="Freeform 91"/>
              <p:cNvSpPr/>
              <p:nvPr/>
            </p:nvSpPr>
            <p:spPr bwMode="ltGray">
              <a:xfrm>
                <a:off x="5316" y="3988"/>
                <a:ext cx="46" cy="336"/>
              </a:xfrm>
              <a:custGeom>
                <a:cxnLst>
                  <a:cxn ang="0">
                    <a:pos x="35" y="0"/>
                  </a:cxn>
                  <a:cxn ang="0">
                    <a:pos x="32" y="6"/>
                  </a:cxn>
                  <a:cxn ang="0">
                    <a:pos x="18" y="66"/>
                  </a:cxn>
                  <a:cxn ang="0">
                    <a:pos x="9" y="122"/>
                  </a:cxn>
                  <a:cxn ang="0">
                    <a:pos x="0" y="192"/>
                  </a:cxn>
                  <a:cxn ang="0">
                    <a:pos x="0" y="268"/>
                  </a:cxn>
                  <a:cxn ang="0">
                    <a:pos x="4" y="335"/>
                  </a:cxn>
                  <a:cxn ang="0">
                    <a:pos x="9" y="335"/>
                  </a:cxn>
                  <a:cxn ang="0">
                    <a:pos x="4" y="268"/>
                  </a:cxn>
                  <a:cxn ang="0">
                    <a:pos x="4" y="212"/>
                  </a:cxn>
                  <a:cxn ang="0">
                    <a:pos x="13" y="151"/>
                  </a:cxn>
                  <a:cxn ang="0">
                    <a:pos x="26" y="91"/>
                  </a:cxn>
                  <a:cxn ang="0">
                    <a:pos x="45" y="14"/>
                  </a:cxn>
                  <a:cxn ang="0">
                    <a:pos x="35" y="0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16" name="Freeform 92"/>
              <p:cNvSpPr/>
              <p:nvPr/>
            </p:nvSpPr>
            <p:spPr bwMode="ltGray">
              <a:xfrm>
                <a:off x="5690" y="3903"/>
                <a:ext cx="41" cy="203"/>
              </a:xfrm>
              <a:custGeom>
                <a:cxnLst>
                  <a:cxn ang="0">
                    <a:pos x="8" y="0"/>
                  </a:cxn>
                  <a:cxn ang="0">
                    <a:pos x="16" y="14"/>
                  </a:cxn>
                  <a:cxn ang="0">
                    <a:pos x="23" y="39"/>
                  </a:cxn>
                  <a:cxn ang="0">
                    <a:pos x="31" y="73"/>
                  </a:cxn>
                  <a:cxn ang="0">
                    <a:pos x="40" y="116"/>
                  </a:cxn>
                  <a:cxn ang="0">
                    <a:pos x="40" y="161"/>
                  </a:cxn>
                  <a:cxn ang="0">
                    <a:pos x="35" y="202"/>
                  </a:cxn>
                  <a:cxn ang="0">
                    <a:pos x="31" y="202"/>
                  </a:cxn>
                  <a:cxn ang="0">
                    <a:pos x="35" y="161"/>
                  </a:cxn>
                  <a:cxn ang="0">
                    <a:pos x="35" y="128"/>
                  </a:cxn>
                  <a:cxn ang="0">
                    <a:pos x="27" y="91"/>
                  </a:cxn>
                  <a:cxn ang="0">
                    <a:pos x="16" y="55"/>
                  </a:cxn>
                  <a:cxn ang="0">
                    <a:pos x="0" y="9"/>
                  </a:cxn>
                  <a:cxn ang="0">
                    <a:pos x="8" y="0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2" name="Freeform 93"/>
              <p:cNvSpPr/>
              <p:nvPr/>
            </p:nvSpPr>
            <p:spPr bwMode="ltGray">
              <a:xfrm>
                <a:off x="5485" y="3795"/>
                <a:ext cx="71" cy="202"/>
              </a:xfrm>
              <a:custGeom>
                <a:cxnLst>
                  <a:cxn ang="0">
                    <a:pos x="68" y="31"/>
                  </a:cxn>
                  <a:cxn ang="0">
                    <a:pos x="53" y="0"/>
                  </a:cxn>
                  <a:cxn ang="0">
                    <a:pos x="44" y="0"/>
                  </a:cxn>
                  <a:cxn ang="0">
                    <a:pos x="36" y="2"/>
                  </a:cxn>
                  <a:cxn ang="0">
                    <a:pos x="30" y="10"/>
                  </a:cxn>
                  <a:cxn ang="0">
                    <a:pos x="14" y="37"/>
                  </a:cxn>
                  <a:cxn ang="0">
                    <a:pos x="8" y="48"/>
                  </a:cxn>
                  <a:cxn ang="0">
                    <a:pos x="5" y="60"/>
                  </a:cxn>
                  <a:cxn ang="0">
                    <a:pos x="0" y="94"/>
                  </a:cxn>
                  <a:cxn ang="0">
                    <a:pos x="0" y="104"/>
                  </a:cxn>
                  <a:cxn ang="0">
                    <a:pos x="0" y="117"/>
                  </a:cxn>
                  <a:cxn ang="0">
                    <a:pos x="4" y="131"/>
                  </a:cxn>
                  <a:cxn ang="0">
                    <a:pos x="9" y="153"/>
                  </a:cxn>
                  <a:cxn ang="0">
                    <a:pos x="15" y="167"/>
                  </a:cxn>
                  <a:cxn ang="0">
                    <a:pos x="23" y="182"/>
                  </a:cxn>
                  <a:cxn ang="0">
                    <a:pos x="39" y="201"/>
                  </a:cxn>
                  <a:cxn ang="0">
                    <a:pos x="31" y="177"/>
                  </a:cxn>
                  <a:cxn ang="0">
                    <a:pos x="24" y="156"/>
                  </a:cxn>
                  <a:cxn ang="0">
                    <a:pos x="21" y="136"/>
                  </a:cxn>
                  <a:cxn ang="0">
                    <a:pos x="22" y="117"/>
                  </a:cxn>
                  <a:cxn ang="0">
                    <a:pos x="23" y="104"/>
                  </a:cxn>
                  <a:cxn ang="0">
                    <a:pos x="21" y="88"/>
                  </a:cxn>
                  <a:cxn ang="0">
                    <a:pos x="19" y="74"/>
                  </a:cxn>
                  <a:cxn ang="0">
                    <a:pos x="25" y="48"/>
                  </a:cxn>
                  <a:cxn ang="0">
                    <a:pos x="27" y="34"/>
                  </a:cxn>
                  <a:cxn ang="0">
                    <a:pos x="32" y="23"/>
                  </a:cxn>
                  <a:cxn ang="0">
                    <a:pos x="44" y="8"/>
                  </a:cxn>
                  <a:cxn ang="0">
                    <a:pos x="50" y="19"/>
                  </a:cxn>
                  <a:cxn ang="0">
                    <a:pos x="70" y="37"/>
                  </a:cxn>
                  <a:cxn ang="0">
                    <a:pos x="68" y="31"/>
                  </a:cxn>
                </a:cxnLst>
                <a:rect l="0" t="0" r="r" b="b"/>
                <a:pathLst>
                  <a:path w="71" h="201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3" name="Freeform 94"/>
              <p:cNvSpPr/>
              <p:nvPr/>
            </p:nvSpPr>
            <p:spPr bwMode="ltGray">
              <a:xfrm>
                <a:off x="5603" y="3616"/>
                <a:ext cx="172" cy="364"/>
              </a:xfrm>
              <a:custGeom>
                <a:cxnLst>
                  <a:cxn ang="0">
                    <a:pos x="56" y="4"/>
                  </a:cxn>
                  <a:cxn ang="0">
                    <a:pos x="60" y="15"/>
                  </a:cxn>
                  <a:cxn ang="0">
                    <a:pos x="98" y="13"/>
                  </a:cxn>
                  <a:cxn ang="0">
                    <a:pos x="83" y="18"/>
                  </a:cxn>
                  <a:cxn ang="0">
                    <a:pos x="67" y="24"/>
                  </a:cxn>
                  <a:cxn ang="0">
                    <a:pos x="103" y="33"/>
                  </a:cxn>
                  <a:cxn ang="0">
                    <a:pos x="75" y="37"/>
                  </a:cxn>
                  <a:cxn ang="0">
                    <a:pos x="72" y="47"/>
                  </a:cxn>
                  <a:cxn ang="0">
                    <a:pos x="153" y="98"/>
                  </a:cxn>
                  <a:cxn ang="0">
                    <a:pos x="79" y="61"/>
                  </a:cxn>
                  <a:cxn ang="0">
                    <a:pos x="95" y="83"/>
                  </a:cxn>
                  <a:cxn ang="0">
                    <a:pos x="84" y="84"/>
                  </a:cxn>
                  <a:cxn ang="0">
                    <a:pos x="98" y="113"/>
                  </a:cxn>
                  <a:cxn ang="0">
                    <a:pos x="128" y="144"/>
                  </a:cxn>
                  <a:cxn ang="0">
                    <a:pos x="95" y="121"/>
                  </a:cxn>
                  <a:cxn ang="0">
                    <a:pos x="123" y="167"/>
                  </a:cxn>
                  <a:cxn ang="0">
                    <a:pos x="97" y="137"/>
                  </a:cxn>
                  <a:cxn ang="0">
                    <a:pos x="91" y="137"/>
                  </a:cxn>
                  <a:cxn ang="0">
                    <a:pos x="100" y="164"/>
                  </a:cxn>
                  <a:cxn ang="0">
                    <a:pos x="92" y="164"/>
                  </a:cxn>
                  <a:cxn ang="0">
                    <a:pos x="109" y="195"/>
                  </a:cxn>
                  <a:cxn ang="0">
                    <a:pos x="99" y="187"/>
                  </a:cxn>
                  <a:cxn ang="0">
                    <a:pos x="107" y="217"/>
                  </a:cxn>
                  <a:cxn ang="0">
                    <a:pos x="100" y="207"/>
                  </a:cxn>
                  <a:cxn ang="0">
                    <a:pos x="93" y="204"/>
                  </a:cxn>
                  <a:cxn ang="0">
                    <a:pos x="98" y="226"/>
                  </a:cxn>
                  <a:cxn ang="0">
                    <a:pos x="114" y="265"/>
                  </a:cxn>
                  <a:cxn ang="0">
                    <a:pos x="93" y="235"/>
                  </a:cxn>
                  <a:cxn ang="0">
                    <a:pos x="88" y="230"/>
                  </a:cxn>
                  <a:cxn ang="0">
                    <a:pos x="90" y="263"/>
                  </a:cxn>
                  <a:cxn ang="0">
                    <a:pos x="83" y="279"/>
                  </a:cxn>
                  <a:cxn ang="0">
                    <a:pos x="80" y="260"/>
                  </a:cxn>
                  <a:cxn ang="0">
                    <a:pos x="19" y="311"/>
                  </a:cxn>
                  <a:cxn ang="0">
                    <a:pos x="75" y="238"/>
                  </a:cxn>
                  <a:cxn ang="0">
                    <a:pos x="64" y="254"/>
                  </a:cxn>
                  <a:cxn ang="0">
                    <a:pos x="80" y="214"/>
                  </a:cxn>
                  <a:cxn ang="0">
                    <a:pos x="12" y="245"/>
                  </a:cxn>
                  <a:cxn ang="0">
                    <a:pos x="80" y="200"/>
                  </a:cxn>
                  <a:cxn ang="0">
                    <a:pos x="71" y="190"/>
                  </a:cxn>
                  <a:cxn ang="0">
                    <a:pos x="77" y="174"/>
                  </a:cxn>
                  <a:cxn ang="0">
                    <a:pos x="67" y="174"/>
                  </a:cxn>
                  <a:cxn ang="0">
                    <a:pos x="37" y="205"/>
                  </a:cxn>
                  <a:cxn ang="0">
                    <a:pos x="66" y="146"/>
                  </a:cxn>
                  <a:cxn ang="0">
                    <a:pos x="71" y="125"/>
                  </a:cxn>
                  <a:cxn ang="0">
                    <a:pos x="64" y="121"/>
                  </a:cxn>
                  <a:cxn ang="0">
                    <a:pos x="65" y="100"/>
                  </a:cxn>
                  <a:cxn ang="0">
                    <a:pos x="61" y="97"/>
                  </a:cxn>
                  <a:cxn ang="0">
                    <a:pos x="40" y="116"/>
                  </a:cxn>
                  <a:cxn ang="0">
                    <a:pos x="57" y="87"/>
                  </a:cxn>
                  <a:cxn ang="0">
                    <a:pos x="56" y="60"/>
                  </a:cxn>
                  <a:cxn ang="0">
                    <a:pos x="57" y="46"/>
                  </a:cxn>
                  <a:cxn ang="0">
                    <a:pos x="39" y="45"/>
                  </a:cxn>
                  <a:cxn ang="0">
                    <a:pos x="44" y="24"/>
                  </a:cxn>
                  <a:cxn ang="0">
                    <a:pos x="36" y="19"/>
                  </a:cxn>
                  <a:cxn ang="0">
                    <a:pos x="38" y="0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19" name="Freeform 95"/>
              <p:cNvSpPr/>
              <p:nvPr/>
            </p:nvSpPr>
            <p:spPr bwMode="ltGray">
              <a:xfrm>
                <a:off x="5400" y="3995"/>
                <a:ext cx="35" cy="142"/>
              </a:xfrm>
              <a:custGeom>
                <a:cxnLst>
                  <a:cxn ang="0">
                    <a:pos x="27" y="0"/>
                  </a:cxn>
                  <a:cxn ang="0">
                    <a:pos x="20" y="10"/>
                  </a:cxn>
                  <a:cxn ang="0">
                    <a:pos x="13" y="28"/>
                  </a:cxn>
                  <a:cxn ang="0">
                    <a:pos x="6" y="51"/>
                  </a:cxn>
                  <a:cxn ang="0">
                    <a:pos x="0" y="80"/>
                  </a:cxn>
                  <a:cxn ang="0">
                    <a:pos x="0" y="112"/>
                  </a:cxn>
                  <a:cxn ang="0">
                    <a:pos x="3" y="141"/>
                  </a:cxn>
                  <a:cxn ang="0">
                    <a:pos x="6" y="141"/>
                  </a:cxn>
                  <a:cxn ang="0">
                    <a:pos x="3" y="112"/>
                  </a:cxn>
                  <a:cxn ang="0">
                    <a:pos x="3" y="89"/>
                  </a:cxn>
                  <a:cxn ang="0">
                    <a:pos x="9" y="64"/>
                  </a:cxn>
                  <a:cxn ang="0">
                    <a:pos x="20" y="38"/>
                  </a:cxn>
                  <a:cxn ang="0">
                    <a:pos x="34" y="6"/>
                  </a:cxn>
                  <a:cxn ang="0">
                    <a:pos x="27" y="0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20" name="Freeform 96"/>
              <p:cNvSpPr/>
              <p:nvPr/>
            </p:nvSpPr>
            <p:spPr bwMode="ltGray">
              <a:xfrm>
                <a:off x="5547" y="3919"/>
                <a:ext cx="59" cy="141"/>
              </a:xfrm>
              <a:custGeom>
                <a:cxnLst>
                  <a:cxn ang="0">
                    <a:pos x="1" y="22"/>
                  </a:cxn>
                  <a:cxn ang="0">
                    <a:pos x="13" y="0"/>
                  </a:cxn>
                  <a:cxn ang="0">
                    <a:pos x="21" y="0"/>
                  </a:cxn>
                  <a:cxn ang="0">
                    <a:pos x="27" y="1"/>
                  </a:cxn>
                  <a:cxn ang="0">
                    <a:pos x="33" y="7"/>
                  </a:cxn>
                  <a:cxn ang="0">
                    <a:pos x="46" y="25"/>
                  </a:cxn>
                  <a:cxn ang="0">
                    <a:pos x="50" y="33"/>
                  </a:cxn>
                  <a:cxn ang="0">
                    <a:pos x="53" y="42"/>
                  </a:cxn>
                  <a:cxn ang="0">
                    <a:pos x="57" y="65"/>
                  </a:cxn>
                  <a:cxn ang="0">
                    <a:pos x="58" y="73"/>
                  </a:cxn>
                  <a:cxn ang="0">
                    <a:pos x="57" y="82"/>
                  </a:cxn>
                  <a:cxn ang="0">
                    <a:pos x="54" y="92"/>
                  </a:cxn>
                  <a:cxn ang="0">
                    <a:pos x="49" y="107"/>
                  </a:cxn>
                  <a:cxn ang="0">
                    <a:pos x="44" y="116"/>
                  </a:cxn>
                  <a:cxn ang="0">
                    <a:pos x="38" y="126"/>
                  </a:cxn>
                  <a:cxn ang="0">
                    <a:pos x="25" y="140"/>
                  </a:cxn>
                  <a:cxn ang="0">
                    <a:pos x="32" y="123"/>
                  </a:cxn>
                  <a:cxn ang="0">
                    <a:pos x="37" y="108"/>
                  </a:cxn>
                  <a:cxn ang="0">
                    <a:pos x="40" y="95"/>
                  </a:cxn>
                  <a:cxn ang="0">
                    <a:pos x="39" y="82"/>
                  </a:cxn>
                  <a:cxn ang="0">
                    <a:pos x="38" y="73"/>
                  </a:cxn>
                  <a:cxn ang="0">
                    <a:pos x="40" y="61"/>
                  </a:cxn>
                  <a:cxn ang="0">
                    <a:pos x="42" y="51"/>
                  </a:cxn>
                  <a:cxn ang="0">
                    <a:pos x="36" y="33"/>
                  </a:cxn>
                  <a:cxn ang="0">
                    <a:pos x="35" y="23"/>
                  </a:cxn>
                  <a:cxn ang="0">
                    <a:pos x="30" y="15"/>
                  </a:cxn>
                  <a:cxn ang="0">
                    <a:pos x="21" y="5"/>
                  </a:cxn>
                  <a:cxn ang="0">
                    <a:pos x="16" y="14"/>
                  </a:cxn>
                  <a:cxn ang="0">
                    <a:pos x="0" y="26"/>
                  </a:cxn>
                  <a:cxn ang="0">
                    <a:pos x="1" y="22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21" name="Freeform 97"/>
              <p:cNvSpPr/>
              <p:nvPr/>
            </p:nvSpPr>
            <p:spPr bwMode="ltGray">
              <a:xfrm>
                <a:off x="5364" y="3794"/>
                <a:ext cx="144" cy="255"/>
              </a:xfrm>
              <a:custGeom>
                <a:cxnLst>
                  <a:cxn ang="0">
                    <a:pos x="96" y="3"/>
                  </a:cxn>
                  <a:cxn ang="0">
                    <a:pos x="92" y="10"/>
                  </a:cxn>
                  <a:cxn ang="0">
                    <a:pos x="60" y="9"/>
                  </a:cxn>
                  <a:cxn ang="0">
                    <a:pos x="73" y="13"/>
                  </a:cxn>
                  <a:cxn ang="0">
                    <a:pos x="86" y="17"/>
                  </a:cxn>
                  <a:cxn ang="0">
                    <a:pos x="56" y="23"/>
                  </a:cxn>
                  <a:cxn ang="0">
                    <a:pos x="79" y="26"/>
                  </a:cxn>
                  <a:cxn ang="0">
                    <a:pos x="82" y="32"/>
                  </a:cxn>
                  <a:cxn ang="0">
                    <a:pos x="14" y="69"/>
                  </a:cxn>
                  <a:cxn ang="0">
                    <a:pos x="77" y="42"/>
                  </a:cxn>
                  <a:cxn ang="0">
                    <a:pos x="64" y="58"/>
                  </a:cxn>
                  <a:cxn ang="0">
                    <a:pos x="72" y="59"/>
                  </a:cxn>
                  <a:cxn ang="0">
                    <a:pos x="60" y="79"/>
                  </a:cxn>
                  <a:cxn ang="0">
                    <a:pos x="35" y="100"/>
                  </a:cxn>
                  <a:cxn ang="0">
                    <a:pos x="64" y="84"/>
                  </a:cxn>
                  <a:cxn ang="0">
                    <a:pos x="40" y="117"/>
                  </a:cxn>
                  <a:cxn ang="0">
                    <a:pos x="61" y="95"/>
                  </a:cxn>
                  <a:cxn ang="0">
                    <a:pos x="66" y="95"/>
                  </a:cxn>
                  <a:cxn ang="0">
                    <a:pos x="59" y="115"/>
                  </a:cxn>
                  <a:cxn ang="0">
                    <a:pos x="65" y="115"/>
                  </a:cxn>
                  <a:cxn ang="0">
                    <a:pos x="51" y="136"/>
                  </a:cxn>
                  <a:cxn ang="0">
                    <a:pos x="59" y="131"/>
                  </a:cxn>
                  <a:cxn ang="0">
                    <a:pos x="53" y="151"/>
                  </a:cxn>
                  <a:cxn ang="0">
                    <a:pos x="59" y="145"/>
                  </a:cxn>
                  <a:cxn ang="0">
                    <a:pos x="64" y="143"/>
                  </a:cxn>
                  <a:cxn ang="0">
                    <a:pos x="60" y="158"/>
                  </a:cxn>
                  <a:cxn ang="0">
                    <a:pos x="47" y="186"/>
                  </a:cxn>
                  <a:cxn ang="0">
                    <a:pos x="64" y="164"/>
                  </a:cxn>
                  <a:cxn ang="0">
                    <a:pos x="69" y="160"/>
                  </a:cxn>
                  <a:cxn ang="0">
                    <a:pos x="67" y="184"/>
                  </a:cxn>
                  <a:cxn ang="0">
                    <a:pos x="73" y="195"/>
                  </a:cxn>
                  <a:cxn ang="0">
                    <a:pos x="74" y="183"/>
                  </a:cxn>
                  <a:cxn ang="0">
                    <a:pos x="126" y="217"/>
                  </a:cxn>
                  <a:cxn ang="0">
                    <a:pos x="79" y="166"/>
                  </a:cxn>
                  <a:cxn ang="0">
                    <a:pos x="89" y="178"/>
                  </a:cxn>
                  <a:cxn ang="0">
                    <a:pos x="76" y="149"/>
                  </a:cxn>
                  <a:cxn ang="0">
                    <a:pos x="132" y="171"/>
                  </a:cxn>
                  <a:cxn ang="0">
                    <a:pos x="76" y="141"/>
                  </a:cxn>
                  <a:cxn ang="0">
                    <a:pos x="83" y="133"/>
                  </a:cxn>
                  <a:cxn ang="0">
                    <a:pos x="78" y="122"/>
                  </a:cxn>
                  <a:cxn ang="0">
                    <a:pos x="86" y="122"/>
                  </a:cxn>
                  <a:cxn ang="0">
                    <a:pos x="112" y="143"/>
                  </a:cxn>
                  <a:cxn ang="0">
                    <a:pos x="87" y="102"/>
                  </a:cxn>
                  <a:cxn ang="0">
                    <a:pos x="83" y="87"/>
                  </a:cxn>
                  <a:cxn ang="0">
                    <a:pos x="89" y="84"/>
                  </a:cxn>
                  <a:cxn ang="0">
                    <a:pos x="88" y="70"/>
                  </a:cxn>
                  <a:cxn ang="0">
                    <a:pos x="91" y="68"/>
                  </a:cxn>
                  <a:cxn ang="0">
                    <a:pos x="108" y="81"/>
                  </a:cxn>
                  <a:cxn ang="0">
                    <a:pos x="95" y="61"/>
                  </a:cxn>
                  <a:cxn ang="0">
                    <a:pos x="96" y="42"/>
                  </a:cxn>
                  <a:cxn ang="0">
                    <a:pos x="95" y="32"/>
                  </a:cxn>
                  <a:cxn ang="0">
                    <a:pos x="109" y="32"/>
                  </a:cxn>
                  <a:cxn ang="0">
                    <a:pos x="105" y="17"/>
                  </a:cxn>
                  <a:cxn ang="0">
                    <a:pos x="113" y="14"/>
                  </a:cxn>
                  <a:cxn ang="0">
                    <a:pos x="110" y="0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4" name="Freeform 98"/>
              <p:cNvSpPr/>
              <p:nvPr/>
            </p:nvSpPr>
            <p:spPr bwMode="ltGray">
              <a:xfrm>
                <a:off x="5673" y="4049"/>
                <a:ext cx="38" cy="146"/>
              </a:xfrm>
              <a:custGeom>
                <a:cxnLst>
                  <a:cxn ang="0">
                    <a:pos x="7" y="0"/>
                  </a:cxn>
                  <a:cxn ang="0">
                    <a:pos x="9" y="2"/>
                  </a:cxn>
                  <a:cxn ang="0">
                    <a:pos x="22" y="28"/>
                  </a:cxn>
                  <a:cxn ang="0">
                    <a:pos x="29" y="52"/>
                  </a:cxn>
                  <a:cxn ang="0">
                    <a:pos x="37" y="83"/>
                  </a:cxn>
                  <a:cxn ang="0">
                    <a:pos x="37" y="116"/>
                  </a:cxn>
                  <a:cxn ang="0">
                    <a:pos x="32" y="145"/>
                  </a:cxn>
                  <a:cxn ang="0">
                    <a:pos x="29" y="145"/>
                  </a:cxn>
                  <a:cxn ang="0">
                    <a:pos x="32" y="116"/>
                  </a:cxn>
                  <a:cxn ang="0">
                    <a:pos x="32" y="92"/>
                  </a:cxn>
                  <a:cxn ang="0">
                    <a:pos x="25" y="65"/>
                  </a:cxn>
                  <a:cxn ang="0">
                    <a:pos x="14" y="39"/>
                  </a:cxn>
                  <a:cxn ang="0">
                    <a:pos x="0" y="6"/>
                  </a:cxn>
                  <a:cxn ang="0">
                    <a:pos x="7" y="0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23" name="Freeform 99"/>
              <p:cNvSpPr/>
              <p:nvPr/>
            </p:nvSpPr>
            <p:spPr bwMode="ltGray">
              <a:xfrm>
                <a:off x="4807" y="3785"/>
                <a:ext cx="34" cy="249"/>
              </a:xfrm>
              <a:custGeom>
                <a:cxnLst>
                  <a:cxn ang="0">
                    <a:pos x="26" y="0"/>
                  </a:cxn>
                  <a:cxn ang="0">
                    <a:pos x="33" y="9"/>
                  </a:cxn>
                  <a:cxn ang="0">
                    <a:pos x="23" y="103"/>
                  </a:cxn>
                  <a:cxn ang="0">
                    <a:pos x="24" y="130"/>
                  </a:cxn>
                  <a:cxn ang="0">
                    <a:pos x="28" y="248"/>
                  </a:cxn>
                  <a:cxn ang="0">
                    <a:pos x="8" y="154"/>
                  </a:cxn>
                  <a:cxn ang="0">
                    <a:pos x="4" y="127"/>
                  </a:cxn>
                  <a:cxn ang="0">
                    <a:pos x="1" y="105"/>
                  </a:cxn>
                  <a:cxn ang="0">
                    <a:pos x="0" y="84"/>
                  </a:cxn>
                  <a:cxn ang="0">
                    <a:pos x="4" y="62"/>
                  </a:cxn>
                  <a:cxn ang="0">
                    <a:pos x="8" y="35"/>
                  </a:cxn>
                  <a:cxn ang="0">
                    <a:pos x="26" y="0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24" name="Freeform 100"/>
              <p:cNvSpPr/>
              <p:nvPr/>
            </p:nvSpPr>
            <p:spPr bwMode="ltGray">
              <a:xfrm>
                <a:off x="4495" y="3709"/>
                <a:ext cx="207" cy="349"/>
              </a:xfrm>
              <a:custGeom>
                <a:cxnLst>
                  <a:cxn ang="0">
                    <a:pos x="115" y="13"/>
                  </a:cxn>
                  <a:cxn ang="0">
                    <a:pos x="107" y="26"/>
                  </a:cxn>
                  <a:cxn ang="0">
                    <a:pos x="38" y="35"/>
                  </a:cxn>
                  <a:cxn ang="0">
                    <a:pos x="102" y="35"/>
                  </a:cxn>
                  <a:cxn ang="0">
                    <a:pos x="83" y="60"/>
                  </a:cxn>
                  <a:cxn ang="0">
                    <a:pos x="73" y="74"/>
                  </a:cxn>
                  <a:cxn ang="0">
                    <a:pos x="82" y="75"/>
                  </a:cxn>
                  <a:cxn ang="0">
                    <a:pos x="50" y="96"/>
                  </a:cxn>
                  <a:cxn ang="0">
                    <a:pos x="74" y="96"/>
                  </a:cxn>
                  <a:cxn ang="0">
                    <a:pos x="67" y="105"/>
                  </a:cxn>
                  <a:cxn ang="0">
                    <a:pos x="73" y="111"/>
                  </a:cxn>
                  <a:cxn ang="0">
                    <a:pos x="13" y="148"/>
                  </a:cxn>
                  <a:cxn ang="0">
                    <a:pos x="69" y="139"/>
                  </a:cxn>
                  <a:cxn ang="0">
                    <a:pos x="74" y="150"/>
                  </a:cxn>
                  <a:cxn ang="0">
                    <a:pos x="28" y="184"/>
                  </a:cxn>
                  <a:cxn ang="0">
                    <a:pos x="45" y="178"/>
                  </a:cxn>
                  <a:cxn ang="0">
                    <a:pos x="59" y="186"/>
                  </a:cxn>
                  <a:cxn ang="0">
                    <a:pos x="0" y="251"/>
                  </a:cxn>
                  <a:cxn ang="0">
                    <a:pos x="51" y="215"/>
                  </a:cxn>
                  <a:cxn ang="0">
                    <a:pos x="58" y="228"/>
                  </a:cxn>
                  <a:cxn ang="0">
                    <a:pos x="45" y="243"/>
                  </a:cxn>
                  <a:cxn ang="0">
                    <a:pos x="53" y="254"/>
                  </a:cxn>
                  <a:cxn ang="0">
                    <a:pos x="46" y="278"/>
                  </a:cxn>
                  <a:cxn ang="0">
                    <a:pos x="39" y="328"/>
                  </a:cxn>
                  <a:cxn ang="0">
                    <a:pos x="58" y="287"/>
                  </a:cxn>
                  <a:cxn ang="0">
                    <a:pos x="95" y="347"/>
                  </a:cxn>
                  <a:cxn ang="0">
                    <a:pos x="82" y="264"/>
                  </a:cxn>
                  <a:cxn ang="0">
                    <a:pos x="77" y="236"/>
                  </a:cxn>
                  <a:cxn ang="0">
                    <a:pos x="164" y="347"/>
                  </a:cxn>
                  <a:cxn ang="0">
                    <a:pos x="84" y="220"/>
                  </a:cxn>
                  <a:cxn ang="0">
                    <a:pos x="95" y="215"/>
                  </a:cxn>
                  <a:cxn ang="0">
                    <a:pos x="104" y="240"/>
                  </a:cxn>
                  <a:cxn ang="0">
                    <a:pos x="99" y="193"/>
                  </a:cxn>
                  <a:cxn ang="0">
                    <a:pos x="146" y="301"/>
                  </a:cxn>
                  <a:cxn ang="0">
                    <a:pos x="112" y="157"/>
                  </a:cxn>
                  <a:cxn ang="0">
                    <a:pos x="106" y="134"/>
                  </a:cxn>
                  <a:cxn ang="0">
                    <a:pos x="109" y="114"/>
                  </a:cxn>
                  <a:cxn ang="0">
                    <a:pos x="115" y="96"/>
                  </a:cxn>
                  <a:cxn ang="0">
                    <a:pos x="175" y="192"/>
                  </a:cxn>
                  <a:cxn ang="0">
                    <a:pos x="136" y="137"/>
                  </a:cxn>
                  <a:cxn ang="0">
                    <a:pos x="128" y="84"/>
                  </a:cxn>
                  <a:cxn ang="0">
                    <a:pos x="138" y="93"/>
                  </a:cxn>
                  <a:cxn ang="0">
                    <a:pos x="133" y="75"/>
                  </a:cxn>
                  <a:cxn ang="0">
                    <a:pos x="146" y="75"/>
                  </a:cxn>
                  <a:cxn ang="0">
                    <a:pos x="140" y="50"/>
                  </a:cxn>
                  <a:cxn ang="0">
                    <a:pos x="145" y="27"/>
                  </a:cxn>
                  <a:cxn ang="0">
                    <a:pos x="134" y="10"/>
                  </a:cxn>
                </a:cxnLst>
                <a:rect l="0" t="0" r="r" b="b"/>
                <a:pathLst>
                  <a:path w="206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25" name="Freeform 101"/>
              <p:cNvSpPr/>
              <p:nvPr/>
            </p:nvSpPr>
            <p:spPr bwMode="ltGray">
              <a:xfrm>
                <a:off x="4679" y="3766"/>
                <a:ext cx="99" cy="243"/>
              </a:xfrm>
              <a:custGeom>
                <a:cxnLst>
                  <a:cxn ang="0">
                    <a:pos x="96" y="25"/>
                  </a:cxn>
                  <a:cxn ang="0">
                    <a:pos x="61" y="0"/>
                  </a:cxn>
                  <a:cxn ang="0">
                    <a:pos x="51" y="0"/>
                  </a:cxn>
                  <a:cxn ang="0">
                    <a:pos x="42" y="3"/>
                  </a:cxn>
                  <a:cxn ang="0">
                    <a:pos x="34" y="13"/>
                  </a:cxn>
                  <a:cxn ang="0">
                    <a:pos x="16" y="45"/>
                  </a:cxn>
                  <a:cxn ang="0">
                    <a:pos x="10" y="58"/>
                  </a:cxn>
                  <a:cxn ang="0">
                    <a:pos x="5" y="71"/>
                  </a:cxn>
                  <a:cxn ang="0">
                    <a:pos x="1" y="113"/>
                  </a:cxn>
                  <a:cxn ang="0">
                    <a:pos x="0" y="126"/>
                  </a:cxn>
                  <a:cxn ang="0">
                    <a:pos x="1" y="142"/>
                  </a:cxn>
                  <a:cxn ang="0">
                    <a:pos x="4" y="158"/>
                  </a:cxn>
                  <a:cxn ang="0">
                    <a:pos x="11" y="185"/>
                  </a:cxn>
                  <a:cxn ang="0">
                    <a:pos x="18" y="201"/>
                  </a:cxn>
                  <a:cxn ang="0">
                    <a:pos x="27" y="219"/>
                  </a:cxn>
                  <a:cxn ang="0">
                    <a:pos x="45" y="242"/>
                  </a:cxn>
                  <a:cxn ang="0">
                    <a:pos x="36" y="213"/>
                  </a:cxn>
                  <a:cxn ang="0">
                    <a:pos x="28" y="187"/>
                  </a:cxn>
                  <a:cxn ang="0">
                    <a:pos x="23" y="164"/>
                  </a:cxn>
                  <a:cxn ang="0">
                    <a:pos x="25" y="142"/>
                  </a:cxn>
                  <a:cxn ang="0">
                    <a:pos x="27" y="126"/>
                  </a:cxn>
                  <a:cxn ang="0">
                    <a:pos x="23" y="107"/>
                  </a:cxn>
                  <a:cxn ang="0">
                    <a:pos x="22" y="90"/>
                  </a:cxn>
                  <a:cxn ang="0">
                    <a:pos x="29" y="58"/>
                  </a:cxn>
                  <a:cxn ang="0">
                    <a:pos x="31" y="42"/>
                  </a:cxn>
                  <a:cxn ang="0">
                    <a:pos x="37" y="28"/>
                  </a:cxn>
                  <a:cxn ang="0">
                    <a:pos x="51" y="10"/>
                  </a:cxn>
                  <a:cxn ang="0">
                    <a:pos x="65" y="10"/>
                  </a:cxn>
                  <a:cxn ang="0">
                    <a:pos x="98" y="33"/>
                  </a:cxn>
                  <a:cxn ang="0">
                    <a:pos x="96" y="25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26" name="Freeform 102"/>
              <p:cNvSpPr/>
              <p:nvPr/>
            </p:nvSpPr>
            <p:spPr bwMode="ltGray">
              <a:xfrm>
                <a:off x="4901" y="3651"/>
                <a:ext cx="181" cy="262"/>
              </a:xfrm>
              <a:custGeom>
                <a:cxnLst>
                  <a:cxn ang="0">
                    <a:pos x="126" y="261"/>
                  </a:cxn>
                  <a:cxn ang="0">
                    <a:pos x="140" y="216"/>
                  </a:cxn>
                  <a:cxn ang="0">
                    <a:pos x="145" y="197"/>
                  </a:cxn>
                  <a:cxn ang="0">
                    <a:pos x="157" y="173"/>
                  </a:cxn>
                  <a:cxn ang="0">
                    <a:pos x="170" y="151"/>
                  </a:cxn>
                  <a:cxn ang="0">
                    <a:pos x="178" y="137"/>
                  </a:cxn>
                  <a:cxn ang="0">
                    <a:pos x="180" y="124"/>
                  </a:cxn>
                  <a:cxn ang="0">
                    <a:pos x="175" y="104"/>
                  </a:cxn>
                  <a:cxn ang="0">
                    <a:pos x="174" y="85"/>
                  </a:cxn>
                  <a:cxn ang="0">
                    <a:pos x="154" y="35"/>
                  </a:cxn>
                  <a:cxn ang="0">
                    <a:pos x="145" y="23"/>
                  </a:cxn>
                  <a:cxn ang="0">
                    <a:pos x="129" y="10"/>
                  </a:cxn>
                  <a:cxn ang="0">
                    <a:pos x="114" y="2"/>
                  </a:cxn>
                  <a:cxn ang="0">
                    <a:pos x="96" y="0"/>
                  </a:cxn>
                  <a:cxn ang="0">
                    <a:pos x="81" y="5"/>
                  </a:cxn>
                  <a:cxn ang="0">
                    <a:pos x="64" y="10"/>
                  </a:cxn>
                  <a:cxn ang="0">
                    <a:pos x="45" y="26"/>
                  </a:cxn>
                  <a:cxn ang="0">
                    <a:pos x="38" y="37"/>
                  </a:cxn>
                  <a:cxn ang="0">
                    <a:pos x="27" y="52"/>
                  </a:cxn>
                  <a:cxn ang="0">
                    <a:pos x="18" y="66"/>
                  </a:cxn>
                  <a:cxn ang="0">
                    <a:pos x="1" y="135"/>
                  </a:cxn>
                  <a:cxn ang="0">
                    <a:pos x="0" y="148"/>
                  </a:cxn>
                  <a:cxn ang="0">
                    <a:pos x="4" y="170"/>
                  </a:cxn>
                  <a:cxn ang="0">
                    <a:pos x="13" y="235"/>
                  </a:cxn>
                  <a:cxn ang="0">
                    <a:pos x="12" y="171"/>
                  </a:cxn>
                  <a:cxn ang="0">
                    <a:pos x="18" y="144"/>
                  </a:cxn>
                  <a:cxn ang="0">
                    <a:pos x="21" y="127"/>
                  </a:cxn>
                  <a:cxn ang="0">
                    <a:pos x="29" y="104"/>
                  </a:cxn>
                  <a:cxn ang="0">
                    <a:pos x="35" y="82"/>
                  </a:cxn>
                  <a:cxn ang="0">
                    <a:pos x="47" y="59"/>
                  </a:cxn>
                  <a:cxn ang="0">
                    <a:pos x="60" y="39"/>
                  </a:cxn>
                  <a:cxn ang="0">
                    <a:pos x="70" y="21"/>
                  </a:cxn>
                  <a:cxn ang="0">
                    <a:pos x="81" y="10"/>
                  </a:cxn>
                  <a:cxn ang="0">
                    <a:pos x="95" y="6"/>
                  </a:cxn>
                  <a:cxn ang="0">
                    <a:pos x="107" y="10"/>
                  </a:cxn>
                  <a:cxn ang="0">
                    <a:pos x="115" y="19"/>
                  </a:cxn>
                  <a:cxn ang="0">
                    <a:pos x="121" y="37"/>
                  </a:cxn>
                  <a:cxn ang="0">
                    <a:pos x="121" y="50"/>
                  </a:cxn>
                  <a:cxn ang="0">
                    <a:pos x="125" y="74"/>
                  </a:cxn>
                  <a:cxn ang="0">
                    <a:pos x="130" y="89"/>
                  </a:cxn>
                  <a:cxn ang="0">
                    <a:pos x="143" y="112"/>
                  </a:cxn>
                  <a:cxn ang="0">
                    <a:pos x="145" y="124"/>
                  </a:cxn>
                  <a:cxn ang="0">
                    <a:pos x="147" y="136"/>
                  </a:cxn>
                  <a:cxn ang="0">
                    <a:pos x="147" y="153"/>
                  </a:cxn>
                  <a:cxn ang="0">
                    <a:pos x="125" y="212"/>
                  </a:cxn>
                  <a:cxn ang="0">
                    <a:pos x="126" y="26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27" name="Freeform 103"/>
              <p:cNvSpPr/>
              <p:nvPr/>
            </p:nvSpPr>
            <p:spPr bwMode="ltGray">
              <a:xfrm>
                <a:off x="4732" y="3948"/>
                <a:ext cx="149" cy="237"/>
              </a:xfrm>
              <a:custGeom>
                <a:cxnLst>
                  <a:cxn ang="0">
                    <a:pos x="144" y="37"/>
                  </a:cxn>
                  <a:cxn ang="0">
                    <a:pos x="114" y="0"/>
                  </a:cxn>
                  <a:cxn ang="0">
                    <a:pos x="94" y="0"/>
                  </a:cxn>
                  <a:cxn ang="0">
                    <a:pos x="77" y="3"/>
                  </a:cxn>
                  <a:cxn ang="0">
                    <a:pos x="63" y="13"/>
                  </a:cxn>
                  <a:cxn ang="0">
                    <a:pos x="30" y="43"/>
                  </a:cxn>
                  <a:cxn ang="0">
                    <a:pos x="19" y="57"/>
                  </a:cxn>
                  <a:cxn ang="0">
                    <a:pos x="10" y="70"/>
                  </a:cxn>
                  <a:cxn ang="0">
                    <a:pos x="3" y="111"/>
                  </a:cxn>
                  <a:cxn ang="0">
                    <a:pos x="0" y="122"/>
                  </a:cxn>
                  <a:cxn ang="0">
                    <a:pos x="3" y="138"/>
                  </a:cxn>
                  <a:cxn ang="0">
                    <a:pos x="8" y="154"/>
                  </a:cxn>
                  <a:cxn ang="0">
                    <a:pos x="22" y="180"/>
                  </a:cxn>
                  <a:cxn ang="0">
                    <a:pos x="33" y="196"/>
                  </a:cxn>
                  <a:cxn ang="0">
                    <a:pos x="49" y="214"/>
                  </a:cxn>
                  <a:cxn ang="0">
                    <a:pos x="83" y="236"/>
                  </a:cxn>
                  <a:cxn ang="0">
                    <a:pos x="66" y="208"/>
                  </a:cxn>
                  <a:cxn ang="0">
                    <a:pos x="52" y="183"/>
                  </a:cxn>
                  <a:cxn ang="0">
                    <a:pos x="43" y="160"/>
                  </a:cxn>
                  <a:cxn ang="0">
                    <a:pos x="47" y="138"/>
                  </a:cxn>
                  <a:cxn ang="0">
                    <a:pos x="49" y="122"/>
                  </a:cxn>
                  <a:cxn ang="0">
                    <a:pos x="43" y="104"/>
                  </a:cxn>
                  <a:cxn ang="0">
                    <a:pos x="41" y="87"/>
                  </a:cxn>
                  <a:cxn ang="0">
                    <a:pos x="55" y="57"/>
                  </a:cxn>
                  <a:cxn ang="0">
                    <a:pos x="57" y="40"/>
                  </a:cxn>
                  <a:cxn ang="0">
                    <a:pos x="69" y="27"/>
                  </a:cxn>
                  <a:cxn ang="0">
                    <a:pos x="94" y="9"/>
                  </a:cxn>
                  <a:cxn ang="0">
                    <a:pos x="105" y="23"/>
                  </a:cxn>
                  <a:cxn ang="0">
                    <a:pos x="148" y="45"/>
                  </a:cxn>
                  <a:cxn ang="0">
                    <a:pos x="144" y="37"/>
                  </a:cxn>
                </a:cxnLst>
                <a:rect l="0" t="0" r="r" b="b"/>
                <a:pathLst>
                  <a:path w="149" h="236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28" name="Freeform 104"/>
              <p:cNvSpPr/>
              <p:nvPr/>
            </p:nvSpPr>
            <p:spPr bwMode="ltGray">
              <a:xfrm>
                <a:off x="4907" y="4027"/>
                <a:ext cx="152" cy="161"/>
              </a:xfrm>
              <a:custGeom>
                <a:cxnLst>
                  <a:cxn ang="0">
                    <a:pos x="3" y="25"/>
                  </a:cxn>
                  <a:cxn ang="0">
                    <a:pos x="34" y="0"/>
                  </a:cxn>
                  <a:cxn ang="0">
                    <a:pos x="54" y="0"/>
                  </a:cxn>
                  <a:cxn ang="0">
                    <a:pos x="72" y="2"/>
                  </a:cxn>
                  <a:cxn ang="0">
                    <a:pos x="85" y="9"/>
                  </a:cxn>
                  <a:cxn ang="0">
                    <a:pos x="120" y="29"/>
                  </a:cxn>
                  <a:cxn ang="0">
                    <a:pos x="131" y="38"/>
                  </a:cxn>
                  <a:cxn ang="0">
                    <a:pos x="139" y="47"/>
                  </a:cxn>
                  <a:cxn ang="0">
                    <a:pos x="147" y="75"/>
                  </a:cxn>
                  <a:cxn ang="0">
                    <a:pos x="151" y="83"/>
                  </a:cxn>
                  <a:cxn ang="0">
                    <a:pos x="147" y="94"/>
                  </a:cxn>
                  <a:cxn ang="0">
                    <a:pos x="142" y="104"/>
                  </a:cxn>
                  <a:cxn ang="0">
                    <a:pos x="128" y="122"/>
                  </a:cxn>
                  <a:cxn ang="0">
                    <a:pos x="116" y="133"/>
                  </a:cxn>
                  <a:cxn ang="0">
                    <a:pos x="100" y="145"/>
                  </a:cxn>
                  <a:cxn ang="0">
                    <a:pos x="65" y="160"/>
                  </a:cxn>
                  <a:cxn ang="0">
                    <a:pos x="82" y="141"/>
                  </a:cxn>
                  <a:cxn ang="0">
                    <a:pos x="97" y="124"/>
                  </a:cxn>
                  <a:cxn ang="0">
                    <a:pos x="106" y="108"/>
                  </a:cxn>
                  <a:cxn ang="0">
                    <a:pos x="102" y="94"/>
                  </a:cxn>
                  <a:cxn ang="0">
                    <a:pos x="100" y="83"/>
                  </a:cxn>
                  <a:cxn ang="0">
                    <a:pos x="106" y="70"/>
                  </a:cxn>
                  <a:cxn ang="0">
                    <a:pos x="108" y="59"/>
                  </a:cxn>
                  <a:cxn ang="0">
                    <a:pos x="94" y="38"/>
                  </a:cxn>
                  <a:cxn ang="0">
                    <a:pos x="91" y="27"/>
                  </a:cxn>
                  <a:cxn ang="0">
                    <a:pos x="79" y="18"/>
                  </a:cxn>
                  <a:cxn ang="0">
                    <a:pos x="54" y="6"/>
                  </a:cxn>
                  <a:cxn ang="0">
                    <a:pos x="43" y="15"/>
                  </a:cxn>
                  <a:cxn ang="0">
                    <a:pos x="0" y="30"/>
                  </a:cxn>
                  <a:cxn ang="0">
                    <a:pos x="3" y="25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29" name="Freeform 105"/>
              <p:cNvSpPr/>
              <p:nvPr/>
            </p:nvSpPr>
            <p:spPr bwMode="ltGray">
              <a:xfrm>
                <a:off x="5250" y="3351"/>
                <a:ext cx="288" cy="365"/>
              </a:xfrm>
              <a:custGeom>
                <a:cxnLst>
                  <a:cxn ang="0">
                    <a:pos x="270" y="8"/>
                  </a:cxn>
                  <a:cxn ang="0">
                    <a:pos x="268" y="0"/>
                  </a:cxn>
                  <a:cxn ang="0">
                    <a:pos x="248" y="3"/>
                  </a:cxn>
                  <a:cxn ang="0">
                    <a:pos x="236" y="13"/>
                  </a:cxn>
                  <a:cxn ang="0">
                    <a:pos x="8" y="79"/>
                  </a:cxn>
                  <a:cxn ang="0">
                    <a:pos x="211" y="32"/>
                  </a:cxn>
                  <a:cxn ang="0">
                    <a:pos x="213" y="41"/>
                  </a:cxn>
                  <a:cxn ang="0">
                    <a:pos x="114" y="98"/>
                  </a:cxn>
                  <a:cxn ang="0">
                    <a:pos x="237" y="52"/>
                  </a:cxn>
                  <a:cxn ang="0">
                    <a:pos x="222" y="71"/>
                  </a:cxn>
                  <a:cxn ang="0">
                    <a:pos x="182" y="102"/>
                  </a:cxn>
                  <a:cxn ang="0">
                    <a:pos x="62" y="186"/>
                  </a:cxn>
                  <a:cxn ang="0">
                    <a:pos x="67" y="179"/>
                  </a:cxn>
                  <a:cxn ang="0">
                    <a:pos x="145" y="127"/>
                  </a:cxn>
                  <a:cxn ang="0">
                    <a:pos x="207" y="87"/>
                  </a:cxn>
                  <a:cxn ang="0">
                    <a:pos x="236" y="68"/>
                  </a:cxn>
                  <a:cxn ang="0">
                    <a:pos x="240" y="74"/>
                  </a:cxn>
                  <a:cxn ang="0">
                    <a:pos x="207" y="100"/>
                  </a:cxn>
                  <a:cxn ang="0">
                    <a:pos x="158" y="135"/>
                  </a:cxn>
                  <a:cxn ang="0">
                    <a:pos x="222" y="87"/>
                  </a:cxn>
                  <a:cxn ang="0">
                    <a:pos x="240" y="74"/>
                  </a:cxn>
                  <a:cxn ang="0">
                    <a:pos x="243" y="88"/>
                  </a:cxn>
                  <a:cxn ang="0">
                    <a:pos x="222" y="112"/>
                  </a:cxn>
                  <a:cxn ang="0">
                    <a:pos x="158" y="144"/>
                  </a:cxn>
                  <a:cxn ang="0">
                    <a:pos x="105" y="173"/>
                  </a:cxn>
                  <a:cxn ang="0">
                    <a:pos x="167" y="144"/>
                  </a:cxn>
                  <a:cxn ang="0">
                    <a:pos x="231" y="109"/>
                  </a:cxn>
                  <a:cxn ang="0">
                    <a:pos x="228" y="121"/>
                  </a:cxn>
                  <a:cxn ang="0">
                    <a:pos x="231" y="141"/>
                  </a:cxn>
                  <a:cxn ang="0">
                    <a:pos x="221" y="151"/>
                  </a:cxn>
                  <a:cxn ang="0">
                    <a:pos x="169" y="180"/>
                  </a:cxn>
                  <a:cxn ang="0">
                    <a:pos x="71" y="227"/>
                  </a:cxn>
                  <a:cxn ang="0">
                    <a:pos x="86" y="217"/>
                  </a:cxn>
                  <a:cxn ang="0">
                    <a:pos x="207" y="160"/>
                  </a:cxn>
                  <a:cxn ang="0">
                    <a:pos x="245" y="135"/>
                  </a:cxn>
                  <a:cxn ang="0">
                    <a:pos x="148" y="209"/>
                  </a:cxn>
                  <a:cxn ang="0">
                    <a:pos x="244" y="158"/>
                  </a:cxn>
                  <a:cxn ang="0">
                    <a:pos x="241" y="178"/>
                  </a:cxn>
                  <a:cxn ang="0">
                    <a:pos x="193" y="227"/>
                  </a:cxn>
                  <a:cxn ang="0">
                    <a:pos x="111" y="261"/>
                  </a:cxn>
                  <a:cxn ang="0">
                    <a:pos x="33" y="293"/>
                  </a:cxn>
                  <a:cxn ang="0">
                    <a:pos x="149" y="249"/>
                  </a:cxn>
                  <a:cxn ang="0">
                    <a:pos x="197" y="224"/>
                  </a:cxn>
                  <a:cxn ang="0">
                    <a:pos x="240" y="186"/>
                  </a:cxn>
                  <a:cxn ang="0">
                    <a:pos x="236" y="203"/>
                  </a:cxn>
                  <a:cxn ang="0">
                    <a:pos x="233" y="219"/>
                  </a:cxn>
                  <a:cxn ang="0">
                    <a:pos x="236" y="236"/>
                  </a:cxn>
                  <a:cxn ang="0">
                    <a:pos x="193" y="267"/>
                  </a:cxn>
                  <a:cxn ang="0">
                    <a:pos x="113" y="296"/>
                  </a:cxn>
                  <a:cxn ang="0">
                    <a:pos x="118" y="294"/>
                  </a:cxn>
                  <a:cxn ang="0">
                    <a:pos x="217" y="255"/>
                  </a:cxn>
                  <a:cxn ang="0">
                    <a:pos x="212" y="265"/>
                  </a:cxn>
                  <a:cxn ang="0">
                    <a:pos x="217" y="270"/>
                  </a:cxn>
                  <a:cxn ang="0">
                    <a:pos x="222" y="280"/>
                  </a:cxn>
                  <a:cxn ang="0">
                    <a:pos x="173" y="309"/>
                  </a:cxn>
                  <a:cxn ang="0">
                    <a:pos x="120" y="315"/>
                  </a:cxn>
                  <a:cxn ang="0">
                    <a:pos x="217" y="289"/>
                  </a:cxn>
                  <a:cxn ang="0">
                    <a:pos x="212" y="304"/>
                  </a:cxn>
                  <a:cxn ang="0">
                    <a:pos x="218" y="312"/>
                  </a:cxn>
                  <a:cxn ang="0">
                    <a:pos x="105" y="364"/>
                  </a:cxn>
                  <a:cxn ang="0">
                    <a:pos x="212" y="325"/>
                  </a:cxn>
                  <a:cxn ang="0">
                    <a:pos x="235" y="311"/>
                  </a:cxn>
                  <a:cxn ang="0">
                    <a:pos x="249" y="298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30" name="Freeform 106"/>
              <p:cNvSpPr/>
              <p:nvPr/>
            </p:nvSpPr>
            <p:spPr bwMode="ltGray">
              <a:xfrm>
                <a:off x="4803" y="3748"/>
                <a:ext cx="255" cy="271"/>
              </a:xfrm>
              <a:custGeom>
                <a:cxnLst>
                  <a:cxn ang="0">
                    <a:pos x="116" y="7"/>
                  </a:cxn>
                  <a:cxn ang="0">
                    <a:pos x="18" y="12"/>
                  </a:cxn>
                  <a:cxn ang="0">
                    <a:pos x="108" y="12"/>
                  </a:cxn>
                  <a:cxn ang="0">
                    <a:pos x="94" y="23"/>
                  </a:cxn>
                  <a:cxn ang="0">
                    <a:pos x="94" y="28"/>
                  </a:cxn>
                  <a:cxn ang="0">
                    <a:pos x="50" y="40"/>
                  </a:cxn>
                  <a:cxn ang="0">
                    <a:pos x="83" y="36"/>
                  </a:cxn>
                  <a:cxn ang="0">
                    <a:pos x="83" y="42"/>
                  </a:cxn>
                  <a:cxn ang="0">
                    <a:pos x="90" y="45"/>
                  </a:cxn>
                  <a:cxn ang="0">
                    <a:pos x="10" y="73"/>
                  </a:cxn>
                  <a:cxn ang="0">
                    <a:pos x="86" y="59"/>
                  </a:cxn>
                  <a:cxn ang="0">
                    <a:pos x="68" y="78"/>
                  </a:cxn>
                  <a:cxn ang="0">
                    <a:pos x="10" y="90"/>
                  </a:cxn>
                  <a:cxn ang="0">
                    <a:pos x="72" y="80"/>
                  </a:cxn>
                  <a:cxn ang="0">
                    <a:pos x="25" y="102"/>
                  </a:cxn>
                  <a:cxn ang="0">
                    <a:pos x="53" y="92"/>
                  </a:cxn>
                  <a:cxn ang="0">
                    <a:pos x="72" y="90"/>
                  </a:cxn>
                  <a:cxn ang="0">
                    <a:pos x="72" y="97"/>
                  </a:cxn>
                  <a:cxn ang="0">
                    <a:pos x="61" y="111"/>
                  </a:cxn>
                  <a:cxn ang="0">
                    <a:pos x="6" y="127"/>
                  </a:cxn>
                  <a:cxn ang="0">
                    <a:pos x="68" y="113"/>
                  </a:cxn>
                  <a:cxn ang="0">
                    <a:pos x="57" y="132"/>
                  </a:cxn>
                  <a:cxn ang="0">
                    <a:pos x="43" y="144"/>
                  </a:cxn>
                  <a:cxn ang="0">
                    <a:pos x="50" y="144"/>
                  </a:cxn>
                  <a:cxn ang="0">
                    <a:pos x="50" y="151"/>
                  </a:cxn>
                  <a:cxn ang="0">
                    <a:pos x="10" y="168"/>
                  </a:cxn>
                  <a:cxn ang="0">
                    <a:pos x="43" y="165"/>
                  </a:cxn>
                  <a:cxn ang="0">
                    <a:pos x="43" y="168"/>
                  </a:cxn>
                  <a:cxn ang="0">
                    <a:pos x="47" y="175"/>
                  </a:cxn>
                  <a:cxn ang="0">
                    <a:pos x="38" y="189"/>
                  </a:cxn>
                  <a:cxn ang="0">
                    <a:pos x="47" y="196"/>
                  </a:cxn>
                  <a:cxn ang="0">
                    <a:pos x="50" y="227"/>
                  </a:cxn>
                  <a:cxn ang="0">
                    <a:pos x="57" y="189"/>
                  </a:cxn>
                  <a:cxn ang="0">
                    <a:pos x="119" y="270"/>
                  </a:cxn>
                  <a:cxn ang="0">
                    <a:pos x="83" y="175"/>
                  </a:cxn>
                  <a:cxn ang="0">
                    <a:pos x="83" y="173"/>
                  </a:cxn>
                  <a:cxn ang="0">
                    <a:pos x="86" y="165"/>
                  </a:cxn>
                  <a:cxn ang="0">
                    <a:pos x="137" y="213"/>
                  </a:cxn>
                  <a:cxn ang="0">
                    <a:pos x="104" y="187"/>
                  </a:cxn>
                  <a:cxn ang="0">
                    <a:pos x="94" y="144"/>
                  </a:cxn>
                  <a:cxn ang="0">
                    <a:pos x="97" y="132"/>
                  </a:cxn>
                  <a:cxn ang="0">
                    <a:pos x="116" y="161"/>
                  </a:cxn>
                  <a:cxn ang="0">
                    <a:pos x="104" y="118"/>
                  </a:cxn>
                  <a:cxn ang="0">
                    <a:pos x="123" y="111"/>
                  </a:cxn>
                  <a:cxn ang="0">
                    <a:pos x="137" y="140"/>
                  </a:cxn>
                  <a:cxn ang="0">
                    <a:pos x="119" y="90"/>
                  </a:cxn>
                  <a:cxn ang="0">
                    <a:pos x="123" y="85"/>
                  </a:cxn>
                  <a:cxn ang="0">
                    <a:pos x="127" y="61"/>
                  </a:cxn>
                  <a:cxn ang="0">
                    <a:pos x="144" y="64"/>
                  </a:cxn>
                  <a:cxn ang="0">
                    <a:pos x="210" y="125"/>
                  </a:cxn>
                  <a:cxn ang="0">
                    <a:pos x="163" y="90"/>
                  </a:cxn>
                  <a:cxn ang="0">
                    <a:pos x="137" y="40"/>
                  </a:cxn>
                  <a:cxn ang="0">
                    <a:pos x="144" y="31"/>
                  </a:cxn>
                  <a:cxn ang="0">
                    <a:pos x="177" y="59"/>
                  </a:cxn>
                  <a:cxn ang="0">
                    <a:pos x="170" y="56"/>
                  </a:cxn>
                  <a:cxn ang="0">
                    <a:pos x="155" y="18"/>
                  </a:cxn>
                  <a:cxn ang="0">
                    <a:pos x="195" y="56"/>
                  </a:cxn>
                  <a:cxn ang="0">
                    <a:pos x="169" y="37"/>
                  </a:cxn>
                  <a:cxn ang="0">
                    <a:pos x="149" y="2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31" name="Freeform 107"/>
              <p:cNvSpPr/>
              <p:nvPr/>
            </p:nvSpPr>
            <p:spPr bwMode="ltGray">
              <a:xfrm>
                <a:off x="4977" y="3785"/>
                <a:ext cx="212" cy="258"/>
              </a:xfrm>
              <a:custGeom>
                <a:cxnLst>
                  <a:cxn ang="0">
                    <a:pos x="208" y="39"/>
                  </a:cxn>
                  <a:cxn ang="0">
                    <a:pos x="192" y="23"/>
                  </a:cxn>
                  <a:cxn ang="0">
                    <a:pos x="186" y="16"/>
                  </a:cxn>
                  <a:cxn ang="0">
                    <a:pos x="170" y="10"/>
                  </a:cxn>
                  <a:cxn ang="0">
                    <a:pos x="156" y="5"/>
                  </a:cxn>
                  <a:cxn ang="0">
                    <a:pos x="136" y="0"/>
                  </a:cxn>
                  <a:cxn ang="0">
                    <a:pos x="119" y="0"/>
                  </a:cxn>
                  <a:cxn ang="0">
                    <a:pos x="104" y="2"/>
                  </a:cxn>
                  <a:cxn ang="0">
                    <a:pos x="86" y="4"/>
                  </a:cxn>
                  <a:cxn ang="0">
                    <a:pos x="66" y="9"/>
                  </a:cxn>
                  <a:cxn ang="0">
                    <a:pos x="54" y="19"/>
                  </a:cxn>
                  <a:cxn ang="0">
                    <a:pos x="42" y="33"/>
                  </a:cxn>
                  <a:cxn ang="0">
                    <a:pos x="29" y="43"/>
                  </a:cxn>
                  <a:cxn ang="0">
                    <a:pos x="19" y="54"/>
                  </a:cxn>
                  <a:cxn ang="0">
                    <a:pos x="8" y="69"/>
                  </a:cxn>
                  <a:cxn ang="0">
                    <a:pos x="0" y="99"/>
                  </a:cxn>
                  <a:cxn ang="0">
                    <a:pos x="2" y="123"/>
                  </a:cxn>
                  <a:cxn ang="0">
                    <a:pos x="12" y="157"/>
                  </a:cxn>
                  <a:cxn ang="0">
                    <a:pos x="29" y="186"/>
                  </a:cxn>
                  <a:cxn ang="0">
                    <a:pos x="66" y="257"/>
                  </a:cxn>
                  <a:cxn ang="0">
                    <a:pos x="52" y="181"/>
                  </a:cxn>
                  <a:cxn ang="0">
                    <a:pos x="44" y="156"/>
                  </a:cxn>
                  <a:cxn ang="0">
                    <a:pos x="39" y="133"/>
                  </a:cxn>
                  <a:cxn ang="0">
                    <a:pos x="37" y="109"/>
                  </a:cxn>
                  <a:cxn ang="0">
                    <a:pos x="42" y="81"/>
                  </a:cxn>
                  <a:cxn ang="0">
                    <a:pos x="46" y="61"/>
                  </a:cxn>
                  <a:cxn ang="0">
                    <a:pos x="56" y="35"/>
                  </a:cxn>
                  <a:cxn ang="0">
                    <a:pos x="72" y="23"/>
                  </a:cxn>
                  <a:cxn ang="0">
                    <a:pos x="92" y="18"/>
                  </a:cxn>
                  <a:cxn ang="0">
                    <a:pos x="144" y="15"/>
                  </a:cxn>
                  <a:cxn ang="0">
                    <a:pos x="176" y="23"/>
                  </a:cxn>
                  <a:cxn ang="0">
                    <a:pos x="211" y="42"/>
                  </a:cxn>
                  <a:cxn ang="0">
                    <a:pos x="208" y="39"/>
                  </a:cxn>
                </a:cxnLst>
                <a:rect l="0" t="0" r="r" b="b"/>
                <a:pathLst>
                  <a:path w="211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32" name="Freeform 108"/>
              <p:cNvSpPr/>
              <p:nvPr/>
            </p:nvSpPr>
            <p:spPr bwMode="ltGray">
              <a:xfrm>
                <a:off x="5130" y="3603"/>
                <a:ext cx="218" cy="252"/>
              </a:xfrm>
              <a:custGeom>
                <a:cxnLst>
                  <a:cxn ang="0">
                    <a:pos x="63" y="251"/>
                  </a:cxn>
                  <a:cxn ang="0">
                    <a:pos x="48" y="207"/>
                  </a:cxn>
                  <a:cxn ang="0">
                    <a:pos x="41" y="189"/>
                  </a:cxn>
                  <a:cxn ang="0">
                    <a:pos x="26" y="166"/>
                  </a:cxn>
                  <a:cxn ang="0">
                    <a:pos x="10" y="145"/>
                  </a:cxn>
                  <a:cxn ang="0">
                    <a:pos x="1" y="132"/>
                  </a:cxn>
                  <a:cxn ang="0">
                    <a:pos x="0" y="119"/>
                  </a:cxn>
                  <a:cxn ang="0">
                    <a:pos x="4" y="100"/>
                  </a:cxn>
                  <a:cxn ang="0">
                    <a:pos x="6" y="81"/>
                  </a:cxn>
                  <a:cxn ang="0">
                    <a:pos x="30" y="34"/>
                  </a:cxn>
                  <a:cxn ang="0">
                    <a:pos x="41" y="23"/>
                  </a:cxn>
                  <a:cxn ang="0">
                    <a:pos x="61" y="10"/>
                  </a:cxn>
                  <a:cxn ang="0">
                    <a:pos x="78" y="2"/>
                  </a:cxn>
                  <a:cxn ang="0">
                    <a:pos x="100" y="0"/>
                  </a:cxn>
                  <a:cxn ang="0">
                    <a:pos x="118" y="5"/>
                  </a:cxn>
                  <a:cxn ang="0">
                    <a:pos x="140" y="10"/>
                  </a:cxn>
                  <a:cxn ang="0">
                    <a:pos x="163" y="25"/>
                  </a:cxn>
                  <a:cxn ang="0">
                    <a:pos x="170" y="36"/>
                  </a:cxn>
                  <a:cxn ang="0">
                    <a:pos x="184" y="51"/>
                  </a:cxn>
                  <a:cxn ang="0">
                    <a:pos x="195" y="64"/>
                  </a:cxn>
                  <a:cxn ang="0">
                    <a:pos x="215" y="129"/>
                  </a:cxn>
                  <a:cxn ang="0">
                    <a:pos x="217" y="142"/>
                  </a:cxn>
                  <a:cxn ang="0">
                    <a:pos x="212" y="164"/>
                  </a:cxn>
                  <a:cxn ang="0">
                    <a:pos x="201" y="225"/>
                  </a:cxn>
                  <a:cxn ang="0">
                    <a:pos x="202" y="165"/>
                  </a:cxn>
                  <a:cxn ang="0">
                    <a:pos x="195" y="138"/>
                  </a:cxn>
                  <a:cxn ang="0">
                    <a:pos x="190" y="122"/>
                  </a:cxn>
                  <a:cxn ang="0">
                    <a:pos x="182" y="100"/>
                  </a:cxn>
                  <a:cxn ang="0">
                    <a:pos x="173" y="79"/>
                  </a:cxn>
                  <a:cxn ang="0">
                    <a:pos x="159" y="57"/>
                  </a:cxn>
                  <a:cxn ang="0">
                    <a:pos x="144" y="37"/>
                  </a:cxn>
                  <a:cxn ang="0">
                    <a:pos x="131" y="20"/>
                  </a:cxn>
                  <a:cxn ang="0">
                    <a:pos x="118" y="10"/>
                  </a:cxn>
                  <a:cxn ang="0">
                    <a:pos x="103" y="6"/>
                  </a:cxn>
                  <a:cxn ang="0">
                    <a:pos x="87" y="10"/>
                  </a:cxn>
                  <a:cxn ang="0">
                    <a:pos x="77" y="19"/>
                  </a:cxn>
                  <a:cxn ang="0">
                    <a:pos x="70" y="36"/>
                  </a:cxn>
                  <a:cxn ang="0">
                    <a:pos x="70" y="48"/>
                  </a:cxn>
                  <a:cxn ang="0">
                    <a:pos x="65" y="71"/>
                  </a:cxn>
                  <a:cxn ang="0">
                    <a:pos x="58" y="85"/>
                  </a:cxn>
                  <a:cxn ang="0">
                    <a:pos x="43" y="108"/>
                  </a:cxn>
                  <a:cxn ang="0">
                    <a:pos x="41" y="119"/>
                  </a:cxn>
                  <a:cxn ang="0">
                    <a:pos x="38" y="131"/>
                  </a:cxn>
                  <a:cxn ang="0">
                    <a:pos x="38" y="147"/>
                  </a:cxn>
                  <a:cxn ang="0">
                    <a:pos x="65" y="203"/>
                  </a:cxn>
                  <a:cxn ang="0">
                    <a:pos x="63" y="251"/>
                  </a:cxn>
                </a:cxnLst>
                <a:rect l="0" t="0" r="r" b="b"/>
                <a:pathLst>
                  <a:path w="218" h="251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33" name="Freeform 109"/>
              <p:cNvSpPr/>
              <p:nvPr/>
            </p:nvSpPr>
            <p:spPr bwMode="ltGray">
              <a:xfrm>
                <a:off x="5495" y="3351"/>
                <a:ext cx="280" cy="366"/>
              </a:xfrm>
              <a:custGeom>
                <a:cxnLst>
                  <a:cxn ang="0">
                    <a:pos x="1" y="301"/>
                  </a:cxn>
                  <a:cxn ang="0">
                    <a:pos x="11" y="289"/>
                  </a:cxn>
                  <a:cxn ang="0">
                    <a:pos x="80" y="365"/>
                  </a:cxn>
                  <a:cxn ang="0">
                    <a:pos x="25" y="291"/>
                  </a:cxn>
                  <a:cxn ang="0">
                    <a:pos x="31" y="283"/>
                  </a:cxn>
                  <a:cxn ang="0">
                    <a:pos x="99" y="336"/>
                  </a:cxn>
                  <a:cxn ang="0">
                    <a:pos x="28" y="280"/>
                  </a:cxn>
                  <a:cxn ang="0">
                    <a:pos x="37" y="267"/>
                  </a:cxn>
                  <a:cxn ang="0">
                    <a:pos x="46" y="254"/>
                  </a:cxn>
                  <a:cxn ang="0">
                    <a:pos x="41" y="245"/>
                  </a:cxn>
                  <a:cxn ang="0">
                    <a:pos x="50" y="239"/>
                  </a:cxn>
                  <a:cxn ang="0">
                    <a:pos x="46" y="238"/>
                  </a:cxn>
                  <a:cxn ang="0">
                    <a:pos x="46" y="225"/>
                  </a:cxn>
                  <a:cxn ang="0">
                    <a:pos x="50" y="216"/>
                  </a:cxn>
                  <a:cxn ang="0">
                    <a:pos x="132" y="280"/>
                  </a:cxn>
                  <a:cxn ang="0">
                    <a:pos x="46" y="213"/>
                  </a:cxn>
                  <a:cxn ang="0">
                    <a:pos x="55" y="213"/>
                  </a:cxn>
                  <a:cxn ang="0">
                    <a:pos x="55" y="194"/>
                  </a:cxn>
                  <a:cxn ang="0">
                    <a:pos x="159" y="238"/>
                  </a:cxn>
                  <a:cxn ang="0">
                    <a:pos x="77" y="208"/>
                  </a:cxn>
                  <a:cxn ang="0">
                    <a:pos x="47" y="182"/>
                  </a:cxn>
                  <a:cxn ang="0">
                    <a:pos x="50" y="172"/>
                  </a:cxn>
                  <a:cxn ang="0">
                    <a:pos x="68" y="180"/>
                  </a:cxn>
                  <a:cxn ang="0">
                    <a:pos x="70" y="168"/>
                  </a:cxn>
                  <a:cxn ang="0">
                    <a:pos x="146" y="188"/>
                  </a:cxn>
                  <a:cxn ang="0">
                    <a:pos x="118" y="178"/>
                  </a:cxn>
                  <a:cxn ang="0">
                    <a:pos x="58" y="154"/>
                  </a:cxn>
                  <a:cxn ang="0">
                    <a:pos x="55" y="136"/>
                  </a:cxn>
                  <a:cxn ang="0">
                    <a:pos x="60" y="126"/>
                  </a:cxn>
                  <a:cxn ang="0">
                    <a:pos x="80" y="134"/>
                  </a:cxn>
                  <a:cxn ang="0">
                    <a:pos x="76" y="116"/>
                  </a:cxn>
                  <a:cxn ang="0">
                    <a:pos x="70" y="105"/>
                  </a:cxn>
                  <a:cxn ang="0">
                    <a:pos x="75" y="99"/>
                  </a:cxn>
                  <a:cxn ang="0">
                    <a:pos x="155" y="130"/>
                  </a:cxn>
                  <a:cxn ang="0">
                    <a:pos x="250" y="154"/>
                  </a:cxn>
                  <a:cxn ang="0">
                    <a:pos x="118" y="115"/>
                  </a:cxn>
                  <a:cxn ang="0">
                    <a:pos x="75" y="99"/>
                  </a:cxn>
                  <a:cxn ang="0">
                    <a:pos x="80" y="89"/>
                  </a:cxn>
                  <a:cxn ang="0">
                    <a:pos x="72" y="70"/>
                  </a:cxn>
                  <a:cxn ang="0">
                    <a:pos x="75" y="56"/>
                  </a:cxn>
                  <a:cxn ang="0">
                    <a:pos x="118" y="72"/>
                  </a:cxn>
                  <a:cxn ang="0">
                    <a:pos x="108" y="68"/>
                  </a:cxn>
                  <a:cxn ang="0">
                    <a:pos x="80" y="56"/>
                  </a:cxn>
                  <a:cxn ang="0">
                    <a:pos x="75" y="49"/>
                  </a:cxn>
                  <a:cxn ang="0">
                    <a:pos x="60" y="40"/>
                  </a:cxn>
                  <a:cxn ang="0">
                    <a:pos x="146" y="56"/>
                  </a:cxn>
                  <a:cxn ang="0">
                    <a:pos x="60" y="27"/>
                  </a:cxn>
                  <a:cxn ang="0">
                    <a:pos x="161" y="27"/>
                  </a:cxn>
                  <a:cxn ang="0">
                    <a:pos x="206" y="23"/>
                  </a:cxn>
                  <a:cxn ang="0">
                    <a:pos x="75" y="27"/>
                  </a:cxn>
                  <a:cxn ang="0">
                    <a:pos x="55" y="10"/>
                  </a:cxn>
                  <a:cxn ang="0">
                    <a:pos x="26" y="4"/>
                  </a:cxn>
                  <a:cxn ang="0">
                    <a:pos x="0" y="317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34" name="Freeform 110"/>
              <p:cNvSpPr/>
              <p:nvPr/>
            </p:nvSpPr>
            <p:spPr bwMode="ltGray">
              <a:xfrm>
                <a:off x="5057" y="3935"/>
                <a:ext cx="150" cy="161"/>
              </a:xfrm>
              <a:custGeom>
                <a:cxnLst>
                  <a:cxn ang="0">
                    <a:pos x="145" y="25"/>
                  </a:cxn>
                  <a:cxn ang="0">
                    <a:pos x="114" y="0"/>
                  </a:cxn>
                  <a:cxn ang="0">
                    <a:pos x="94" y="0"/>
                  </a:cxn>
                  <a:cxn ang="0">
                    <a:pos x="77" y="2"/>
                  </a:cxn>
                  <a:cxn ang="0">
                    <a:pos x="64" y="9"/>
                  </a:cxn>
                  <a:cxn ang="0">
                    <a:pos x="30" y="29"/>
                  </a:cxn>
                  <a:cxn ang="0">
                    <a:pos x="19" y="38"/>
                  </a:cxn>
                  <a:cxn ang="0">
                    <a:pos x="11" y="47"/>
                  </a:cxn>
                  <a:cxn ang="0">
                    <a:pos x="3" y="75"/>
                  </a:cxn>
                  <a:cxn ang="0">
                    <a:pos x="0" y="83"/>
                  </a:cxn>
                  <a:cxn ang="0">
                    <a:pos x="3" y="94"/>
                  </a:cxn>
                  <a:cxn ang="0">
                    <a:pos x="8" y="104"/>
                  </a:cxn>
                  <a:cxn ang="0">
                    <a:pos x="22" y="122"/>
                  </a:cxn>
                  <a:cxn ang="0">
                    <a:pos x="33" y="133"/>
                  </a:cxn>
                  <a:cxn ang="0">
                    <a:pos x="49" y="145"/>
                  </a:cxn>
                  <a:cxn ang="0">
                    <a:pos x="84" y="160"/>
                  </a:cxn>
                  <a:cxn ang="0">
                    <a:pos x="67" y="141"/>
                  </a:cxn>
                  <a:cxn ang="0">
                    <a:pos x="52" y="124"/>
                  </a:cxn>
                  <a:cxn ang="0">
                    <a:pos x="44" y="108"/>
                  </a:cxn>
                  <a:cxn ang="0">
                    <a:pos x="47" y="94"/>
                  </a:cxn>
                  <a:cxn ang="0">
                    <a:pos x="49" y="83"/>
                  </a:cxn>
                  <a:cxn ang="0">
                    <a:pos x="44" y="70"/>
                  </a:cxn>
                  <a:cxn ang="0">
                    <a:pos x="41" y="59"/>
                  </a:cxn>
                  <a:cxn ang="0">
                    <a:pos x="55" y="38"/>
                  </a:cxn>
                  <a:cxn ang="0">
                    <a:pos x="58" y="27"/>
                  </a:cxn>
                  <a:cxn ang="0">
                    <a:pos x="70" y="18"/>
                  </a:cxn>
                  <a:cxn ang="0">
                    <a:pos x="94" y="6"/>
                  </a:cxn>
                  <a:cxn ang="0">
                    <a:pos x="106" y="15"/>
                  </a:cxn>
                  <a:cxn ang="0">
                    <a:pos x="149" y="30"/>
                  </a:cxn>
                  <a:cxn ang="0">
                    <a:pos x="145" y="25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</p:grpSp>
      <p:sp>
        <p:nvSpPr>
          <p:cNvPr id="1137" name="Rectangle 11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19100"/>
            <a:ext cx="77724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2075" tIns="46037" rIns="92075" bIns="46037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8" name="Rectangle 114"/>
          <p:cNvSpPr>
            <a:spLocks noGrp="1"/>
          </p:cNvSpPr>
          <p:nvPr>
            <p:ph type="body" idx="1"/>
          </p:nvPr>
        </p:nvSpPr>
        <p:spPr bwMode="auto">
          <a:xfrm>
            <a:off x="685800" y="1790700"/>
            <a:ext cx="7772400" cy="411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139" name="Rectangle 11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2075" tIns="46037" rIns="92075" bIns="46037" numCol="1" anchor="ctr" anchorCtr="0" compatLnSpc="1"/>
          <a:lstStyle>
            <a:lvl1pPr fontAlgn="auto">
              <a:spcBef>
                <a:spcPct val="0"/>
              </a:spcBef>
              <a:spcAft>
                <a:spcPct val="0"/>
              </a:spcAft>
              <a:defRPr sz="1400">
                <a:latin typeface="+mn-lt"/>
                <a:ea typeface="+mn-ea"/>
              </a:defRPr>
            </a:lvl1pPr>
          </a:lstStyle>
          <a:p>
            <a:pPr>
              <a:defRPr/>
            </a:pPr>
            <a:fld id="{6317FD50-3673-4040-A625-FBB8C8A32948}" type="datetimeFigureOut">
              <a:rPr lang="zh-CN" altLang="en-US"/>
              <a:pPr>
                <a:defRPr/>
              </a:pPr>
              <a:t>2016-10-15</a:t>
            </a:fld>
          </a:p>
        </p:txBody>
      </p:sp>
      <p:sp>
        <p:nvSpPr>
          <p:cNvPr id="1140" name="Rectangle 11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2075" tIns="46037" rIns="92075" bIns="46037" numCol="1" anchor="ctr" anchorCtr="0" compatLnSpc="1"/>
          <a:lstStyle>
            <a:lvl1pPr algn="ctr" fontAlgn="auto">
              <a:spcBef>
                <a:spcPct val="0"/>
              </a:spcBef>
              <a:spcAft>
                <a:spcPct val="0"/>
              </a:spcAft>
              <a:defRPr sz="14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141" name="Rectangle 11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2075" tIns="46037" rIns="92075" bIns="46037" numCol="1" anchor="ctr" anchorCtr="0" compatLnSpc="1"/>
          <a:lstStyle>
            <a:lvl1pPr algn="r">
              <a:defRPr sz="1400">
                <a:latin typeface="宋体" pitchFamily="2" charset="-122"/>
                <a:ea typeface="宋体" pitchFamily="2" charset="-122"/>
              </a:defRPr>
            </a:lvl1pPr>
          </a:lstStyle>
          <a:p>
            <a:pPr>
              <a:defRPr/>
            </a:pPr>
            <a:fld id="{77F87202-0087-4132-9207-07465F1CAA1A}" type="slidenum">
              <a:rPr lang="zh-CN" altLang="en-US"/>
              <a:pPr>
                <a:defRPr/>
              </a:pPr>
              <a:t>‹#›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/>
  <p:timing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宋体" pitchFamily="2" charset="-122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宋体" pitchFamily="2" charset="-122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宋体" pitchFamily="2" charset="-122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宋体" pitchFamily="2" charset="-122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宋体" pitchFamily="2" charset="-122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宋体" pitchFamily="2" charset="-122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宋体" pitchFamily="2" charset="-122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宋体" pitchFamily="2" charset="-122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gradFill rotWithShape="0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3314" name="Group 112"/>
          <p:cNvGrpSpPr/>
          <p:nvPr/>
        </p:nvGrpSpPr>
        <p:grpSpPr>
          <a:xfrm>
            <a:off x="11113" y="4291013"/>
            <a:ext cx="9156700" cy="2589212"/>
            <a:chOff x="7" y="2703"/>
            <a:chExt cx="5768" cy="1631"/>
          </a:xfrm>
        </p:grpSpPr>
        <p:sp>
          <p:nvSpPr>
            <p:cNvPr id="1026" name="Freeform 2"/>
            <p:cNvSpPr/>
            <p:nvPr/>
          </p:nvSpPr>
          <p:spPr bwMode="ltGray">
            <a:xfrm>
              <a:off x="7" y="4067"/>
              <a:ext cx="5760" cy="267"/>
            </a:xfrm>
            <a:custGeom>
              <a:cxnLst>
                <a:cxn ang="0">
                  <a:pos x="0" y="266"/>
                </a:cxn>
                <a:cxn ang="0">
                  <a:pos x="5759" y="266"/>
                </a:cxn>
                <a:cxn ang="0">
                  <a:pos x="5759" y="81"/>
                </a:cxn>
                <a:cxn ang="0">
                  <a:pos x="5573" y="111"/>
                </a:cxn>
                <a:cxn ang="0">
                  <a:pos x="5104" y="131"/>
                </a:cxn>
                <a:cxn ang="0">
                  <a:pos x="4602" y="101"/>
                </a:cxn>
                <a:cxn ang="0">
                  <a:pos x="4143" y="141"/>
                </a:cxn>
                <a:cxn ang="0">
                  <a:pos x="3918" y="141"/>
                </a:cxn>
                <a:cxn ang="0">
                  <a:pos x="3790" y="131"/>
                </a:cxn>
                <a:cxn ang="0">
                  <a:pos x="3459" y="81"/>
                </a:cxn>
                <a:cxn ang="0">
                  <a:pos x="2979" y="91"/>
                </a:cxn>
                <a:cxn ang="0">
                  <a:pos x="2733" y="20"/>
                </a:cxn>
                <a:cxn ang="0">
                  <a:pos x="2434" y="51"/>
                </a:cxn>
                <a:cxn ang="0">
                  <a:pos x="2220" y="81"/>
                </a:cxn>
                <a:cxn ang="0">
                  <a:pos x="2050" y="91"/>
                </a:cxn>
                <a:cxn ang="0">
                  <a:pos x="1751" y="71"/>
                </a:cxn>
                <a:cxn ang="0">
                  <a:pos x="1441" y="51"/>
                </a:cxn>
                <a:cxn ang="0">
                  <a:pos x="1131" y="20"/>
                </a:cxn>
                <a:cxn ang="0">
                  <a:pos x="757" y="40"/>
                </a:cxn>
                <a:cxn ang="0">
                  <a:pos x="384" y="71"/>
                </a:cxn>
                <a:cxn ang="0">
                  <a:pos x="128" y="10"/>
                </a:cxn>
                <a:cxn ang="0">
                  <a:pos x="0" y="0"/>
                </a:cxn>
                <a:cxn ang="0">
                  <a:pos x="0" y="266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 w="9525" cap="rnd">
              <a:noFill/>
              <a:round/>
            </a:ln>
            <a:effectLst/>
          </p:spPr>
          <p:txBody>
            <a:bodyPr/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grpSp>
          <p:nvGrpSpPr>
            <p:cNvPr id="13321" name="Group 68"/>
            <p:cNvGrpSpPr/>
            <p:nvPr/>
          </p:nvGrpSpPr>
          <p:grpSpPr>
            <a:xfrm>
              <a:off x="43" y="2703"/>
              <a:ext cx="1502" cy="1542"/>
              <a:chOff x="43" y="2703"/>
              <a:chExt cx="1502" cy="1542"/>
            </a:xfrm>
          </p:grpSpPr>
          <p:grpSp>
            <p:nvGrpSpPr>
              <p:cNvPr id="13365" name="Group 28"/>
              <p:cNvGrpSpPr/>
              <p:nvPr/>
            </p:nvGrpSpPr>
            <p:grpSpPr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13405" name="Group 5"/>
                <p:cNvGrpSpPr/>
                <p:nvPr/>
              </p:nvGrpSpPr>
              <p:grpSpPr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027" name="Freeform 3"/>
                  <p:cNvSpPr/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cxnLst>
                      <a:cxn ang="0">
                        <a:pos x="0" y="238"/>
                      </a:cxn>
                      <a:cxn ang="0">
                        <a:pos x="19" y="184"/>
                      </a:cxn>
                      <a:cxn ang="0">
                        <a:pos x="36" y="126"/>
                      </a:cxn>
                      <a:cxn ang="0">
                        <a:pos x="44" y="100"/>
                      </a:cxn>
                      <a:cxn ang="0">
                        <a:pos x="55" y="70"/>
                      </a:cxn>
                      <a:cxn ang="0">
                        <a:pos x="72" y="39"/>
                      </a:cxn>
                      <a:cxn ang="0">
                        <a:pos x="83" y="19"/>
                      </a:cxn>
                      <a:cxn ang="0">
                        <a:pos x="93" y="10"/>
                      </a:cxn>
                      <a:cxn ang="0">
                        <a:pos x="105" y="2"/>
                      </a:cxn>
                      <a:cxn ang="0">
                        <a:pos x="118" y="0"/>
                      </a:cxn>
                      <a:cxn ang="0">
                        <a:pos x="124" y="6"/>
                      </a:cxn>
                      <a:cxn ang="0">
                        <a:pos x="131" y="22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>
                    <a:solidFill>
                      <a:srgbClr val="999933"/>
                    </a:solidFill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  <p:sp>
                <p:nvSpPr>
                  <p:cNvPr id="1028" name="Freeform 4"/>
                  <p:cNvSpPr/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cxnLst>
                      <a:cxn ang="0">
                        <a:pos x="0" y="583"/>
                      </a:cxn>
                      <a:cxn ang="0">
                        <a:pos x="0" y="528"/>
                      </a:cxn>
                      <a:cxn ang="0">
                        <a:pos x="0" y="487"/>
                      </a:cxn>
                      <a:cxn ang="0">
                        <a:pos x="2" y="458"/>
                      </a:cxn>
                      <a:cxn ang="0">
                        <a:pos x="2" y="423"/>
                      </a:cxn>
                      <a:cxn ang="0">
                        <a:pos x="2" y="387"/>
                      </a:cxn>
                      <a:cxn ang="0">
                        <a:pos x="3" y="357"/>
                      </a:cxn>
                      <a:cxn ang="0">
                        <a:pos x="5" y="329"/>
                      </a:cxn>
                      <a:cxn ang="0">
                        <a:pos x="8" y="280"/>
                      </a:cxn>
                      <a:cxn ang="0">
                        <a:pos x="13" y="227"/>
                      </a:cxn>
                      <a:cxn ang="0">
                        <a:pos x="19" y="173"/>
                      </a:cxn>
                      <a:cxn ang="0">
                        <a:pos x="23" y="116"/>
                      </a:cxn>
                      <a:cxn ang="0">
                        <a:pos x="27" y="81"/>
                      </a:cxn>
                      <a:cxn ang="0">
                        <a:pos x="30" y="68"/>
                      </a:cxn>
                      <a:cxn ang="0">
                        <a:pos x="38" y="45"/>
                      </a:cxn>
                      <a:cxn ang="0">
                        <a:pos x="46" y="28"/>
                      </a:cxn>
                      <a:cxn ang="0">
                        <a:pos x="55" y="15"/>
                      </a:cxn>
                      <a:cxn ang="0">
                        <a:pos x="63" y="3"/>
                      </a:cxn>
                      <a:cxn ang="0">
                        <a:pos x="69" y="0"/>
                      </a:cxn>
                      <a:cxn ang="0">
                        <a:pos x="78" y="0"/>
                      </a:cxn>
                      <a:cxn ang="0">
                        <a:pos x="86" y="4"/>
                      </a:cxn>
                      <a:cxn ang="0">
                        <a:pos x="89" y="10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>
                    <a:solidFill>
                      <a:srgbClr val="999933"/>
                    </a:solidFill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</p:grpSp>
            <p:grpSp>
              <p:nvGrpSpPr>
                <p:cNvPr id="13406" name="Group 8"/>
                <p:cNvGrpSpPr/>
                <p:nvPr/>
              </p:nvGrpSpPr>
              <p:grpSpPr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030" name="Freeform 6"/>
                  <p:cNvSpPr/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cxnLst>
                      <a:cxn ang="0">
                        <a:pos x="162" y="264"/>
                      </a:cxn>
                      <a:cxn ang="0">
                        <a:pos x="138" y="239"/>
                      </a:cxn>
                      <a:cxn ang="0">
                        <a:pos x="128" y="222"/>
                      </a:cxn>
                      <a:cxn ang="0">
                        <a:pos x="122" y="210"/>
                      </a:cxn>
                      <a:cxn ang="0">
                        <a:pos x="86" y="88"/>
                      </a:cxn>
                      <a:cxn ang="0">
                        <a:pos x="66" y="49"/>
                      </a:cxn>
                      <a:cxn ang="0">
                        <a:pos x="52" y="24"/>
                      </a:cxn>
                      <a:cxn ang="0">
                        <a:pos x="41" y="13"/>
                      </a:cxn>
                      <a:cxn ang="0">
                        <a:pos x="27" y="3"/>
                      </a:cxn>
                      <a:cxn ang="0">
                        <a:pos x="15" y="0"/>
                      </a:cxn>
                      <a:cxn ang="0">
                        <a:pos x="5" y="2"/>
                      </a:cxn>
                      <a:cxn ang="0">
                        <a:pos x="0" y="17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>
                    <a:solidFill>
                      <a:srgbClr val="999933"/>
                    </a:solidFill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  <p:sp>
                <p:nvSpPr>
                  <p:cNvPr id="1031" name="Freeform 7"/>
                  <p:cNvSpPr/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cxnLst>
                      <a:cxn ang="0">
                        <a:pos x="249" y="627"/>
                      </a:cxn>
                      <a:cxn ang="0">
                        <a:pos x="242" y="577"/>
                      </a:cxn>
                      <a:cxn ang="0">
                        <a:pos x="164" y="237"/>
                      </a:cxn>
                      <a:cxn ang="0">
                        <a:pos x="128" y="132"/>
                      </a:cxn>
                      <a:cxn ang="0">
                        <a:pos x="118" y="97"/>
                      </a:cxn>
                      <a:cxn ang="0">
                        <a:pos x="105" y="57"/>
                      </a:cxn>
                      <a:cxn ang="0">
                        <a:pos x="90" y="27"/>
                      </a:cxn>
                      <a:cxn ang="0">
                        <a:pos x="75" y="11"/>
                      </a:cxn>
                      <a:cxn ang="0">
                        <a:pos x="57" y="0"/>
                      </a:cxn>
                      <a:cxn ang="0">
                        <a:pos x="38" y="0"/>
                      </a:cxn>
                      <a:cxn ang="0">
                        <a:pos x="26" y="12"/>
                      </a:cxn>
                      <a:cxn ang="0">
                        <a:pos x="0" y="70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>
                    <a:solidFill>
                      <a:srgbClr val="999933"/>
                    </a:solidFill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</p:grpSp>
            <p:sp>
              <p:nvSpPr>
                <p:cNvPr id="1033" name="Freeform 9"/>
                <p:cNvSpPr/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cxnLst>
                    <a:cxn ang="0">
                      <a:pos x="0" y="261"/>
                    </a:cxn>
                    <a:cxn ang="0">
                      <a:pos x="8" y="202"/>
                    </a:cxn>
                    <a:cxn ang="0">
                      <a:pos x="15" y="138"/>
                    </a:cxn>
                    <a:cxn ang="0">
                      <a:pos x="19" y="110"/>
                    </a:cxn>
                    <a:cxn ang="0">
                      <a:pos x="24" y="77"/>
                    </a:cxn>
                    <a:cxn ang="0">
                      <a:pos x="31" y="43"/>
                    </a:cxn>
                    <a:cxn ang="0">
                      <a:pos x="36" y="21"/>
                    </a:cxn>
                    <a:cxn ang="0">
                      <a:pos x="41" y="11"/>
                    </a:cxn>
                    <a:cxn ang="0">
                      <a:pos x="46" y="2"/>
                    </a:cxn>
                    <a:cxn ang="0">
                      <a:pos x="52" y="0"/>
                    </a:cxn>
                    <a:cxn ang="0">
                      <a:pos x="55" y="7"/>
                    </a:cxn>
                    <a:cxn ang="0">
                      <a:pos x="58" y="24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34" name="Freeform 10"/>
                <p:cNvSpPr/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cxnLst>
                    <a:cxn ang="0">
                      <a:pos x="0" y="639"/>
                    </a:cxn>
                    <a:cxn ang="0">
                      <a:pos x="0" y="579"/>
                    </a:cxn>
                    <a:cxn ang="0">
                      <a:pos x="0" y="534"/>
                    </a:cxn>
                    <a:cxn ang="0">
                      <a:pos x="0" y="503"/>
                    </a:cxn>
                    <a:cxn ang="0">
                      <a:pos x="1" y="464"/>
                    </a:cxn>
                    <a:cxn ang="0">
                      <a:pos x="1" y="424"/>
                    </a:cxn>
                    <a:cxn ang="0">
                      <a:pos x="1" y="391"/>
                    </a:cxn>
                    <a:cxn ang="0">
                      <a:pos x="2" y="361"/>
                    </a:cxn>
                    <a:cxn ang="0">
                      <a:pos x="4" y="307"/>
                    </a:cxn>
                    <a:cxn ang="0">
                      <a:pos x="5" y="249"/>
                    </a:cxn>
                    <a:cxn ang="0">
                      <a:pos x="8" y="190"/>
                    </a:cxn>
                    <a:cxn ang="0">
                      <a:pos x="10" y="127"/>
                    </a:cxn>
                    <a:cxn ang="0">
                      <a:pos x="12" y="89"/>
                    </a:cxn>
                    <a:cxn ang="0">
                      <a:pos x="13" y="75"/>
                    </a:cxn>
                    <a:cxn ang="0">
                      <a:pos x="17" y="49"/>
                    </a:cxn>
                    <a:cxn ang="0">
                      <a:pos x="20" y="31"/>
                    </a:cxn>
                    <a:cxn ang="0">
                      <a:pos x="24" y="16"/>
                    </a:cxn>
                    <a:cxn ang="0">
                      <a:pos x="28" y="3"/>
                    </a:cxn>
                    <a:cxn ang="0">
                      <a:pos x="31" y="0"/>
                    </a:cxn>
                    <a:cxn ang="0">
                      <a:pos x="35" y="0"/>
                    </a:cxn>
                    <a:cxn ang="0">
                      <a:pos x="38" y="5"/>
                    </a:cxn>
                    <a:cxn ang="0">
                      <a:pos x="40" y="10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35" name="Freeform 11"/>
                <p:cNvSpPr/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cxnLst>
                    <a:cxn ang="0">
                      <a:pos x="139" y="1096"/>
                    </a:cxn>
                    <a:cxn ang="0">
                      <a:pos x="135" y="1009"/>
                    </a:cxn>
                    <a:cxn ang="0">
                      <a:pos x="90" y="415"/>
                    </a:cxn>
                    <a:cxn ang="0">
                      <a:pos x="71" y="230"/>
                    </a:cxn>
                    <a:cxn ang="0">
                      <a:pos x="66" y="170"/>
                    </a:cxn>
                    <a:cxn ang="0">
                      <a:pos x="58" y="100"/>
                    </a:cxn>
                    <a:cxn ang="0">
                      <a:pos x="50" y="47"/>
                    </a:cxn>
                    <a:cxn ang="0">
                      <a:pos x="41" y="19"/>
                    </a:cxn>
                    <a:cxn ang="0">
                      <a:pos x="32" y="1"/>
                    </a:cxn>
                    <a:cxn ang="0">
                      <a:pos x="21" y="0"/>
                    </a:cxn>
                    <a:cxn ang="0">
                      <a:pos x="14" y="21"/>
                    </a:cxn>
                    <a:cxn ang="0">
                      <a:pos x="0" y="122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grpSp>
              <p:nvGrpSpPr>
                <p:cNvPr id="13410" name="Group 16"/>
                <p:cNvGrpSpPr/>
                <p:nvPr/>
              </p:nvGrpSpPr>
              <p:grpSpPr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036" name="Freeform 12"/>
                  <p:cNvSpPr/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cxnLst>
                      <a:cxn ang="0">
                        <a:pos x="91" y="385"/>
                      </a:cxn>
                      <a:cxn ang="0">
                        <a:pos x="77" y="347"/>
                      </a:cxn>
                      <a:cxn ang="0">
                        <a:pos x="72" y="325"/>
                      </a:cxn>
                      <a:cxn ang="0">
                        <a:pos x="69" y="306"/>
                      </a:cxn>
                      <a:cxn ang="0">
                        <a:pos x="48" y="129"/>
                      </a:cxn>
                      <a:cxn ang="0">
                        <a:pos x="37" y="73"/>
                      </a:cxn>
                      <a:cxn ang="0">
                        <a:pos x="29" y="37"/>
                      </a:cxn>
                      <a:cxn ang="0">
                        <a:pos x="23" y="18"/>
                      </a:cxn>
                      <a:cxn ang="0">
                        <a:pos x="15" y="5"/>
                      </a:cxn>
                      <a:cxn ang="0">
                        <a:pos x="8" y="0"/>
                      </a:cxn>
                      <a:cxn ang="0">
                        <a:pos x="2" y="3"/>
                      </a:cxn>
                      <a:cxn ang="0">
                        <a:pos x="0" y="25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>
                    <a:solidFill>
                      <a:srgbClr val="999933"/>
                    </a:solidFill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  <p:sp>
                <p:nvSpPr>
                  <p:cNvPr id="1037" name="Freeform 13"/>
                  <p:cNvSpPr/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cxnLst>
                      <a:cxn ang="0">
                        <a:pos x="0" y="1412"/>
                      </a:cxn>
                      <a:cxn ang="0">
                        <a:pos x="45" y="888"/>
                      </a:cxn>
                      <a:cxn ang="0">
                        <a:pos x="50" y="804"/>
                      </a:cxn>
                      <a:cxn ang="0">
                        <a:pos x="62" y="668"/>
                      </a:cxn>
                      <a:cxn ang="0">
                        <a:pos x="73" y="526"/>
                      </a:cxn>
                      <a:cxn ang="0">
                        <a:pos x="79" y="450"/>
                      </a:cxn>
                      <a:cxn ang="0">
                        <a:pos x="82" y="368"/>
                      </a:cxn>
                      <a:cxn ang="0">
                        <a:pos x="85" y="291"/>
                      </a:cxn>
                      <a:cxn ang="0">
                        <a:pos x="93" y="202"/>
                      </a:cxn>
                      <a:cxn ang="0">
                        <a:pos x="100" y="120"/>
                      </a:cxn>
                      <a:cxn ang="0">
                        <a:pos x="110" y="48"/>
                      </a:cxn>
                      <a:cxn ang="0">
                        <a:pos x="117" y="3"/>
                      </a:cxn>
                      <a:cxn ang="0">
                        <a:pos x="122" y="0"/>
                      </a:cxn>
                      <a:cxn ang="0">
                        <a:pos x="126" y="23"/>
                      </a:cxn>
                      <a:cxn ang="0">
                        <a:pos x="129" y="102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>
                    <a:solidFill>
                      <a:srgbClr val="999933"/>
                    </a:solidFill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  <p:sp>
                <p:nvSpPr>
                  <p:cNvPr id="1038" name="Freeform 14"/>
                  <p:cNvSpPr/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cxnLst>
                      <a:cxn ang="0">
                        <a:pos x="0" y="521"/>
                      </a:cxn>
                      <a:cxn ang="0">
                        <a:pos x="20" y="408"/>
                      </a:cxn>
                      <a:cxn ang="0">
                        <a:pos x="32" y="278"/>
                      </a:cxn>
                      <a:cxn ang="0">
                        <a:pos x="38" y="220"/>
                      </a:cxn>
                      <a:cxn ang="0">
                        <a:pos x="47" y="153"/>
                      </a:cxn>
                      <a:cxn ang="0">
                        <a:pos x="59" y="84"/>
                      </a:cxn>
                      <a:cxn ang="0">
                        <a:pos x="69" y="40"/>
                      </a:cxn>
                      <a:cxn ang="0">
                        <a:pos x="75" y="19"/>
                      </a:cxn>
                      <a:cxn ang="0">
                        <a:pos x="84" y="3"/>
                      </a:cxn>
                      <a:cxn ang="0">
                        <a:pos x="96" y="0"/>
                      </a:cxn>
                      <a:cxn ang="0">
                        <a:pos x="101" y="11"/>
                      </a:cxn>
                      <a:cxn ang="0">
                        <a:pos x="105" y="46"/>
                      </a:cxn>
                    </a:cxnLst>
                    <a:rect l="0" t="0" r="r" b="b"/>
                    <a:pathLst>
                      <a:path w="105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>
                    <a:solidFill>
                      <a:srgbClr val="999933"/>
                    </a:solidFill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  <p:sp>
                <p:nvSpPr>
                  <p:cNvPr id="1039" name="Freeform 15"/>
                  <p:cNvSpPr/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cxnLst>
                      <a:cxn ang="0">
                        <a:pos x="0" y="0"/>
                      </a:cxn>
                      <a:cxn ang="0">
                        <a:pos x="7" y="16"/>
                      </a:cxn>
                      <a:cxn ang="0">
                        <a:pos x="18" y="34"/>
                      </a:cxn>
                      <a:cxn ang="0">
                        <a:pos x="26" y="70"/>
                      </a:cxn>
                      <a:cxn ang="0">
                        <a:pos x="33" y="101"/>
                      </a:cxn>
                      <a:cxn ang="0">
                        <a:pos x="40" y="132"/>
                      </a:cxn>
                      <a:cxn ang="0">
                        <a:pos x="43" y="158"/>
                      </a:cxn>
                      <a:cxn ang="0">
                        <a:pos x="45" y="184"/>
                      </a:cxn>
                      <a:cxn ang="0">
                        <a:pos x="47" y="219"/>
                      </a:cxn>
                      <a:cxn ang="0">
                        <a:pos x="47" y="254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>
                    <a:solidFill>
                      <a:srgbClr val="999933"/>
                    </a:solidFill>
                    <a:round/>
                    <a:headEnd type="none" w="sm" len="sm"/>
                    <a:tailEnd type="none" w="sm" len="sm"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</p:grpSp>
            <p:sp>
              <p:nvSpPr>
                <p:cNvPr id="1041" name="Freeform 17"/>
                <p:cNvSpPr/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cxnLst>
                    <a:cxn ang="0">
                      <a:pos x="163" y="129"/>
                    </a:cxn>
                    <a:cxn ang="0">
                      <a:pos x="138" y="116"/>
                    </a:cxn>
                    <a:cxn ang="0">
                      <a:pos x="129" y="109"/>
                    </a:cxn>
                    <a:cxn ang="0">
                      <a:pos x="123" y="103"/>
                    </a:cxn>
                    <a:cxn ang="0">
                      <a:pos x="86" y="43"/>
                    </a:cxn>
                    <a:cxn ang="0">
                      <a:pos x="67" y="24"/>
                    </a:cxn>
                    <a:cxn ang="0">
                      <a:pos x="52" y="12"/>
                    </a:cxn>
                    <a:cxn ang="0">
                      <a:pos x="41" y="6"/>
                    </a:cxn>
                    <a:cxn ang="0">
                      <a:pos x="27" y="2"/>
                    </a:cxn>
                    <a:cxn ang="0">
                      <a:pos x="14" y="0"/>
                    </a:cxn>
                    <a:cxn ang="0">
                      <a:pos x="5" y="0"/>
                    </a:cxn>
                    <a:cxn ang="0">
                      <a:pos x="0" y="8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42" name="Freeform 18"/>
                <p:cNvSpPr/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cxnLst>
                    <a:cxn ang="0">
                      <a:pos x="0" y="139"/>
                    </a:cxn>
                    <a:cxn ang="0">
                      <a:pos x="32" y="108"/>
                    </a:cxn>
                    <a:cxn ang="0">
                      <a:pos x="59" y="73"/>
                    </a:cxn>
                    <a:cxn ang="0">
                      <a:pos x="73" y="58"/>
                    </a:cxn>
                    <a:cxn ang="0">
                      <a:pos x="93" y="41"/>
                    </a:cxn>
                    <a:cxn ang="0">
                      <a:pos x="119" y="23"/>
                    </a:cxn>
                    <a:cxn ang="0">
                      <a:pos x="139" y="11"/>
                    </a:cxn>
                    <a:cxn ang="0">
                      <a:pos x="153" y="5"/>
                    </a:cxn>
                    <a:cxn ang="0">
                      <a:pos x="173" y="1"/>
                    </a:cxn>
                    <a:cxn ang="0">
                      <a:pos x="196" y="0"/>
                    </a:cxn>
                    <a:cxn ang="0">
                      <a:pos x="206" y="3"/>
                    </a:cxn>
                    <a:cxn ang="0">
                      <a:pos x="217" y="1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43" name="Freeform 19"/>
                <p:cNvSpPr/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cxnLst>
                    <a:cxn ang="0">
                      <a:pos x="0" y="344"/>
                    </a:cxn>
                    <a:cxn ang="0">
                      <a:pos x="0" y="311"/>
                    </a:cxn>
                    <a:cxn ang="0">
                      <a:pos x="0" y="287"/>
                    </a:cxn>
                    <a:cxn ang="0">
                      <a:pos x="3" y="270"/>
                    </a:cxn>
                    <a:cxn ang="0">
                      <a:pos x="5" y="249"/>
                    </a:cxn>
                    <a:cxn ang="0">
                      <a:pos x="5" y="228"/>
                    </a:cxn>
                    <a:cxn ang="0">
                      <a:pos x="5" y="211"/>
                    </a:cxn>
                    <a:cxn ang="0">
                      <a:pos x="10" y="194"/>
                    </a:cxn>
                    <a:cxn ang="0">
                      <a:pos x="14" y="165"/>
                    </a:cxn>
                    <a:cxn ang="0">
                      <a:pos x="22" y="134"/>
                    </a:cxn>
                    <a:cxn ang="0">
                      <a:pos x="31" y="102"/>
                    </a:cxn>
                    <a:cxn ang="0">
                      <a:pos x="38" y="68"/>
                    </a:cxn>
                    <a:cxn ang="0">
                      <a:pos x="45" y="48"/>
                    </a:cxn>
                    <a:cxn ang="0">
                      <a:pos x="50" y="40"/>
                    </a:cxn>
                    <a:cxn ang="0">
                      <a:pos x="64" y="27"/>
                    </a:cxn>
                    <a:cxn ang="0">
                      <a:pos x="77" y="16"/>
                    </a:cxn>
                    <a:cxn ang="0">
                      <a:pos x="91" y="8"/>
                    </a:cxn>
                    <a:cxn ang="0">
                      <a:pos x="106" y="2"/>
                    </a:cxn>
                    <a:cxn ang="0">
                      <a:pos x="117" y="0"/>
                    </a:cxn>
                    <a:cxn ang="0">
                      <a:pos x="131" y="0"/>
                    </a:cxn>
                    <a:cxn ang="0">
                      <a:pos x="143" y="2"/>
                    </a:cxn>
                    <a:cxn ang="0">
                      <a:pos x="149" y="5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44" name="Freeform 20"/>
                <p:cNvSpPr/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cxnLst>
                    <a:cxn ang="0">
                      <a:pos x="260" y="311"/>
                    </a:cxn>
                    <a:cxn ang="0">
                      <a:pos x="252" y="286"/>
                    </a:cxn>
                    <a:cxn ang="0">
                      <a:pos x="171" y="117"/>
                    </a:cxn>
                    <a:cxn ang="0">
                      <a:pos x="134" y="65"/>
                    </a:cxn>
                    <a:cxn ang="0">
                      <a:pos x="124" y="48"/>
                    </a:cxn>
                    <a:cxn ang="0">
                      <a:pos x="109" y="28"/>
                    </a:cxn>
                    <a:cxn ang="0">
                      <a:pos x="94" y="13"/>
                    </a:cxn>
                    <a:cxn ang="0">
                      <a:pos x="78" y="5"/>
                    </a:cxn>
                    <a:cxn ang="0">
                      <a:pos x="59" y="0"/>
                    </a:cxn>
                    <a:cxn ang="0">
                      <a:pos x="40" y="0"/>
                    </a:cxn>
                    <a:cxn ang="0">
                      <a:pos x="27" y="5"/>
                    </a:cxn>
                    <a:cxn ang="0">
                      <a:pos x="0" y="35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45" name="Freeform 21"/>
                <p:cNvSpPr/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cxnLst>
                    <a:cxn ang="0">
                      <a:pos x="0" y="478"/>
                    </a:cxn>
                    <a:cxn ang="0">
                      <a:pos x="84" y="300"/>
                    </a:cxn>
                    <a:cxn ang="0">
                      <a:pos x="93" y="272"/>
                    </a:cxn>
                    <a:cxn ang="0">
                      <a:pos x="114" y="226"/>
                    </a:cxn>
                    <a:cxn ang="0">
                      <a:pos x="133" y="178"/>
                    </a:cxn>
                    <a:cxn ang="0">
                      <a:pos x="144" y="152"/>
                    </a:cxn>
                    <a:cxn ang="0">
                      <a:pos x="149" y="124"/>
                    </a:cxn>
                    <a:cxn ang="0">
                      <a:pos x="157" y="98"/>
                    </a:cxn>
                    <a:cxn ang="0">
                      <a:pos x="169" y="68"/>
                    </a:cxn>
                    <a:cxn ang="0">
                      <a:pos x="183" y="40"/>
                    </a:cxn>
                    <a:cxn ang="0">
                      <a:pos x="200" y="16"/>
                    </a:cxn>
                    <a:cxn ang="0">
                      <a:pos x="214" y="1"/>
                    </a:cxn>
                    <a:cxn ang="0">
                      <a:pos x="222" y="0"/>
                    </a:cxn>
                    <a:cxn ang="0">
                      <a:pos x="230" y="8"/>
                    </a:cxn>
                    <a:cxn ang="0">
                      <a:pos x="235" y="34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46" name="Freeform 22"/>
                <p:cNvSpPr/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cxnLst>
                    <a:cxn ang="0">
                      <a:pos x="0" y="177"/>
                    </a:cxn>
                    <a:cxn ang="0">
                      <a:pos x="35" y="138"/>
                    </a:cxn>
                    <a:cxn ang="0">
                      <a:pos x="57" y="94"/>
                    </a:cxn>
                    <a:cxn ang="0">
                      <a:pos x="70" y="74"/>
                    </a:cxn>
                    <a:cxn ang="0">
                      <a:pos x="86" y="51"/>
                    </a:cxn>
                    <a:cxn ang="0">
                      <a:pos x="107" y="28"/>
                    </a:cxn>
                    <a:cxn ang="0">
                      <a:pos x="123" y="13"/>
                    </a:cxn>
                    <a:cxn ang="0">
                      <a:pos x="136" y="6"/>
                    </a:cxn>
                    <a:cxn ang="0">
                      <a:pos x="152" y="1"/>
                    </a:cxn>
                    <a:cxn ang="0">
                      <a:pos x="171" y="0"/>
                    </a:cxn>
                    <a:cxn ang="0">
                      <a:pos x="179" y="3"/>
                    </a:cxn>
                    <a:cxn ang="0">
                      <a:pos x="188" y="15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47" name="Freeform 23"/>
                <p:cNvSpPr/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cxnLst>
                    <a:cxn ang="0">
                      <a:pos x="0" y="0"/>
                    </a:cxn>
                    <a:cxn ang="0">
                      <a:pos x="15" y="5"/>
                    </a:cxn>
                    <a:cxn ang="0">
                      <a:pos x="33" y="11"/>
                    </a:cxn>
                    <a:cxn ang="0">
                      <a:pos x="50" y="23"/>
                    </a:cxn>
                    <a:cxn ang="0">
                      <a:pos x="65" y="33"/>
                    </a:cxn>
                    <a:cxn ang="0">
                      <a:pos x="77" y="44"/>
                    </a:cxn>
                    <a:cxn ang="0">
                      <a:pos x="84" y="53"/>
                    </a:cxn>
                    <a:cxn ang="0">
                      <a:pos x="87" y="62"/>
                    </a:cxn>
                    <a:cxn ang="0">
                      <a:pos x="90" y="74"/>
                    </a:cxn>
                    <a:cxn ang="0">
                      <a:pos x="90" y="86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48" name="Freeform 24"/>
                <p:cNvSpPr/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cxnLst>
                    <a:cxn ang="0">
                      <a:pos x="0" y="967"/>
                    </a:cxn>
                    <a:cxn ang="0">
                      <a:pos x="80" y="608"/>
                    </a:cxn>
                    <a:cxn ang="0">
                      <a:pos x="89" y="550"/>
                    </a:cxn>
                    <a:cxn ang="0">
                      <a:pos x="109" y="458"/>
                    </a:cxn>
                    <a:cxn ang="0">
                      <a:pos x="128" y="361"/>
                    </a:cxn>
                    <a:cxn ang="0">
                      <a:pos x="138" y="307"/>
                    </a:cxn>
                    <a:cxn ang="0">
                      <a:pos x="143" y="252"/>
                    </a:cxn>
                    <a:cxn ang="0">
                      <a:pos x="151" y="199"/>
                    </a:cxn>
                    <a:cxn ang="0">
                      <a:pos x="163" y="138"/>
                    </a:cxn>
                    <a:cxn ang="0">
                      <a:pos x="175" y="81"/>
                    </a:cxn>
                    <a:cxn ang="0">
                      <a:pos x="192" y="32"/>
                    </a:cxn>
                    <a:cxn ang="0">
                      <a:pos x="206" y="2"/>
                    </a:cxn>
                    <a:cxn ang="0">
                      <a:pos x="214" y="0"/>
                    </a:cxn>
                    <a:cxn ang="0">
                      <a:pos x="221" y="15"/>
                    </a:cxn>
                    <a:cxn ang="0">
                      <a:pos x="226" y="69"/>
                    </a:cxn>
                  </a:cxnLst>
                  <a:rect l="0" t="0" r="r" b="b"/>
                  <a:pathLst>
                    <a:path w="226" h="967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49" name="Freeform 25"/>
                <p:cNvSpPr/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cxnLst>
                    <a:cxn ang="0">
                      <a:pos x="0" y="359"/>
                    </a:cxn>
                    <a:cxn ang="0">
                      <a:pos x="33" y="281"/>
                    </a:cxn>
                    <a:cxn ang="0">
                      <a:pos x="54" y="191"/>
                    </a:cxn>
                    <a:cxn ang="0">
                      <a:pos x="65" y="151"/>
                    </a:cxn>
                    <a:cxn ang="0">
                      <a:pos x="81" y="105"/>
                    </a:cxn>
                    <a:cxn ang="0">
                      <a:pos x="101" y="57"/>
                    </a:cxn>
                    <a:cxn ang="0">
                      <a:pos x="117" y="28"/>
                    </a:cxn>
                    <a:cxn ang="0">
                      <a:pos x="128" y="13"/>
                    </a:cxn>
                    <a:cxn ang="0">
                      <a:pos x="144" y="2"/>
                    </a:cxn>
                    <a:cxn ang="0">
                      <a:pos x="162" y="0"/>
                    </a:cxn>
                    <a:cxn ang="0">
                      <a:pos x="169" y="8"/>
                    </a:cxn>
                    <a:cxn ang="0">
                      <a:pos x="178" y="31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50" name="Freeform 26"/>
                <p:cNvSpPr/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cxnLst>
                    <a:cxn ang="0">
                      <a:pos x="0" y="0"/>
                    </a:cxn>
                    <a:cxn ang="0">
                      <a:pos x="14" y="10"/>
                    </a:cxn>
                    <a:cxn ang="0">
                      <a:pos x="32" y="24"/>
                    </a:cxn>
                    <a:cxn ang="0">
                      <a:pos x="48" y="47"/>
                    </a:cxn>
                    <a:cxn ang="0">
                      <a:pos x="62" y="68"/>
                    </a:cxn>
                    <a:cxn ang="0">
                      <a:pos x="75" y="90"/>
                    </a:cxn>
                    <a:cxn ang="0">
                      <a:pos x="81" y="108"/>
                    </a:cxn>
                    <a:cxn ang="0">
                      <a:pos x="84" y="125"/>
                    </a:cxn>
                    <a:cxn ang="0">
                      <a:pos x="87" y="148"/>
                    </a:cxn>
                    <a:cxn ang="0">
                      <a:pos x="87" y="173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51" name="Freeform 27"/>
                <p:cNvSpPr/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cxnLst>
                    <a:cxn ang="0">
                      <a:pos x="121" y="804"/>
                    </a:cxn>
                    <a:cxn ang="0">
                      <a:pos x="122" y="687"/>
                    </a:cxn>
                    <a:cxn ang="0">
                      <a:pos x="122" y="634"/>
                    </a:cxn>
                    <a:cxn ang="0">
                      <a:pos x="119" y="596"/>
                    </a:cxn>
                    <a:cxn ang="0">
                      <a:pos x="117" y="551"/>
                    </a:cxn>
                    <a:cxn ang="0">
                      <a:pos x="118" y="503"/>
                    </a:cxn>
                    <a:cxn ang="0">
                      <a:pos x="116" y="464"/>
                    </a:cxn>
                    <a:cxn ang="0">
                      <a:pos x="114" y="428"/>
                    </a:cxn>
                    <a:cxn ang="0">
                      <a:pos x="109" y="365"/>
                    </a:cxn>
                    <a:cxn ang="0">
                      <a:pos x="103" y="296"/>
                    </a:cxn>
                    <a:cxn ang="0">
                      <a:pos x="96" y="226"/>
                    </a:cxn>
                    <a:cxn ang="0">
                      <a:pos x="90" y="151"/>
                    </a:cxn>
                    <a:cxn ang="0">
                      <a:pos x="84" y="106"/>
                    </a:cxn>
                    <a:cxn ang="0">
                      <a:pos x="80" y="89"/>
                    </a:cxn>
                    <a:cxn ang="0">
                      <a:pos x="68" y="59"/>
                    </a:cxn>
                    <a:cxn ang="0">
                      <a:pos x="58" y="37"/>
                    </a:cxn>
                    <a:cxn ang="0">
                      <a:pos x="47" y="18"/>
                    </a:cxn>
                    <a:cxn ang="0">
                      <a:pos x="34" y="4"/>
                    </a:cxn>
                    <a:cxn ang="0">
                      <a:pos x="26" y="0"/>
                    </a:cxn>
                    <a:cxn ang="0">
                      <a:pos x="14" y="0"/>
                    </a:cxn>
                    <a:cxn ang="0">
                      <a:pos x="5" y="5"/>
                    </a:cxn>
                    <a:cxn ang="0">
                      <a:pos x="0" y="1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1053" name="Freeform 29"/>
              <p:cNvSpPr/>
              <p:nvPr/>
            </p:nvSpPr>
            <p:spPr bwMode="ltGray">
              <a:xfrm>
                <a:off x="324" y="3805"/>
                <a:ext cx="29" cy="224"/>
              </a:xfrm>
              <a:custGeom>
                <a:cxnLst>
                  <a:cxn ang="0">
                    <a:pos x="27" y="35"/>
                  </a:cxn>
                  <a:cxn ang="0">
                    <a:pos x="21" y="0"/>
                  </a:cxn>
                  <a:cxn ang="0">
                    <a:pos x="17" y="0"/>
                  </a:cxn>
                  <a:cxn ang="0">
                    <a:pos x="14" y="2"/>
                  </a:cxn>
                  <a:cxn ang="0">
                    <a:pos x="12" y="11"/>
                  </a:cxn>
                  <a:cxn ang="0">
                    <a:pos x="5" y="40"/>
                  </a:cxn>
                  <a:cxn ang="0">
                    <a:pos x="3" y="53"/>
                  </a:cxn>
                  <a:cxn ang="0">
                    <a:pos x="2" y="66"/>
                  </a:cxn>
                  <a:cxn ang="0">
                    <a:pos x="0" y="104"/>
                  </a:cxn>
                  <a:cxn ang="0">
                    <a:pos x="0" y="116"/>
                  </a:cxn>
                  <a:cxn ang="0">
                    <a:pos x="0" y="130"/>
                  </a:cxn>
                  <a:cxn ang="0">
                    <a:pos x="1" y="146"/>
                  </a:cxn>
                  <a:cxn ang="0">
                    <a:pos x="3" y="169"/>
                  </a:cxn>
                  <a:cxn ang="0">
                    <a:pos x="6" y="185"/>
                  </a:cxn>
                  <a:cxn ang="0">
                    <a:pos x="9" y="202"/>
                  </a:cxn>
                  <a:cxn ang="0">
                    <a:pos x="15" y="223"/>
                  </a:cxn>
                  <a:cxn ang="0">
                    <a:pos x="12" y="197"/>
                  </a:cxn>
                  <a:cxn ang="0">
                    <a:pos x="9" y="173"/>
                  </a:cxn>
                  <a:cxn ang="0">
                    <a:pos x="8" y="152"/>
                  </a:cxn>
                  <a:cxn ang="0">
                    <a:pos x="9" y="130"/>
                  </a:cxn>
                  <a:cxn ang="0">
                    <a:pos x="9" y="116"/>
                  </a:cxn>
                  <a:cxn ang="0">
                    <a:pos x="8" y="97"/>
                  </a:cxn>
                  <a:cxn ang="0">
                    <a:pos x="7" y="83"/>
                  </a:cxn>
                  <a:cxn ang="0">
                    <a:pos x="10" y="53"/>
                  </a:cxn>
                  <a:cxn ang="0">
                    <a:pos x="10" y="38"/>
                  </a:cxn>
                  <a:cxn ang="0">
                    <a:pos x="12" y="25"/>
                  </a:cxn>
                  <a:cxn ang="0">
                    <a:pos x="17" y="8"/>
                  </a:cxn>
                  <a:cxn ang="0">
                    <a:pos x="19" y="21"/>
                  </a:cxn>
                  <a:cxn ang="0">
                    <a:pos x="28" y="42"/>
                  </a:cxn>
                  <a:cxn ang="0">
                    <a:pos x="27" y="35"/>
                  </a:cxn>
                </a:cxnLst>
                <a:rect l="0" t="0" r="r" b="b"/>
                <a:pathLst>
                  <a:path w="28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grpSp>
            <p:nvGrpSpPr>
              <p:cNvPr id="13367" name="Group 33"/>
              <p:cNvGrpSpPr/>
              <p:nvPr/>
            </p:nvGrpSpPr>
            <p:grpSpPr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1054" name="Freeform 30"/>
                <p:cNvSpPr/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cxnLst>
                    <a:cxn ang="0">
                      <a:pos x="7" y="0"/>
                    </a:cxn>
                    <a:cxn ang="0">
                      <a:pos x="14" y="15"/>
                    </a:cxn>
                    <a:cxn ang="0">
                      <a:pos x="22" y="40"/>
                    </a:cxn>
                    <a:cxn ang="0">
                      <a:pos x="29" y="74"/>
                    </a:cxn>
                    <a:cxn ang="0">
                      <a:pos x="37" y="118"/>
                    </a:cxn>
                    <a:cxn ang="0">
                      <a:pos x="37" y="164"/>
                    </a:cxn>
                    <a:cxn ang="0">
                      <a:pos x="33" y="205"/>
                    </a:cxn>
                    <a:cxn ang="0">
                      <a:pos x="29" y="205"/>
                    </a:cxn>
                    <a:cxn ang="0">
                      <a:pos x="33" y="164"/>
                    </a:cxn>
                    <a:cxn ang="0">
                      <a:pos x="33" y="130"/>
                    </a:cxn>
                    <a:cxn ang="0">
                      <a:pos x="26" y="93"/>
                    </a:cxn>
                    <a:cxn ang="0">
                      <a:pos x="14" y="56"/>
                    </a:cxn>
                    <a:cxn ang="0">
                      <a:pos x="0" y="9"/>
                    </a:cxn>
                    <a:cxn ang="0">
                      <a:pos x="7" y="0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55" name="Freeform 31"/>
                <p:cNvSpPr/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cxnLst>
                    <a:cxn ang="0">
                      <a:pos x="58" y="32"/>
                    </a:cxn>
                    <a:cxn ang="0">
                      <a:pos x="46" y="0"/>
                    </a:cxn>
                    <a:cxn ang="0">
                      <a:pos x="37" y="0"/>
                    </a:cxn>
                    <a:cxn ang="0">
                      <a:pos x="31" y="2"/>
                    </a:cxn>
                    <a:cxn ang="0">
                      <a:pos x="26" y="10"/>
                    </a:cxn>
                    <a:cxn ang="0">
                      <a:pos x="12" y="37"/>
                    </a:cxn>
                    <a:cxn ang="0">
                      <a:pos x="7" y="48"/>
                    </a:cxn>
                    <a:cxn ang="0">
                      <a:pos x="4" y="60"/>
                    </a:cxn>
                    <a:cxn ang="0">
                      <a:pos x="0" y="95"/>
                    </a:cxn>
                    <a:cxn ang="0">
                      <a:pos x="0" y="106"/>
                    </a:cxn>
                    <a:cxn ang="0">
                      <a:pos x="0" y="119"/>
                    </a:cxn>
                    <a:cxn ang="0">
                      <a:pos x="2" y="133"/>
                    </a:cxn>
                    <a:cxn ang="0">
                      <a:pos x="8" y="155"/>
                    </a:cxn>
                    <a:cxn ang="0">
                      <a:pos x="13" y="169"/>
                    </a:cxn>
                    <a:cxn ang="0">
                      <a:pos x="20" y="184"/>
                    </a:cxn>
                    <a:cxn ang="0">
                      <a:pos x="33" y="204"/>
                    </a:cxn>
                    <a:cxn ang="0">
                      <a:pos x="26" y="180"/>
                    </a:cxn>
                    <a:cxn ang="0">
                      <a:pos x="20" y="158"/>
                    </a:cxn>
                    <a:cxn ang="0">
                      <a:pos x="18" y="138"/>
                    </a:cxn>
                    <a:cxn ang="0">
                      <a:pos x="18" y="119"/>
                    </a:cxn>
                    <a:cxn ang="0">
                      <a:pos x="20" y="106"/>
                    </a:cxn>
                    <a:cxn ang="0">
                      <a:pos x="18" y="89"/>
                    </a:cxn>
                    <a:cxn ang="0">
                      <a:pos x="16" y="76"/>
                    </a:cxn>
                    <a:cxn ang="0">
                      <a:pos x="22" y="48"/>
                    </a:cxn>
                    <a:cxn ang="0">
                      <a:pos x="23" y="35"/>
                    </a:cxn>
                    <a:cxn ang="0">
                      <a:pos x="28" y="23"/>
                    </a:cxn>
                    <a:cxn ang="0">
                      <a:pos x="37" y="8"/>
                    </a:cxn>
                    <a:cxn ang="0">
                      <a:pos x="42" y="19"/>
                    </a:cxn>
                    <a:cxn ang="0">
                      <a:pos x="60" y="38"/>
                    </a:cxn>
                    <a:cxn ang="0">
                      <a:pos x="58" y="32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56" name="Freeform 32"/>
                <p:cNvSpPr/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cxnLst>
                    <a:cxn ang="0">
                      <a:pos x="48" y="4"/>
                    </a:cxn>
                    <a:cxn ang="0">
                      <a:pos x="52" y="15"/>
                    </a:cxn>
                    <a:cxn ang="0">
                      <a:pos x="85" y="13"/>
                    </a:cxn>
                    <a:cxn ang="0">
                      <a:pos x="72" y="19"/>
                    </a:cxn>
                    <a:cxn ang="0">
                      <a:pos x="58" y="24"/>
                    </a:cxn>
                    <a:cxn ang="0">
                      <a:pos x="89" y="34"/>
                    </a:cxn>
                    <a:cxn ang="0">
                      <a:pos x="65" y="38"/>
                    </a:cxn>
                    <a:cxn ang="0">
                      <a:pos x="63" y="48"/>
                    </a:cxn>
                    <a:cxn ang="0">
                      <a:pos x="133" y="100"/>
                    </a:cxn>
                    <a:cxn ang="0">
                      <a:pos x="68" y="62"/>
                    </a:cxn>
                    <a:cxn ang="0">
                      <a:pos x="82" y="84"/>
                    </a:cxn>
                    <a:cxn ang="0">
                      <a:pos x="73" y="85"/>
                    </a:cxn>
                    <a:cxn ang="0">
                      <a:pos x="85" y="115"/>
                    </a:cxn>
                    <a:cxn ang="0">
                      <a:pos x="112" y="146"/>
                    </a:cxn>
                    <a:cxn ang="0">
                      <a:pos x="82" y="123"/>
                    </a:cxn>
                    <a:cxn ang="0">
                      <a:pos x="107" y="170"/>
                    </a:cxn>
                    <a:cxn ang="0">
                      <a:pos x="85" y="139"/>
                    </a:cxn>
                    <a:cxn ang="0">
                      <a:pos x="79" y="139"/>
                    </a:cxn>
                    <a:cxn ang="0">
                      <a:pos x="87" y="166"/>
                    </a:cxn>
                    <a:cxn ang="0">
                      <a:pos x="81" y="166"/>
                    </a:cxn>
                    <a:cxn ang="0">
                      <a:pos x="94" y="198"/>
                    </a:cxn>
                    <a:cxn ang="0">
                      <a:pos x="86" y="190"/>
                    </a:cxn>
                    <a:cxn ang="0">
                      <a:pos x="93" y="220"/>
                    </a:cxn>
                    <a:cxn ang="0">
                      <a:pos x="87" y="210"/>
                    </a:cxn>
                    <a:cxn ang="0">
                      <a:pos x="81" y="207"/>
                    </a:cxn>
                    <a:cxn ang="0">
                      <a:pos x="85" y="229"/>
                    </a:cxn>
                    <a:cxn ang="0">
                      <a:pos x="99" y="269"/>
                    </a:cxn>
                    <a:cxn ang="0">
                      <a:pos x="81" y="238"/>
                    </a:cxn>
                    <a:cxn ang="0">
                      <a:pos x="77" y="233"/>
                    </a:cxn>
                    <a:cxn ang="0">
                      <a:pos x="78" y="267"/>
                    </a:cxn>
                    <a:cxn ang="0">
                      <a:pos x="72" y="283"/>
                    </a:cxn>
                    <a:cxn ang="0">
                      <a:pos x="70" y="264"/>
                    </a:cxn>
                    <a:cxn ang="0">
                      <a:pos x="17" y="315"/>
                    </a:cxn>
                    <a:cxn ang="0">
                      <a:pos x="65" y="241"/>
                    </a:cxn>
                    <a:cxn ang="0">
                      <a:pos x="55" y="257"/>
                    </a:cxn>
                    <a:cxn ang="0">
                      <a:pos x="69" y="216"/>
                    </a:cxn>
                    <a:cxn ang="0">
                      <a:pos x="10" y="248"/>
                    </a:cxn>
                    <a:cxn ang="0">
                      <a:pos x="69" y="204"/>
                    </a:cxn>
                    <a:cxn ang="0">
                      <a:pos x="61" y="193"/>
                    </a:cxn>
                    <a:cxn ang="0">
                      <a:pos x="67" y="177"/>
                    </a:cxn>
                    <a:cxn ang="0">
                      <a:pos x="58" y="177"/>
                    </a:cxn>
                    <a:cxn ang="0">
                      <a:pos x="32" y="208"/>
                    </a:cxn>
                    <a:cxn ang="0">
                      <a:pos x="57" y="148"/>
                    </a:cxn>
                    <a:cxn ang="0">
                      <a:pos x="62" y="126"/>
                    </a:cxn>
                    <a:cxn ang="0">
                      <a:pos x="55" y="122"/>
                    </a:cxn>
                    <a:cxn ang="0">
                      <a:pos x="57" y="101"/>
                    </a:cxn>
                    <a:cxn ang="0">
                      <a:pos x="53" y="99"/>
                    </a:cxn>
                    <a:cxn ang="0">
                      <a:pos x="35" y="117"/>
                    </a:cxn>
                    <a:cxn ang="0">
                      <a:pos x="49" y="87"/>
                    </a:cxn>
                    <a:cxn ang="0">
                      <a:pos x="48" y="62"/>
                    </a:cxn>
                    <a:cxn ang="0">
                      <a:pos x="49" y="46"/>
                    </a:cxn>
                    <a:cxn ang="0">
                      <a:pos x="34" y="46"/>
                    </a:cxn>
                    <a:cxn ang="0">
                      <a:pos x="38" y="24"/>
                    </a:cxn>
                    <a:cxn ang="0">
                      <a:pos x="31" y="19"/>
                    </a:cxn>
                    <a:cxn ang="0">
                      <a:pos x="33" y="0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1058" name="Freeform 34"/>
              <p:cNvSpPr/>
              <p:nvPr/>
            </p:nvSpPr>
            <p:spPr bwMode="ltGray">
              <a:xfrm>
                <a:off x="407" y="3928"/>
                <a:ext cx="17" cy="225"/>
              </a:xfrm>
              <a:custGeom>
                <a:cxnLst>
                  <a:cxn ang="0">
                    <a:pos x="2" y="0"/>
                  </a:cxn>
                  <a:cxn ang="0">
                    <a:pos x="6" y="16"/>
                  </a:cxn>
                  <a:cxn ang="0">
                    <a:pos x="9" y="43"/>
                  </a:cxn>
                  <a:cxn ang="0">
                    <a:pos x="13" y="81"/>
                  </a:cxn>
                  <a:cxn ang="0">
                    <a:pos x="16" y="128"/>
                  </a:cxn>
                  <a:cxn ang="0">
                    <a:pos x="16" y="179"/>
                  </a:cxn>
                  <a:cxn ang="0">
                    <a:pos x="14" y="224"/>
                  </a:cxn>
                  <a:cxn ang="0">
                    <a:pos x="13" y="224"/>
                  </a:cxn>
                  <a:cxn ang="0">
                    <a:pos x="14" y="179"/>
                  </a:cxn>
                  <a:cxn ang="0">
                    <a:pos x="14" y="142"/>
                  </a:cxn>
                  <a:cxn ang="0">
                    <a:pos x="10" y="101"/>
                  </a:cxn>
                  <a:cxn ang="0">
                    <a:pos x="6" y="61"/>
                  </a:cxn>
                  <a:cxn ang="0">
                    <a:pos x="0" y="10"/>
                  </a:cxn>
                  <a:cxn ang="0">
                    <a:pos x="2" y="0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059" name="Freeform 35"/>
              <p:cNvSpPr/>
              <p:nvPr/>
            </p:nvSpPr>
            <p:spPr bwMode="ltGray">
              <a:xfrm>
                <a:off x="372" y="3608"/>
                <a:ext cx="70" cy="404"/>
              </a:xfrm>
              <a:custGeom>
                <a:cxnLst>
                  <a:cxn ang="0">
                    <a:pos x="22" y="5"/>
                  </a:cxn>
                  <a:cxn ang="0">
                    <a:pos x="23" y="16"/>
                  </a:cxn>
                  <a:cxn ang="0">
                    <a:pos x="39" y="15"/>
                  </a:cxn>
                  <a:cxn ang="0">
                    <a:pos x="33" y="20"/>
                  </a:cxn>
                  <a:cxn ang="0">
                    <a:pos x="26" y="27"/>
                  </a:cxn>
                  <a:cxn ang="0">
                    <a:pos x="41" y="37"/>
                  </a:cxn>
                  <a:cxn ang="0">
                    <a:pos x="30" y="40"/>
                  </a:cxn>
                  <a:cxn ang="0">
                    <a:pos x="29" y="52"/>
                  </a:cxn>
                  <a:cxn ang="0">
                    <a:pos x="61" y="109"/>
                  </a:cxn>
                  <a:cxn ang="0">
                    <a:pos x="31" y="68"/>
                  </a:cxn>
                  <a:cxn ang="0">
                    <a:pos x="38" y="92"/>
                  </a:cxn>
                  <a:cxn ang="0">
                    <a:pos x="34" y="94"/>
                  </a:cxn>
                  <a:cxn ang="0">
                    <a:pos x="39" y="126"/>
                  </a:cxn>
                  <a:cxn ang="0">
                    <a:pos x="51" y="160"/>
                  </a:cxn>
                  <a:cxn ang="0">
                    <a:pos x="38" y="135"/>
                  </a:cxn>
                  <a:cxn ang="0">
                    <a:pos x="49" y="186"/>
                  </a:cxn>
                  <a:cxn ang="0">
                    <a:pos x="39" y="152"/>
                  </a:cxn>
                  <a:cxn ang="0">
                    <a:pos x="37" y="152"/>
                  </a:cxn>
                  <a:cxn ang="0">
                    <a:pos x="40" y="182"/>
                  </a:cxn>
                  <a:cxn ang="0">
                    <a:pos x="37" y="182"/>
                  </a:cxn>
                  <a:cxn ang="0">
                    <a:pos x="44" y="217"/>
                  </a:cxn>
                  <a:cxn ang="0">
                    <a:pos x="39" y="208"/>
                  </a:cxn>
                  <a:cxn ang="0">
                    <a:pos x="43" y="240"/>
                  </a:cxn>
                  <a:cxn ang="0">
                    <a:pos x="40" y="230"/>
                  </a:cxn>
                  <a:cxn ang="0">
                    <a:pos x="37" y="227"/>
                  </a:cxn>
                  <a:cxn ang="0">
                    <a:pos x="39" y="251"/>
                  </a:cxn>
                  <a:cxn ang="0">
                    <a:pos x="46" y="295"/>
                  </a:cxn>
                  <a:cxn ang="0">
                    <a:pos x="37" y="261"/>
                  </a:cxn>
                  <a:cxn ang="0">
                    <a:pos x="35" y="255"/>
                  </a:cxn>
                  <a:cxn ang="0">
                    <a:pos x="36" y="292"/>
                  </a:cxn>
                  <a:cxn ang="0">
                    <a:pos x="33" y="310"/>
                  </a:cxn>
                  <a:cxn ang="0">
                    <a:pos x="32" y="290"/>
                  </a:cxn>
                  <a:cxn ang="0">
                    <a:pos x="7" y="345"/>
                  </a:cxn>
                  <a:cxn ang="0">
                    <a:pos x="30" y="264"/>
                  </a:cxn>
                  <a:cxn ang="0">
                    <a:pos x="26" y="282"/>
                  </a:cxn>
                  <a:cxn ang="0">
                    <a:pos x="31" y="236"/>
                  </a:cxn>
                  <a:cxn ang="0">
                    <a:pos x="5" y="272"/>
                  </a:cxn>
                  <a:cxn ang="0">
                    <a:pos x="31" y="223"/>
                  </a:cxn>
                  <a:cxn ang="0">
                    <a:pos x="28" y="212"/>
                  </a:cxn>
                  <a:cxn ang="0">
                    <a:pos x="31" y="193"/>
                  </a:cxn>
                  <a:cxn ang="0">
                    <a:pos x="26" y="193"/>
                  </a:cxn>
                  <a:cxn ang="0">
                    <a:pos x="15" y="228"/>
                  </a:cxn>
                  <a:cxn ang="0">
                    <a:pos x="26" y="162"/>
                  </a:cxn>
                  <a:cxn ang="0">
                    <a:pos x="29" y="138"/>
                  </a:cxn>
                  <a:cxn ang="0">
                    <a:pos x="26" y="133"/>
                  </a:cxn>
                  <a:cxn ang="0">
                    <a:pos x="26" y="111"/>
                  </a:cxn>
                  <a:cxn ang="0">
                    <a:pos x="24" y="108"/>
                  </a:cxn>
                  <a:cxn ang="0">
                    <a:pos x="16" y="129"/>
                  </a:cxn>
                  <a:cxn ang="0">
                    <a:pos x="23" y="96"/>
                  </a:cxn>
                  <a:cxn ang="0">
                    <a:pos x="22" y="68"/>
                  </a:cxn>
                  <a:cxn ang="0">
                    <a:pos x="23" y="51"/>
                  </a:cxn>
                  <a:cxn ang="0">
                    <a:pos x="15" y="50"/>
                  </a:cxn>
                  <a:cxn ang="0">
                    <a:pos x="18" y="27"/>
                  </a:cxn>
                  <a:cxn ang="0">
                    <a:pos x="14" y="21"/>
                  </a:cxn>
                  <a:cxn ang="0">
                    <a:pos x="15" y="0"/>
                  </a:cxn>
                </a:cxnLst>
                <a:rect l="0" t="0" r="r" b="b"/>
                <a:pathLst>
                  <a:path w="70" h="403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grpSp>
            <p:nvGrpSpPr>
              <p:cNvPr id="13370" name="Group 38"/>
              <p:cNvGrpSpPr/>
              <p:nvPr/>
            </p:nvGrpSpPr>
            <p:grpSpPr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1060" name="Freeform 36"/>
                <p:cNvSpPr/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cxnLst>
                    <a:cxn ang="0">
                      <a:pos x="37" y="0"/>
                    </a:cxn>
                    <a:cxn ang="0">
                      <a:pos x="34" y="5"/>
                    </a:cxn>
                    <a:cxn ang="0">
                      <a:pos x="18" y="50"/>
                    </a:cxn>
                    <a:cxn ang="0">
                      <a:pos x="9" y="92"/>
                    </a:cxn>
                    <a:cxn ang="0">
                      <a:pos x="0" y="145"/>
                    </a:cxn>
                    <a:cxn ang="0">
                      <a:pos x="0" y="203"/>
                    </a:cxn>
                    <a:cxn ang="0">
                      <a:pos x="4" y="254"/>
                    </a:cxn>
                    <a:cxn ang="0">
                      <a:pos x="9" y="254"/>
                    </a:cxn>
                    <a:cxn ang="0">
                      <a:pos x="4" y="203"/>
                    </a:cxn>
                    <a:cxn ang="0">
                      <a:pos x="4" y="161"/>
                    </a:cxn>
                    <a:cxn ang="0">
                      <a:pos x="14" y="115"/>
                    </a:cxn>
                    <a:cxn ang="0">
                      <a:pos x="28" y="69"/>
                    </a:cxn>
                    <a:cxn ang="0">
                      <a:pos x="47" y="11"/>
                    </a:cxn>
                    <a:cxn ang="0">
                      <a:pos x="37" y="0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61" name="Freeform 37"/>
                <p:cNvSpPr/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cxnLst>
                    <a:cxn ang="0">
                      <a:pos x="84" y="8"/>
                    </a:cxn>
                    <a:cxn ang="0">
                      <a:pos x="13" y="14"/>
                    </a:cxn>
                    <a:cxn ang="0">
                      <a:pos x="79" y="14"/>
                    </a:cxn>
                    <a:cxn ang="0">
                      <a:pos x="68" y="28"/>
                    </a:cxn>
                    <a:cxn ang="0">
                      <a:pos x="68" y="34"/>
                    </a:cxn>
                    <a:cxn ang="0">
                      <a:pos x="36" y="49"/>
                    </a:cxn>
                    <a:cxn ang="0">
                      <a:pos x="60" y="43"/>
                    </a:cxn>
                    <a:cxn ang="0">
                      <a:pos x="60" y="51"/>
                    </a:cxn>
                    <a:cxn ang="0">
                      <a:pos x="66" y="54"/>
                    </a:cxn>
                    <a:cxn ang="0">
                      <a:pos x="8" y="88"/>
                    </a:cxn>
                    <a:cxn ang="0">
                      <a:pos x="63" y="71"/>
                    </a:cxn>
                    <a:cxn ang="0">
                      <a:pos x="49" y="94"/>
                    </a:cxn>
                    <a:cxn ang="0">
                      <a:pos x="8" y="109"/>
                    </a:cxn>
                    <a:cxn ang="0">
                      <a:pos x="52" y="97"/>
                    </a:cxn>
                    <a:cxn ang="0">
                      <a:pos x="18" y="122"/>
                    </a:cxn>
                    <a:cxn ang="0">
                      <a:pos x="39" y="111"/>
                    </a:cxn>
                    <a:cxn ang="0">
                      <a:pos x="52" y="109"/>
                    </a:cxn>
                    <a:cxn ang="0">
                      <a:pos x="52" y="117"/>
                    </a:cxn>
                    <a:cxn ang="0">
                      <a:pos x="44" y="133"/>
                    </a:cxn>
                    <a:cxn ang="0">
                      <a:pos x="5" y="154"/>
                    </a:cxn>
                    <a:cxn ang="0">
                      <a:pos x="49" y="136"/>
                    </a:cxn>
                    <a:cxn ang="0">
                      <a:pos x="42" y="160"/>
                    </a:cxn>
                    <a:cxn ang="0">
                      <a:pos x="32" y="174"/>
                    </a:cxn>
                    <a:cxn ang="0">
                      <a:pos x="36" y="174"/>
                    </a:cxn>
                    <a:cxn ang="0">
                      <a:pos x="36" y="182"/>
                    </a:cxn>
                    <a:cxn ang="0">
                      <a:pos x="8" y="202"/>
                    </a:cxn>
                    <a:cxn ang="0">
                      <a:pos x="32" y="199"/>
                    </a:cxn>
                    <a:cxn ang="0">
                      <a:pos x="32" y="202"/>
                    </a:cxn>
                    <a:cxn ang="0">
                      <a:pos x="34" y="211"/>
                    </a:cxn>
                    <a:cxn ang="0">
                      <a:pos x="28" y="228"/>
                    </a:cxn>
                    <a:cxn ang="0">
                      <a:pos x="34" y="237"/>
                    </a:cxn>
                    <a:cxn ang="0">
                      <a:pos x="36" y="273"/>
                    </a:cxn>
                    <a:cxn ang="0">
                      <a:pos x="42" y="228"/>
                    </a:cxn>
                    <a:cxn ang="0">
                      <a:pos x="86" y="325"/>
                    </a:cxn>
                    <a:cxn ang="0">
                      <a:pos x="60" y="211"/>
                    </a:cxn>
                    <a:cxn ang="0">
                      <a:pos x="60" y="208"/>
                    </a:cxn>
                    <a:cxn ang="0">
                      <a:pos x="63" y="199"/>
                    </a:cxn>
                    <a:cxn ang="0">
                      <a:pos x="100" y="256"/>
                    </a:cxn>
                    <a:cxn ang="0">
                      <a:pos x="76" y="225"/>
                    </a:cxn>
                    <a:cxn ang="0">
                      <a:pos x="68" y="174"/>
                    </a:cxn>
                    <a:cxn ang="0">
                      <a:pos x="70" y="160"/>
                    </a:cxn>
                    <a:cxn ang="0">
                      <a:pos x="84" y="193"/>
                    </a:cxn>
                    <a:cxn ang="0">
                      <a:pos x="76" y="142"/>
                    </a:cxn>
                    <a:cxn ang="0">
                      <a:pos x="89" y="133"/>
                    </a:cxn>
                    <a:cxn ang="0">
                      <a:pos x="100" y="168"/>
                    </a:cxn>
                    <a:cxn ang="0">
                      <a:pos x="86" y="109"/>
                    </a:cxn>
                    <a:cxn ang="0">
                      <a:pos x="89" y="102"/>
                    </a:cxn>
                    <a:cxn ang="0">
                      <a:pos x="92" y="74"/>
                    </a:cxn>
                    <a:cxn ang="0">
                      <a:pos x="105" y="76"/>
                    </a:cxn>
                    <a:cxn ang="0">
                      <a:pos x="152" y="151"/>
                    </a:cxn>
                    <a:cxn ang="0">
                      <a:pos x="118" y="109"/>
                    </a:cxn>
                    <a:cxn ang="0">
                      <a:pos x="100" y="49"/>
                    </a:cxn>
                    <a:cxn ang="0">
                      <a:pos x="105" y="38"/>
                    </a:cxn>
                    <a:cxn ang="0">
                      <a:pos x="128" y="71"/>
                    </a:cxn>
                    <a:cxn ang="0">
                      <a:pos x="123" y="68"/>
                    </a:cxn>
                    <a:cxn ang="0">
                      <a:pos x="113" y="22"/>
                    </a:cxn>
                    <a:cxn ang="0">
                      <a:pos x="142" y="68"/>
                    </a:cxn>
                    <a:cxn ang="0">
                      <a:pos x="123" y="46"/>
                    </a:cxn>
                    <a:cxn ang="0">
                      <a:pos x="108" y="2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1063" name="Freeform 39"/>
              <p:cNvSpPr/>
              <p:nvPr/>
            </p:nvSpPr>
            <p:spPr bwMode="ltGray">
              <a:xfrm>
                <a:off x="43" y="3130"/>
                <a:ext cx="108" cy="566"/>
              </a:xfrm>
              <a:custGeom>
                <a:cxnLst>
                  <a:cxn ang="0">
                    <a:pos x="48" y="15"/>
                  </a:cxn>
                  <a:cxn ang="0">
                    <a:pos x="8" y="24"/>
                  </a:cxn>
                  <a:cxn ang="0">
                    <a:pos x="45" y="24"/>
                  </a:cxn>
                  <a:cxn ang="0">
                    <a:pos x="38" y="50"/>
                  </a:cxn>
                  <a:cxn ang="0">
                    <a:pos x="38" y="59"/>
                  </a:cxn>
                  <a:cxn ang="0">
                    <a:pos x="20" y="83"/>
                  </a:cxn>
                  <a:cxn ang="0">
                    <a:pos x="35" y="75"/>
                  </a:cxn>
                  <a:cxn ang="0">
                    <a:pos x="35" y="90"/>
                  </a:cxn>
                  <a:cxn ang="0">
                    <a:pos x="38" y="94"/>
                  </a:cxn>
                  <a:cxn ang="0">
                    <a:pos x="3" y="154"/>
                  </a:cxn>
                  <a:cxn ang="0">
                    <a:pos x="36" y="124"/>
                  </a:cxn>
                  <a:cxn ang="0">
                    <a:pos x="28" y="163"/>
                  </a:cxn>
                  <a:cxn ang="0">
                    <a:pos x="3" y="188"/>
                  </a:cxn>
                  <a:cxn ang="0">
                    <a:pos x="30" y="168"/>
                  </a:cxn>
                  <a:cxn ang="0">
                    <a:pos x="10" y="214"/>
                  </a:cxn>
                  <a:cxn ang="0">
                    <a:pos x="21" y="192"/>
                  </a:cxn>
                  <a:cxn ang="0">
                    <a:pos x="30" y="188"/>
                  </a:cxn>
                  <a:cxn ang="0">
                    <a:pos x="30" y="203"/>
                  </a:cxn>
                  <a:cxn ang="0">
                    <a:pos x="26" y="232"/>
                  </a:cxn>
                  <a:cxn ang="0">
                    <a:pos x="2" y="267"/>
                  </a:cxn>
                  <a:cxn ang="0">
                    <a:pos x="28" y="238"/>
                  </a:cxn>
                  <a:cxn ang="0">
                    <a:pos x="24" y="278"/>
                  </a:cxn>
                  <a:cxn ang="0">
                    <a:pos x="18" y="302"/>
                  </a:cxn>
                  <a:cxn ang="0">
                    <a:pos x="20" y="302"/>
                  </a:cxn>
                  <a:cxn ang="0">
                    <a:pos x="20" y="318"/>
                  </a:cxn>
                  <a:cxn ang="0">
                    <a:pos x="3" y="351"/>
                  </a:cxn>
                  <a:cxn ang="0">
                    <a:pos x="18" y="347"/>
                  </a:cxn>
                  <a:cxn ang="0">
                    <a:pos x="18" y="351"/>
                  </a:cxn>
                  <a:cxn ang="0">
                    <a:pos x="19" y="367"/>
                  </a:cxn>
                  <a:cxn ang="0">
                    <a:pos x="16" y="396"/>
                  </a:cxn>
                  <a:cxn ang="0">
                    <a:pos x="19" y="411"/>
                  </a:cxn>
                  <a:cxn ang="0">
                    <a:pos x="20" y="475"/>
                  </a:cxn>
                  <a:cxn ang="0">
                    <a:pos x="24" y="396"/>
                  </a:cxn>
                  <a:cxn ang="0">
                    <a:pos x="50" y="565"/>
                  </a:cxn>
                  <a:cxn ang="0">
                    <a:pos x="35" y="367"/>
                  </a:cxn>
                  <a:cxn ang="0">
                    <a:pos x="35" y="362"/>
                  </a:cxn>
                  <a:cxn ang="0">
                    <a:pos x="36" y="347"/>
                  </a:cxn>
                  <a:cxn ang="0">
                    <a:pos x="58" y="446"/>
                  </a:cxn>
                  <a:cxn ang="0">
                    <a:pos x="44" y="391"/>
                  </a:cxn>
                  <a:cxn ang="0">
                    <a:pos x="38" y="302"/>
                  </a:cxn>
                  <a:cxn ang="0">
                    <a:pos x="40" y="278"/>
                  </a:cxn>
                  <a:cxn ang="0">
                    <a:pos x="48" y="336"/>
                  </a:cxn>
                  <a:cxn ang="0">
                    <a:pos x="44" y="248"/>
                  </a:cxn>
                  <a:cxn ang="0">
                    <a:pos x="52" y="232"/>
                  </a:cxn>
                  <a:cxn ang="0">
                    <a:pos x="58" y="292"/>
                  </a:cxn>
                  <a:cxn ang="0">
                    <a:pos x="50" y="188"/>
                  </a:cxn>
                  <a:cxn ang="0">
                    <a:pos x="52" y="177"/>
                  </a:cxn>
                  <a:cxn ang="0">
                    <a:pos x="53" y="128"/>
                  </a:cxn>
                  <a:cxn ang="0">
                    <a:pos x="61" y="135"/>
                  </a:cxn>
                  <a:cxn ang="0">
                    <a:pos x="88" y="263"/>
                  </a:cxn>
                  <a:cxn ang="0">
                    <a:pos x="68" y="188"/>
                  </a:cxn>
                  <a:cxn ang="0">
                    <a:pos x="58" y="83"/>
                  </a:cxn>
                  <a:cxn ang="0">
                    <a:pos x="61" y="65"/>
                  </a:cxn>
                  <a:cxn ang="0">
                    <a:pos x="74" y="124"/>
                  </a:cxn>
                  <a:cxn ang="0">
                    <a:pos x="71" y="118"/>
                  </a:cxn>
                  <a:cxn ang="0">
                    <a:pos x="65" y="40"/>
                  </a:cxn>
                  <a:cxn ang="0">
                    <a:pos x="82" y="118"/>
                  </a:cxn>
                  <a:cxn ang="0">
                    <a:pos x="71" y="79"/>
                  </a:cxn>
                  <a:cxn ang="0">
                    <a:pos x="62" y="4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grpSp>
            <p:nvGrpSpPr>
              <p:cNvPr id="13372" name="Group 47"/>
              <p:cNvGrpSpPr/>
              <p:nvPr/>
            </p:nvGrpSpPr>
            <p:grpSpPr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1064" name="Freeform 40"/>
                <p:cNvSpPr/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cxnLst>
                    <a:cxn ang="0">
                      <a:pos x="21" y="0"/>
                    </a:cxn>
                    <a:cxn ang="0">
                      <a:pos x="19" y="7"/>
                    </a:cxn>
                    <a:cxn ang="0">
                      <a:pos x="11" y="72"/>
                    </a:cxn>
                    <a:cxn ang="0">
                      <a:pos x="5" y="135"/>
                    </a:cxn>
                    <a:cxn ang="0">
                      <a:pos x="0" y="212"/>
                    </a:cxn>
                    <a:cxn ang="0">
                      <a:pos x="0" y="296"/>
                    </a:cxn>
                    <a:cxn ang="0">
                      <a:pos x="3" y="370"/>
                    </a:cxn>
                    <a:cxn ang="0">
                      <a:pos x="5" y="370"/>
                    </a:cxn>
                    <a:cxn ang="0">
                      <a:pos x="3" y="296"/>
                    </a:cxn>
                    <a:cxn ang="0">
                      <a:pos x="3" y="234"/>
                    </a:cxn>
                    <a:cxn ang="0">
                      <a:pos x="8" y="167"/>
                    </a:cxn>
                    <a:cxn ang="0">
                      <a:pos x="15" y="101"/>
                    </a:cxn>
                    <a:cxn ang="0">
                      <a:pos x="27" y="16"/>
                    </a:cxn>
                    <a:cxn ang="0">
                      <a:pos x="21" y="0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65" name="Freeform 41"/>
                <p:cNvSpPr/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cxnLst>
                    <a:cxn ang="0">
                      <a:pos x="86" y="70"/>
                    </a:cxn>
                    <a:cxn ang="0">
                      <a:pos x="79" y="40"/>
                    </a:cxn>
                    <a:cxn ang="0">
                      <a:pos x="76" y="29"/>
                    </a:cxn>
                    <a:cxn ang="0">
                      <a:pos x="70" y="18"/>
                    </a:cxn>
                    <a:cxn ang="0">
                      <a:pos x="64" y="10"/>
                    </a:cxn>
                    <a:cxn ang="0">
                      <a:pos x="56" y="1"/>
                    </a:cxn>
                    <a:cxn ang="0">
                      <a:pos x="49" y="0"/>
                    </a:cxn>
                    <a:cxn ang="0">
                      <a:pos x="42" y="4"/>
                    </a:cxn>
                    <a:cxn ang="0">
                      <a:pos x="35" y="8"/>
                    </a:cxn>
                    <a:cxn ang="0">
                      <a:pos x="27" y="16"/>
                    </a:cxn>
                    <a:cxn ang="0">
                      <a:pos x="22" y="33"/>
                    </a:cxn>
                    <a:cxn ang="0">
                      <a:pos x="17" y="57"/>
                    </a:cxn>
                    <a:cxn ang="0">
                      <a:pos x="12" y="76"/>
                    </a:cxn>
                    <a:cxn ang="0">
                      <a:pos x="7" y="95"/>
                    </a:cxn>
                    <a:cxn ang="0">
                      <a:pos x="2" y="121"/>
                    </a:cxn>
                    <a:cxn ang="0">
                      <a:pos x="0" y="175"/>
                    </a:cxn>
                    <a:cxn ang="0">
                      <a:pos x="0" y="216"/>
                    </a:cxn>
                    <a:cxn ang="0">
                      <a:pos x="5" y="275"/>
                    </a:cxn>
                    <a:cxn ang="0">
                      <a:pos x="12" y="327"/>
                    </a:cxn>
                    <a:cxn ang="0">
                      <a:pos x="27" y="449"/>
                    </a:cxn>
                    <a:cxn ang="0">
                      <a:pos x="21" y="318"/>
                    </a:cxn>
                    <a:cxn ang="0">
                      <a:pos x="18" y="273"/>
                    </a:cxn>
                    <a:cxn ang="0">
                      <a:pos x="15" y="232"/>
                    </a:cxn>
                    <a:cxn ang="0">
                      <a:pos x="15" y="190"/>
                    </a:cxn>
                    <a:cxn ang="0">
                      <a:pos x="17" y="143"/>
                    </a:cxn>
                    <a:cxn ang="0">
                      <a:pos x="19" y="106"/>
                    </a:cxn>
                    <a:cxn ang="0">
                      <a:pos x="23" y="62"/>
                    </a:cxn>
                    <a:cxn ang="0">
                      <a:pos x="29" y="40"/>
                    </a:cxn>
                    <a:cxn ang="0">
                      <a:pos x="37" y="32"/>
                    </a:cxn>
                    <a:cxn ang="0">
                      <a:pos x="59" y="27"/>
                    </a:cxn>
                    <a:cxn ang="0">
                      <a:pos x="72" y="42"/>
                    </a:cxn>
                    <a:cxn ang="0">
                      <a:pos x="87" y="75"/>
                    </a:cxn>
                    <a:cxn ang="0">
                      <a:pos x="86" y="70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grpSp>
              <p:nvGrpSpPr>
                <p:cNvPr id="13395" name="Group 44"/>
                <p:cNvGrpSpPr/>
                <p:nvPr/>
              </p:nvGrpSpPr>
              <p:grpSpPr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1066" name="Freeform 42"/>
                  <p:cNvSpPr/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cxnLst>
                      <a:cxn ang="0">
                        <a:pos x="114" y="14"/>
                      </a:cxn>
                      <a:cxn ang="0">
                        <a:pos x="112" y="0"/>
                      </a:cxn>
                      <a:cxn ang="0">
                        <a:pos x="104" y="5"/>
                      </a:cxn>
                      <a:cxn ang="0">
                        <a:pos x="99" y="22"/>
                      </a:cxn>
                      <a:cxn ang="0">
                        <a:pos x="3" y="140"/>
                      </a:cxn>
                      <a:cxn ang="0">
                        <a:pos x="89" y="57"/>
                      </a:cxn>
                      <a:cxn ang="0">
                        <a:pos x="90" y="73"/>
                      </a:cxn>
                      <a:cxn ang="0">
                        <a:pos x="47" y="173"/>
                      </a:cxn>
                      <a:cxn ang="0">
                        <a:pos x="100" y="93"/>
                      </a:cxn>
                      <a:cxn ang="0">
                        <a:pos x="93" y="126"/>
                      </a:cxn>
                      <a:cxn ang="0">
                        <a:pos x="76" y="181"/>
                      </a:cxn>
                      <a:cxn ang="0">
                        <a:pos x="26" y="326"/>
                      </a:cxn>
                      <a:cxn ang="0">
                        <a:pos x="28" y="315"/>
                      </a:cxn>
                      <a:cxn ang="0">
                        <a:pos x="61" y="224"/>
                      </a:cxn>
                      <a:cxn ang="0">
                        <a:pos x="87" y="154"/>
                      </a:cxn>
                      <a:cxn ang="0">
                        <a:pos x="99" y="120"/>
                      </a:cxn>
                      <a:cxn ang="0">
                        <a:pos x="101" y="132"/>
                      </a:cxn>
                      <a:cxn ang="0">
                        <a:pos x="87" y="176"/>
                      </a:cxn>
                      <a:cxn ang="0">
                        <a:pos x="67" y="237"/>
                      </a:cxn>
                      <a:cxn ang="0">
                        <a:pos x="93" y="154"/>
                      </a:cxn>
                      <a:cxn ang="0">
                        <a:pos x="101" y="132"/>
                      </a:cxn>
                      <a:cxn ang="0">
                        <a:pos x="102" y="156"/>
                      </a:cxn>
                      <a:cxn ang="0">
                        <a:pos x="93" y="198"/>
                      </a:cxn>
                      <a:cxn ang="0">
                        <a:pos x="67" y="254"/>
                      </a:cxn>
                      <a:cxn ang="0">
                        <a:pos x="44" y="305"/>
                      </a:cxn>
                      <a:cxn ang="0">
                        <a:pos x="70" y="253"/>
                      </a:cxn>
                      <a:cxn ang="0">
                        <a:pos x="97" y="193"/>
                      </a:cxn>
                      <a:cxn ang="0">
                        <a:pos x="96" y="213"/>
                      </a:cxn>
                      <a:cxn ang="0">
                        <a:pos x="97" y="248"/>
                      </a:cxn>
                      <a:cxn ang="0">
                        <a:pos x="92" y="266"/>
                      </a:cxn>
                      <a:cxn ang="0">
                        <a:pos x="71" y="317"/>
                      </a:cxn>
                      <a:cxn ang="0">
                        <a:pos x="30" y="399"/>
                      </a:cxn>
                      <a:cxn ang="0">
                        <a:pos x="36" y="381"/>
                      </a:cxn>
                      <a:cxn ang="0">
                        <a:pos x="87" y="282"/>
                      </a:cxn>
                      <a:cxn ang="0">
                        <a:pos x="103" y="239"/>
                      </a:cxn>
                      <a:cxn ang="0">
                        <a:pos x="62" y="367"/>
                      </a:cxn>
                      <a:cxn ang="0">
                        <a:pos x="102" y="277"/>
                      </a:cxn>
                      <a:cxn ang="0">
                        <a:pos x="101" y="313"/>
                      </a:cxn>
                      <a:cxn ang="0">
                        <a:pos x="81" y="399"/>
                      </a:cxn>
                      <a:cxn ang="0">
                        <a:pos x="46" y="460"/>
                      </a:cxn>
                      <a:cxn ang="0">
                        <a:pos x="14" y="515"/>
                      </a:cxn>
                      <a:cxn ang="0">
                        <a:pos x="63" y="438"/>
                      </a:cxn>
                      <a:cxn ang="0">
                        <a:pos x="83" y="393"/>
                      </a:cxn>
                      <a:cxn ang="0">
                        <a:pos x="101" y="328"/>
                      </a:cxn>
                      <a:cxn ang="0">
                        <a:pos x="99" y="357"/>
                      </a:cxn>
                      <a:cxn ang="0">
                        <a:pos x="98" y="386"/>
                      </a:cxn>
                      <a:cxn ang="0">
                        <a:pos x="99" y="415"/>
                      </a:cxn>
                      <a:cxn ang="0">
                        <a:pos x="81" y="471"/>
                      </a:cxn>
                      <a:cxn ang="0">
                        <a:pos x="47" y="521"/>
                      </a:cxn>
                      <a:cxn ang="0">
                        <a:pos x="50" y="517"/>
                      </a:cxn>
                      <a:cxn ang="0">
                        <a:pos x="91" y="449"/>
                      </a:cxn>
                      <a:cxn ang="0">
                        <a:pos x="89" y="466"/>
                      </a:cxn>
                      <a:cxn ang="0">
                        <a:pos x="91" y="476"/>
                      </a:cxn>
                      <a:cxn ang="0">
                        <a:pos x="93" y="492"/>
                      </a:cxn>
                      <a:cxn ang="0">
                        <a:pos x="73" y="544"/>
                      </a:cxn>
                      <a:cxn ang="0">
                        <a:pos x="50" y="555"/>
                      </a:cxn>
                      <a:cxn ang="0">
                        <a:pos x="91" y="510"/>
                      </a:cxn>
                      <a:cxn ang="0">
                        <a:pos x="89" y="536"/>
                      </a:cxn>
                      <a:cxn ang="0">
                        <a:pos x="92" y="550"/>
                      </a:cxn>
                      <a:cxn ang="0">
                        <a:pos x="44" y="640"/>
                      </a:cxn>
                      <a:cxn ang="0">
                        <a:pos x="89" y="571"/>
                      </a:cxn>
                      <a:cxn ang="0">
                        <a:pos x="98" y="546"/>
                      </a:cxn>
                      <a:cxn ang="0">
                        <a:pos x="105" y="523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 w="9525" cap="rnd">
                    <a:noFill/>
                    <a:round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  <p:sp>
                <p:nvSpPr>
                  <p:cNvPr id="1067" name="Freeform 43"/>
                  <p:cNvSpPr/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cxnLst>
                      <a:cxn ang="0">
                        <a:pos x="0" y="529"/>
                      </a:cxn>
                      <a:cxn ang="0">
                        <a:pos x="4" y="507"/>
                      </a:cxn>
                      <a:cxn ang="0">
                        <a:pos x="32" y="640"/>
                      </a:cxn>
                      <a:cxn ang="0">
                        <a:pos x="10" y="510"/>
                      </a:cxn>
                      <a:cxn ang="0">
                        <a:pos x="12" y="496"/>
                      </a:cxn>
                      <a:cxn ang="0">
                        <a:pos x="39" y="591"/>
                      </a:cxn>
                      <a:cxn ang="0">
                        <a:pos x="11" y="490"/>
                      </a:cxn>
                      <a:cxn ang="0">
                        <a:pos x="15" y="469"/>
                      </a:cxn>
                      <a:cxn ang="0">
                        <a:pos x="18" y="446"/>
                      </a:cxn>
                      <a:cxn ang="0">
                        <a:pos x="16" y="430"/>
                      </a:cxn>
                      <a:cxn ang="0">
                        <a:pos x="20" y="420"/>
                      </a:cxn>
                      <a:cxn ang="0">
                        <a:pos x="18" y="418"/>
                      </a:cxn>
                      <a:cxn ang="0">
                        <a:pos x="18" y="395"/>
                      </a:cxn>
                      <a:cxn ang="0">
                        <a:pos x="20" y="379"/>
                      </a:cxn>
                      <a:cxn ang="0">
                        <a:pos x="53" y="491"/>
                      </a:cxn>
                      <a:cxn ang="0">
                        <a:pos x="18" y="374"/>
                      </a:cxn>
                      <a:cxn ang="0">
                        <a:pos x="22" y="374"/>
                      </a:cxn>
                      <a:cxn ang="0">
                        <a:pos x="22" y="340"/>
                      </a:cxn>
                      <a:cxn ang="0">
                        <a:pos x="64" y="419"/>
                      </a:cxn>
                      <a:cxn ang="0">
                        <a:pos x="31" y="364"/>
                      </a:cxn>
                      <a:cxn ang="0">
                        <a:pos x="19" y="318"/>
                      </a:cxn>
                      <a:cxn ang="0">
                        <a:pos x="20" y="301"/>
                      </a:cxn>
                      <a:cxn ang="0">
                        <a:pos x="27" y="316"/>
                      </a:cxn>
                      <a:cxn ang="0">
                        <a:pos x="28" y="295"/>
                      </a:cxn>
                      <a:cxn ang="0">
                        <a:pos x="59" y="330"/>
                      </a:cxn>
                      <a:cxn ang="0">
                        <a:pos x="47" y="313"/>
                      </a:cxn>
                      <a:cxn ang="0">
                        <a:pos x="23" y="269"/>
                      </a:cxn>
                      <a:cxn ang="0">
                        <a:pos x="22" y="240"/>
                      </a:cxn>
                      <a:cxn ang="0">
                        <a:pos x="24" y="222"/>
                      </a:cxn>
                      <a:cxn ang="0">
                        <a:pos x="32" y="235"/>
                      </a:cxn>
                      <a:cxn ang="0">
                        <a:pos x="31" y="206"/>
                      </a:cxn>
                      <a:cxn ang="0">
                        <a:pos x="28" y="185"/>
                      </a:cxn>
                      <a:cxn ang="0">
                        <a:pos x="30" y="174"/>
                      </a:cxn>
                      <a:cxn ang="0">
                        <a:pos x="63" y="228"/>
                      </a:cxn>
                      <a:cxn ang="0">
                        <a:pos x="101" y="269"/>
                      </a:cxn>
                      <a:cxn ang="0">
                        <a:pos x="47" y="202"/>
                      </a:cxn>
                      <a:cxn ang="0">
                        <a:pos x="30" y="174"/>
                      </a:cxn>
                      <a:cxn ang="0">
                        <a:pos x="32" y="158"/>
                      </a:cxn>
                      <a:cxn ang="0">
                        <a:pos x="28" y="122"/>
                      </a:cxn>
                      <a:cxn ang="0">
                        <a:pos x="30" y="97"/>
                      </a:cxn>
                      <a:cxn ang="0">
                        <a:pos x="47" y="127"/>
                      </a:cxn>
                      <a:cxn ang="0">
                        <a:pos x="44" y="119"/>
                      </a:cxn>
                      <a:cxn ang="0">
                        <a:pos x="32" y="97"/>
                      </a:cxn>
                      <a:cxn ang="0">
                        <a:pos x="30" y="86"/>
                      </a:cxn>
                      <a:cxn ang="0">
                        <a:pos x="24" y="70"/>
                      </a:cxn>
                      <a:cxn ang="0">
                        <a:pos x="59" y="99"/>
                      </a:cxn>
                      <a:cxn ang="0">
                        <a:pos x="24" y="47"/>
                      </a:cxn>
                      <a:cxn ang="0">
                        <a:pos x="65" y="47"/>
                      </a:cxn>
                      <a:cxn ang="0">
                        <a:pos x="84" y="40"/>
                      </a:cxn>
                      <a:cxn ang="0">
                        <a:pos x="30" y="47"/>
                      </a:cxn>
                      <a:cxn ang="0">
                        <a:pos x="22" y="19"/>
                      </a:cxn>
                      <a:cxn ang="0">
                        <a:pos x="10" y="8"/>
                      </a:cxn>
                      <a:cxn ang="0">
                        <a:pos x="0" y="556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 w="9525" cap="rnd">
                    <a:noFill/>
                    <a:round/>
                  </a:ln>
                  <a:effectLst/>
                </p:spPr>
                <p:txBody>
                  <a:bodyPr/>
                  <a:lstStyle/>
                  <a:p>
                    <a:pPr fontAlgn="auto">
                      <a:spcBef>
                        <a:spcPct val="0"/>
                      </a:spcBef>
                      <a:spcAft>
                        <a:spcPct val="0"/>
                      </a:spcAft>
                      <a:defRPr/>
                    </a:pPr>
                    <a:endParaRPr lang="zh-CN" altLang="en-US">
                      <a:latin typeface="+mn-lt"/>
                      <a:ea typeface="+mn-ea"/>
                    </a:endParaRPr>
                  </a:p>
                </p:txBody>
              </p:sp>
            </p:grpSp>
            <p:sp>
              <p:nvSpPr>
                <p:cNvPr id="1069" name="Freeform 45"/>
                <p:cNvSpPr/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cxnLst>
                    <a:cxn ang="0">
                      <a:pos x="5" y="0"/>
                    </a:cxn>
                    <a:cxn ang="0">
                      <a:pos x="11" y="37"/>
                    </a:cxn>
                    <a:cxn ang="0">
                      <a:pos x="18" y="96"/>
                    </a:cxn>
                    <a:cxn ang="0">
                      <a:pos x="24" y="178"/>
                    </a:cxn>
                    <a:cxn ang="0">
                      <a:pos x="30" y="282"/>
                    </a:cxn>
                    <a:cxn ang="0">
                      <a:pos x="30" y="393"/>
                    </a:cxn>
                    <a:cxn ang="0">
                      <a:pos x="27" y="489"/>
                    </a:cxn>
                    <a:cxn ang="0">
                      <a:pos x="24" y="489"/>
                    </a:cxn>
                    <a:cxn ang="0">
                      <a:pos x="27" y="393"/>
                    </a:cxn>
                    <a:cxn ang="0">
                      <a:pos x="27" y="311"/>
                    </a:cxn>
                    <a:cxn ang="0">
                      <a:pos x="21" y="222"/>
                    </a:cxn>
                    <a:cxn ang="0">
                      <a:pos x="11" y="133"/>
                    </a:cxn>
                    <a:cxn ang="0">
                      <a:pos x="0" y="22"/>
                    </a:cxn>
                    <a:cxn ang="0">
                      <a:pos x="5" y="0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70" name="Freeform 46"/>
                <p:cNvSpPr/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cxnLst>
                    <a:cxn ang="0">
                      <a:pos x="25" y="438"/>
                    </a:cxn>
                    <a:cxn ang="0">
                      <a:pos x="19" y="362"/>
                    </a:cxn>
                    <a:cxn ang="0">
                      <a:pos x="16" y="330"/>
                    </a:cxn>
                    <a:cxn ang="0">
                      <a:pos x="10" y="291"/>
                    </a:cxn>
                    <a:cxn ang="0">
                      <a:pos x="3" y="253"/>
                    </a:cxn>
                    <a:cxn ang="0">
                      <a:pos x="1" y="231"/>
                    </a:cxn>
                    <a:cxn ang="0">
                      <a:pos x="0" y="209"/>
                    </a:cxn>
                    <a:cxn ang="0">
                      <a:pos x="1" y="176"/>
                    </a:cxn>
                    <a:cxn ang="0">
                      <a:pos x="2" y="143"/>
                    </a:cxn>
                    <a:cxn ang="0">
                      <a:pos x="13" y="59"/>
                    </a:cxn>
                    <a:cxn ang="0">
                      <a:pos x="16" y="40"/>
                    </a:cxn>
                    <a:cxn ang="0">
                      <a:pos x="25" y="19"/>
                    </a:cxn>
                    <a:cxn ang="0">
                      <a:pos x="32" y="5"/>
                    </a:cxn>
                    <a:cxn ang="0">
                      <a:pos x="41" y="0"/>
                    </a:cxn>
                    <a:cxn ang="0">
                      <a:pos x="48" y="5"/>
                    </a:cxn>
                    <a:cxn ang="0">
                      <a:pos x="58" y="19"/>
                    </a:cxn>
                    <a:cxn ang="0">
                      <a:pos x="67" y="44"/>
                    </a:cxn>
                    <a:cxn ang="0">
                      <a:pos x="69" y="62"/>
                    </a:cxn>
                    <a:cxn ang="0">
                      <a:pos x="75" y="89"/>
                    </a:cxn>
                    <a:cxn ang="0">
                      <a:pos x="80" y="112"/>
                    </a:cxn>
                    <a:cxn ang="0">
                      <a:pos x="87" y="227"/>
                    </a:cxn>
                    <a:cxn ang="0">
                      <a:pos x="89" y="249"/>
                    </a:cxn>
                    <a:cxn ang="0">
                      <a:pos x="87" y="285"/>
                    </a:cxn>
                    <a:cxn ang="0">
                      <a:pos x="82" y="393"/>
                    </a:cxn>
                    <a:cxn ang="0">
                      <a:pos x="82" y="288"/>
                    </a:cxn>
                    <a:cxn ang="0">
                      <a:pos x="80" y="242"/>
                    </a:cxn>
                    <a:cxn ang="0">
                      <a:pos x="78" y="213"/>
                    </a:cxn>
                    <a:cxn ang="0">
                      <a:pos x="75" y="176"/>
                    </a:cxn>
                    <a:cxn ang="0">
                      <a:pos x="70" y="138"/>
                    </a:cxn>
                    <a:cxn ang="0">
                      <a:pos x="65" y="100"/>
                    </a:cxn>
                    <a:cxn ang="0">
                      <a:pos x="59" y="66"/>
                    </a:cxn>
                    <a:cxn ang="0">
                      <a:pos x="53" y="35"/>
                    </a:cxn>
                    <a:cxn ang="0">
                      <a:pos x="48" y="19"/>
                    </a:cxn>
                    <a:cxn ang="0">
                      <a:pos x="42" y="11"/>
                    </a:cxn>
                    <a:cxn ang="0">
                      <a:pos x="36" y="19"/>
                    </a:cxn>
                    <a:cxn ang="0">
                      <a:pos x="30" y="34"/>
                    </a:cxn>
                    <a:cxn ang="0">
                      <a:pos x="28" y="62"/>
                    </a:cxn>
                    <a:cxn ang="0">
                      <a:pos x="28" y="84"/>
                    </a:cxn>
                    <a:cxn ang="0">
                      <a:pos x="26" y="125"/>
                    </a:cxn>
                    <a:cxn ang="0">
                      <a:pos x="24" y="149"/>
                    </a:cxn>
                    <a:cxn ang="0">
                      <a:pos x="18" y="188"/>
                    </a:cxn>
                    <a:cxn ang="0">
                      <a:pos x="16" y="209"/>
                    </a:cxn>
                    <a:cxn ang="0">
                      <a:pos x="15" y="228"/>
                    </a:cxn>
                    <a:cxn ang="0">
                      <a:pos x="15" y="258"/>
                    </a:cxn>
                    <a:cxn ang="0">
                      <a:pos x="26" y="356"/>
                    </a:cxn>
                    <a:cxn ang="0">
                      <a:pos x="25" y="438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1072" name="Freeform 48"/>
              <p:cNvSpPr/>
              <p:nvPr/>
            </p:nvSpPr>
            <p:spPr bwMode="ltGray">
              <a:xfrm>
                <a:off x="737" y="4020"/>
                <a:ext cx="48" cy="125"/>
              </a:xfrm>
              <a:custGeom>
                <a:cxnLst>
                  <a:cxn ang="0">
                    <a:pos x="37" y="0"/>
                  </a:cxn>
                  <a:cxn ang="0">
                    <a:pos x="34" y="2"/>
                  </a:cxn>
                  <a:cxn ang="0">
                    <a:pos x="18" y="24"/>
                  </a:cxn>
                  <a:cxn ang="0">
                    <a:pos x="9" y="45"/>
                  </a:cxn>
                  <a:cxn ang="0">
                    <a:pos x="0" y="71"/>
                  </a:cxn>
                  <a:cxn ang="0">
                    <a:pos x="0" y="99"/>
                  </a:cxn>
                  <a:cxn ang="0">
                    <a:pos x="4" y="124"/>
                  </a:cxn>
                  <a:cxn ang="0">
                    <a:pos x="9" y="124"/>
                  </a:cxn>
                  <a:cxn ang="0">
                    <a:pos x="4" y="99"/>
                  </a:cxn>
                  <a:cxn ang="0">
                    <a:pos x="4" y="78"/>
                  </a:cxn>
                  <a:cxn ang="0">
                    <a:pos x="14" y="56"/>
                  </a:cxn>
                  <a:cxn ang="0">
                    <a:pos x="28" y="33"/>
                  </a:cxn>
                  <a:cxn ang="0">
                    <a:pos x="47" y="5"/>
                  </a:cxn>
                  <a:cxn ang="0">
                    <a:pos x="37" y="0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073" name="Freeform 49"/>
              <p:cNvSpPr/>
              <p:nvPr/>
            </p:nvSpPr>
            <p:spPr bwMode="ltGray">
              <a:xfrm>
                <a:off x="1483" y="3976"/>
                <a:ext cx="62" cy="121"/>
              </a:xfrm>
              <a:custGeom>
                <a:cxnLst>
                  <a:cxn ang="0">
                    <a:pos x="12" y="0"/>
                  </a:cxn>
                  <a:cxn ang="0">
                    <a:pos x="24" y="8"/>
                  </a:cxn>
                  <a:cxn ang="0">
                    <a:pos x="36" y="23"/>
                  </a:cxn>
                  <a:cxn ang="0">
                    <a:pos x="48" y="43"/>
                  </a:cxn>
                  <a:cxn ang="0">
                    <a:pos x="61" y="69"/>
                  </a:cxn>
                  <a:cxn ang="0">
                    <a:pos x="61" y="96"/>
                  </a:cxn>
                  <a:cxn ang="0">
                    <a:pos x="55" y="120"/>
                  </a:cxn>
                  <a:cxn ang="0">
                    <a:pos x="48" y="120"/>
                  </a:cxn>
                  <a:cxn ang="0">
                    <a:pos x="55" y="96"/>
                  </a:cxn>
                  <a:cxn ang="0">
                    <a:pos x="55" y="76"/>
                  </a:cxn>
                  <a:cxn ang="0">
                    <a:pos x="43" y="54"/>
                  </a:cxn>
                  <a:cxn ang="0">
                    <a:pos x="24" y="32"/>
                  </a:cxn>
                  <a:cxn ang="0">
                    <a:pos x="0" y="5"/>
                  </a:cxn>
                  <a:cxn ang="0">
                    <a:pos x="12" y="0"/>
                  </a:cxn>
                </a:cxnLst>
                <a:rect l="0" t="0" r="r" b="b"/>
                <a:pathLst>
                  <a:path w="62" h="120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074" name="Freeform 50"/>
              <p:cNvSpPr/>
              <p:nvPr/>
            </p:nvSpPr>
            <p:spPr bwMode="ltGray">
              <a:xfrm>
                <a:off x="1181" y="3908"/>
                <a:ext cx="104" cy="121"/>
              </a:xfrm>
              <a:custGeom>
                <a:cxnLst>
                  <a:cxn ang="0">
                    <a:pos x="100" y="19"/>
                  </a:cxn>
                  <a:cxn ang="0">
                    <a:pos x="79" y="0"/>
                  </a:cxn>
                  <a:cxn ang="0">
                    <a:pos x="65" y="0"/>
                  </a:cxn>
                  <a:cxn ang="0">
                    <a:pos x="53" y="1"/>
                  </a:cxn>
                  <a:cxn ang="0">
                    <a:pos x="44" y="6"/>
                  </a:cxn>
                  <a:cxn ang="0">
                    <a:pos x="20" y="21"/>
                  </a:cxn>
                  <a:cxn ang="0">
                    <a:pos x="12" y="28"/>
                  </a:cxn>
                  <a:cxn ang="0">
                    <a:pos x="7" y="35"/>
                  </a:cxn>
                  <a:cxn ang="0">
                    <a:pos x="1" y="56"/>
                  </a:cxn>
                  <a:cxn ang="0">
                    <a:pos x="0" y="62"/>
                  </a:cxn>
                  <a:cxn ang="0">
                    <a:pos x="1" y="70"/>
                  </a:cxn>
                  <a:cxn ang="0">
                    <a:pos x="5" y="79"/>
                  </a:cxn>
                  <a:cxn ang="0">
                    <a:pos x="15" y="91"/>
                  </a:cxn>
                  <a:cxn ang="0">
                    <a:pos x="23" y="100"/>
                  </a:cxn>
                  <a:cxn ang="0">
                    <a:pos x="34" y="109"/>
                  </a:cxn>
                  <a:cxn ang="0">
                    <a:pos x="58" y="120"/>
                  </a:cxn>
                  <a:cxn ang="0">
                    <a:pos x="45" y="106"/>
                  </a:cxn>
                  <a:cxn ang="0">
                    <a:pos x="36" y="93"/>
                  </a:cxn>
                  <a:cxn ang="0">
                    <a:pos x="31" y="81"/>
                  </a:cxn>
                  <a:cxn ang="0">
                    <a:pos x="32" y="70"/>
                  </a:cxn>
                  <a:cxn ang="0">
                    <a:pos x="34" y="62"/>
                  </a:cxn>
                  <a:cxn ang="0">
                    <a:pos x="31" y="52"/>
                  </a:cxn>
                  <a:cxn ang="0">
                    <a:pos x="28" y="44"/>
                  </a:cxn>
                  <a:cxn ang="0">
                    <a:pos x="37" y="28"/>
                  </a:cxn>
                  <a:cxn ang="0">
                    <a:pos x="39" y="20"/>
                  </a:cxn>
                  <a:cxn ang="0">
                    <a:pos x="48" y="13"/>
                  </a:cxn>
                  <a:cxn ang="0">
                    <a:pos x="65" y="5"/>
                  </a:cxn>
                  <a:cxn ang="0">
                    <a:pos x="73" y="11"/>
                  </a:cxn>
                  <a:cxn ang="0">
                    <a:pos x="103" y="22"/>
                  </a:cxn>
                  <a:cxn ang="0">
                    <a:pos x="100" y="19"/>
                  </a:cxn>
                </a:cxnLst>
                <a:rect l="0" t="0" r="r" b="b"/>
                <a:pathLst>
                  <a:path w="104" h="120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075" name="Freeform 51"/>
              <p:cNvSpPr/>
              <p:nvPr/>
            </p:nvSpPr>
            <p:spPr bwMode="ltGray">
              <a:xfrm>
                <a:off x="596" y="3919"/>
                <a:ext cx="196" cy="161"/>
              </a:xfrm>
              <a:custGeom>
                <a:cxnLst>
                  <a:cxn ang="0">
                    <a:pos x="89" y="4"/>
                  </a:cxn>
                  <a:cxn ang="0">
                    <a:pos x="13" y="7"/>
                  </a:cxn>
                  <a:cxn ang="0">
                    <a:pos x="83" y="7"/>
                  </a:cxn>
                  <a:cxn ang="0">
                    <a:pos x="72" y="13"/>
                  </a:cxn>
                  <a:cxn ang="0">
                    <a:pos x="72" y="16"/>
                  </a:cxn>
                  <a:cxn ang="0">
                    <a:pos x="38" y="24"/>
                  </a:cxn>
                  <a:cxn ang="0">
                    <a:pos x="63" y="21"/>
                  </a:cxn>
                  <a:cxn ang="0">
                    <a:pos x="63" y="25"/>
                  </a:cxn>
                  <a:cxn ang="0">
                    <a:pos x="70" y="27"/>
                  </a:cxn>
                  <a:cxn ang="0">
                    <a:pos x="8" y="43"/>
                  </a:cxn>
                  <a:cxn ang="0">
                    <a:pos x="66" y="35"/>
                  </a:cxn>
                  <a:cxn ang="0">
                    <a:pos x="52" y="46"/>
                  </a:cxn>
                  <a:cxn ang="0">
                    <a:pos x="8" y="53"/>
                  </a:cxn>
                  <a:cxn ang="0">
                    <a:pos x="55" y="47"/>
                  </a:cxn>
                  <a:cxn ang="0">
                    <a:pos x="18" y="60"/>
                  </a:cxn>
                  <a:cxn ang="0">
                    <a:pos x="40" y="54"/>
                  </a:cxn>
                  <a:cxn ang="0">
                    <a:pos x="55" y="53"/>
                  </a:cxn>
                  <a:cxn ang="0">
                    <a:pos x="55" y="57"/>
                  </a:cxn>
                  <a:cxn ang="0">
                    <a:pos x="46" y="65"/>
                  </a:cxn>
                  <a:cxn ang="0">
                    <a:pos x="5" y="75"/>
                  </a:cxn>
                  <a:cxn ang="0">
                    <a:pos x="52" y="67"/>
                  </a:cxn>
                  <a:cxn ang="0">
                    <a:pos x="44" y="78"/>
                  </a:cxn>
                  <a:cxn ang="0">
                    <a:pos x="33" y="85"/>
                  </a:cxn>
                  <a:cxn ang="0">
                    <a:pos x="38" y="85"/>
                  </a:cxn>
                  <a:cxn ang="0">
                    <a:pos x="38" y="89"/>
                  </a:cxn>
                  <a:cxn ang="0">
                    <a:pos x="8" y="99"/>
                  </a:cxn>
                  <a:cxn ang="0">
                    <a:pos x="33" y="98"/>
                  </a:cxn>
                  <a:cxn ang="0">
                    <a:pos x="33" y="99"/>
                  </a:cxn>
                  <a:cxn ang="0">
                    <a:pos x="35" y="103"/>
                  </a:cxn>
                  <a:cxn ang="0">
                    <a:pos x="29" y="112"/>
                  </a:cxn>
                  <a:cxn ang="0">
                    <a:pos x="35" y="116"/>
                  </a:cxn>
                  <a:cxn ang="0">
                    <a:pos x="38" y="135"/>
                  </a:cxn>
                  <a:cxn ang="0">
                    <a:pos x="44" y="112"/>
                  </a:cxn>
                  <a:cxn ang="0">
                    <a:pos x="91" y="160"/>
                  </a:cxn>
                  <a:cxn ang="0">
                    <a:pos x="63" y="103"/>
                  </a:cxn>
                  <a:cxn ang="0">
                    <a:pos x="63" y="103"/>
                  </a:cxn>
                  <a:cxn ang="0">
                    <a:pos x="66" y="98"/>
                  </a:cxn>
                  <a:cxn ang="0">
                    <a:pos x="105" y="126"/>
                  </a:cxn>
                  <a:cxn ang="0">
                    <a:pos x="80" y="111"/>
                  </a:cxn>
                  <a:cxn ang="0">
                    <a:pos x="72" y="85"/>
                  </a:cxn>
                  <a:cxn ang="0">
                    <a:pos x="74" y="78"/>
                  </a:cxn>
                  <a:cxn ang="0">
                    <a:pos x="89" y="95"/>
                  </a:cxn>
                  <a:cxn ang="0">
                    <a:pos x="80" y="70"/>
                  </a:cxn>
                  <a:cxn ang="0">
                    <a:pos x="94" y="65"/>
                  </a:cxn>
                  <a:cxn ang="0">
                    <a:pos x="105" y="83"/>
                  </a:cxn>
                  <a:cxn ang="0">
                    <a:pos x="91" y="53"/>
                  </a:cxn>
                  <a:cxn ang="0">
                    <a:pos x="94" y="50"/>
                  </a:cxn>
                  <a:cxn ang="0">
                    <a:pos x="97" y="36"/>
                  </a:cxn>
                  <a:cxn ang="0">
                    <a:pos x="111" y="37"/>
                  </a:cxn>
                  <a:cxn ang="0">
                    <a:pos x="161" y="74"/>
                  </a:cxn>
                  <a:cxn ang="0">
                    <a:pos x="124" y="53"/>
                  </a:cxn>
                  <a:cxn ang="0">
                    <a:pos x="105" y="24"/>
                  </a:cxn>
                  <a:cxn ang="0">
                    <a:pos x="111" y="18"/>
                  </a:cxn>
                  <a:cxn ang="0">
                    <a:pos x="135" y="35"/>
                  </a:cxn>
                  <a:cxn ang="0">
                    <a:pos x="130" y="33"/>
                  </a:cxn>
                  <a:cxn ang="0">
                    <a:pos x="119" y="10"/>
                  </a:cxn>
                  <a:cxn ang="0">
                    <a:pos x="150" y="33"/>
                  </a:cxn>
                  <a:cxn ang="0">
                    <a:pos x="130" y="22"/>
                  </a:cxn>
                  <a:cxn ang="0">
                    <a:pos x="114" y="1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076" name="Freeform 52"/>
              <p:cNvSpPr/>
              <p:nvPr/>
            </p:nvSpPr>
            <p:spPr bwMode="ltGray">
              <a:xfrm>
                <a:off x="921" y="3984"/>
                <a:ext cx="148" cy="160"/>
              </a:xfrm>
              <a:custGeom>
                <a:cxnLst>
                  <a:cxn ang="0">
                    <a:pos x="34" y="159"/>
                  </a:cxn>
                  <a:cxn ang="0">
                    <a:pos x="5" y="91"/>
                  </a:cxn>
                  <a:cxn ang="0">
                    <a:pos x="2" y="88"/>
                  </a:cxn>
                  <a:cxn ang="0">
                    <a:pos x="0" y="82"/>
                  </a:cxn>
                  <a:cxn ang="0">
                    <a:pos x="0" y="76"/>
                  </a:cxn>
                  <a:cxn ang="0">
                    <a:pos x="0" y="71"/>
                  </a:cxn>
                  <a:cxn ang="0">
                    <a:pos x="0" y="64"/>
                  </a:cxn>
                  <a:cxn ang="0">
                    <a:pos x="4" y="54"/>
                  </a:cxn>
                  <a:cxn ang="0">
                    <a:pos x="20" y="17"/>
                  </a:cxn>
                  <a:cxn ang="0">
                    <a:pos x="24" y="14"/>
                  </a:cxn>
                  <a:cxn ang="0">
                    <a:pos x="31" y="8"/>
                  </a:cxn>
                  <a:cxn ang="0">
                    <a:pos x="39" y="3"/>
                  </a:cxn>
                  <a:cxn ang="0">
                    <a:pos x="51" y="0"/>
                  </a:cxn>
                  <a:cxn ang="0">
                    <a:pos x="61" y="0"/>
                  </a:cxn>
                  <a:cxn ang="0">
                    <a:pos x="69" y="2"/>
                  </a:cxn>
                  <a:cxn ang="0">
                    <a:pos x="79" y="5"/>
                  </a:cxn>
                  <a:cxn ang="0">
                    <a:pos x="92" y="11"/>
                  </a:cxn>
                  <a:cxn ang="0">
                    <a:pos x="106" y="19"/>
                  </a:cxn>
                  <a:cxn ang="0">
                    <a:pos x="114" y="24"/>
                  </a:cxn>
                  <a:cxn ang="0">
                    <a:pos x="120" y="31"/>
                  </a:cxn>
                  <a:cxn ang="0">
                    <a:pos x="123" y="35"/>
                  </a:cxn>
                  <a:cxn ang="0">
                    <a:pos x="136" y="55"/>
                  </a:cxn>
                  <a:cxn ang="0">
                    <a:pos x="136" y="57"/>
                  </a:cxn>
                  <a:cxn ang="0">
                    <a:pos x="139" y="65"/>
                  </a:cxn>
                  <a:cxn ang="0">
                    <a:pos x="141" y="71"/>
                  </a:cxn>
                  <a:cxn ang="0">
                    <a:pos x="147" y="101"/>
                  </a:cxn>
                  <a:cxn ang="0">
                    <a:pos x="138" y="83"/>
                  </a:cxn>
                  <a:cxn ang="0">
                    <a:pos x="131" y="70"/>
                  </a:cxn>
                  <a:cxn ang="0">
                    <a:pos x="123" y="57"/>
                  </a:cxn>
                  <a:cxn ang="0">
                    <a:pos x="113" y="43"/>
                  </a:cxn>
                  <a:cxn ang="0">
                    <a:pos x="78" y="12"/>
                  </a:cxn>
                  <a:cxn ang="0">
                    <a:pos x="69" y="8"/>
                  </a:cxn>
                  <a:cxn ang="0">
                    <a:pos x="61" y="6"/>
                  </a:cxn>
                  <a:cxn ang="0">
                    <a:pos x="54" y="6"/>
                  </a:cxn>
                  <a:cxn ang="0">
                    <a:pos x="48" y="10"/>
                  </a:cxn>
                  <a:cxn ang="0">
                    <a:pos x="38" y="21"/>
                  </a:cxn>
                  <a:cxn ang="0">
                    <a:pos x="28" y="57"/>
                  </a:cxn>
                  <a:cxn ang="0">
                    <a:pos x="18" y="82"/>
                  </a:cxn>
                  <a:cxn ang="0">
                    <a:pos x="17" y="88"/>
                  </a:cxn>
                  <a:cxn ang="0">
                    <a:pos x="18" y="94"/>
                  </a:cxn>
                  <a:cxn ang="0">
                    <a:pos x="19" y="100"/>
                  </a:cxn>
                  <a:cxn ang="0">
                    <a:pos x="27" y="112"/>
                  </a:cxn>
                  <a:cxn ang="0">
                    <a:pos x="22" y="101"/>
                  </a:cxn>
                  <a:cxn ang="0">
                    <a:pos x="32" y="125"/>
                  </a:cxn>
                  <a:cxn ang="0">
                    <a:pos x="38" y="137"/>
                  </a:cxn>
                  <a:cxn ang="0">
                    <a:pos x="39" y="147"/>
                  </a:cxn>
                  <a:cxn ang="0">
                    <a:pos x="35" y="156"/>
                  </a:cxn>
                  <a:cxn ang="0">
                    <a:pos x="34" y="159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077" name="Freeform 53"/>
              <p:cNvSpPr/>
              <p:nvPr/>
            </p:nvSpPr>
            <p:spPr bwMode="ltGray">
              <a:xfrm>
                <a:off x="844" y="3928"/>
                <a:ext cx="164" cy="152"/>
              </a:xfrm>
              <a:custGeom>
                <a:cxnLst>
                  <a:cxn ang="0">
                    <a:pos x="160" y="23"/>
                  </a:cxn>
                  <a:cxn ang="0">
                    <a:pos x="149" y="13"/>
                  </a:cxn>
                  <a:cxn ang="0">
                    <a:pos x="143" y="9"/>
                  </a:cxn>
                  <a:cxn ang="0">
                    <a:pos x="131" y="6"/>
                  </a:cxn>
                  <a:cxn ang="0">
                    <a:pos x="120" y="3"/>
                  </a:cxn>
                  <a:cxn ang="0">
                    <a:pos x="105" y="0"/>
                  </a:cxn>
                  <a:cxn ang="0">
                    <a:pos x="92" y="0"/>
                  </a:cxn>
                  <a:cxn ang="0">
                    <a:pos x="80" y="1"/>
                  </a:cxn>
                  <a:cxn ang="0">
                    <a:pos x="66" y="2"/>
                  </a:cxn>
                  <a:cxn ang="0">
                    <a:pos x="51" y="5"/>
                  </a:cxn>
                  <a:cxn ang="0">
                    <a:pos x="42" y="10"/>
                  </a:cxn>
                  <a:cxn ang="0">
                    <a:pos x="32" y="19"/>
                  </a:cxn>
                  <a:cxn ang="0">
                    <a:pos x="22" y="25"/>
                  </a:cxn>
                  <a:cxn ang="0">
                    <a:pos x="15" y="32"/>
                  </a:cxn>
                  <a:cxn ang="0">
                    <a:pos x="5" y="41"/>
                  </a:cxn>
                  <a:cxn ang="0">
                    <a:pos x="0" y="58"/>
                  </a:cxn>
                  <a:cxn ang="0">
                    <a:pos x="2" y="72"/>
                  </a:cxn>
                  <a:cxn ang="0">
                    <a:pos x="9" y="92"/>
                  </a:cxn>
                  <a:cxn ang="0">
                    <a:pos x="22" y="109"/>
                  </a:cxn>
                  <a:cxn ang="0">
                    <a:pos x="51" y="151"/>
                  </a:cxn>
                  <a:cxn ang="0">
                    <a:pos x="40" y="107"/>
                  </a:cxn>
                  <a:cxn ang="0">
                    <a:pos x="34" y="91"/>
                  </a:cxn>
                  <a:cxn ang="0">
                    <a:pos x="30" y="78"/>
                  </a:cxn>
                  <a:cxn ang="0">
                    <a:pos x="28" y="63"/>
                  </a:cxn>
                  <a:cxn ang="0">
                    <a:pos x="32" y="48"/>
                  </a:cxn>
                  <a:cxn ang="0">
                    <a:pos x="36" y="35"/>
                  </a:cxn>
                  <a:cxn ang="0">
                    <a:pos x="44" y="20"/>
                  </a:cxn>
                  <a:cxn ang="0">
                    <a:pos x="56" y="13"/>
                  </a:cxn>
                  <a:cxn ang="0">
                    <a:pos x="71" y="10"/>
                  </a:cxn>
                  <a:cxn ang="0">
                    <a:pos x="111" y="9"/>
                  </a:cxn>
                  <a:cxn ang="0">
                    <a:pos x="136" y="14"/>
                  </a:cxn>
                  <a:cxn ang="0">
                    <a:pos x="163" y="25"/>
                  </a:cxn>
                  <a:cxn ang="0">
                    <a:pos x="160" y="23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078" name="Freeform 54"/>
              <p:cNvSpPr/>
              <p:nvPr/>
            </p:nvSpPr>
            <p:spPr bwMode="ltGray">
              <a:xfrm>
                <a:off x="961" y="3819"/>
                <a:ext cx="170" cy="148"/>
              </a:xfrm>
              <a:custGeom>
                <a:cxnLst>
                  <a:cxn ang="0">
                    <a:pos x="49" y="147"/>
                  </a:cxn>
                  <a:cxn ang="0">
                    <a:pos x="37" y="121"/>
                  </a:cxn>
                  <a:cxn ang="0">
                    <a:pos x="32" y="111"/>
                  </a:cxn>
                  <a:cxn ang="0">
                    <a:pos x="20" y="97"/>
                  </a:cxn>
                  <a:cxn ang="0">
                    <a:pos x="8" y="85"/>
                  </a:cxn>
                  <a:cxn ang="0">
                    <a:pos x="1" y="77"/>
                  </a:cxn>
                  <a:cxn ang="0">
                    <a:pos x="0" y="69"/>
                  </a:cxn>
                  <a:cxn ang="0">
                    <a:pos x="2" y="58"/>
                  </a:cxn>
                  <a:cxn ang="0">
                    <a:pos x="5" y="48"/>
                  </a:cxn>
                  <a:cxn ang="0">
                    <a:pos x="24" y="20"/>
                  </a:cxn>
                  <a:cxn ang="0">
                    <a:pos x="32" y="13"/>
                  </a:cxn>
                  <a:cxn ang="0">
                    <a:pos x="48" y="6"/>
                  </a:cxn>
                  <a:cxn ang="0">
                    <a:pos x="61" y="1"/>
                  </a:cxn>
                  <a:cxn ang="0">
                    <a:pos x="78" y="0"/>
                  </a:cxn>
                  <a:cxn ang="0">
                    <a:pos x="92" y="2"/>
                  </a:cxn>
                  <a:cxn ang="0">
                    <a:pos x="109" y="6"/>
                  </a:cxn>
                  <a:cxn ang="0">
                    <a:pos x="126" y="15"/>
                  </a:cxn>
                  <a:cxn ang="0">
                    <a:pos x="132" y="21"/>
                  </a:cxn>
                  <a:cxn ang="0">
                    <a:pos x="143" y="29"/>
                  </a:cxn>
                  <a:cxn ang="0">
                    <a:pos x="152" y="37"/>
                  </a:cxn>
                  <a:cxn ang="0">
                    <a:pos x="167" y="76"/>
                  </a:cxn>
                  <a:cxn ang="0">
                    <a:pos x="169" y="83"/>
                  </a:cxn>
                  <a:cxn ang="0">
                    <a:pos x="166" y="96"/>
                  </a:cxn>
                  <a:cxn ang="0">
                    <a:pos x="156" y="132"/>
                  </a:cxn>
                  <a:cxn ang="0">
                    <a:pos x="157" y="96"/>
                  </a:cxn>
                  <a:cxn ang="0">
                    <a:pos x="152" y="81"/>
                  </a:cxn>
                  <a:cxn ang="0">
                    <a:pos x="148" y="72"/>
                  </a:cxn>
                  <a:cxn ang="0">
                    <a:pos x="142" y="58"/>
                  </a:cxn>
                  <a:cxn ang="0">
                    <a:pos x="134" y="46"/>
                  </a:cxn>
                  <a:cxn ang="0">
                    <a:pos x="124" y="34"/>
                  </a:cxn>
                  <a:cxn ang="0">
                    <a:pos x="112" y="22"/>
                  </a:cxn>
                  <a:cxn ang="0">
                    <a:pos x="102" y="12"/>
                  </a:cxn>
                  <a:cxn ang="0">
                    <a:pos x="92" y="6"/>
                  </a:cxn>
                  <a:cxn ang="0">
                    <a:pos x="80" y="4"/>
                  </a:cxn>
                  <a:cxn ang="0">
                    <a:pos x="68" y="6"/>
                  </a:cxn>
                  <a:cxn ang="0">
                    <a:pos x="59" y="11"/>
                  </a:cxn>
                  <a:cxn ang="0">
                    <a:pos x="54" y="21"/>
                  </a:cxn>
                  <a:cxn ang="0">
                    <a:pos x="54" y="28"/>
                  </a:cxn>
                  <a:cxn ang="0">
                    <a:pos x="50" y="42"/>
                  </a:cxn>
                  <a:cxn ang="0">
                    <a:pos x="45" y="50"/>
                  </a:cxn>
                  <a:cxn ang="0">
                    <a:pos x="34" y="63"/>
                  </a:cxn>
                  <a:cxn ang="0">
                    <a:pos x="32" y="69"/>
                  </a:cxn>
                  <a:cxn ang="0">
                    <a:pos x="30" y="77"/>
                  </a:cxn>
                  <a:cxn ang="0">
                    <a:pos x="30" y="86"/>
                  </a:cxn>
                  <a:cxn ang="0">
                    <a:pos x="50" y="119"/>
                  </a:cxn>
                  <a:cxn ang="0">
                    <a:pos x="49" y="147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079" name="Freeform 55"/>
              <p:cNvSpPr/>
              <p:nvPr/>
            </p:nvSpPr>
            <p:spPr bwMode="ltGray">
              <a:xfrm>
                <a:off x="1052" y="3670"/>
                <a:ext cx="225" cy="215"/>
              </a:xfrm>
              <a:custGeom>
                <a:cxnLst>
                  <a:cxn ang="0">
                    <a:pos x="210" y="5"/>
                  </a:cxn>
                  <a:cxn ang="0">
                    <a:pos x="209" y="0"/>
                  </a:cxn>
                  <a:cxn ang="0">
                    <a:pos x="193" y="2"/>
                  </a:cxn>
                  <a:cxn ang="0">
                    <a:pos x="184" y="7"/>
                  </a:cxn>
                  <a:cxn ang="0">
                    <a:pos x="5" y="46"/>
                  </a:cxn>
                  <a:cxn ang="0">
                    <a:pos x="164" y="18"/>
                  </a:cxn>
                  <a:cxn ang="0">
                    <a:pos x="166" y="24"/>
                  </a:cxn>
                  <a:cxn ang="0">
                    <a:pos x="89" y="57"/>
                  </a:cxn>
                  <a:cxn ang="0">
                    <a:pos x="185" y="31"/>
                  </a:cxn>
                  <a:cxn ang="0">
                    <a:pos x="172" y="42"/>
                  </a:cxn>
                  <a:cxn ang="0">
                    <a:pos x="142" y="60"/>
                  </a:cxn>
                  <a:cxn ang="0">
                    <a:pos x="49" y="109"/>
                  </a:cxn>
                  <a:cxn ang="0">
                    <a:pos x="52" y="105"/>
                  </a:cxn>
                  <a:cxn ang="0">
                    <a:pos x="113" y="75"/>
                  </a:cxn>
                  <a:cxn ang="0">
                    <a:pos x="161" y="51"/>
                  </a:cxn>
                  <a:cxn ang="0">
                    <a:pos x="184" y="40"/>
                  </a:cxn>
                  <a:cxn ang="0">
                    <a:pos x="188" y="44"/>
                  </a:cxn>
                  <a:cxn ang="0">
                    <a:pos x="161" y="59"/>
                  </a:cxn>
                  <a:cxn ang="0">
                    <a:pos x="124" y="79"/>
                  </a:cxn>
                  <a:cxn ang="0">
                    <a:pos x="172" y="51"/>
                  </a:cxn>
                  <a:cxn ang="0">
                    <a:pos x="188" y="44"/>
                  </a:cxn>
                  <a:cxn ang="0">
                    <a:pos x="190" y="52"/>
                  </a:cxn>
                  <a:cxn ang="0">
                    <a:pos x="172" y="66"/>
                  </a:cxn>
                  <a:cxn ang="0">
                    <a:pos x="124" y="85"/>
                  </a:cxn>
                  <a:cxn ang="0">
                    <a:pos x="82" y="102"/>
                  </a:cxn>
                  <a:cxn ang="0">
                    <a:pos x="131" y="84"/>
                  </a:cxn>
                  <a:cxn ang="0">
                    <a:pos x="180" y="64"/>
                  </a:cxn>
                  <a:cxn ang="0">
                    <a:pos x="178" y="71"/>
                  </a:cxn>
                  <a:cxn ang="0">
                    <a:pos x="180" y="83"/>
                  </a:cxn>
                  <a:cxn ang="0">
                    <a:pos x="172" y="89"/>
                  </a:cxn>
                  <a:cxn ang="0">
                    <a:pos x="132" y="105"/>
                  </a:cxn>
                  <a:cxn ang="0">
                    <a:pos x="56" y="133"/>
                  </a:cxn>
                  <a:cxn ang="0">
                    <a:pos x="67" y="127"/>
                  </a:cxn>
                  <a:cxn ang="0">
                    <a:pos x="161" y="94"/>
                  </a:cxn>
                  <a:cxn ang="0">
                    <a:pos x="191" y="80"/>
                  </a:cxn>
                  <a:cxn ang="0">
                    <a:pos x="115" y="122"/>
                  </a:cxn>
                  <a:cxn ang="0">
                    <a:pos x="190" y="92"/>
                  </a:cxn>
                  <a:cxn ang="0">
                    <a:pos x="188" y="105"/>
                  </a:cxn>
                  <a:cxn ang="0">
                    <a:pos x="150" y="133"/>
                  </a:cxn>
                  <a:cxn ang="0">
                    <a:pos x="86" y="154"/>
                  </a:cxn>
                  <a:cxn ang="0">
                    <a:pos x="26" y="172"/>
                  </a:cxn>
                  <a:cxn ang="0">
                    <a:pos x="117" y="146"/>
                  </a:cxn>
                  <a:cxn ang="0">
                    <a:pos x="153" y="131"/>
                  </a:cxn>
                  <a:cxn ang="0">
                    <a:pos x="188" y="109"/>
                  </a:cxn>
                  <a:cxn ang="0">
                    <a:pos x="184" y="119"/>
                  </a:cxn>
                  <a:cxn ang="0">
                    <a:pos x="182" y="129"/>
                  </a:cxn>
                  <a:cxn ang="0">
                    <a:pos x="184" y="138"/>
                  </a:cxn>
                  <a:cxn ang="0">
                    <a:pos x="150" y="157"/>
                  </a:cxn>
                  <a:cxn ang="0">
                    <a:pos x="88" y="174"/>
                  </a:cxn>
                  <a:cxn ang="0">
                    <a:pos x="92" y="173"/>
                  </a:cxn>
                  <a:cxn ang="0">
                    <a:pos x="169" y="150"/>
                  </a:cxn>
                  <a:cxn ang="0">
                    <a:pos x="165" y="156"/>
                  </a:cxn>
                  <a:cxn ang="0">
                    <a:pos x="169" y="159"/>
                  </a:cxn>
                  <a:cxn ang="0">
                    <a:pos x="172" y="165"/>
                  </a:cxn>
                  <a:cxn ang="0">
                    <a:pos x="135" y="181"/>
                  </a:cxn>
                  <a:cxn ang="0">
                    <a:pos x="93" y="185"/>
                  </a:cxn>
                  <a:cxn ang="0">
                    <a:pos x="169" y="170"/>
                  </a:cxn>
                  <a:cxn ang="0">
                    <a:pos x="165" y="178"/>
                  </a:cxn>
                  <a:cxn ang="0">
                    <a:pos x="170" y="184"/>
                  </a:cxn>
                  <a:cxn ang="0">
                    <a:pos x="82" y="214"/>
                  </a:cxn>
                  <a:cxn ang="0">
                    <a:pos x="166" y="191"/>
                  </a:cxn>
                  <a:cxn ang="0">
                    <a:pos x="183" y="182"/>
                  </a:cxn>
                  <a:cxn ang="0">
                    <a:pos x="194" y="17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080" name="Freeform 56"/>
              <p:cNvSpPr/>
              <p:nvPr/>
            </p:nvSpPr>
            <p:spPr bwMode="ltGray">
              <a:xfrm>
                <a:off x="1243" y="3670"/>
                <a:ext cx="217" cy="217"/>
              </a:xfrm>
              <a:custGeom>
                <a:cxnLst>
                  <a:cxn ang="0">
                    <a:pos x="1" y="178"/>
                  </a:cxn>
                  <a:cxn ang="0">
                    <a:pos x="8" y="171"/>
                  </a:cxn>
                  <a:cxn ang="0">
                    <a:pos x="62" y="216"/>
                  </a:cxn>
                  <a:cxn ang="0">
                    <a:pos x="19" y="172"/>
                  </a:cxn>
                  <a:cxn ang="0">
                    <a:pos x="24" y="167"/>
                  </a:cxn>
                  <a:cxn ang="0">
                    <a:pos x="76" y="199"/>
                  </a:cxn>
                  <a:cxn ang="0">
                    <a:pos x="21" y="165"/>
                  </a:cxn>
                  <a:cxn ang="0">
                    <a:pos x="29" y="158"/>
                  </a:cxn>
                  <a:cxn ang="0">
                    <a:pos x="35" y="150"/>
                  </a:cxn>
                  <a:cxn ang="0">
                    <a:pos x="32" y="144"/>
                  </a:cxn>
                  <a:cxn ang="0">
                    <a:pos x="39" y="142"/>
                  </a:cxn>
                  <a:cxn ang="0">
                    <a:pos x="35" y="141"/>
                  </a:cxn>
                  <a:cxn ang="0">
                    <a:pos x="35" y="133"/>
                  </a:cxn>
                  <a:cxn ang="0">
                    <a:pos x="39" y="128"/>
                  </a:cxn>
                  <a:cxn ang="0">
                    <a:pos x="102" y="166"/>
                  </a:cxn>
                  <a:cxn ang="0">
                    <a:pos x="35" y="126"/>
                  </a:cxn>
                  <a:cxn ang="0">
                    <a:pos x="42" y="126"/>
                  </a:cxn>
                  <a:cxn ang="0">
                    <a:pos x="42" y="114"/>
                  </a:cxn>
                  <a:cxn ang="0">
                    <a:pos x="123" y="141"/>
                  </a:cxn>
                  <a:cxn ang="0">
                    <a:pos x="59" y="123"/>
                  </a:cxn>
                  <a:cxn ang="0">
                    <a:pos x="37" y="107"/>
                  </a:cxn>
                  <a:cxn ang="0">
                    <a:pos x="39" y="101"/>
                  </a:cxn>
                  <a:cxn ang="0">
                    <a:pos x="53" y="106"/>
                  </a:cxn>
                  <a:cxn ang="0">
                    <a:pos x="54" y="100"/>
                  </a:cxn>
                  <a:cxn ang="0">
                    <a:pos x="113" y="112"/>
                  </a:cxn>
                  <a:cxn ang="0">
                    <a:pos x="91" y="105"/>
                  </a:cxn>
                  <a:cxn ang="0">
                    <a:pos x="45" y="90"/>
                  </a:cxn>
                  <a:cxn ang="0">
                    <a:pos x="42" y="81"/>
                  </a:cxn>
                  <a:cxn ang="0">
                    <a:pos x="46" y="75"/>
                  </a:cxn>
                  <a:cxn ang="0">
                    <a:pos x="62" y="79"/>
                  </a:cxn>
                  <a:cxn ang="0">
                    <a:pos x="59" y="69"/>
                  </a:cxn>
                  <a:cxn ang="0">
                    <a:pos x="54" y="62"/>
                  </a:cxn>
                  <a:cxn ang="0">
                    <a:pos x="58" y="58"/>
                  </a:cxn>
                  <a:cxn ang="0">
                    <a:pos x="120" y="76"/>
                  </a:cxn>
                  <a:cxn ang="0">
                    <a:pos x="193" y="90"/>
                  </a:cxn>
                  <a:cxn ang="0">
                    <a:pos x="91" y="68"/>
                  </a:cxn>
                  <a:cxn ang="0">
                    <a:pos x="58" y="58"/>
                  </a:cxn>
                  <a:cxn ang="0">
                    <a:pos x="62" y="53"/>
                  </a:cxn>
                  <a:cxn ang="0">
                    <a:pos x="56" y="41"/>
                  </a:cxn>
                  <a:cxn ang="0">
                    <a:pos x="58" y="32"/>
                  </a:cxn>
                  <a:cxn ang="0">
                    <a:pos x="91" y="43"/>
                  </a:cxn>
                  <a:cxn ang="0">
                    <a:pos x="84" y="40"/>
                  </a:cxn>
                  <a:cxn ang="0">
                    <a:pos x="62" y="32"/>
                  </a:cxn>
                  <a:cxn ang="0">
                    <a:pos x="58" y="29"/>
                  </a:cxn>
                  <a:cxn ang="0">
                    <a:pos x="46" y="23"/>
                  </a:cxn>
                  <a:cxn ang="0">
                    <a:pos x="113" y="33"/>
                  </a:cxn>
                  <a:cxn ang="0">
                    <a:pos x="46" y="16"/>
                  </a:cxn>
                  <a:cxn ang="0">
                    <a:pos x="125" y="16"/>
                  </a:cxn>
                  <a:cxn ang="0">
                    <a:pos x="159" y="13"/>
                  </a:cxn>
                  <a:cxn ang="0">
                    <a:pos x="58" y="16"/>
                  </a:cxn>
                  <a:cxn ang="0">
                    <a:pos x="42" y="6"/>
                  </a:cxn>
                  <a:cxn ang="0">
                    <a:pos x="20" y="2"/>
                  </a:cxn>
                  <a:cxn ang="0">
                    <a:pos x="0" y="188"/>
                  </a:cxn>
                </a:cxnLst>
                <a:rect l="0" t="0" r="r" b="b"/>
                <a:pathLst>
                  <a:path w="216" h="216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081" name="Freeform 57"/>
              <p:cNvSpPr/>
              <p:nvPr/>
            </p:nvSpPr>
            <p:spPr bwMode="ltGray">
              <a:xfrm>
                <a:off x="1245" y="3887"/>
                <a:ext cx="58" cy="164"/>
              </a:xfrm>
              <a:custGeom>
                <a:cxnLst>
                  <a:cxn ang="0">
                    <a:pos x="11" y="0"/>
                  </a:cxn>
                  <a:cxn ang="0">
                    <a:pos x="22" y="12"/>
                  </a:cxn>
                  <a:cxn ang="0">
                    <a:pos x="34" y="32"/>
                  </a:cxn>
                  <a:cxn ang="0">
                    <a:pos x="46" y="59"/>
                  </a:cxn>
                  <a:cxn ang="0">
                    <a:pos x="57" y="94"/>
                  </a:cxn>
                  <a:cxn ang="0">
                    <a:pos x="57" y="130"/>
                  </a:cxn>
                  <a:cxn ang="0">
                    <a:pos x="51" y="163"/>
                  </a:cxn>
                  <a:cxn ang="0">
                    <a:pos x="46" y="163"/>
                  </a:cxn>
                  <a:cxn ang="0">
                    <a:pos x="51" y="130"/>
                  </a:cxn>
                  <a:cxn ang="0">
                    <a:pos x="51" y="103"/>
                  </a:cxn>
                  <a:cxn ang="0">
                    <a:pos x="39" y="73"/>
                  </a:cxn>
                  <a:cxn ang="0">
                    <a:pos x="22" y="44"/>
                  </a:cxn>
                  <a:cxn ang="0">
                    <a:pos x="0" y="7"/>
                  </a:cxn>
                  <a:cxn ang="0">
                    <a:pos x="11" y="0"/>
                  </a:cxn>
                </a:cxnLst>
                <a:rect l="0" t="0" r="r" b="b"/>
                <a:pathLst>
                  <a:path w="57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082" name="Freeform 58"/>
              <p:cNvSpPr/>
              <p:nvPr/>
            </p:nvSpPr>
            <p:spPr bwMode="ltGray">
              <a:xfrm>
                <a:off x="287" y="3721"/>
                <a:ext cx="156" cy="308"/>
              </a:xfrm>
              <a:custGeom>
                <a:cxnLst>
                  <a:cxn ang="0">
                    <a:pos x="152" y="47"/>
                  </a:cxn>
                  <a:cxn ang="0">
                    <a:pos x="141" y="27"/>
                  </a:cxn>
                  <a:cxn ang="0">
                    <a:pos x="136" y="19"/>
                  </a:cxn>
                  <a:cxn ang="0">
                    <a:pos x="125" y="13"/>
                  </a:cxn>
                  <a:cxn ang="0">
                    <a:pos x="114" y="7"/>
                  </a:cxn>
                  <a:cxn ang="0">
                    <a:pos x="100" y="1"/>
                  </a:cxn>
                  <a:cxn ang="0">
                    <a:pos x="87" y="0"/>
                  </a:cxn>
                  <a:cxn ang="0">
                    <a:pos x="76" y="2"/>
                  </a:cxn>
                  <a:cxn ang="0">
                    <a:pos x="63" y="5"/>
                  </a:cxn>
                  <a:cxn ang="0">
                    <a:pos x="48" y="11"/>
                  </a:cxn>
                  <a:cxn ang="0">
                    <a:pos x="40" y="23"/>
                  </a:cxn>
                  <a:cxn ang="0">
                    <a:pos x="30" y="39"/>
                  </a:cxn>
                  <a:cxn ang="0">
                    <a:pos x="21" y="51"/>
                  </a:cxn>
                  <a:cxn ang="0">
                    <a:pos x="14" y="65"/>
                  </a:cxn>
                  <a:cxn ang="0">
                    <a:pos x="5" y="82"/>
                  </a:cxn>
                  <a:cxn ang="0">
                    <a:pos x="0" y="119"/>
                  </a:cxn>
                  <a:cxn ang="0">
                    <a:pos x="2" y="147"/>
                  </a:cxn>
                  <a:cxn ang="0">
                    <a:pos x="9" y="188"/>
                  </a:cxn>
                  <a:cxn ang="0">
                    <a:pos x="21" y="223"/>
                  </a:cxn>
                  <a:cxn ang="0">
                    <a:pos x="48" y="307"/>
                  </a:cxn>
                  <a:cxn ang="0">
                    <a:pos x="38" y="217"/>
                  </a:cxn>
                  <a:cxn ang="0">
                    <a:pos x="32" y="186"/>
                  </a:cxn>
                  <a:cxn ang="0">
                    <a:pos x="29" y="159"/>
                  </a:cxn>
                  <a:cxn ang="0">
                    <a:pos x="27" y="130"/>
                  </a:cxn>
                  <a:cxn ang="0">
                    <a:pos x="30" y="97"/>
                  </a:cxn>
                  <a:cxn ang="0">
                    <a:pos x="35" y="73"/>
                  </a:cxn>
                  <a:cxn ang="0">
                    <a:pos x="41" y="42"/>
                  </a:cxn>
                  <a:cxn ang="0">
                    <a:pos x="53" y="27"/>
                  </a:cxn>
                  <a:cxn ang="0">
                    <a:pos x="67" y="21"/>
                  </a:cxn>
                  <a:cxn ang="0">
                    <a:pos x="106" y="19"/>
                  </a:cxn>
                  <a:cxn ang="0">
                    <a:pos x="129" y="29"/>
                  </a:cxn>
                  <a:cxn ang="0">
                    <a:pos x="155" y="51"/>
                  </a:cxn>
                  <a:cxn ang="0">
                    <a:pos x="152" y="47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083" name="Freeform 59"/>
              <p:cNvSpPr/>
              <p:nvPr/>
            </p:nvSpPr>
            <p:spPr bwMode="ltGray">
              <a:xfrm>
                <a:off x="400" y="3502"/>
                <a:ext cx="160" cy="302"/>
              </a:xfrm>
              <a:custGeom>
                <a:cxnLst>
                  <a:cxn ang="0">
                    <a:pos x="46" y="301"/>
                  </a:cxn>
                  <a:cxn ang="0">
                    <a:pos x="35" y="249"/>
                  </a:cxn>
                  <a:cxn ang="0">
                    <a:pos x="30" y="227"/>
                  </a:cxn>
                  <a:cxn ang="0">
                    <a:pos x="19" y="199"/>
                  </a:cxn>
                  <a:cxn ang="0">
                    <a:pos x="8" y="174"/>
                  </a:cxn>
                  <a:cxn ang="0">
                    <a:pos x="1" y="158"/>
                  </a:cxn>
                  <a:cxn ang="0">
                    <a:pos x="0" y="143"/>
                  </a:cxn>
                  <a:cxn ang="0">
                    <a:pos x="2" y="120"/>
                  </a:cxn>
                  <a:cxn ang="0">
                    <a:pos x="5" y="98"/>
                  </a:cxn>
                  <a:cxn ang="0">
                    <a:pos x="21" y="41"/>
                  </a:cxn>
                  <a:cxn ang="0">
                    <a:pos x="30" y="27"/>
                  </a:cxn>
                  <a:cxn ang="0">
                    <a:pos x="45" y="12"/>
                  </a:cxn>
                  <a:cxn ang="0">
                    <a:pos x="57" y="3"/>
                  </a:cxn>
                  <a:cxn ang="0">
                    <a:pos x="74" y="0"/>
                  </a:cxn>
                  <a:cxn ang="0">
                    <a:pos x="86" y="6"/>
                  </a:cxn>
                  <a:cxn ang="0">
                    <a:pos x="103" y="12"/>
                  </a:cxn>
                  <a:cxn ang="0">
                    <a:pos x="119" y="30"/>
                  </a:cxn>
                  <a:cxn ang="0">
                    <a:pos x="125" y="43"/>
                  </a:cxn>
                  <a:cxn ang="0">
                    <a:pos x="135" y="61"/>
                  </a:cxn>
                  <a:cxn ang="0">
                    <a:pos x="143" y="76"/>
                  </a:cxn>
                  <a:cxn ang="0">
                    <a:pos x="157" y="155"/>
                  </a:cxn>
                  <a:cxn ang="0">
                    <a:pos x="159" y="170"/>
                  </a:cxn>
                  <a:cxn ang="0">
                    <a:pos x="156" y="197"/>
                  </a:cxn>
                  <a:cxn ang="0">
                    <a:pos x="147" y="270"/>
                  </a:cxn>
                  <a:cxn ang="0">
                    <a:pos x="148" y="198"/>
                  </a:cxn>
                  <a:cxn ang="0">
                    <a:pos x="143" y="166"/>
                  </a:cxn>
                  <a:cxn ang="0">
                    <a:pos x="139" y="147"/>
                  </a:cxn>
                  <a:cxn ang="0">
                    <a:pos x="133" y="120"/>
                  </a:cxn>
                  <a:cxn ang="0">
                    <a:pos x="126" y="94"/>
                  </a:cxn>
                  <a:cxn ang="0">
                    <a:pos x="117" y="69"/>
                  </a:cxn>
                  <a:cxn ang="0">
                    <a:pos x="106" y="46"/>
                  </a:cxn>
                  <a:cxn ang="0">
                    <a:pos x="96" y="24"/>
                  </a:cxn>
                  <a:cxn ang="0">
                    <a:pos x="86" y="12"/>
                  </a:cxn>
                  <a:cxn ang="0">
                    <a:pos x="75" y="8"/>
                  </a:cxn>
                  <a:cxn ang="0">
                    <a:pos x="64" y="12"/>
                  </a:cxn>
                  <a:cxn ang="0">
                    <a:pos x="56" y="24"/>
                  </a:cxn>
                  <a:cxn ang="0">
                    <a:pos x="51" y="43"/>
                  </a:cxn>
                  <a:cxn ang="0">
                    <a:pos x="51" y="57"/>
                  </a:cxn>
                  <a:cxn ang="0">
                    <a:pos x="47" y="85"/>
                  </a:cxn>
                  <a:cxn ang="0">
                    <a:pos x="43" y="102"/>
                  </a:cxn>
                  <a:cxn ang="0">
                    <a:pos x="32" y="129"/>
                  </a:cxn>
                  <a:cxn ang="0">
                    <a:pos x="30" y="143"/>
                  </a:cxn>
                  <a:cxn ang="0">
                    <a:pos x="28" y="157"/>
                  </a:cxn>
                  <a:cxn ang="0">
                    <a:pos x="28" y="177"/>
                  </a:cxn>
                  <a:cxn ang="0">
                    <a:pos x="47" y="244"/>
                  </a:cxn>
                  <a:cxn ang="0">
                    <a:pos x="46" y="30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grpSp>
            <p:nvGrpSpPr>
              <p:cNvPr id="13385" name="Group 62"/>
              <p:cNvGrpSpPr/>
              <p:nvPr/>
            </p:nvGrpSpPr>
            <p:grpSpPr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1084" name="Freeform 60"/>
                <p:cNvSpPr/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cxnLst>
                    <a:cxn ang="0">
                      <a:pos x="198" y="10"/>
                    </a:cxn>
                    <a:cxn ang="0">
                      <a:pos x="197" y="0"/>
                    </a:cxn>
                    <a:cxn ang="0">
                      <a:pos x="182" y="3"/>
                    </a:cxn>
                    <a:cxn ang="0">
                      <a:pos x="173" y="15"/>
                    </a:cxn>
                    <a:cxn ang="0">
                      <a:pos x="5" y="95"/>
                    </a:cxn>
                    <a:cxn ang="0">
                      <a:pos x="155" y="38"/>
                    </a:cxn>
                    <a:cxn ang="0">
                      <a:pos x="157" y="49"/>
                    </a:cxn>
                    <a:cxn ang="0">
                      <a:pos x="84" y="118"/>
                    </a:cxn>
                    <a:cxn ang="0">
                      <a:pos x="174" y="63"/>
                    </a:cxn>
                    <a:cxn ang="0">
                      <a:pos x="162" y="86"/>
                    </a:cxn>
                    <a:cxn ang="0">
                      <a:pos x="134" y="123"/>
                    </a:cxn>
                    <a:cxn ang="0">
                      <a:pos x="46" y="223"/>
                    </a:cxn>
                    <a:cxn ang="0">
                      <a:pos x="49" y="215"/>
                    </a:cxn>
                    <a:cxn ang="0">
                      <a:pos x="106" y="153"/>
                    </a:cxn>
                    <a:cxn ang="0">
                      <a:pos x="152" y="105"/>
                    </a:cxn>
                    <a:cxn ang="0">
                      <a:pos x="173" y="82"/>
                    </a:cxn>
                    <a:cxn ang="0">
                      <a:pos x="177" y="90"/>
                    </a:cxn>
                    <a:cxn ang="0">
                      <a:pos x="152" y="120"/>
                    </a:cxn>
                    <a:cxn ang="0">
                      <a:pos x="117" y="162"/>
                    </a:cxn>
                    <a:cxn ang="0">
                      <a:pos x="162" y="105"/>
                    </a:cxn>
                    <a:cxn ang="0">
                      <a:pos x="177" y="90"/>
                    </a:cxn>
                    <a:cxn ang="0">
                      <a:pos x="178" y="106"/>
                    </a:cxn>
                    <a:cxn ang="0">
                      <a:pos x="162" y="135"/>
                    </a:cxn>
                    <a:cxn ang="0">
                      <a:pos x="117" y="174"/>
                    </a:cxn>
                    <a:cxn ang="0">
                      <a:pos x="77" y="208"/>
                    </a:cxn>
                    <a:cxn ang="0">
                      <a:pos x="123" y="172"/>
                    </a:cxn>
                    <a:cxn ang="0">
                      <a:pos x="169" y="131"/>
                    </a:cxn>
                    <a:cxn ang="0">
                      <a:pos x="168" y="145"/>
                    </a:cxn>
                    <a:cxn ang="0">
                      <a:pos x="169" y="169"/>
                    </a:cxn>
                    <a:cxn ang="0">
                      <a:pos x="162" y="181"/>
                    </a:cxn>
                    <a:cxn ang="0">
                      <a:pos x="124" y="216"/>
                    </a:cxn>
                    <a:cxn ang="0">
                      <a:pos x="52" y="272"/>
                    </a:cxn>
                    <a:cxn ang="0">
                      <a:pos x="63" y="260"/>
                    </a:cxn>
                    <a:cxn ang="0">
                      <a:pos x="152" y="192"/>
                    </a:cxn>
                    <a:cxn ang="0">
                      <a:pos x="180" y="163"/>
                    </a:cxn>
                    <a:cxn ang="0">
                      <a:pos x="109" y="251"/>
                    </a:cxn>
                    <a:cxn ang="0">
                      <a:pos x="179" y="189"/>
                    </a:cxn>
                    <a:cxn ang="0">
                      <a:pos x="177" y="214"/>
                    </a:cxn>
                    <a:cxn ang="0">
                      <a:pos x="142" y="272"/>
                    </a:cxn>
                    <a:cxn ang="0">
                      <a:pos x="81" y="314"/>
                    </a:cxn>
                    <a:cxn ang="0">
                      <a:pos x="24" y="352"/>
                    </a:cxn>
                    <a:cxn ang="0">
                      <a:pos x="109" y="299"/>
                    </a:cxn>
                    <a:cxn ang="0">
                      <a:pos x="145" y="268"/>
                    </a:cxn>
                    <a:cxn ang="0">
                      <a:pos x="177" y="223"/>
                    </a:cxn>
                    <a:cxn ang="0">
                      <a:pos x="173" y="244"/>
                    </a:cxn>
                    <a:cxn ang="0">
                      <a:pos x="171" y="264"/>
                    </a:cxn>
                    <a:cxn ang="0">
                      <a:pos x="173" y="283"/>
                    </a:cxn>
                    <a:cxn ang="0">
                      <a:pos x="142" y="322"/>
                    </a:cxn>
                    <a:cxn ang="0">
                      <a:pos x="83" y="356"/>
                    </a:cxn>
                    <a:cxn ang="0">
                      <a:pos x="87" y="353"/>
                    </a:cxn>
                    <a:cxn ang="0">
                      <a:pos x="159" y="306"/>
                    </a:cxn>
                    <a:cxn ang="0">
                      <a:pos x="156" y="318"/>
                    </a:cxn>
                    <a:cxn ang="0">
                      <a:pos x="159" y="325"/>
                    </a:cxn>
                    <a:cxn ang="0">
                      <a:pos x="162" y="336"/>
                    </a:cxn>
                    <a:cxn ang="0">
                      <a:pos x="127" y="371"/>
                    </a:cxn>
                    <a:cxn ang="0">
                      <a:pos x="87" y="379"/>
                    </a:cxn>
                    <a:cxn ang="0">
                      <a:pos x="159" y="348"/>
                    </a:cxn>
                    <a:cxn ang="0">
                      <a:pos x="156" y="365"/>
                    </a:cxn>
                    <a:cxn ang="0">
                      <a:pos x="160" y="375"/>
                    </a:cxn>
                    <a:cxn ang="0">
                      <a:pos x="77" y="437"/>
                    </a:cxn>
                    <a:cxn ang="0">
                      <a:pos x="156" y="390"/>
                    </a:cxn>
                    <a:cxn ang="0">
                      <a:pos x="172" y="373"/>
                    </a:cxn>
                    <a:cxn ang="0">
                      <a:pos x="183" y="357"/>
                    </a:cxn>
                  </a:cxnLst>
                  <a:rect l="0" t="0" r="r" b="b"/>
                  <a:pathLst>
                    <a:path w="211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85" name="Freeform 61"/>
                <p:cNvSpPr/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cxnLst>
                    <a:cxn ang="0">
                      <a:pos x="1" y="362"/>
                    </a:cxn>
                    <a:cxn ang="0">
                      <a:pos x="8" y="347"/>
                    </a:cxn>
                    <a:cxn ang="0">
                      <a:pos x="58" y="439"/>
                    </a:cxn>
                    <a:cxn ang="0">
                      <a:pos x="18" y="350"/>
                    </a:cxn>
                    <a:cxn ang="0">
                      <a:pos x="22" y="340"/>
                    </a:cxn>
                    <a:cxn ang="0">
                      <a:pos x="72" y="405"/>
                    </a:cxn>
                    <a:cxn ang="0">
                      <a:pos x="21" y="336"/>
                    </a:cxn>
                    <a:cxn ang="0">
                      <a:pos x="27" y="321"/>
                    </a:cxn>
                    <a:cxn ang="0">
                      <a:pos x="33" y="305"/>
                    </a:cxn>
                    <a:cxn ang="0">
                      <a:pos x="29" y="294"/>
                    </a:cxn>
                    <a:cxn ang="0">
                      <a:pos x="37" y="288"/>
                    </a:cxn>
                    <a:cxn ang="0">
                      <a:pos x="33" y="287"/>
                    </a:cxn>
                    <a:cxn ang="0">
                      <a:pos x="33" y="272"/>
                    </a:cxn>
                    <a:cxn ang="0">
                      <a:pos x="37" y="260"/>
                    </a:cxn>
                    <a:cxn ang="0">
                      <a:pos x="96" y="337"/>
                    </a:cxn>
                    <a:cxn ang="0">
                      <a:pos x="33" y="256"/>
                    </a:cxn>
                    <a:cxn ang="0">
                      <a:pos x="40" y="256"/>
                    </a:cxn>
                    <a:cxn ang="0">
                      <a:pos x="40" y="233"/>
                    </a:cxn>
                    <a:cxn ang="0">
                      <a:pos x="116" y="287"/>
                    </a:cxn>
                    <a:cxn ang="0">
                      <a:pos x="56" y="250"/>
                    </a:cxn>
                    <a:cxn ang="0">
                      <a:pos x="34" y="218"/>
                    </a:cxn>
                    <a:cxn ang="0">
                      <a:pos x="37" y="207"/>
                    </a:cxn>
                    <a:cxn ang="0">
                      <a:pos x="50" y="217"/>
                    </a:cxn>
                    <a:cxn ang="0">
                      <a:pos x="51" y="203"/>
                    </a:cxn>
                    <a:cxn ang="0">
                      <a:pos x="107" y="226"/>
                    </a:cxn>
                    <a:cxn ang="0">
                      <a:pos x="86" y="215"/>
                    </a:cxn>
                    <a:cxn ang="0">
                      <a:pos x="42" y="185"/>
                    </a:cxn>
                    <a:cxn ang="0">
                      <a:pos x="40" y="164"/>
                    </a:cxn>
                    <a:cxn ang="0">
                      <a:pos x="44" y="152"/>
                    </a:cxn>
                    <a:cxn ang="0">
                      <a:pos x="59" y="161"/>
                    </a:cxn>
                    <a:cxn ang="0">
                      <a:pos x="56" y="141"/>
                    </a:cxn>
                    <a:cxn ang="0">
                      <a:pos x="51" y="127"/>
                    </a:cxn>
                    <a:cxn ang="0">
                      <a:pos x="54" y="119"/>
                    </a:cxn>
                    <a:cxn ang="0">
                      <a:pos x="113" y="156"/>
                    </a:cxn>
                    <a:cxn ang="0">
                      <a:pos x="182" y="185"/>
                    </a:cxn>
                    <a:cxn ang="0">
                      <a:pos x="86" y="139"/>
                    </a:cxn>
                    <a:cxn ang="0">
                      <a:pos x="54" y="119"/>
                    </a:cxn>
                    <a:cxn ang="0">
                      <a:pos x="58" y="108"/>
                    </a:cxn>
                    <a:cxn ang="0">
                      <a:pos x="53" y="84"/>
                    </a:cxn>
                    <a:cxn ang="0">
                      <a:pos x="54" y="67"/>
                    </a:cxn>
                    <a:cxn ang="0">
                      <a:pos x="86" y="87"/>
                    </a:cxn>
                    <a:cxn ang="0">
                      <a:pos x="79" y="81"/>
                    </a:cxn>
                    <a:cxn ang="0">
                      <a:pos x="58" y="67"/>
                    </a:cxn>
                    <a:cxn ang="0">
                      <a:pos x="54" y="59"/>
                    </a:cxn>
                    <a:cxn ang="0">
                      <a:pos x="44" y="48"/>
                    </a:cxn>
                    <a:cxn ang="0">
                      <a:pos x="107" y="68"/>
                    </a:cxn>
                    <a:cxn ang="0">
                      <a:pos x="44" y="32"/>
                    </a:cxn>
                    <a:cxn ang="0">
                      <a:pos x="118" y="32"/>
                    </a:cxn>
                    <a:cxn ang="0">
                      <a:pos x="150" y="28"/>
                    </a:cxn>
                    <a:cxn ang="0">
                      <a:pos x="54" y="32"/>
                    </a:cxn>
                    <a:cxn ang="0">
                      <a:pos x="40" y="13"/>
                    </a:cxn>
                    <a:cxn ang="0">
                      <a:pos x="19" y="5"/>
                    </a:cxn>
                    <a:cxn ang="0">
                      <a:pos x="0" y="381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 w="9525" cap="rnd">
                  <a:noFill/>
                  <a:round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1087" name="Freeform 63"/>
              <p:cNvSpPr/>
              <p:nvPr/>
            </p:nvSpPr>
            <p:spPr bwMode="ltGray">
              <a:xfrm>
                <a:off x="670" y="3640"/>
                <a:ext cx="52" cy="336"/>
              </a:xfrm>
              <a:custGeom>
                <a:cxnLst>
                  <a:cxn ang="0">
                    <a:pos x="10" y="0"/>
                  </a:cxn>
                  <a:cxn ang="0">
                    <a:pos x="20" y="25"/>
                  </a:cxn>
                  <a:cxn ang="0">
                    <a:pos x="30" y="65"/>
                  </a:cxn>
                  <a:cxn ang="0">
                    <a:pos x="40" y="122"/>
                  </a:cxn>
                  <a:cxn ang="0">
                    <a:pos x="51" y="193"/>
                  </a:cxn>
                  <a:cxn ang="0">
                    <a:pos x="51" y="269"/>
                  </a:cxn>
                  <a:cxn ang="0">
                    <a:pos x="45" y="335"/>
                  </a:cxn>
                  <a:cxn ang="0">
                    <a:pos x="40" y="335"/>
                  </a:cxn>
                  <a:cxn ang="0">
                    <a:pos x="45" y="269"/>
                  </a:cxn>
                  <a:cxn ang="0">
                    <a:pos x="45" y="213"/>
                  </a:cxn>
                  <a:cxn ang="0">
                    <a:pos x="35" y="152"/>
                  </a:cxn>
                  <a:cxn ang="0">
                    <a:pos x="20" y="91"/>
                  </a:cxn>
                  <a:cxn ang="0">
                    <a:pos x="0" y="15"/>
                  </a:cxn>
                  <a:cxn ang="0">
                    <a:pos x="10" y="0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088" name="Freeform 64"/>
              <p:cNvSpPr/>
              <p:nvPr/>
            </p:nvSpPr>
            <p:spPr bwMode="ltGray">
              <a:xfrm>
                <a:off x="493" y="3974"/>
                <a:ext cx="138" cy="162"/>
              </a:xfrm>
              <a:custGeom>
                <a:cxnLst>
                  <a:cxn ang="0">
                    <a:pos x="137" y="161"/>
                  </a:cxn>
                  <a:cxn ang="0">
                    <a:pos x="116" y="125"/>
                  </a:cxn>
                  <a:cxn ang="0">
                    <a:pos x="99" y="85"/>
                  </a:cxn>
                  <a:cxn ang="0">
                    <a:pos x="90" y="68"/>
                  </a:cxn>
                  <a:cxn ang="0">
                    <a:pos x="77" y="48"/>
                  </a:cxn>
                  <a:cxn ang="0">
                    <a:pos x="61" y="27"/>
                  </a:cxn>
                  <a:cxn ang="0">
                    <a:pos x="49" y="13"/>
                  </a:cxn>
                  <a:cxn ang="0">
                    <a:pos x="39" y="7"/>
                  </a:cxn>
                  <a:cxn ang="0">
                    <a:pos x="27" y="2"/>
                  </a:cxn>
                  <a:cxn ang="0">
                    <a:pos x="12" y="0"/>
                  </a:cxn>
                  <a:cxn ang="0">
                    <a:pos x="6" y="4"/>
                  </a:cxn>
                  <a:cxn ang="0">
                    <a:pos x="0" y="14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  <a:headEnd type="none" w="sm" len="sm"/>
                <a:tailEnd type="none" w="sm" len="sm"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089" name="Freeform 65"/>
              <p:cNvSpPr/>
              <p:nvPr/>
            </p:nvSpPr>
            <p:spPr bwMode="ltGray">
              <a:xfrm>
                <a:off x="606" y="3386"/>
                <a:ext cx="427" cy="577"/>
              </a:xfrm>
              <a:custGeom>
                <a:cxnLst>
                  <a:cxn ang="0">
                    <a:pos x="287" y="6"/>
                  </a:cxn>
                  <a:cxn ang="0">
                    <a:pos x="275" y="24"/>
                  </a:cxn>
                  <a:cxn ang="0">
                    <a:pos x="181" y="21"/>
                  </a:cxn>
                  <a:cxn ang="0">
                    <a:pos x="218" y="28"/>
                  </a:cxn>
                  <a:cxn ang="0">
                    <a:pos x="259" y="39"/>
                  </a:cxn>
                  <a:cxn ang="0">
                    <a:pos x="169" y="54"/>
                  </a:cxn>
                  <a:cxn ang="0">
                    <a:pos x="238" y="58"/>
                  </a:cxn>
                  <a:cxn ang="0">
                    <a:pos x="245" y="76"/>
                  </a:cxn>
                  <a:cxn ang="0">
                    <a:pos x="43" y="157"/>
                  </a:cxn>
                  <a:cxn ang="0">
                    <a:pos x="230" y="97"/>
                  </a:cxn>
                  <a:cxn ang="0">
                    <a:pos x="190" y="130"/>
                  </a:cxn>
                  <a:cxn ang="0">
                    <a:pos x="215" y="134"/>
                  </a:cxn>
                  <a:cxn ang="0">
                    <a:pos x="181" y="179"/>
                  </a:cxn>
                  <a:cxn ang="0">
                    <a:pos x="106" y="229"/>
                  </a:cxn>
                  <a:cxn ang="0">
                    <a:pos x="190" y="192"/>
                  </a:cxn>
                  <a:cxn ang="0">
                    <a:pos x="121" y="265"/>
                  </a:cxn>
                  <a:cxn ang="0">
                    <a:pos x="184" y="218"/>
                  </a:cxn>
                  <a:cxn ang="0">
                    <a:pos x="199" y="218"/>
                  </a:cxn>
                  <a:cxn ang="0">
                    <a:pos x="174" y="260"/>
                  </a:cxn>
                  <a:cxn ang="0">
                    <a:pos x="195" y="260"/>
                  </a:cxn>
                  <a:cxn ang="0">
                    <a:pos x="155" y="310"/>
                  </a:cxn>
                  <a:cxn ang="0">
                    <a:pos x="177" y="298"/>
                  </a:cxn>
                  <a:cxn ang="0">
                    <a:pos x="158" y="344"/>
                  </a:cxn>
                  <a:cxn ang="0">
                    <a:pos x="174" y="329"/>
                  </a:cxn>
                  <a:cxn ang="0">
                    <a:pos x="193" y="325"/>
                  </a:cxn>
                  <a:cxn ang="0">
                    <a:pos x="181" y="359"/>
                  </a:cxn>
                  <a:cxn ang="0">
                    <a:pos x="141" y="423"/>
                  </a:cxn>
                  <a:cxn ang="0">
                    <a:pos x="193" y="374"/>
                  </a:cxn>
                  <a:cxn ang="0">
                    <a:pos x="204" y="365"/>
                  </a:cxn>
                  <a:cxn ang="0">
                    <a:pos x="202" y="418"/>
                  </a:cxn>
                  <a:cxn ang="0">
                    <a:pos x="218" y="444"/>
                  </a:cxn>
                  <a:cxn ang="0">
                    <a:pos x="225" y="414"/>
                  </a:cxn>
                  <a:cxn ang="0">
                    <a:pos x="376" y="494"/>
                  </a:cxn>
                  <a:cxn ang="0">
                    <a:pos x="238" y="378"/>
                  </a:cxn>
                  <a:cxn ang="0">
                    <a:pos x="268" y="402"/>
                  </a:cxn>
                  <a:cxn ang="0">
                    <a:pos x="228" y="339"/>
                  </a:cxn>
                  <a:cxn ang="0">
                    <a:pos x="394" y="390"/>
                  </a:cxn>
                  <a:cxn ang="0">
                    <a:pos x="228" y="319"/>
                  </a:cxn>
                  <a:cxn ang="0">
                    <a:pos x="251" y="302"/>
                  </a:cxn>
                  <a:cxn ang="0">
                    <a:pos x="232" y="277"/>
                  </a:cxn>
                  <a:cxn ang="0">
                    <a:pos x="259" y="277"/>
                  </a:cxn>
                  <a:cxn ang="0">
                    <a:pos x="333" y="326"/>
                  </a:cxn>
                  <a:cxn ang="0">
                    <a:pos x="262" y="232"/>
                  </a:cxn>
                  <a:cxn ang="0">
                    <a:pos x="248" y="198"/>
                  </a:cxn>
                  <a:cxn ang="0">
                    <a:pos x="268" y="192"/>
                  </a:cxn>
                  <a:cxn ang="0">
                    <a:pos x="264" y="159"/>
                  </a:cxn>
                  <a:cxn ang="0">
                    <a:pos x="273" y="155"/>
                  </a:cxn>
                  <a:cxn ang="0">
                    <a:pos x="324" y="185"/>
                  </a:cxn>
                  <a:cxn ang="0">
                    <a:pos x="284" y="137"/>
                  </a:cxn>
                  <a:cxn ang="0">
                    <a:pos x="287" y="96"/>
                  </a:cxn>
                  <a:cxn ang="0">
                    <a:pos x="284" y="73"/>
                  </a:cxn>
                  <a:cxn ang="0">
                    <a:pos x="327" y="72"/>
                  </a:cxn>
                  <a:cxn ang="0">
                    <a:pos x="317" y="39"/>
                  </a:cxn>
                  <a:cxn ang="0">
                    <a:pos x="336" y="30"/>
                  </a:cxn>
                  <a:cxn ang="0">
                    <a:pos x="330" y="0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090" name="Freeform 66"/>
              <p:cNvSpPr/>
              <p:nvPr/>
            </p:nvSpPr>
            <p:spPr bwMode="ltGray">
              <a:xfrm>
                <a:off x="877" y="3692"/>
                <a:ext cx="158" cy="263"/>
              </a:xfrm>
              <a:custGeom>
                <a:cxnLst>
                  <a:cxn ang="0">
                    <a:pos x="157" y="94"/>
                  </a:cxn>
                  <a:cxn ang="0">
                    <a:pos x="140" y="9"/>
                  </a:cxn>
                  <a:cxn ang="0">
                    <a:pos x="119" y="1"/>
                  </a:cxn>
                  <a:cxn ang="0">
                    <a:pos x="102" y="0"/>
                  </a:cxn>
                  <a:cxn ang="0">
                    <a:pos x="75" y="3"/>
                  </a:cxn>
                  <a:cxn ang="0">
                    <a:pos x="59" y="13"/>
                  </a:cxn>
                  <a:cxn ang="0">
                    <a:pos x="40" y="26"/>
                  </a:cxn>
                  <a:cxn ang="0">
                    <a:pos x="22" y="49"/>
                  </a:cxn>
                  <a:cxn ang="0">
                    <a:pos x="12" y="82"/>
                  </a:cxn>
                  <a:cxn ang="0">
                    <a:pos x="7" y="110"/>
                  </a:cxn>
                  <a:cxn ang="0">
                    <a:pos x="0" y="149"/>
                  </a:cxn>
                  <a:cxn ang="0">
                    <a:pos x="0" y="174"/>
                  </a:cxn>
                  <a:cxn ang="0">
                    <a:pos x="12" y="209"/>
                  </a:cxn>
                  <a:cxn ang="0">
                    <a:pos x="35" y="238"/>
                  </a:cxn>
                  <a:cxn ang="0">
                    <a:pos x="59" y="262"/>
                  </a:cxn>
                  <a:cxn ang="0">
                    <a:pos x="46" y="226"/>
                  </a:cxn>
                  <a:cxn ang="0">
                    <a:pos x="40" y="193"/>
                  </a:cxn>
                  <a:cxn ang="0">
                    <a:pos x="43" y="158"/>
                  </a:cxn>
                  <a:cxn ang="0">
                    <a:pos x="46" y="128"/>
                  </a:cxn>
                  <a:cxn ang="0">
                    <a:pos x="51" y="97"/>
                  </a:cxn>
                  <a:cxn ang="0">
                    <a:pos x="59" y="70"/>
                  </a:cxn>
                  <a:cxn ang="0">
                    <a:pos x="61" y="49"/>
                  </a:cxn>
                  <a:cxn ang="0">
                    <a:pos x="71" y="27"/>
                  </a:cxn>
                  <a:cxn ang="0">
                    <a:pos x="94" y="10"/>
                  </a:cxn>
                  <a:cxn ang="0">
                    <a:pos x="114" y="11"/>
                  </a:cxn>
                  <a:cxn ang="0">
                    <a:pos x="135" y="59"/>
                  </a:cxn>
                  <a:cxn ang="0">
                    <a:pos x="150" y="70"/>
                  </a:cxn>
                  <a:cxn ang="0">
                    <a:pos x="157" y="94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091" name="Freeform 67"/>
              <p:cNvSpPr/>
              <p:nvPr/>
            </p:nvSpPr>
            <p:spPr bwMode="ltGray">
              <a:xfrm>
                <a:off x="1002" y="3501"/>
                <a:ext cx="176" cy="322"/>
              </a:xfrm>
              <a:custGeom>
                <a:cxnLst>
                  <a:cxn ang="0">
                    <a:pos x="3" y="51"/>
                  </a:cxn>
                  <a:cxn ang="0">
                    <a:pos x="40" y="0"/>
                  </a:cxn>
                  <a:cxn ang="0">
                    <a:pos x="63" y="1"/>
                  </a:cxn>
                  <a:cxn ang="0">
                    <a:pos x="83" y="4"/>
                  </a:cxn>
                  <a:cxn ang="0">
                    <a:pos x="99" y="18"/>
                  </a:cxn>
                  <a:cxn ang="0">
                    <a:pos x="139" y="59"/>
                  </a:cxn>
                  <a:cxn ang="0">
                    <a:pos x="152" y="77"/>
                  </a:cxn>
                  <a:cxn ang="0">
                    <a:pos x="161" y="96"/>
                  </a:cxn>
                  <a:cxn ang="0">
                    <a:pos x="171" y="150"/>
                  </a:cxn>
                  <a:cxn ang="0">
                    <a:pos x="175" y="167"/>
                  </a:cxn>
                  <a:cxn ang="0">
                    <a:pos x="171" y="188"/>
                  </a:cxn>
                  <a:cxn ang="0">
                    <a:pos x="164" y="210"/>
                  </a:cxn>
                  <a:cxn ang="0">
                    <a:pos x="148" y="244"/>
                  </a:cxn>
                  <a:cxn ang="0">
                    <a:pos x="136" y="267"/>
                  </a:cxn>
                  <a:cxn ang="0">
                    <a:pos x="115" y="291"/>
                  </a:cxn>
                  <a:cxn ang="0">
                    <a:pos x="76" y="321"/>
                  </a:cxn>
                  <a:cxn ang="0">
                    <a:pos x="96" y="283"/>
                  </a:cxn>
                  <a:cxn ang="0">
                    <a:pos x="113" y="249"/>
                  </a:cxn>
                  <a:cxn ang="0">
                    <a:pos x="123" y="217"/>
                  </a:cxn>
                  <a:cxn ang="0">
                    <a:pos x="118" y="188"/>
                  </a:cxn>
                  <a:cxn ang="0">
                    <a:pos x="115" y="167"/>
                  </a:cxn>
                  <a:cxn ang="0">
                    <a:pos x="123" y="141"/>
                  </a:cxn>
                  <a:cxn ang="0">
                    <a:pos x="126" y="119"/>
                  </a:cxn>
                  <a:cxn ang="0">
                    <a:pos x="109" y="77"/>
                  </a:cxn>
                  <a:cxn ang="0">
                    <a:pos x="106" y="54"/>
                  </a:cxn>
                  <a:cxn ang="0">
                    <a:pos x="92" y="37"/>
                  </a:cxn>
                  <a:cxn ang="0">
                    <a:pos x="63" y="13"/>
                  </a:cxn>
                  <a:cxn ang="0">
                    <a:pos x="49" y="32"/>
                  </a:cxn>
                  <a:cxn ang="0">
                    <a:pos x="0" y="61"/>
                  </a:cxn>
                  <a:cxn ang="0">
                    <a:pos x="3" y="51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  <p:grpSp>
          <p:nvGrpSpPr>
            <p:cNvPr id="13322" name="Group 111"/>
            <p:cNvGrpSpPr/>
            <p:nvPr/>
          </p:nvGrpSpPr>
          <p:grpSpPr>
            <a:xfrm>
              <a:off x="4495" y="3328"/>
              <a:ext cx="1280" cy="996"/>
              <a:chOff x="4495" y="3328"/>
              <a:chExt cx="1280" cy="996"/>
            </a:xfrm>
          </p:grpSpPr>
          <p:grpSp>
            <p:nvGrpSpPr>
              <p:cNvPr id="13323" name="Group 84"/>
              <p:cNvGrpSpPr/>
              <p:nvPr/>
            </p:nvGrpSpPr>
            <p:grpSpPr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1093" name="Freeform 69"/>
                <p:cNvSpPr/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cxnLst>
                    <a:cxn ang="0">
                      <a:pos x="0" y="229"/>
                    </a:cxn>
                    <a:cxn ang="0">
                      <a:pos x="21" y="177"/>
                    </a:cxn>
                    <a:cxn ang="0">
                      <a:pos x="40" y="121"/>
                    </a:cxn>
                    <a:cxn ang="0">
                      <a:pos x="49" y="96"/>
                    </a:cxn>
                    <a:cxn ang="0">
                      <a:pos x="62" y="68"/>
                    </a:cxn>
                    <a:cxn ang="0">
                      <a:pos x="80" y="37"/>
                    </a:cxn>
                    <a:cxn ang="0">
                      <a:pos x="94" y="18"/>
                    </a:cxn>
                    <a:cxn ang="0">
                      <a:pos x="104" y="9"/>
                    </a:cxn>
                    <a:cxn ang="0">
                      <a:pos x="118" y="2"/>
                    </a:cxn>
                    <a:cxn ang="0">
                      <a:pos x="132" y="0"/>
                    </a:cxn>
                    <a:cxn ang="0">
                      <a:pos x="139" y="6"/>
                    </a:cxn>
                    <a:cxn ang="0">
                      <a:pos x="147" y="21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94" name="Freeform 70"/>
                <p:cNvSpPr/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cxnLst>
                    <a:cxn ang="0">
                      <a:pos x="116" y="389"/>
                    </a:cxn>
                    <a:cxn ang="0">
                      <a:pos x="93" y="156"/>
                    </a:cxn>
                    <a:cxn ang="0">
                      <a:pos x="75" y="40"/>
                    </a:cxn>
                    <a:cxn ang="0">
                      <a:pos x="69" y="16"/>
                    </a:cxn>
                    <a:cxn ang="0">
                      <a:pos x="60" y="4"/>
                    </a:cxn>
                    <a:cxn ang="0">
                      <a:pos x="43" y="0"/>
                    </a:cxn>
                    <a:cxn ang="0">
                      <a:pos x="28" y="4"/>
                    </a:cxn>
                    <a:cxn ang="0">
                      <a:pos x="13" y="17"/>
                    </a:cxn>
                    <a:cxn ang="0">
                      <a:pos x="0" y="39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95" name="Freeform 71"/>
                <p:cNvSpPr/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cxnLst>
                    <a:cxn ang="0">
                      <a:pos x="156" y="987"/>
                    </a:cxn>
                    <a:cxn ang="0">
                      <a:pos x="157" y="844"/>
                    </a:cxn>
                    <a:cxn ang="0">
                      <a:pos x="157" y="778"/>
                    </a:cxn>
                    <a:cxn ang="0">
                      <a:pos x="153" y="732"/>
                    </a:cxn>
                    <a:cxn ang="0">
                      <a:pos x="151" y="676"/>
                    </a:cxn>
                    <a:cxn ang="0">
                      <a:pos x="152" y="618"/>
                    </a:cxn>
                    <a:cxn ang="0">
                      <a:pos x="150" y="569"/>
                    </a:cxn>
                    <a:cxn ang="0">
                      <a:pos x="146" y="526"/>
                    </a:cxn>
                    <a:cxn ang="0">
                      <a:pos x="141" y="448"/>
                    </a:cxn>
                    <a:cxn ang="0">
                      <a:pos x="133" y="363"/>
                    </a:cxn>
                    <a:cxn ang="0">
                      <a:pos x="123" y="277"/>
                    </a:cxn>
                    <a:cxn ang="0">
                      <a:pos x="115" y="185"/>
                    </a:cxn>
                    <a:cxn ang="0">
                      <a:pos x="109" y="131"/>
                    </a:cxn>
                    <a:cxn ang="0">
                      <a:pos x="103" y="109"/>
                    </a:cxn>
                    <a:cxn ang="0">
                      <a:pos x="88" y="72"/>
                    </a:cxn>
                    <a:cxn ang="0">
                      <a:pos x="76" y="45"/>
                    </a:cxn>
                    <a:cxn ang="0">
                      <a:pos x="60" y="23"/>
                    </a:cxn>
                    <a:cxn ang="0">
                      <a:pos x="44" y="5"/>
                    </a:cxn>
                    <a:cxn ang="0">
                      <a:pos x="33" y="0"/>
                    </a:cxn>
                    <a:cxn ang="0">
                      <a:pos x="18" y="0"/>
                    </a:cxn>
                    <a:cxn ang="0">
                      <a:pos x="6" y="5"/>
                    </a:cxn>
                    <a:cxn ang="0">
                      <a:pos x="0" y="16"/>
                    </a:cxn>
                  </a:cxnLst>
                  <a:rect l="0" t="0" r="r" b="b"/>
                  <a:pathLst>
                    <a:path w="158" h="987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96" name="Freeform 72"/>
                <p:cNvSpPr/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cxnLst>
                    <a:cxn ang="0">
                      <a:pos x="162" y="316"/>
                    </a:cxn>
                    <a:cxn ang="0">
                      <a:pos x="138" y="245"/>
                    </a:cxn>
                    <a:cxn ang="0">
                      <a:pos x="117" y="167"/>
                    </a:cxn>
                    <a:cxn ang="0">
                      <a:pos x="106" y="133"/>
                    </a:cxn>
                    <a:cxn ang="0">
                      <a:pos x="92" y="94"/>
                    </a:cxn>
                    <a:cxn ang="0">
                      <a:pos x="72" y="52"/>
                    </a:cxn>
                    <a:cxn ang="0">
                      <a:pos x="57" y="26"/>
                    </a:cxn>
                    <a:cxn ang="0">
                      <a:pos x="46" y="14"/>
                    </a:cxn>
                    <a:cxn ang="0">
                      <a:pos x="32" y="4"/>
                    </a:cxn>
                    <a:cxn ang="0">
                      <a:pos x="15" y="0"/>
                    </a:cxn>
                    <a:cxn ang="0">
                      <a:pos x="8" y="9"/>
                    </a:cxn>
                    <a:cxn ang="0">
                      <a:pos x="0" y="28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97" name="Freeform 73"/>
                <p:cNvSpPr/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cxnLst>
                    <a:cxn ang="0">
                      <a:pos x="156" y="346"/>
                    </a:cxn>
                    <a:cxn ang="0">
                      <a:pos x="133" y="313"/>
                    </a:cxn>
                    <a:cxn ang="0">
                      <a:pos x="123" y="292"/>
                    </a:cxn>
                    <a:cxn ang="0">
                      <a:pos x="117" y="275"/>
                    </a:cxn>
                    <a:cxn ang="0">
                      <a:pos x="82" y="116"/>
                    </a:cxn>
                    <a:cxn ang="0">
                      <a:pos x="64" y="65"/>
                    </a:cxn>
                    <a:cxn ang="0">
                      <a:pos x="50" y="32"/>
                    </a:cxn>
                    <a:cxn ang="0">
                      <a:pos x="39" y="17"/>
                    </a:cxn>
                    <a:cxn ang="0">
                      <a:pos x="27" y="4"/>
                    </a:cxn>
                    <a:cxn ang="0">
                      <a:pos x="13" y="0"/>
                    </a:cxn>
                    <a:cxn ang="0">
                      <a:pos x="4" y="3"/>
                    </a:cxn>
                    <a:cxn ang="0">
                      <a:pos x="0" y="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98" name="Freeform 74"/>
                <p:cNvSpPr/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cxnLst>
                    <a:cxn ang="0">
                      <a:pos x="339" y="525"/>
                    </a:cxn>
                    <a:cxn ang="0">
                      <a:pos x="329" y="483"/>
                    </a:cxn>
                    <a:cxn ang="0">
                      <a:pos x="222" y="198"/>
                    </a:cxn>
                    <a:cxn ang="0">
                      <a:pos x="175" y="110"/>
                    </a:cxn>
                    <a:cxn ang="0">
                      <a:pos x="161" y="80"/>
                    </a:cxn>
                    <a:cxn ang="0">
                      <a:pos x="143" y="47"/>
                    </a:cxn>
                    <a:cxn ang="0">
                      <a:pos x="121" y="23"/>
                    </a:cxn>
                    <a:cxn ang="0">
                      <a:pos x="102" y="9"/>
                    </a:cxn>
                    <a:cxn ang="0">
                      <a:pos x="77" y="0"/>
                    </a:cxn>
                    <a:cxn ang="0">
                      <a:pos x="53" y="0"/>
                    </a:cxn>
                    <a:cxn ang="0">
                      <a:pos x="35" y="9"/>
                    </a:cxn>
                    <a:cxn ang="0">
                      <a:pos x="0" y="58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099" name="Freeform 75"/>
                <p:cNvSpPr/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cxnLst>
                    <a:cxn ang="0">
                      <a:pos x="0" y="869"/>
                    </a:cxn>
                    <a:cxn ang="0">
                      <a:pos x="89" y="622"/>
                    </a:cxn>
                    <a:cxn ang="0">
                      <a:pos x="137" y="499"/>
                    </a:cxn>
                    <a:cxn ang="0">
                      <a:pos x="179" y="381"/>
                    </a:cxn>
                    <a:cxn ang="0">
                      <a:pos x="205" y="299"/>
                    </a:cxn>
                    <a:cxn ang="0">
                      <a:pos x="217" y="256"/>
                    </a:cxn>
                    <a:cxn ang="0">
                      <a:pos x="225" y="209"/>
                    </a:cxn>
                    <a:cxn ang="0">
                      <a:pos x="235" y="166"/>
                    </a:cxn>
                    <a:cxn ang="0">
                      <a:pos x="251" y="114"/>
                    </a:cxn>
                    <a:cxn ang="0">
                      <a:pos x="269" y="68"/>
                    </a:cxn>
                    <a:cxn ang="0">
                      <a:pos x="292" y="27"/>
                    </a:cxn>
                    <a:cxn ang="0">
                      <a:pos x="309" y="2"/>
                    </a:cxn>
                    <a:cxn ang="0">
                      <a:pos x="320" y="0"/>
                    </a:cxn>
                    <a:cxn ang="0">
                      <a:pos x="331" y="12"/>
                    </a:cxn>
                    <a:cxn ang="0">
                      <a:pos x="337" y="58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100" name="Freeform 76"/>
                <p:cNvSpPr/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cxnLst>
                    <a:cxn ang="0">
                      <a:pos x="0" y="298"/>
                    </a:cxn>
                    <a:cxn ang="0">
                      <a:pos x="46" y="233"/>
                    </a:cxn>
                    <a:cxn ang="0">
                      <a:pos x="75" y="159"/>
                    </a:cxn>
                    <a:cxn ang="0">
                      <a:pos x="90" y="126"/>
                    </a:cxn>
                    <a:cxn ang="0">
                      <a:pos x="111" y="87"/>
                    </a:cxn>
                    <a:cxn ang="0">
                      <a:pos x="140" y="47"/>
                    </a:cxn>
                    <a:cxn ang="0">
                      <a:pos x="161" y="23"/>
                    </a:cxn>
                    <a:cxn ang="0">
                      <a:pos x="176" y="11"/>
                    </a:cxn>
                    <a:cxn ang="0">
                      <a:pos x="199" y="1"/>
                    </a:cxn>
                    <a:cxn ang="0">
                      <a:pos x="223" y="0"/>
                    </a:cxn>
                    <a:cxn ang="0">
                      <a:pos x="233" y="14"/>
                    </a:cxn>
                    <a:cxn ang="0">
                      <a:pos x="247" y="36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101" name="Freeform 77"/>
                <p:cNvSpPr/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cxnLst>
                    <a:cxn ang="0">
                      <a:pos x="0" y="0"/>
                    </a:cxn>
                    <a:cxn ang="0">
                      <a:pos x="19" y="9"/>
                    </a:cxn>
                    <a:cxn ang="0">
                      <a:pos x="44" y="19"/>
                    </a:cxn>
                    <a:cxn ang="0">
                      <a:pos x="65" y="40"/>
                    </a:cxn>
                    <a:cxn ang="0">
                      <a:pos x="85" y="57"/>
                    </a:cxn>
                    <a:cxn ang="0">
                      <a:pos x="101" y="75"/>
                    </a:cxn>
                    <a:cxn ang="0">
                      <a:pos x="109" y="91"/>
                    </a:cxn>
                    <a:cxn ang="0">
                      <a:pos x="115" y="105"/>
                    </a:cxn>
                    <a:cxn ang="0">
                      <a:pos x="118" y="125"/>
                    </a:cxn>
                    <a:cxn ang="0">
                      <a:pos x="118" y="145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102" name="Freeform 78"/>
                <p:cNvSpPr/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cxnLst>
                    <a:cxn ang="0">
                      <a:pos x="0" y="573"/>
                    </a:cxn>
                    <a:cxn ang="0">
                      <a:pos x="0" y="519"/>
                    </a:cxn>
                    <a:cxn ang="0">
                      <a:pos x="0" y="479"/>
                    </a:cxn>
                    <a:cxn ang="0">
                      <a:pos x="2" y="450"/>
                    </a:cxn>
                    <a:cxn ang="0">
                      <a:pos x="3" y="416"/>
                    </a:cxn>
                    <a:cxn ang="0">
                      <a:pos x="3" y="380"/>
                    </a:cxn>
                    <a:cxn ang="0">
                      <a:pos x="4" y="351"/>
                    </a:cxn>
                    <a:cxn ang="0">
                      <a:pos x="6" y="323"/>
                    </a:cxn>
                    <a:cxn ang="0">
                      <a:pos x="9" y="276"/>
                    </a:cxn>
                    <a:cxn ang="0">
                      <a:pos x="14" y="223"/>
                    </a:cxn>
                    <a:cxn ang="0">
                      <a:pos x="21" y="170"/>
                    </a:cxn>
                    <a:cxn ang="0">
                      <a:pos x="26" y="114"/>
                    </a:cxn>
                    <a:cxn ang="0">
                      <a:pos x="30" y="80"/>
                    </a:cxn>
                    <a:cxn ang="0">
                      <a:pos x="33" y="67"/>
                    </a:cxn>
                    <a:cxn ang="0">
                      <a:pos x="42" y="44"/>
                    </a:cxn>
                    <a:cxn ang="0">
                      <a:pos x="51" y="28"/>
                    </a:cxn>
                    <a:cxn ang="0">
                      <a:pos x="61" y="14"/>
                    </a:cxn>
                    <a:cxn ang="0">
                      <a:pos x="71" y="3"/>
                    </a:cxn>
                    <a:cxn ang="0">
                      <a:pos x="77" y="0"/>
                    </a:cxn>
                    <a:cxn ang="0">
                      <a:pos x="87" y="0"/>
                    </a:cxn>
                    <a:cxn ang="0">
                      <a:pos x="95" y="4"/>
                    </a:cxn>
                    <a:cxn ang="0">
                      <a:pos x="99" y="9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103" name="Freeform 79"/>
                <p:cNvSpPr/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cxnLst>
                    <a:cxn ang="0">
                      <a:pos x="123" y="160"/>
                    </a:cxn>
                    <a:cxn ang="0">
                      <a:pos x="104" y="124"/>
                    </a:cxn>
                    <a:cxn ang="0">
                      <a:pos x="89" y="84"/>
                    </a:cxn>
                    <a:cxn ang="0">
                      <a:pos x="81" y="67"/>
                    </a:cxn>
                    <a:cxn ang="0">
                      <a:pos x="70" y="47"/>
                    </a:cxn>
                    <a:cxn ang="0">
                      <a:pos x="55" y="26"/>
                    </a:cxn>
                    <a:cxn ang="0">
                      <a:pos x="44" y="13"/>
                    </a:cxn>
                    <a:cxn ang="0">
                      <a:pos x="35" y="7"/>
                    </a:cxn>
                    <a:cxn ang="0">
                      <a:pos x="24" y="1"/>
                    </a:cxn>
                    <a:cxn ang="0">
                      <a:pos x="11" y="0"/>
                    </a:cxn>
                    <a:cxn ang="0">
                      <a:pos x="5" y="4"/>
                    </a:cxn>
                    <a:cxn ang="0">
                      <a:pos x="0" y="14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104" name="Freeform 80"/>
                <p:cNvSpPr/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cxnLst>
                    <a:cxn ang="0">
                      <a:pos x="82" y="399"/>
                    </a:cxn>
                    <a:cxn ang="0">
                      <a:pos x="83" y="361"/>
                    </a:cxn>
                    <a:cxn ang="0">
                      <a:pos x="83" y="333"/>
                    </a:cxn>
                    <a:cxn ang="0">
                      <a:pos x="81" y="314"/>
                    </a:cxn>
                    <a:cxn ang="0">
                      <a:pos x="80" y="289"/>
                    </a:cxn>
                    <a:cxn ang="0">
                      <a:pos x="80" y="264"/>
                    </a:cxn>
                    <a:cxn ang="0">
                      <a:pos x="79" y="244"/>
                    </a:cxn>
                    <a:cxn ang="0">
                      <a:pos x="77" y="225"/>
                    </a:cxn>
                    <a:cxn ang="0">
                      <a:pos x="74" y="191"/>
                    </a:cxn>
                    <a:cxn ang="0">
                      <a:pos x="70" y="155"/>
                    </a:cxn>
                    <a:cxn ang="0">
                      <a:pos x="65" y="119"/>
                    </a:cxn>
                    <a:cxn ang="0">
                      <a:pos x="61" y="79"/>
                    </a:cxn>
                    <a:cxn ang="0">
                      <a:pos x="57" y="55"/>
                    </a:cxn>
                    <a:cxn ang="0">
                      <a:pos x="54" y="46"/>
                    </a:cxn>
                    <a:cxn ang="0">
                      <a:pos x="47" y="31"/>
                    </a:cxn>
                    <a:cxn ang="0">
                      <a:pos x="39" y="19"/>
                    </a:cxn>
                    <a:cxn ang="0">
                      <a:pos x="31" y="10"/>
                    </a:cxn>
                    <a:cxn ang="0">
                      <a:pos x="23" y="2"/>
                    </a:cxn>
                    <a:cxn ang="0">
                      <a:pos x="17" y="0"/>
                    </a:cxn>
                    <a:cxn ang="0">
                      <a:pos x="9" y="0"/>
                    </a:cxn>
                    <a:cxn ang="0">
                      <a:pos x="2" y="3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105" name="Freeform 81"/>
                <p:cNvSpPr/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cxnLst>
                    <a:cxn ang="0">
                      <a:pos x="0" y="150"/>
                    </a:cxn>
                    <a:cxn ang="0">
                      <a:pos x="19" y="135"/>
                    </a:cxn>
                    <a:cxn ang="0">
                      <a:pos x="26" y="126"/>
                    </a:cxn>
                    <a:cxn ang="0">
                      <a:pos x="32" y="119"/>
                    </a:cxn>
                    <a:cxn ang="0">
                      <a:pos x="60" y="50"/>
                    </a:cxn>
                    <a:cxn ang="0">
                      <a:pos x="76" y="28"/>
                    </a:cxn>
                    <a:cxn ang="0">
                      <a:pos x="87" y="14"/>
                    </a:cxn>
                    <a:cxn ang="0">
                      <a:pos x="96" y="7"/>
                    </a:cxn>
                    <a:cxn ang="0">
                      <a:pos x="107" y="2"/>
                    </a:cxn>
                    <a:cxn ang="0">
                      <a:pos x="118" y="0"/>
                    </a:cxn>
                    <a:cxn ang="0">
                      <a:pos x="125" y="1"/>
                    </a:cxn>
                    <a:cxn ang="0">
                      <a:pos x="130" y="9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106" name="Freeform 82"/>
                <p:cNvSpPr/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cxnLst>
                    <a:cxn ang="0">
                      <a:pos x="303" y="524"/>
                    </a:cxn>
                    <a:cxn ang="0">
                      <a:pos x="292" y="462"/>
                    </a:cxn>
                    <a:cxn ang="0">
                      <a:pos x="278" y="396"/>
                    </a:cxn>
                    <a:cxn ang="0">
                      <a:pos x="266" y="344"/>
                    </a:cxn>
                    <a:cxn ang="0">
                      <a:pos x="253" y="297"/>
                    </a:cxn>
                    <a:cxn ang="0">
                      <a:pos x="236" y="257"/>
                    </a:cxn>
                    <a:cxn ang="0">
                      <a:pos x="220" y="213"/>
                    </a:cxn>
                    <a:cxn ang="0">
                      <a:pos x="197" y="176"/>
                    </a:cxn>
                    <a:cxn ang="0">
                      <a:pos x="148" y="102"/>
                    </a:cxn>
                    <a:cxn ang="0">
                      <a:pos x="134" y="80"/>
                    </a:cxn>
                    <a:cxn ang="0">
                      <a:pos x="124" y="70"/>
                    </a:cxn>
                    <a:cxn ang="0">
                      <a:pos x="100" y="42"/>
                    </a:cxn>
                    <a:cxn ang="0">
                      <a:pos x="87" y="28"/>
                    </a:cxn>
                    <a:cxn ang="0">
                      <a:pos x="71" y="18"/>
                    </a:cxn>
                    <a:cxn ang="0">
                      <a:pos x="47" y="6"/>
                    </a:cxn>
                    <a:cxn ang="0">
                      <a:pos x="30" y="0"/>
                    </a:cxn>
                    <a:cxn ang="0">
                      <a:pos x="18" y="0"/>
                    </a:cxn>
                    <a:cxn ang="0">
                      <a:pos x="7" y="3"/>
                    </a:cxn>
                    <a:cxn ang="0">
                      <a:pos x="0" y="10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  <p:sp>
              <p:nvSpPr>
                <p:cNvPr id="1107" name="Freeform 83"/>
                <p:cNvSpPr/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cxnLst>
                    <a:cxn ang="0">
                      <a:pos x="125" y="431"/>
                    </a:cxn>
                    <a:cxn ang="0">
                      <a:pos x="57" y="16"/>
                    </a:cxn>
                    <a:cxn ang="0">
                      <a:pos x="52" y="10"/>
                    </a:cxn>
                    <a:cxn ang="0">
                      <a:pos x="45" y="3"/>
                    </a:cxn>
                    <a:cxn ang="0">
                      <a:pos x="38" y="1"/>
                    </a:cxn>
                    <a:cxn ang="0">
                      <a:pos x="27" y="0"/>
                    </a:cxn>
                    <a:cxn ang="0">
                      <a:pos x="19" y="1"/>
                    </a:cxn>
                    <a:cxn ang="0">
                      <a:pos x="12" y="6"/>
                    </a:cxn>
                    <a:cxn ang="0">
                      <a:pos x="4" y="14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25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>
                  <a:solidFill>
                    <a:srgbClr val="999933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 fontAlgn="auto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zh-CN" altLang="en-US">
                    <a:latin typeface="+mn-lt"/>
                    <a:ea typeface="+mn-ea"/>
                  </a:endParaRPr>
                </a:p>
              </p:txBody>
            </p:sp>
          </p:grpSp>
          <p:sp>
            <p:nvSpPr>
              <p:cNvPr id="1109" name="Freeform 85"/>
              <p:cNvSpPr/>
              <p:nvPr/>
            </p:nvSpPr>
            <p:spPr bwMode="ltGray">
              <a:xfrm>
                <a:off x="5031" y="3712"/>
                <a:ext cx="46" cy="270"/>
              </a:xfrm>
              <a:custGeom>
                <a:cxnLst>
                  <a:cxn ang="0">
                    <a:pos x="45" y="0"/>
                  </a:cxn>
                  <a:cxn ang="0">
                    <a:pos x="28" y="17"/>
                  </a:cxn>
                  <a:cxn ang="0">
                    <a:pos x="19" y="51"/>
                  </a:cxn>
                  <a:cxn ang="0">
                    <a:pos x="9" y="96"/>
                  </a:cxn>
                  <a:cxn ang="0">
                    <a:pos x="0" y="153"/>
                  </a:cxn>
                  <a:cxn ang="0">
                    <a:pos x="0" y="215"/>
                  </a:cxn>
                  <a:cxn ang="0">
                    <a:pos x="5" y="269"/>
                  </a:cxn>
                  <a:cxn ang="0">
                    <a:pos x="9" y="269"/>
                  </a:cxn>
                  <a:cxn ang="0">
                    <a:pos x="5" y="215"/>
                  </a:cxn>
                  <a:cxn ang="0">
                    <a:pos x="5" y="169"/>
                  </a:cxn>
                  <a:cxn ang="0">
                    <a:pos x="14" y="121"/>
                  </a:cxn>
                  <a:cxn ang="0">
                    <a:pos x="28" y="71"/>
                  </a:cxn>
                  <a:cxn ang="0">
                    <a:pos x="44" y="7"/>
                  </a:cxn>
                  <a:cxn ang="0">
                    <a:pos x="45" y="0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10" name="Freeform 86"/>
              <p:cNvSpPr/>
              <p:nvPr/>
            </p:nvSpPr>
            <p:spPr bwMode="ltGray">
              <a:xfrm>
                <a:off x="5499" y="3719"/>
                <a:ext cx="72" cy="278"/>
              </a:xfrm>
              <a:custGeom>
                <a:cxnLst>
                  <a:cxn ang="0">
                    <a:pos x="14" y="0"/>
                  </a:cxn>
                  <a:cxn ang="0">
                    <a:pos x="28" y="21"/>
                  </a:cxn>
                  <a:cxn ang="0">
                    <a:pos x="42" y="55"/>
                  </a:cxn>
                  <a:cxn ang="0">
                    <a:pos x="56" y="101"/>
                  </a:cxn>
                  <a:cxn ang="0">
                    <a:pos x="71" y="159"/>
                  </a:cxn>
                  <a:cxn ang="0">
                    <a:pos x="71" y="222"/>
                  </a:cxn>
                  <a:cxn ang="0">
                    <a:pos x="64" y="277"/>
                  </a:cxn>
                  <a:cxn ang="0">
                    <a:pos x="56" y="277"/>
                  </a:cxn>
                  <a:cxn ang="0">
                    <a:pos x="64" y="222"/>
                  </a:cxn>
                  <a:cxn ang="0">
                    <a:pos x="64" y="176"/>
                  </a:cxn>
                  <a:cxn ang="0">
                    <a:pos x="49" y="125"/>
                  </a:cxn>
                  <a:cxn ang="0">
                    <a:pos x="28" y="75"/>
                  </a:cxn>
                  <a:cxn ang="0">
                    <a:pos x="0" y="13"/>
                  </a:cxn>
                  <a:cxn ang="0">
                    <a:pos x="14" y="0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11" name="Freeform 87"/>
              <p:cNvSpPr/>
              <p:nvPr/>
            </p:nvSpPr>
            <p:spPr bwMode="ltGray">
              <a:xfrm>
                <a:off x="4955" y="3844"/>
                <a:ext cx="196" cy="332"/>
              </a:xfrm>
              <a:custGeom>
                <a:cxnLst>
                  <a:cxn ang="0">
                    <a:pos x="114" y="8"/>
                  </a:cxn>
                  <a:cxn ang="0">
                    <a:pos x="97" y="21"/>
                  </a:cxn>
                  <a:cxn ang="0">
                    <a:pos x="61" y="35"/>
                  </a:cxn>
                  <a:cxn ang="0">
                    <a:pos x="75" y="32"/>
                  </a:cxn>
                  <a:cxn ang="0">
                    <a:pos x="80" y="41"/>
                  </a:cxn>
                  <a:cxn ang="0">
                    <a:pos x="75" y="48"/>
                  </a:cxn>
                  <a:cxn ang="0">
                    <a:pos x="55" y="64"/>
                  </a:cxn>
                  <a:cxn ang="0">
                    <a:pos x="55" y="68"/>
                  </a:cxn>
                  <a:cxn ang="0">
                    <a:pos x="69" y="68"/>
                  </a:cxn>
                  <a:cxn ang="0">
                    <a:pos x="64" y="73"/>
                  </a:cxn>
                  <a:cxn ang="0">
                    <a:pos x="55" y="89"/>
                  </a:cxn>
                  <a:cxn ang="0">
                    <a:pos x="64" y="86"/>
                  </a:cxn>
                  <a:cxn ang="0">
                    <a:pos x="67" y="97"/>
                  </a:cxn>
                  <a:cxn ang="0">
                    <a:pos x="19" y="124"/>
                  </a:cxn>
                  <a:cxn ang="0">
                    <a:pos x="50" y="116"/>
                  </a:cxn>
                  <a:cxn ang="0">
                    <a:pos x="38" y="132"/>
                  </a:cxn>
                  <a:cxn ang="0">
                    <a:pos x="25" y="135"/>
                  </a:cxn>
                  <a:cxn ang="0">
                    <a:pos x="58" y="116"/>
                  </a:cxn>
                  <a:cxn ang="0">
                    <a:pos x="67" y="124"/>
                  </a:cxn>
                  <a:cxn ang="0">
                    <a:pos x="41" y="149"/>
                  </a:cxn>
                  <a:cxn ang="0">
                    <a:pos x="22" y="165"/>
                  </a:cxn>
                  <a:cxn ang="0">
                    <a:pos x="45" y="155"/>
                  </a:cxn>
                  <a:cxn ang="0">
                    <a:pos x="52" y="162"/>
                  </a:cxn>
                  <a:cxn ang="0">
                    <a:pos x="41" y="181"/>
                  </a:cxn>
                  <a:cxn ang="0">
                    <a:pos x="25" y="193"/>
                  </a:cxn>
                  <a:cxn ang="0">
                    <a:pos x="30" y="198"/>
                  </a:cxn>
                  <a:cxn ang="0">
                    <a:pos x="33" y="206"/>
                  </a:cxn>
                  <a:cxn ang="0">
                    <a:pos x="30" y="208"/>
                  </a:cxn>
                  <a:cxn ang="0">
                    <a:pos x="27" y="217"/>
                  </a:cxn>
                  <a:cxn ang="0">
                    <a:pos x="30" y="225"/>
                  </a:cxn>
                  <a:cxn ang="0">
                    <a:pos x="5" y="257"/>
                  </a:cxn>
                  <a:cxn ang="0">
                    <a:pos x="36" y="238"/>
                  </a:cxn>
                  <a:cxn ang="0">
                    <a:pos x="64" y="331"/>
                  </a:cxn>
                  <a:cxn ang="0">
                    <a:pos x="41" y="249"/>
                  </a:cxn>
                  <a:cxn ang="0">
                    <a:pos x="55" y="227"/>
                  </a:cxn>
                  <a:cxn ang="0">
                    <a:pos x="58" y="217"/>
                  </a:cxn>
                  <a:cxn ang="0">
                    <a:pos x="67" y="236"/>
                  </a:cxn>
                  <a:cxn ang="0">
                    <a:pos x="64" y="200"/>
                  </a:cxn>
                  <a:cxn ang="0">
                    <a:pos x="83" y="246"/>
                  </a:cxn>
                  <a:cxn ang="0">
                    <a:pos x="92" y="249"/>
                  </a:cxn>
                  <a:cxn ang="0">
                    <a:pos x="69" y="217"/>
                  </a:cxn>
                  <a:cxn ang="0">
                    <a:pos x="75" y="179"/>
                  </a:cxn>
                  <a:cxn ang="0">
                    <a:pos x="134" y="287"/>
                  </a:cxn>
                  <a:cxn ang="0">
                    <a:pos x="80" y="187"/>
                  </a:cxn>
                  <a:cxn ang="0">
                    <a:pos x="86" y="143"/>
                  </a:cxn>
                  <a:cxn ang="0">
                    <a:pos x="114" y="206"/>
                  </a:cxn>
                  <a:cxn ang="0">
                    <a:pos x="94" y="146"/>
                  </a:cxn>
                  <a:cxn ang="0">
                    <a:pos x="119" y="238"/>
                  </a:cxn>
                  <a:cxn ang="0">
                    <a:pos x="97" y="116"/>
                  </a:cxn>
                  <a:cxn ang="0">
                    <a:pos x="102" y="86"/>
                  </a:cxn>
                  <a:cxn ang="0">
                    <a:pos x="136" y="137"/>
                  </a:cxn>
                  <a:cxn ang="0">
                    <a:pos x="136" y="137"/>
                  </a:cxn>
                  <a:cxn ang="0">
                    <a:pos x="111" y="92"/>
                  </a:cxn>
                  <a:cxn ang="0">
                    <a:pos x="114" y="68"/>
                  </a:cxn>
                  <a:cxn ang="0">
                    <a:pos x="122" y="79"/>
                  </a:cxn>
                  <a:cxn ang="0">
                    <a:pos x="195" y="127"/>
                  </a:cxn>
                  <a:cxn ang="0">
                    <a:pos x="119" y="70"/>
                  </a:cxn>
                  <a:cxn ang="0">
                    <a:pos x="134" y="64"/>
                  </a:cxn>
                  <a:cxn ang="0">
                    <a:pos x="178" y="119"/>
                  </a:cxn>
                  <a:cxn ang="0">
                    <a:pos x="128" y="32"/>
                  </a:cxn>
                  <a:cxn ang="0">
                    <a:pos x="125" y="16"/>
                  </a:cxn>
                  <a:cxn ang="0">
                    <a:pos x="139" y="0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12" name="Freeform 88"/>
              <p:cNvSpPr/>
              <p:nvPr/>
            </p:nvSpPr>
            <p:spPr bwMode="ltGray">
              <a:xfrm>
                <a:off x="5091" y="3509"/>
                <a:ext cx="122" cy="289"/>
              </a:xfrm>
              <a:custGeom>
                <a:cxnLst>
                  <a:cxn ang="0">
                    <a:pos x="121" y="103"/>
                  </a:cxn>
                  <a:cxn ang="0">
                    <a:pos x="108" y="10"/>
                  </a:cxn>
                  <a:cxn ang="0">
                    <a:pos x="92" y="1"/>
                  </a:cxn>
                  <a:cxn ang="0">
                    <a:pos x="79" y="0"/>
                  </a:cxn>
                  <a:cxn ang="0">
                    <a:pos x="58" y="4"/>
                  </a:cxn>
                  <a:cxn ang="0">
                    <a:pos x="45" y="14"/>
                  </a:cxn>
                  <a:cxn ang="0">
                    <a:pos x="31" y="28"/>
                  </a:cxn>
                  <a:cxn ang="0">
                    <a:pos x="17" y="54"/>
                  </a:cxn>
                  <a:cxn ang="0">
                    <a:pos x="9" y="90"/>
                  </a:cxn>
                  <a:cxn ang="0">
                    <a:pos x="5" y="121"/>
                  </a:cxn>
                  <a:cxn ang="0">
                    <a:pos x="0" y="164"/>
                  </a:cxn>
                  <a:cxn ang="0">
                    <a:pos x="0" y="192"/>
                  </a:cxn>
                  <a:cxn ang="0">
                    <a:pos x="9" y="230"/>
                  </a:cxn>
                  <a:cxn ang="0">
                    <a:pos x="27" y="262"/>
                  </a:cxn>
                  <a:cxn ang="0">
                    <a:pos x="45" y="288"/>
                  </a:cxn>
                  <a:cxn ang="0">
                    <a:pos x="35" y="249"/>
                  </a:cxn>
                  <a:cxn ang="0">
                    <a:pos x="31" y="212"/>
                  </a:cxn>
                  <a:cxn ang="0">
                    <a:pos x="33" y="174"/>
                  </a:cxn>
                  <a:cxn ang="0">
                    <a:pos x="35" y="141"/>
                  </a:cxn>
                  <a:cxn ang="0">
                    <a:pos x="39" y="107"/>
                  </a:cxn>
                  <a:cxn ang="0">
                    <a:pos x="45" y="76"/>
                  </a:cxn>
                  <a:cxn ang="0">
                    <a:pos x="47" y="53"/>
                  </a:cxn>
                  <a:cxn ang="0">
                    <a:pos x="55" y="30"/>
                  </a:cxn>
                  <a:cxn ang="0">
                    <a:pos x="73" y="11"/>
                  </a:cxn>
                  <a:cxn ang="0">
                    <a:pos x="88" y="13"/>
                  </a:cxn>
                  <a:cxn ang="0">
                    <a:pos x="103" y="65"/>
                  </a:cxn>
                  <a:cxn ang="0">
                    <a:pos x="116" y="76"/>
                  </a:cxn>
                  <a:cxn ang="0">
                    <a:pos x="121" y="103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13" name="Freeform 89"/>
              <p:cNvSpPr/>
              <p:nvPr/>
            </p:nvSpPr>
            <p:spPr bwMode="ltGray">
              <a:xfrm>
                <a:off x="4882" y="3332"/>
                <a:ext cx="266" cy="590"/>
              </a:xfrm>
              <a:custGeom>
                <a:cxnLst>
                  <a:cxn ang="0">
                    <a:pos x="178" y="6"/>
                  </a:cxn>
                  <a:cxn ang="0">
                    <a:pos x="171" y="25"/>
                  </a:cxn>
                  <a:cxn ang="0">
                    <a:pos x="112" y="21"/>
                  </a:cxn>
                  <a:cxn ang="0">
                    <a:pos x="135" y="29"/>
                  </a:cxn>
                  <a:cxn ang="0">
                    <a:pos x="161" y="40"/>
                  </a:cxn>
                  <a:cxn ang="0">
                    <a:pos x="105" y="55"/>
                  </a:cxn>
                  <a:cxn ang="0">
                    <a:pos x="148" y="60"/>
                  </a:cxn>
                  <a:cxn ang="0">
                    <a:pos x="152" y="77"/>
                  </a:cxn>
                  <a:cxn ang="0">
                    <a:pos x="26" y="160"/>
                  </a:cxn>
                  <a:cxn ang="0">
                    <a:pos x="143" y="100"/>
                  </a:cxn>
                  <a:cxn ang="0">
                    <a:pos x="118" y="134"/>
                  </a:cxn>
                  <a:cxn ang="0">
                    <a:pos x="134" y="137"/>
                  </a:cxn>
                  <a:cxn ang="0">
                    <a:pos x="112" y="184"/>
                  </a:cxn>
                  <a:cxn ang="0">
                    <a:pos x="66" y="234"/>
                  </a:cxn>
                  <a:cxn ang="0">
                    <a:pos x="118" y="197"/>
                  </a:cxn>
                  <a:cxn ang="0">
                    <a:pos x="75" y="271"/>
                  </a:cxn>
                  <a:cxn ang="0">
                    <a:pos x="115" y="223"/>
                  </a:cxn>
                  <a:cxn ang="0">
                    <a:pos x="124" y="223"/>
                  </a:cxn>
                  <a:cxn ang="0">
                    <a:pos x="108" y="266"/>
                  </a:cxn>
                  <a:cxn ang="0">
                    <a:pos x="121" y="266"/>
                  </a:cxn>
                  <a:cxn ang="0">
                    <a:pos x="97" y="317"/>
                  </a:cxn>
                  <a:cxn ang="0">
                    <a:pos x="111" y="304"/>
                  </a:cxn>
                  <a:cxn ang="0">
                    <a:pos x="98" y="352"/>
                  </a:cxn>
                  <a:cxn ang="0">
                    <a:pos x="108" y="336"/>
                  </a:cxn>
                  <a:cxn ang="0">
                    <a:pos x="120" y="331"/>
                  </a:cxn>
                  <a:cxn ang="0">
                    <a:pos x="112" y="367"/>
                  </a:cxn>
                  <a:cxn ang="0">
                    <a:pos x="88" y="432"/>
                  </a:cxn>
                  <a:cxn ang="0">
                    <a:pos x="120" y="382"/>
                  </a:cxn>
                  <a:cxn ang="0">
                    <a:pos x="127" y="373"/>
                  </a:cxn>
                  <a:cxn ang="0">
                    <a:pos x="125" y="427"/>
                  </a:cxn>
                  <a:cxn ang="0">
                    <a:pos x="135" y="454"/>
                  </a:cxn>
                  <a:cxn ang="0">
                    <a:pos x="139" y="424"/>
                  </a:cxn>
                  <a:cxn ang="0">
                    <a:pos x="234" y="504"/>
                  </a:cxn>
                  <a:cxn ang="0">
                    <a:pos x="148" y="387"/>
                  </a:cxn>
                  <a:cxn ang="0">
                    <a:pos x="167" y="412"/>
                  </a:cxn>
                  <a:cxn ang="0">
                    <a:pos x="141" y="346"/>
                  </a:cxn>
                  <a:cxn ang="0">
                    <a:pos x="245" y="398"/>
                  </a:cxn>
                  <a:cxn ang="0">
                    <a:pos x="141" y="327"/>
                  </a:cxn>
                  <a:cxn ang="0">
                    <a:pos x="156" y="310"/>
                  </a:cxn>
                  <a:cxn ang="0">
                    <a:pos x="144" y="283"/>
                  </a:cxn>
                  <a:cxn ang="0">
                    <a:pos x="161" y="283"/>
                  </a:cxn>
                  <a:cxn ang="0">
                    <a:pos x="208" y="333"/>
                  </a:cxn>
                  <a:cxn ang="0">
                    <a:pos x="162" y="238"/>
                  </a:cxn>
                  <a:cxn ang="0">
                    <a:pos x="153" y="202"/>
                  </a:cxn>
                  <a:cxn ang="0">
                    <a:pos x="167" y="196"/>
                  </a:cxn>
                  <a:cxn ang="0">
                    <a:pos x="164" y="163"/>
                  </a:cxn>
                  <a:cxn ang="0">
                    <a:pos x="170" y="158"/>
                  </a:cxn>
                  <a:cxn ang="0">
                    <a:pos x="201" y="189"/>
                  </a:cxn>
                  <a:cxn ang="0">
                    <a:pos x="176" y="140"/>
                  </a:cxn>
                  <a:cxn ang="0">
                    <a:pos x="178" y="98"/>
                  </a:cxn>
                  <a:cxn ang="0">
                    <a:pos x="176" y="75"/>
                  </a:cxn>
                  <a:cxn ang="0">
                    <a:pos x="204" y="74"/>
                  </a:cxn>
                  <a:cxn ang="0">
                    <a:pos x="197" y="40"/>
                  </a:cxn>
                  <a:cxn ang="0">
                    <a:pos x="209" y="32"/>
                  </a:cxn>
                  <a:cxn ang="0">
                    <a:pos x="205" y="0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14" name="Freeform 90"/>
              <p:cNvSpPr/>
              <p:nvPr/>
            </p:nvSpPr>
            <p:spPr bwMode="ltGray">
              <a:xfrm>
                <a:off x="5200" y="3441"/>
                <a:ext cx="112" cy="329"/>
              </a:xfrm>
              <a:custGeom>
                <a:cxnLst>
                  <a:cxn ang="0">
                    <a:pos x="2" y="52"/>
                  </a:cxn>
                  <a:cxn ang="0">
                    <a:pos x="25" y="0"/>
                  </a:cxn>
                  <a:cxn ang="0">
                    <a:pos x="40" y="1"/>
                  </a:cxn>
                  <a:cxn ang="0">
                    <a:pos x="53" y="4"/>
                  </a:cxn>
                  <a:cxn ang="0">
                    <a:pos x="62" y="18"/>
                  </a:cxn>
                  <a:cxn ang="0">
                    <a:pos x="87" y="60"/>
                  </a:cxn>
                  <a:cxn ang="0">
                    <a:pos x="96" y="79"/>
                  </a:cxn>
                  <a:cxn ang="0">
                    <a:pos x="102" y="98"/>
                  </a:cxn>
                  <a:cxn ang="0">
                    <a:pos x="108" y="154"/>
                  </a:cxn>
                  <a:cxn ang="0">
                    <a:pos x="111" y="170"/>
                  </a:cxn>
                  <a:cxn ang="0">
                    <a:pos x="108" y="192"/>
                  </a:cxn>
                  <a:cxn ang="0">
                    <a:pos x="104" y="215"/>
                  </a:cxn>
                  <a:cxn ang="0">
                    <a:pos x="94" y="250"/>
                  </a:cxn>
                  <a:cxn ang="0">
                    <a:pos x="86" y="272"/>
                  </a:cxn>
                  <a:cxn ang="0">
                    <a:pos x="73" y="297"/>
                  </a:cxn>
                  <a:cxn ang="0">
                    <a:pos x="48" y="328"/>
                  </a:cxn>
                  <a:cxn ang="0">
                    <a:pos x="61" y="290"/>
                  </a:cxn>
                  <a:cxn ang="0">
                    <a:pos x="72" y="254"/>
                  </a:cxn>
                  <a:cxn ang="0">
                    <a:pos x="77" y="222"/>
                  </a:cxn>
                  <a:cxn ang="0">
                    <a:pos x="75" y="192"/>
                  </a:cxn>
                  <a:cxn ang="0">
                    <a:pos x="73" y="170"/>
                  </a:cxn>
                  <a:cxn ang="0">
                    <a:pos x="77" y="144"/>
                  </a:cxn>
                  <a:cxn ang="0">
                    <a:pos x="80" y="122"/>
                  </a:cxn>
                  <a:cxn ang="0">
                    <a:pos x="69" y="79"/>
                  </a:cxn>
                  <a:cxn ang="0">
                    <a:pos x="67" y="56"/>
                  </a:cxn>
                  <a:cxn ang="0">
                    <a:pos x="58" y="37"/>
                  </a:cxn>
                  <a:cxn ang="0">
                    <a:pos x="40" y="14"/>
                  </a:cxn>
                  <a:cxn ang="0">
                    <a:pos x="31" y="32"/>
                  </a:cxn>
                  <a:cxn ang="0">
                    <a:pos x="0" y="62"/>
                  </a:cxn>
                  <a:cxn ang="0">
                    <a:pos x="2" y="52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15" name="Freeform 91"/>
              <p:cNvSpPr/>
              <p:nvPr/>
            </p:nvSpPr>
            <p:spPr bwMode="ltGray">
              <a:xfrm>
                <a:off x="5316" y="3988"/>
                <a:ext cx="46" cy="336"/>
              </a:xfrm>
              <a:custGeom>
                <a:cxnLst>
                  <a:cxn ang="0">
                    <a:pos x="35" y="0"/>
                  </a:cxn>
                  <a:cxn ang="0">
                    <a:pos x="32" y="6"/>
                  </a:cxn>
                  <a:cxn ang="0">
                    <a:pos x="18" y="66"/>
                  </a:cxn>
                  <a:cxn ang="0">
                    <a:pos x="9" y="122"/>
                  </a:cxn>
                  <a:cxn ang="0">
                    <a:pos x="0" y="192"/>
                  </a:cxn>
                  <a:cxn ang="0">
                    <a:pos x="0" y="268"/>
                  </a:cxn>
                  <a:cxn ang="0">
                    <a:pos x="4" y="335"/>
                  </a:cxn>
                  <a:cxn ang="0">
                    <a:pos x="9" y="335"/>
                  </a:cxn>
                  <a:cxn ang="0">
                    <a:pos x="4" y="268"/>
                  </a:cxn>
                  <a:cxn ang="0">
                    <a:pos x="4" y="212"/>
                  </a:cxn>
                  <a:cxn ang="0">
                    <a:pos x="13" y="151"/>
                  </a:cxn>
                  <a:cxn ang="0">
                    <a:pos x="26" y="91"/>
                  </a:cxn>
                  <a:cxn ang="0">
                    <a:pos x="45" y="14"/>
                  </a:cxn>
                  <a:cxn ang="0">
                    <a:pos x="35" y="0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16" name="Freeform 92"/>
              <p:cNvSpPr/>
              <p:nvPr/>
            </p:nvSpPr>
            <p:spPr bwMode="ltGray">
              <a:xfrm>
                <a:off x="5690" y="3903"/>
                <a:ext cx="41" cy="203"/>
              </a:xfrm>
              <a:custGeom>
                <a:cxnLst>
                  <a:cxn ang="0">
                    <a:pos x="8" y="0"/>
                  </a:cxn>
                  <a:cxn ang="0">
                    <a:pos x="16" y="14"/>
                  </a:cxn>
                  <a:cxn ang="0">
                    <a:pos x="23" y="39"/>
                  </a:cxn>
                  <a:cxn ang="0">
                    <a:pos x="31" y="73"/>
                  </a:cxn>
                  <a:cxn ang="0">
                    <a:pos x="40" y="116"/>
                  </a:cxn>
                  <a:cxn ang="0">
                    <a:pos x="40" y="161"/>
                  </a:cxn>
                  <a:cxn ang="0">
                    <a:pos x="35" y="202"/>
                  </a:cxn>
                  <a:cxn ang="0">
                    <a:pos x="31" y="202"/>
                  </a:cxn>
                  <a:cxn ang="0">
                    <a:pos x="35" y="161"/>
                  </a:cxn>
                  <a:cxn ang="0">
                    <a:pos x="35" y="128"/>
                  </a:cxn>
                  <a:cxn ang="0">
                    <a:pos x="27" y="91"/>
                  </a:cxn>
                  <a:cxn ang="0">
                    <a:pos x="16" y="55"/>
                  </a:cxn>
                  <a:cxn ang="0">
                    <a:pos x="0" y="9"/>
                  </a:cxn>
                  <a:cxn ang="0">
                    <a:pos x="8" y="0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17" name="Freeform 93"/>
              <p:cNvSpPr/>
              <p:nvPr/>
            </p:nvSpPr>
            <p:spPr bwMode="ltGray">
              <a:xfrm>
                <a:off x="5485" y="3795"/>
                <a:ext cx="71" cy="202"/>
              </a:xfrm>
              <a:custGeom>
                <a:cxnLst>
                  <a:cxn ang="0">
                    <a:pos x="68" y="31"/>
                  </a:cxn>
                  <a:cxn ang="0">
                    <a:pos x="53" y="0"/>
                  </a:cxn>
                  <a:cxn ang="0">
                    <a:pos x="44" y="0"/>
                  </a:cxn>
                  <a:cxn ang="0">
                    <a:pos x="36" y="2"/>
                  </a:cxn>
                  <a:cxn ang="0">
                    <a:pos x="30" y="10"/>
                  </a:cxn>
                  <a:cxn ang="0">
                    <a:pos x="14" y="37"/>
                  </a:cxn>
                  <a:cxn ang="0">
                    <a:pos x="8" y="48"/>
                  </a:cxn>
                  <a:cxn ang="0">
                    <a:pos x="5" y="60"/>
                  </a:cxn>
                  <a:cxn ang="0">
                    <a:pos x="0" y="94"/>
                  </a:cxn>
                  <a:cxn ang="0">
                    <a:pos x="0" y="104"/>
                  </a:cxn>
                  <a:cxn ang="0">
                    <a:pos x="0" y="117"/>
                  </a:cxn>
                  <a:cxn ang="0">
                    <a:pos x="4" y="131"/>
                  </a:cxn>
                  <a:cxn ang="0">
                    <a:pos x="9" y="153"/>
                  </a:cxn>
                  <a:cxn ang="0">
                    <a:pos x="15" y="167"/>
                  </a:cxn>
                  <a:cxn ang="0">
                    <a:pos x="23" y="182"/>
                  </a:cxn>
                  <a:cxn ang="0">
                    <a:pos x="39" y="201"/>
                  </a:cxn>
                  <a:cxn ang="0">
                    <a:pos x="31" y="177"/>
                  </a:cxn>
                  <a:cxn ang="0">
                    <a:pos x="24" y="156"/>
                  </a:cxn>
                  <a:cxn ang="0">
                    <a:pos x="21" y="136"/>
                  </a:cxn>
                  <a:cxn ang="0">
                    <a:pos x="22" y="117"/>
                  </a:cxn>
                  <a:cxn ang="0">
                    <a:pos x="23" y="104"/>
                  </a:cxn>
                  <a:cxn ang="0">
                    <a:pos x="21" y="88"/>
                  </a:cxn>
                  <a:cxn ang="0">
                    <a:pos x="19" y="74"/>
                  </a:cxn>
                  <a:cxn ang="0">
                    <a:pos x="25" y="48"/>
                  </a:cxn>
                  <a:cxn ang="0">
                    <a:pos x="27" y="34"/>
                  </a:cxn>
                  <a:cxn ang="0">
                    <a:pos x="32" y="23"/>
                  </a:cxn>
                  <a:cxn ang="0">
                    <a:pos x="44" y="8"/>
                  </a:cxn>
                  <a:cxn ang="0">
                    <a:pos x="50" y="19"/>
                  </a:cxn>
                  <a:cxn ang="0">
                    <a:pos x="70" y="37"/>
                  </a:cxn>
                  <a:cxn ang="0">
                    <a:pos x="68" y="31"/>
                  </a:cxn>
                </a:cxnLst>
                <a:rect l="0" t="0" r="r" b="b"/>
                <a:pathLst>
                  <a:path w="71" h="201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18" name="Freeform 94"/>
              <p:cNvSpPr/>
              <p:nvPr/>
            </p:nvSpPr>
            <p:spPr bwMode="ltGray">
              <a:xfrm>
                <a:off x="5603" y="3616"/>
                <a:ext cx="172" cy="364"/>
              </a:xfrm>
              <a:custGeom>
                <a:cxnLst>
                  <a:cxn ang="0">
                    <a:pos x="56" y="4"/>
                  </a:cxn>
                  <a:cxn ang="0">
                    <a:pos x="60" y="15"/>
                  </a:cxn>
                  <a:cxn ang="0">
                    <a:pos x="98" y="13"/>
                  </a:cxn>
                  <a:cxn ang="0">
                    <a:pos x="83" y="18"/>
                  </a:cxn>
                  <a:cxn ang="0">
                    <a:pos x="67" y="24"/>
                  </a:cxn>
                  <a:cxn ang="0">
                    <a:pos x="103" y="33"/>
                  </a:cxn>
                  <a:cxn ang="0">
                    <a:pos x="75" y="37"/>
                  </a:cxn>
                  <a:cxn ang="0">
                    <a:pos x="72" y="47"/>
                  </a:cxn>
                  <a:cxn ang="0">
                    <a:pos x="153" y="98"/>
                  </a:cxn>
                  <a:cxn ang="0">
                    <a:pos x="79" y="61"/>
                  </a:cxn>
                  <a:cxn ang="0">
                    <a:pos x="95" y="83"/>
                  </a:cxn>
                  <a:cxn ang="0">
                    <a:pos x="84" y="84"/>
                  </a:cxn>
                  <a:cxn ang="0">
                    <a:pos x="98" y="113"/>
                  </a:cxn>
                  <a:cxn ang="0">
                    <a:pos x="128" y="144"/>
                  </a:cxn>
                  <a:cxn ang="0">
                    <a:pos x="95" y="121"/>
                  </a:cxn>
                  <a:cxn ang="0">
                    <a:pos x="123" y="167"/>
                  </a:cxn>
                  <a:cxn ang="0">
                    <a:pos x="97" y="137"/>
                  </a:cxn>
                  <a:cxn ang="0">
                    <a:pos x="91" y="137"/>
                  </a:cxn>
                  <a:cxn ang="0">
                    <a:pos x="100" y="164"/>
                  </a:cxn>
                  <a:cxn ang="0">
                    <a:pos x="92" y="164"/>
                  </a:cxn>
                  <a:cxn ang="0">
                    <a:pos x="109" y="195"/>
                  </a:cxn>
                  <a:cxn ang="0">
                    <a:pos x="99" y="187"/>
                  </a:cxn>
                  <a:cxn ang="0">
                    <a:pos x="107" y="217"/>
                  </a:cxn>
                  <a:cxn ang="0">
                    <a:pos x="100" y="207"/>
                  </a:cxn>
                  <a:cxn ang="0">
                    <a:pos x="93" y="204"/>
                  </a:cxn>
                  <a:cxn ang="0">
                    <a:pos x="98" y="226"/>
                  </a:cxn>
                  <a:cxn ang="0">
                    <a:pos x="114" y="265"/>
                  </a:cxn>
                  <a:cxn ang="0">
                    <a:pos x="93" y="235"/>
                  </a:cxn>
                  <a:cxn ang="0">
                    <a:pos x="88" y="230"/>
                  </a:cxn>
                  <a:cxn ang="0">
                    <a:pos x="90" y="263"/>
                  </a:cxn>
                  <a:cxn ang="0">
                    <a:pos x="83" y="279"/>
                  </a:cxn>
                  <a:cxn ang="0">
                    <a:pos x="80" y="260"/>
                  </a:cxn>
                  <a:cxn ang="0">
                    <a:pos x="19" y="311"/>
                  </a:cxn>
                  <a:cxn ang="0">
                    <a:pos x="75" y="238"/>
                  </a:cxn>
                  <a:cxn ang="0">
                    <a:pos x="64" y="254"/>
                  </a:cxn>
                  <a:cxn ang="0">
                    <a:pos x="80" y="214"/>
                  </a:cxn>
                  <a:cxn ang="0">
                    <a:pos x="12" y="245"/>
                  </a:cxn>
                  <a:cxn ang="0">
                    <a:pos x="80" y="200"/>
                  </a:cxn>
                  <a:cxn ang="0">
                    <a:pos x="71" y="190"/>
                  </a:cxn>
                  <a:cxn ang="0">
                    <a:pos x="77" y="174"/>
                  </a:cxn>
                  <a:cxn ang="0">
                    <a:pos x="67" y="174"/>
                  </a:cxn>
                  <a:cxn ang="0">
                    <a:pos x="37" y="205"/>
                  </a:cxn>
                  <a:cxn ang="0">
                    <a:pos x="66" y="146"/>
                  </a:cxn>
                  <a:cxn ang="0">
                    <a:pos x="71" y="125"/>
                  </a:cxn>
                  <a:cxn ang="0">
                    <a:pos x="64" y="121"/>
                  </a:cxn>
                  <a:cxn ang="0">
                    <a:pos x="65" y="100"/>
                  </a:cxn>
                  <a:cxn ang="0">
                    <a:pos x="61" y="97"/>
                  </a:cxn>
                  <a:cxn ang="0">
                    <a:pos x="40" y="116"/>
                  </a:cxn>
                  <a:cxn ang="0">
                    <a:pos x="57" y="87"/>
                  </a:cxn>
                  <a:cxn ang="0">
                    <a:pos x="56" y="60"/>
                  </a:cxn>
                  <a:cxn ang="0">
                    <a:pos x="57" y="46"/>
                  </a:cxn>
                  <a:cxn ang="0">
                    <a:pos x="39" y="45"/>
                  </a:cxn>
                  <a:cxn ang="0">
                    <a:pos x="44" y="24"/>
                  </a:cxn>
                  <a:cxn ang="0">
                    <a:pos x="36" y="19"/>
                  </a:cxn>
                  <a:cxn ang="0">
                    <a:pos x="38" y="0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19" name="Freeform 95"/>
              <p:cNvSpPr/>
              <p:nvPr/>
            </p:nvSpPr>
            <p:spPr bwMode="ltGray">
              <a:xfrm>
                <a:off x="5400" y="3995"/>
                <a:ext cx="35" cy="142"/>
              </a:xfrm>
              <a:custGeom>
                <a:cxnLst>
                  <a:cxn ang="0">
                    <a:pos x="27" y="0"/>
                  </a:cxn>
                  <a:cxn ang="0">
                    <a:pos x="20" y="10"/>
                  </a:cxn>
                  <a:cxn ang="0">
                    <a:pos x="13" y="28"/>
                  </a:cxn>
                  <a:cxn ang="0">
                    <a:pos x="6" y="51"/>
                  </a:cxn>
                  <a:cxn ang="0">
                    <a:pos x="0" y="80"/>
                  </a:cxn>
                  <a:cxn ang="0">
                    <a:pos x="0" y="112"/>
                  </a:cxn>
                  <a:cxn ang="0">
                    <a:pos x="3" y="141"/>
                  </a:cxn>
                  <a:cxn ang="0">
                    <a:pos x="6" y="141"/>
                  </a:cxn>
                  <a:cxn ang="0">
                    <a:pos x="3" y="112"/>
                  </a:cxn>
                  <a:cxn ang="0">
                    <a:pos x="3" y="89"/>
                  </a:cxn>
                  <a:cxn ang="0">
                    <a:pos x="9" y="64"/>
                  </a:cxn>
                  <a:cxn ang="0">
                    <a:pos x="20" y="38"/>
                  </a:cxn>
                  <a:cxn ang="0">
                    <a:pos x="34" y="6"/>
                  </a:cxn>
                  <a:cxn ang="0">
                    <a:pos x="27" y="0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20" name="Freeform 96"/>
              <p:cNvSpPr/>
              <p:nvPr/>
            </p:nvSpPr>
            <p:spPr bwMode="ltGray">
              <a:xfrm>
                <a:off x="5547" y="3919"/>
                <a:ext cx="59" cy="141"/>
              </a:xfrm>
              <a:custGeom>
                <a:cxnLst>
                  <a:cxn ang="0">
                    <a:pos x="1" y="22"/>
                  </a:cxn>
                  <a:cxn ang="0">
                    <a:pos x="13" y="0"/>
                  </a:cxn>
                  <a:cxn ang="0">
                    <a:pos x="21" y="0"/>
                  </a:cxn>
                  <a:cxn ang="0">
                    <a:pos x="27" y="1"/>
                  </a:cxn>
                  <a:cxn ang="0">
                    <a:pos x="33" y="7"/>
                  </a:cxn>
                  <a:cxn ang="0">
                    <a:pos x="46" y="25"/>
                  </a:cxn>
                  <a:cxn ang="0">
                    <a:pos x="50" y="33"/>
                  </a:cxn>
                  <a:cxn ang="0">
                    <a:pos x="53" y="42"/>
                  </a:cxn>
                  <a:cxn ang="0">
                    <a:pos x="57" y="65"/>
                  </a:cxn>
                  <a:cxn ang="0">
                    <a:pos x="58" y="73"/>
                  </a:cxn>
                  <a:cxn ang="0">
                    <a:pos x="57" y="82"/>
                  </a:cxn>
                  <a:cxn ang="0">
                    <a:pos x="54" y="92"/>
                  </a:cxn>
                  <a:cxn ang="0">
                    <a:pos x="49" y="107"/>
                  </a:cxn>
                  <a:cxn ang="0">
                    <a:pos x="44" y="116"/>
                  </a:cxn>
                  <a:cxn ang="0">
                    <a:pos x="38" y="126"/>
                  </a:cxn>
                  <a:cxn ang="0">
                    <a:pos x="25" y="140"/>
                  </a:cxn>
                  <a:cxn ang="0">
                    <a:pos x="32" y="123"/>
                  </a:cxn>
                  <a:cxn ang="0">
                    <a:pos x="37" y="108"/>
                  </a:cxn>
                  <a:cxn ang="0">
                    <a:pos x="40" y="95"/>
                  </a:cxn>
                  <a:cxn ang="0">
                    <a:pos x="39" y="82"/>
                  </a:cxn>
                  <a:cxn ang="0">
                    <a:pos x="38" y="73"/>
                  </a:cxn>
                  <a:cxn ang="0">
                    <a:pos x="40" y="61"/>
                  </a:cxn>
                  <a:cxn ang="0">
                    <a:pos x="42" y="51"/>
                  </a:cxn>
                  <a:cxn ang="0">
                    <a:pos x="36" y="33"/>
                  </a:cxn>
                  <a:cxn ang="0">
                    <a:pos x="35" y="23"/>
                  </a:cxn>
                  <a:cxn ang="0">
                    <a:pos x="30" y="15"/>
                  </a:cxn>
                  <a:cxn ang="0">
                    <a:pos x="21" y="5"/>
                  </a:cxn>
                  <a:cxn ang="0">
                    <a:pos x="16" y="14"/>
                  </a:cxn>
                  <a:cxn ang="0">
                    <a:pos x="0" y="26"/>
                  </a:cxn>
                  <a:cxn ang="0">
                    <a:pos x="1" y="22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21" name="Freeform 97"/>
              <p:cNvSpPr/>
              <p:nvPr/>
            </p:nvSpPr>
            <p:spPr bwMode="ltGray">
              <a:xfrm>
                <a:off x="5364" y="3794"/>
                <a:ext cx="144" cy="255"/>
              </a:xfrm>
              <a:custGeom>
                <a:cxnLst>
                  <a:cxn ang="0">
                    <a:pos x="96" y="3"/>
                  </a:cxn>
                  <a:cxn ang="0">
                    <a:pos x="92" y="10"/>
                  </a:cxn>
                  <a:cxn ang="0">
                    <a:pos x="60" y="9"/>
                  </a:cxn>
                  <a:cxn ang="0">
                    <a:pos x="73" y="13"/>
                  </a:cxn>
                  <a:cxn ang="0">
                    <a:pos x="86" y="17"/>
                  </a:cxn>
                  <a:cxn ang="0">
                    <a:pos x="56" y="23"/>
                  </a:cxn>
                  <a:cxn ang="0">
                    <a:pos x="79" y="26"/>
                  </a:cxn>
                  <a:cxn ang="0">
                    <a:pos x="82" y="32"/>
                  </a:cxn>
                  <a:cxn ang="0">
                    <a:pos x="14" y="69"/>
                  </a:cxn>
                  <a:cxn ang="0">
                    <a:pos x="77" y="42"/>
                  </a:cxn>
                  <a:cxn ang="0">
                    <a:pos x="64" y="58"/>
                  </a:cxn>
                  <a:cxn ang="0">
                    <a:pos x="72" y="59"/>
                  </a:cxn>
                  <a:cxn ang="0">
                    <a:pos x="60" y="79"/>
                  </a:cxn>
                  <a:cxn ang="0">
                    <a:pos x="35" y="100"/>
                  </a:cxn>
                  <a:cxn ang="0">
                    <a:pos x="64" y="84"/>
                  </a:cxn>
                  <a:cxn ang="0">
                    <a:pos x="40" y="117"/>
                  </a:cxn>
                  <a:cxn ang="0">
                    <a:pos x="61" y="95"/>
                  </a:cxn>
                  <a:cxn ang="0">
                    <a:pos x="66" y="95"/>
                  </a:cxn>
                  <a:cxn ang="0">
                    <a:pos x="59" y="115"/>
                  </a:cxn>
                  <a:cxn ang="0">
                    <a:pos x="65" y="115"/>
                  </a:cxn>
                  <a:cxn ang="0">
                    <a:pos x="51" y="136"/>
                  </a:cxn>
                  <a:cxn ang="0">
                    <a:pos x="59" y="131"/>
                  </a:cxn>
                  <a:cxn ang="0">
                    <a:pos x="53" y="151"/>
                  </a:cxn>
                  <a:cxn ang="0">
                    <a:pos x="59" y="145"/>
                  </a:cxn>
                  <a:cxn ang="0">
                    <a:pos x="64" y="143"/>
                  </a:cxn>
                  <a:cxn ang="0">
                    <a:pos x="60" y="158"/>
                  </a:cxn>
                  <a:cxn ang="0">
                    <a:pos x="47" y="186"/>
                  </a:cxn>
                  <a:cxn ang="0">
                    <a:pos x="64" y="164"/>
                  </a:cxn>
                  <a:cxn ang="0">
                    <a:pos x="69" y="160"/>
                  </a:cxn>
                  <a:cxn ang="0">
                    <a:pos x="67" y="184"/>
                  </a:cxn>
                  <a:cxn ang="0">
                    <a:pos x="73" y="195"/>
                  </a:cxn>
                  <a:cxn ang="0">
                    <a:pos x="74" y="183"/>
                  </a:cxn>
                  <a:cxn ang="0">
                    <a:pos x="126" y="217"/>
                  </a:cxn>
                  <a:cxn ang="0">
                    <a:pos x="79" y="166"/>
                  </a:cxn>
                  <a:cxn ang="0">
                    <a:pos x="89" y="178"/>
                  </a:cxn>
                  <a:cxn ang="0">
                    <a:pos x="76" y="149"/>
                  </a:cxn>
                  <a:cxn ang="0">
                    <a:pos x="132" y="171"/>
                  </a:cxn>
                  <a:cxn ang="0">
                    <a:pos x="76" y="141"/>
                  </a:cxn>
                  <a:cxn ang="0">
                    <a:pos x="83" y="133"/>
                  </a:cxn>
                  <a:cxn ang="0">
                    <a:pos x="78" y="122"/>
                  </a:cxn>
                  <a:cxn ang="0">
                    <a:pos x="86" y="122"/>
                  </a:cxn>
                  <a:cxn ang="0">
                    <a:pos x="112" y="143"/>
                  </a:cxn>
                  <a:cxn ang="0">
                    <a:pos x="87" y="102"/>
                  </a:cxn>
                  <a:cxn ang="0">
                    <a:pos x="83" y="87"/>
                  </a:cxn>
                  <a:cxn ang="0">
                    <a:pos x="89" y="84"/>
                  </a:cxn>
                  <a:cxn ang="0">
                    <a:pos x="88" y="70"/>
                  </a:cxn>
                  <a:cxn ang="0">
                    <a:pos x="91" y="68"/>
                  </a:cxn>
                  <a:cxn ang="0">
                    <a:pos x="108" y="81"/>
                  </a:cxn>
                  <a:cxn ang="0">
                    <a:pos x="95" y="61"/>
                  </a:cxn>
                  <a:cxn ang="0">
                    <a:pos x="96" y="42"/>
                  </a:cxn>
                  <a:cxn ang="0">
                    <a:pos x="95" y="32"/>
                  </a:cxn>
                  <a:cxn ang="0">
                    <a:pos x="109" y="32"/>
                  </a:cxn>
                  <a:cxn ang="0">
                    <a:pos x="105" y="17"/>
                  </a:cxn>
                  <a:cxn ang="0">
                    <a:pos x="113" y="14"/>
                  </a:cxn>
                  <a:cxn ang="0">
                    <a:pos x="110" y="0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22" name="Freeform 98"/>
              <p:cNvSpPr/>
              <p:nvPr/>
            </p:nvSpPr>
            <p:spPr bwMode="ltGray">
              <a:xfrm>
                <a:off x="5673" y="4049"/>
                <a:ext cx="38" cy="146"/>
              </a:xfrm>
              <a:custGeom>
                <a:cxnLst>
                  <a:cxn ang="0">
                    <a:pos x="7" y="0"/>
                  </a:cxn>
                  <a:cxn ang="0">
                    <a:pos x="9" y="2"/>
                  </a:cxn>
                  <a:cxn ang="0">
                    <a:pos x="22" y="28"/>
                  </a:cxn>
                  <a:cxn ang="0">
                    <a:pos x="29" y="52"/>
                  </a:cxn>
                  <a:cxn ang="0">
                    <a:pos x="37" y="83"/>
                  </a:cxn>
                  <a:cxn ang="0">
                    <a:pos x="37" y="116"/>
                  </a:cxn>
                  <a:cxn ang="0">
                    <a:pos x="32" y="145"/>
                  </a:cxn>
                  <a:cxn ang="0">
                    <a:pos x="29" y="145"/>
                  </a:cxn>
                  <a:cxn ang="0">
                    <a:pos x="32" y="116"/>
                  </a:cxn>
                  <a:cxn ang="0">
                    <a:pos x="32" y="92"/>
                  </a:cxn>
                  <a:cxn ang="0">
                    <a:pos x="25" y="65"/>
                  </a:cxn>
                  <a:cxn ang="0">
                    <a:pos x="14" y="39"/>
                  </a:cxn>
                  <a:cxn ang="0">
                    <a:pos x="0" y="6"/>
                  </a:cxn>
                  <a:cxn ang="0">
                    <a:pos x="7" y="0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23" name="Freeform 99"/>
              <p:cNvSpPr/>
              <p:nvPr/>
            </p:nvSpPr>
            <p:spPr bwMode="ltGray">
              <a:xfrm>
                <a:off x="4807" y="3785"/>
                <a:ext cx="34" cy="249"/>
              </a:xfrm>
              <a:custGeom>
                <a:cxnLst>
                  <a:cxn ang="0">
                    <a:pos x="26" y="0"/>
                  </a:cxn>
                  <a:cxn ang="0">
                    <a:pos x="33" y="9"/>
                  </a:cxn>
                  <a:cxn ang="0">
                    <a:pos x="23" y="103"/>
                  </a:cxn>
                  <a:cxn ang="0">
                    <a:pos x="24" y="130"/>
                  </a:cxn>
                  <a:cxn ang="0">
                    <a:pos x="28" y="248"/>
                  </a:cxn>
                  <a:cxn ang="0">
                    <a:pos x="8" y="154"/>
                  </a:cxn>
                  <a:cxn ang="0">
                    <a:pos x="4" y="127"/>
                  </a:cxn>
                  <a:cxn ang="0">
                    <a:pos x="1" y="105"/>
                  </a:cxn>
                  <a:cxn ang="0">
                    <a:pos x="0" y="84"/>
                  </a:cxn>
                  <a:cxn ang="0">
                    <a:pos x="4" y="62"/>
                  </a:cxn>
                  <a:cxn ang="0">
                    <a:pos x="8" y="35"/>
                  </a:cxn>
                  <a:cxn ang="0">
                    <a:pos x="26" y="0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24" name="Freeform 100"/>
              <p:cNvSpPr/>
              <p:nvPr/>
            </p:nvSpPr>
            <p:spPr bwMode="ltGray">
              <a:xfrm>
                <a:off x="4495" y="3709"/>
                <a:ext cx="207" cy="349"/>
              </a:xfrm>
              <a:custGeom>
                <a:cxnLst>
                  <a:cxn ang="0">
                    <a:pos x="115" y="13"/>
                  </a:cxn>
                  <a:cxn ang="0">
                    <a:pos x="107" y="26"/>
                  </a:cxn>
                  <a:cxn ang="0">
                    <a:pos x="38" y="35"/>
                  </a:cxn>
                  <a:cxn ang="0">
                    <a:pos x="102" y="35"/>
                  </a:cxn>
                  <a:cxn ang="0">
                    <a:pos x="83" y="60"/>
                  </a:cxn>
                  <a:cxn ang="0">
                    <a:pos x="73" y="74"/>
                  </a:cxn>
                  <a:cxn ang="0">
                    <a:pos x="82" y="75"/>
                  </a:cxn>
                  <a:cxn ang="0">
                    <a:pos x="50" y="96"/>
                  </a:cxn>
                  <a:cxn ang="0">
                    <a:pos x="74" y="96"/>
                  </a:cxn>
                  <a:cxn ang="0">
                    <a:pos x="67" y="105"/>
                  </a:cxn>
                  <a:cxn ang="0">
                    <a:pos x="73" y="111"/>
                  </a:cxn>
                  <a:cxn ang="0">
                    <a:pos x="13" y="148"/>
                  </a:cxn>
                  <a:cxn ang="0">
                    <a:pos x="69" y="139"/>
                  </a:cxn>
                  <a:cxn ang="0">
                    <a:pos x="74" y="150"/>
                  </a:cxn>
                  <a:cxn ang="0">
                    <a:pos x="28" y="184"/>
                  </a:cxn>
                  <a:cxn ang="0">
                    <a:pos x="45" y="178"/>
                  </a:cxn>
                  <a:cxn ang="0">
                    <a:pos x="59" y="186"/>
                  </a:cxn>
                  <a:cxn ang="0">
                    <a:pos x="0" y="251"/>
                  </a:cxn>
                  <a:cxn ang="0">
                    <a:pos x="51" y="215"/>
                  </a:cxn>
                  <a:cxn ang="0">
                    <a:pos x="58" y="228"/>
                  </a:cxn>
                  <a:cxn ang="0">
                    <a:pos x="45" y="243"/>
                  </a:cxn>
                  <a:cxn ang="0">
                    <a:pos x="53" y="254"/>
                  </a:cxn>
                  <a:cxn ang="0">
                    <a:pos x="46" y="278"/>
                  </a:cxn>
                  <a:cxn ang="0">
                    <a:pos x="39" y="328"/>
                  </a:cxn>
                  <a:cxn ang="0">
                    <a:pos x="58" y="287"/>
                  </a:cxn>
                  <a:cxn ang="0">
                    <a:pos x="95" y="347"/>
                  </a:cxn>
                  <a:cxn ang="0">
                    <a:pos x="82" y="264"/>
                  </a:cxn>
                  <a:cxn ang="0">
                    <a:pos x="77" y="236"/>
                  </a:cxn>
                  <a:cxn ang="0">
                    <a:pos x="164" y="347"/>
                  </a:cxn>
                  <a:cxn ang="0">
                    <a:pos x="84" y="220"/>
                  </a:cxn>
                  <a:cxn ang="0">
                    <a:pos x="95" y="215"/>
                  </a:cxn>
                  <a:cxn ang="0">
                    <a:pos x="104" y="240"/>
                  </a:cxn>
                  <a:cxn ang="0">
                    <a:pos x="99" y="193"/>
                  </a:cxn>
                  <a:cxn ang="0">
                    <a:pos x="146" y="301"/>
                  </a:cxn>
                  <a:cxn ang="0">
                    <a:pos x="112" y="157"/>
                  </a:cxn>
                  <a:cxn ang="0">
                    <a:pos x="106" y="134"/>
                  </a:cxn>
                  <a:cxn ang="0">
                    <a:pos x="109" y="114"/>
                  </a:cxn>
                  <a:cxn ang="0">
                    <a:pos x="115" y="96"/>
                  </a:cxn>
                  <a:cxn ang="0">
                    <a:pos x="175" y="192"/>
                  </a:cxn>
                  <a:cxn ang="0">
                    <a:pos x="136" y="137"/>
                  </a:cxn>
                  <a:cxn ang="0">
                    <a:pos x="128" y="84"/>
                  </a:cxn>
                  <a:cxn ang="0">
                    <a:pos x="138" y="93"/>
                  </a:cxn>
                  <a:cxn ang="0">
                    <a:pos x="133" y="75"/>
                  </a:cxn>
                  <a:cxn ang="0">
                    <a:pos x="146" y="75"/>
                  </a:cxn>
                  <a:cxn ang="0">
                    <a:pos x="140" y="50"/>
                  </a:cxn>
                  <a:cxn ang="0">
                    <a:pos x="145" y="27"/>
                  </a:cxn>
                  <a:cxn ang="0">
                    <a:pos x="134" y="10"/>
                  </a:cxn>
                </a:cxnLst>
                <a:rect l="0" t="0" r="r" b="b"/>
                <a:pathLst>
                  <a:path w="206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25" name="Freeform 101"/>
              <p:cNvSpPr/>
              <p:nvPr/>
            </p:nvSpPr>
            <p:spPr bwMode="ltGray">
              <a:xfrm>
                <a:off x="4679" y="3766"/>
                <a:ext cx="99" cy="243"/>
              </a:xfrm>
              <a:custGeom>
                <a:cxnLst>
                  <a:cxn ang="0">
                    <a:pos x="96" y="25"/>
                  </a:cxn>
                  <a:cxn ang="0">
                    <a:pos x="61" y="0"/>
                  </a:cxn>
                  <a:cxn ang="0">
                    <a:pos x="51" y="0"/>
                  </a:cxn>
                  <a:cxn ang="0">
                    <a:pos x="42" y="3"/>
                  </a:cxn>
                  <a:cxn ang="0">
                    <a:pos x="34" y="13"/>
                  </a:cxn>
                  <a:cxn ang="0">
                    <a:pos x="16" y="45"/>
                  </a:cxn>
                  <a:cxn ang="0">
                    <a:pos x="10" y="58"/>
                  </a:cxn>
                  <a:cxn ang="0">
                    <a:pos x="5" y="71"/>
                  </a:cxn>
                  <a:cxn ang="0">
                    <a:pos x="1" y="113"/>
                  </a:cxn>
                  <a:cxn ang="0">
                    <a:pos x="0" y="126"/>
                  </a:cxn>
                  <a:cxn ang="0">
                    <a:pos x="1" y="142"/>
                  </a:cxn>
                  <a:cxn ang="0">
                    <a:pos x="4" y="158"/>
                  </a:cxn>
                  <a:cxn ang="0">
                    <a:pos x="11" y="185"/>
                  </a:cxn>
                  <a:cxn ang="0">
                    <a:pos x="18" y="201"/>
                  </a:cxn>
                  <a:cxn ang="0">
                    <a:pos x="27" y="219"/>
                  </a:cxn>
                  <a:cxn ang="0">
                    <a:pos x="45" y="242"/>
                  </a:cxn>
                  <a:cxn ang="0">
                    <a:pos x="36" y="213"/>
                  </a:cxn>
                  <a:cxn ang="0">
                    <a:pos x="28" y="187"/>
                  </a:cxn>
                  <a:cxn ang="0">
                    <a:pos x="23" y="164"/>
                  </a:cxn>
                  <a:cxn ang="0">
                    <a:pos x="25" y="142"/>
                  </a:cxn>
                  <a:cxn ang="0">
                    <a:pos x="27" y="126"/>
                  </a:cxn>
                  <a:cxn ang="0">
                    <a:pos x="23" y="107"/>
                  </a:cxn>
                  <a:cxn ang="0">
                    <a:pos x="22" y="90"/>
                  </a:cxn>
                  <a:cxn ang="0">
                    <a:pos x="29" y="58"/>
                  </a:cxn>
                  <a:cxn ang="0">
                    <a:pos x="31" y="42"/>
                  </a:cxn>
                  <a:cxn ang="0">
                    <a:pos x="37" y="28"/>
                  </a:cxn>
                  <a:cxn ang="0">
                    <a:pos x="51" y="10"/>
                  </a:cxn>
                  <a:cxn ang="0">
                    <a:pos x="65" y="10"/>
                  </a:cxn>
                  <a:cxn ang="0">
                    <a:pos x="98" y="33"/>
                  </a:cxn>
                  <a:cxn ang="0">
                    <a:pos x="96" y="25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26" name="Freeform 102"/>
              <p:cNvSpPr/>
              <p:nvPr/>
            </p:nvSpPr>
            <p:spPr bwMode="ltGray">
              <a:xfrm>
                <a:off x="4901" y="3651"/>
                <a:ext cx="181" cy="262"/>
              </a:xfrm>
              <a:custGeom>
                <a:cxnLst>
                  <a:cxn ang="0">
                    <a:pos x="126" y="261"/>
                  </a:cxn>
                  <a:cxn ang="0">
                    <a:pos x="140" y="216"/>
                  </a:cxn>
                  <a:cxn ang="0">
                    <a:pos x="145" y="197"/>
                  </a:cxn>
                  <a:cxn ang="0">
                    <a:pos x="157" y="173"/>
                  </a:cxn>
                  <a:cxn ang="0">
                    <a:pos x="170" y="151"/>
                  </a:cxn>
                  <a:cxn ang="0">
                    <a:pos x="178" y="137"/>
                  </a:cxn>
                  <a:cxn ang="0">
                    <a:pos x="180" y="124"/>
                  </a:cxn>
                  <a:cxn ang="0">
                    <a:pos x="175" y="104"/>
                  </a:cxn>
                  <a:cxn ang="0">
                    <a:pos x="174" y="85"/>
                  </a:cxn>
                  <a:cxn ang="0">
                    <a:pos x="154" y="35"/>
                  </a:cxn>
                  <a:cxn ang="0">
                    <a:pos x="145" y="23"/>
                  </a:cxn>
                  <a:cxn ang="0">
                    <a:pos x="129" y="10"/>
                  </a:cxn>
                  <a:cxn ang="0">
                    <a:pos x="114" y="2"/>
                  </a:cxn>
                  <a:cxn ang="0">
                    <a:pos x="96" y="0"/>
                  </a:cxn>
                  <a:cxn ang="0">
                    <a:pos x="81" y="5"/>
                  </a:cxn>
                  <a:cxn ang="0">
                    <a:pos x="64" y="10"/>
                  </a:cxn>
                  <a:cxn ang="0">
                    <a:pos x="45" y="26"/>
                  </a:cxn>
                  <a:cxn ang="0">
                    <a:pos x="38" y="37"/>
                  </a:cxn>
                  <a:cxn ang="0">
                    <a:pos x="27" y="52"/>
                  </a:cxn>
                  <a:cxn ang="0">
                    <a:pos x="18" y="66"/>
                  </a:cxn>
                  <a:cxn ang="0">
                    <a:pos x="1" y="135"/>
                  </a:cxn>
                  <a:cxn ang="0">
                    <a:pos x="0" y="148"/>
                  </a:cxn>
                  <a:cxn ang="0">
                    <a:pos x="4" y="170"/>
                  </a:cxn>
                  <a:cxn ang="0">
                    <a:pos x="13" y="235"/>
                  </a:cxn>
                  <a:cxn ang="0">
                    <a:pos x="12" y="171"/>
                  </a:cxn>
                  <a:cxn ang="0">
                    <a:pos x="18" y="144"/>
                  </a:cxn>
                  <a:cxn ang="0">
                    <a:pos x="21" y="127"/>
                  </a:cxn>
                  <a:cxn ang="0">
                    <a:pos x="29" y="104"/>
                  </a:cxn>
                  <a:cxn ang="0">
                    <a:pos x="35" y="82"/>
                  </a:cxn>
                  <a:cxn ang="0">
                    <a:pos x="47" y="59"/>
                  </a:cxn>
                  <a:cxn ang="0">
                    <a:pos x="60" y="39"/>
                  </a:cxn>
                  <a:cxn ang="0">
                    <a:pos x="70" y="21"/>
                  </a:cxn>
                  <a:cxn ang="0">
                    <a:pos x="81" y="10"/>
                  </a:cxn>
                  <a:cxn ang="0">
                    <a:pos x="95" y="6"/>
                  </a:cxn>
                  <a:cxn ang="0">
                    <a:pos x="107" y="10"/>
                  </a:cxn>
                  <a:cxn ang="0">
                    <a:pos x="115" y="19"/>
                  </a:cxn>
                  <a:cxn ang="0">
                    <a:pos x="121" y="37"/>
                  </a:cxn>
                  <a:cxn ang="0">
                    <a:pos x="121" y="50"/>
                  </a:cxn>
                  <a:cxn ang="0">
                    <a:pos x="125" y="74"/>
                  </a:cxn>
                  <a:cxn ang="0">
                    <a:pos x="130" y="89"/>
                  </a:cxn>
                  <a:cxn ang="0">
                    <a:pos x="143" y="112"/>
                  </a:cxn>
                  <a:cxn ang="0">
                    <a:pos x="145" y="124"/>
                  </a:cxn>
                  <a:cxn ang="0">
                    <a:pos x="147" y="136"/>
                  </a:cxn>
                  <a:cxn ang="0">
                    <a:pos x="147" y="153"/>
                  </a:cxn>
                  <a:cxn ang="0">
                    <a:pos x="125" y="212"/>
                  </a:cxn>
                  <a:cxn ang="0">
                    <a:pos x="126" y="26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27" name="Freeform 103"/>
              <p:cNvSpPr/>
              <p:nvPr/>
            </p:nvSpPr>
            <p:spPr bwMode="ltGray">
              <a:xfrm>
                <a:off x="4732" y="3948"/>
                <a:ext cx="149" cy="237"/>
              </a:xfrm>
              <a:custGeom>
                <a:cxnLst>
                  <a:cxn ang="0">
                    <a:pos x="144" y="37"/>
                  </a:cxn>
                  <a:cxn ang="0">
                    <a:pos x="114" y="0"/>
                  </a:cxn>
                  <a:cxn ang="0">
                    <a:pos x="94" y="0"/>
                  </a:cxn>
                  <a:cxn ang="0">
                    <a:pos x="77" y="3"/>
                  </a:cxn>
                  <a:cxn ang="0">
                    <a:pos x="63" y="13"/>
                  </a:cxn>
                  <a:cxn ang="0">
                    <a:pos x="30" y="43"/>
                  </a:cxn>
                  <a:cxn ang="0">
                    <a:pos x="19" y="57"/>
                  </a:cxn>
                  <a:cxn ang="0">
                    <a:pos x="10" y="70"/>
                  </a:cxn>
                  <a:cxn ang="0">
                    <a:pos x="3" y="111"/>
                  </a:cxn>
                  <a:cxn ang="0">
                    <a:pos x="0" y="122"/>
                  </a:cxn>
                  <a:cxn ang="0">
                    <a:pos x="3" y="138"/>
                  </a:cxn>
                  <a:cxn ang="0">
                    <a:pos x="8" y="154"/>
                  </a:cxn>
                  <a:cxn ang="0">
                    <a:pos x="22" y="180"/>
                  </a:cxn>
                  <a:cxn ang="0">
                    <a:pos x="33" y="196"/>
                  </a:cxn>
                  <a:cxn ang="0">
                    <a:pos x="49" y="214"/>
                  </a:cxn>
                  <a:cxn ang="0">
                    <a:pos x="83" y="236"/>
                  </a:cxn>
                  <a:cxn ang="0">
                    <a:pos x="66" y="208"/>
                  </a:cxn>
                  <a:cxn ang="0">
                    <a:pos x="52" y="183"/>
                  </a:cxn>
                  <a:cxn ang="0">
                    <a:pos x="43" y="160"/>
                  </a:cxn>
                  <a:cxn ang="0">
                    <a:pos x="47" y="138"/>
                  </a:cxn>
                  <a:cxn ang="0">
                    <a:pos x="49" y="122"/>
                  </a:cxn>
                  <a:cxn ang="0">
                    <a:pos x="43" y="104"/>
                  </a:cxn>
                  <a:cxn ang="0">
                    <a:pos x="41" y="87"/>
                  </a:cxn>
                  <a:cxn ang="0">
                    <a:pos x="55" y="57"/>
                  </a:cxn>
                  <a:cxn ang="0">
                    <a:pos x="57" y="40"/>
                  </a:cxn>
                  <a:cxn ang="0">
                    <a:pos x="69" y="27"/>
                  </a:cxn>
                  <a:cxn ang="0">
                    <a:pos x="94" y="9"/>
                  </a:cxn>
                  <a:cxn ang="0">
                    <a:pos x="105" y="23"/>
                  </a:cxn>
                  <a:cxn ang="0">
                    <a:pos x="148" y="45"/>
                  </a:cxn>
                  <a:cxn ang="0">
                    <a:pos x="144" y="37"/>
                  </a:cxn>
                </a:cxnLst>
                <a:rect l="0" t="0" r="r" b="b"/>
                <a:pathLst>
                  <a:path w="149" h="236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28" name="Freeform 104"/>
              <p:cNvSpPr/>
              <p:nvPr/>
            </p:nvSpPr>
            <p:spPr bwMode="ltGray">
              <a:xfrm>
                <a:off x="4907" y="4027"/>
                <a:ext cx="152" cy="161"/>
              </a:xfrm>
              <a:custGeom>
                <a:cxnLst>
                  <a:cxn ang="0">
                    <a:pos x="3" y="25"/>
                  </a:cxn>
                  <a:cxn ang="0">
                    <a:pos x="34" y="0"/>
                  </a:cxn>
                  <a:cxn ang="0">
                    <a:pos x="54" y="0"/>
                  </a:cxn>
                  <a:cxn ang="0">
                    <a:pos x="72" y="2"/>
                  </a:cxn>
                  <a:cxn ang="0">
                    <a:pos x="85" y="9"/>
                  </a:cxn>
                  <a:cxn ang="0">
                    <a:pos x="120" y="29"/>
                  </a:cxn>
                  <a:cxn ang="0">
                    <a:pos x="131" y="38"/>
                  </a:cxn>
                  <a:cxn ang="0">
                    <a:pos x="139" y="47"/>
                  </a:cxn>
                  <a:cxn ang="0">
                    <a:pos x="147" y="75"/>
                  </a:cxn>
                  <a:cxn ang="0">
                    <a:pos x="151" y="83"/>
                  </a:cxn>
                  <a:cxn ang="0">
                    <a:pos x="147" y="94"/>
                  </a:cxn>
                  <a:cxn ang="0">
                    <a:pos x="142" y="104"/>
                  </a:cxn>
                  <a:cxn ang="0">
                    <a:pos x="128" y="122"/>
                  </a:cxn>
                  <a:cxn ang="0">
                    <a:pos x="116" y="133"/>
                  </a:cxn>
                  <a:cxn ang="0">
                    <a:pos x="100" y="145"/>
                  </a:cxn>
                  <a:cxn ang="0">
                    <a:pos x="65" y="160"/>
                  </a:cxn>
                  <a:cxn ang="0">
                    <a:pos x="82" y="141"/>
                  </a:cxn>
                  <a:cxn ang="0">
                    <a:pos x="97" y="124"/>
                  </a:cxn>
                  <a:cxn ang="0">
                    <a:pos x="106" y="108"/>
                  </a:cxn>
                  <a:cxn ang="0">
                    <a:pos x="102" y="94"/>
                  </a:cxn>
                  <a:cxn ang="0">
                    <a:pos x="100" y="83"/>
                  </a:cxn>
                  <a:cxn ang="0">
                    <a:pos x="106" y="70"/>
                  </a:cxn>
                  <a:cxn ang="0">
                    <a:pos x="108" y="59"/>
                  </a:cxn>
                  <a:cxn ang="0">
                    <a:pos x="94" y="38"/>
                  </a:cxn>
                  <a:cxn ang="0">
                    <a:pos x="91" y="27"/>
                  </a:cxn>
                  <a:cxn ang="0">
                    <a:pos x="79" y="18"/>
                  </a:cxn>
                  <a:cxn ang="0">
                    <a:pos x="54" y="6"/>
                  </a:cxn>
                  <a:cxn ang="0">
                    <a:pos x="43" y="15"/>
                  </a:cxn>
                  <a:cxn ang="0">
                    <a:pos x="0" y="30"/>
                  </a:cxn>
                  <a:cxn ang="0">
                    <a:pos x="3" y="25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29" name="Freeform 105"/>
              <p:cNvSpPr/>
              <p:nvPr/>
            </p:nvSpPr>
            <p:spPr bwMode="ltGray">
              <a:xfrm>
                <a:off x="5250" y="3351"/>
                <a:ext cx="288" cy="365"/>
              </a:xfrm>
              <a:custGeom>
                <a:cxnLst>
                  <a:cxn ang="0">
                    <a:pos x="270" y="8"/>
                  </a:cxn>
                  <a:cxn ang="0">
                    <a:pos x="268" y="0"/>
                  </a:cxn>
                  <a:cxn ang="0">
                    <a:pos x="248" y="3"/>
                  </a:cxn>
                  <a:cxn ang="0">
                    <a:pos x="236" y="13"/>
                  </a:cxn>
                  <a:cxn ang="0">
                    <a:pos x="8" y="79"/>
                  </a:cxn>
                  <a:cxn ang="0">
                    <a:pos x="211" y="32"/>
                  </a:cxn>
                  <a:cxn ang="0">
                    <a:pos x="213" y="41"/>
                  </a:cxn>
                  <a:cxn ang="0">
                    <a:pos x="114" y="98"/>
                  </a:cxn>
                  <a:cxn ang="0">
                    <a:pos x="237" y="52"/>
                  </a:cxn>
                  <a:cxn ang="0">
                    <a:pos x="222" y="71"/>
                  </a:cxn>
                  <a:cxn ang="0">
                    <a:pos x="182" y="102"/>
                  </a:cxn>
                  <a:cxn ang="0">
                    <a:pos x="62" y="186"/>
                  </a:cxn>
                  <a:cxn ang="0">
                    <a:pos x="67" y="179"/>
                  </a:cxn>
                  <a:cxn ang="0">
                    <a:pos x="145" y="127"/>
                  </a:cxn>
                  <a:cxn ang="0">
                    <a:pos x="207" y="87"/>
                  </a:cxn>
                  <a:cxn ang="0">
                    <a:pos x="236" y="68"/>
                  </a:cxn>
                  <a:cxn ang="0">
                    <a:pos x="240" y="74"/>
                  </a:cxn>
                  <a:cxn ang="0">
                    <a:pos x="207" y="100"/>
                  </a:cxn>
                  <a:cxn ang="0">
                    <a:pos x="158" y="135"/>
                  </a:cxn>
                  <a:cxn ang="0">
                    <a:pos x="222" y="87"/>
                  </a:cxn>
                  <a:cxn ang="0">
                    <a:pos x="240" y="74"/>
                  </a:cxn>
                  <a:cxn ang="0">
                    <a:pos x="243" y="88"/>
                  </a:cxn>
                  <a:cxn ang="0">
                    <a:pos x="222" y="112"/>
                  </a:cxn>
                  <a:cxn ang="0">
                    <a:pos x="158" y="144"/>
                  </a:cxn>
                  <a:cxn ang="0">
                    <a:pos x="105" y="173"/>
                  </a:cxn>
                  <a:cxn ang="0">
                    <a:pos x="167" y="144"/>
                  </a:cxn>
                  <a:cxn ang="0">
                    <a:pos x="231" y="109"/>
                  </a:cxn>
                  <a:cxn ang="0">
                    <a:pos x="228" y="121"/>
                  </a:cxn>
                  <a:cxn ang="0">
                    <a:pos x="231" y="141"/>
                  </a:cxn>
                  <a:cxn ang="0">
                    <a:pos x="221" y="151"/>
                  </a:cxn>
                  <a:cxn ang="0">
                    <a:pos x="169" y="180"/>
                  </a:cxn>
                  <a:cxn ang="0">
                    <a:pos x="71" y="227"/>
                  </a:cxn>
                  <a:cxn ang="0">
                    <a:pos x="86" y="217"/>
                  </a:cxn>
                  <a:cxn ang="0">
                    <a:pos x="207" y="160"/>
                  </a:cxn>
                  <a:cxn ang="0">
                    <a:pos x="245" y="135"/>
                  </a:cxn>
                  <a:cxn ang="0">
                    <a:pos x="148" y="209"/>
                  </a:cxn>
                  <a:cxn ang="0">
                    <a:pos x="244" y="158"/>
                  </a:cxn>
                  <a:cxn ang="0">
                    <a:pos x="241" y="178"/>
                  </a:cxn>
                  <a:cxn ang="0">
                    <a:pos x="193" y="227"/>
                  </a:cxn>
                  <a:cxn ang="0">
                    <a:pos x="111" y="261"/>
                  </a:cxn>
                  <a:cxn ang="0">
                    <a:pos x="33" y="293"/>
                  </a:cxn>
                  <a:cxn ang="0">
                    <a:pos x="149" y="249"/>
                  </a:cxn>
                  <a:cxn ang="0">
                    <a:pos x="197" y="224"/>
                  </a:cxn>
                  <a:cxn ang="0">
                    <a:pos x="240" y="186"/>
                  </a:cxn>
                  <a:cxn ang="0">
                    <a:pos x="236" y="203"/>
                  </a:cxn>
                  <a:cxn ang="0">
                    <a:pos x="233" y="219"/>
                  </a:cxn>
                  <a:cxn ang="0">
                    <a:pos x="236" y="236"/>
                  </a:cxn>
                  <a:cxn ang="0">
                    <a:pos x="193" y="267"/>
                  </a:cxn>
                  <a:cxn ang="0">
                    <a:pos x="113" y="296"/>
                  </a:cxn>
                  <a:cxn ang="0">
                    <a:pos x="118" y="294"/>
                  </a:cxn>
                  <a:cxn ang="0">
                    <a:pos x="217" y="255"/>
                  </a:cxn>
                  <a:cxn ang="0">
                    <a:pos x="212" y="265"/>
                  </a:cxn>
                  <a:cxn ang="0">
                    <a:pos x="217" y="270"/>
                  </a:cxn>
                  <a:cxn ang="0">
                    <a:pos x="222" y="280"/>
                  </a:cxn>
                  <a:cxn ang="0">
                    <a:pos x="173" y="309"/>
                  </a:cxn>
                  <a:cxn ang="0">
                    <a:pos x="120" y="315"/>
                  </a:cxn>
                  <a:cxn ang="0">
                    <a:pos x="217" y="289"/>
                  </a:cxn>
                  <a:cxn ang="0">
                    <a:pos x="212" y="304"/>
                  </a:cxn>
                  <a:cxn ang="0">
                    <a:pos x="218" y="312"/>
                  </a:cxn>
                  <a:cxn ang="0">
                    <a:pos x="105" y="364"/>
                  </a:cxn>
                  <a:cxn ang="0">
                    <a:pos x="212" y="325"/>
                  </a:cxn>
                  <a:cxn ang="0">
                    <a:pos x="235" y="311"/>
                  </a:cxn>
                  <a:cxn ang="0">
                    <a:pos x="249" y="298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30" name="Freeform 106"/>
              <p:cNvSpPr/>
              <p:nvPr/>
            </p:nvSpPr>
            <p:spPr bwMode="ltGray">
              <a:xfrm>
                <a:off x="4803" y="3748"/>
                <a:ext cx="255" cy="271"/>
              </a:xfrm>
              <a:custGeom>
                <a:cxnLst>
                  <a:cxn ang="0">
                    <a:pos x="116" y="7"/>
                  </a:cxn>
                  <a:cxn ang="0">
                    <a:pos x="18" y="12"/>
                  </a:cxn>
                  <a:cxn ang="0">
                    <a:pos x="108" y="12"/>
                  </a:cxn>
                  <a:cxn ang="0">
                    <a:pos x="94" y="23"/>
                  </a:cxn>
                  <a:cxn ang="0">
                    <a:pos x="94" y="28"/>
                  </a:cxn>
                  <a:cxn ang="0">
                    <a:pos x="50" y="40"/>
                  </a:cxn>
                  <a:cxn ang="0">
                    <a:pos x="83" y="36"/>
                  </a:cxn>
                  <a:cxn ang="0">
                    <a:pos x="83" y="42"/>
                  </a:cxn>
                  <a:cxn ang="0">
                    <a:pos x="90" y="45"/>
                  </a:cxn>
                  <a:cxn ang="0">
                    <a:pos x="10" y="73"/>
                  </a:cxn>
                  <a:cxn ang="0">
                    <a:pos x="86" y="59"/>
                  </a:cxn>
                  <a:cxn ang="0">
                    <a:pos x="68" y="78"/>
                  </a:cxn>
                  <a:cxn ang="0">
                    <a:pos x="10" y="90"/>
                  </a:cxn>
                  <a:cxn ang="0">
                    <a:pos x="72" y="80"/>
                  </a:cxn>
                  <a:cxn ang="0">
                    <a:pos x="25" y="102"/>
                  </a:cxn>
                  <a:cxn ang="0">
                    <a:pos x="53" y="92"/>
                  </a:cxn>
                  <a:cxn ang="0">
                    <a:pos x="72" y="90"/>
                  </a:cxn>
                  <a:cxn ang="0">
                    <a:pos x="72" y="97"/>
                  </a:cxn>
                  <a:cxn ang="0">
                    <a:pos x="61" y="111"/>
                  </a:cxn>
                  <a:cxn ang="0">
                    <a:pos x="6" y="127"/>
                  </a:cxn>
                  <a:cxn ang="0">
                    <a:pos x="68" y="113"/>
                  </a:cxn>
                  <a:cxn ang="0">
                    <a:pos x="57" y="132"/>
                  </a:cxn>
                  <a:cxn ang="0">
                    <a:pos x="43" y="144"/>
                  </a:cxn>
                  <a:cxn ang="0">
                    <a:pos x="50" y="144"/>
                  </a:cxn>
                  <a:cxn ang="0">
                    <a:pos x="50" y="151"/>
                  </a:cxn>
                  <a:cxn ang="0">
                    <a:pos x="10" y="168"/>
                  </a:cxn>
                  <a:cxn ang="0">
                    <a:pos x="43" y="165"/>
                  </a:cxn>
                  <a:cxn ang="0">
                    <a:pos x="43" y="168"/>
                  </a:cxn>
                  <a:cxn ang="0">
                    <a:pos x="47" y="175"/>
                  </a:cxn>
                  <a:cxn ang="0">
                    <a:pos x="38" y="189"/>
                  </a:cxn>
                  <a:cxn ang="0">
                    <a:pos x="47" y="196"/>
                  </a:cxn>
                  <a:cxn ang="0">
                    <a:pos x="50" y="227"/>
                  </a:cxn>
                  <a:cxn ang="0">
                    <a:pos x="57" y="189"/>
                  </a:cxn>
                  <a:cxn ang="0">
                    <a:pos x="119" y="270"/>
                  </a:cxn>
                  <a:cxn ang="0">
                    <a:pos x="83" y="175"/>
                  </a:cxn>
                  <a:cxn ang="0">
                    <a:pos x="83" y="173"/>
                  </a:cxn>
                  <a:cxn ang="0">
                    <a:pos x="86" y="165"/>
                  </a:cxn>
                  <a:cxn ang="0">
                    <a:pos x="137" y="213"/>
                  </a:cxn>
                  <a:cxn ang="0">
                    <a:pos x="104" y="187"/>
                  </a:cxn>
                  <a:cxn ang="0">
                    <a:pos x="94" y="144"/>
                  </a:cxn>
                  <a:cxn ang="0">
                    <a:pos x="97" y="132"/>
                  </a:cxn>
                  <a:cxn ang="0">
                    <a:pos x="116" y="161"/>
                  </a:cxn>
                  <a:cxn ang="0">
                    <a:pos x="104" y="118"/>
                  </a:cxn>
                  <a:cxn ang="0">
                    <a:pos x="123" y="111"/>
                  </a:cxn>
                  <a:cxn ang="0">
                    <a:pos x="137" y="140"/>
                  </a:cxn>
                  <a:cxn ang="0">
                    <a:pos x="119" y="90"/>
                  </a:cxn>
                  <a:cxn ang="0">
                    <a:pos x="123" y="85"/>
                  </a:cxn>
                  <a:cxn ang="0">
                    <a:pos x="127" y="61"/>
                  </a:cxn>
                  <a:cxn ang="0">
                    <a:pos x="144" y="64"/>
                  </a:cxn>
                  <a:cxn ang="0">
                    <a:pos x="210" y="125"/>
                  </a:cxn>
                  <a:cxn ang="0">
                    <a:pos x="163" y="90"/>
                  </a:cxn>
                  <a:cxn ang="0">
                    <a:pos x="137" y="40"/>
                  </a:cxn>
                  <a:cxn ang="0">
                    <a:pos x="144" y="31"/>
                  </a:cxn>
                  <a:cxn ang="0">
                    <a:pos x="177" y="59"/>
                  </a:cxn>
                  <a:cxn ang="0">
                    <a:pos x="170" y="56"/>
                  </a:cxn>
                  <a:cxn ang="0">
                    <a:pos x="155" y="18"/>
                  </a:cxn>
                  <a:cxn ang="0">
                    <a:pos x="195" y="56"/>
                  </a:cxn>
                  <a:cxn ang="0">
                    <a:pos x="169" y="37"/>
                  </a:cxn>
                  <a:cxn ang="0">
                    <a:pos x="149" y="2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31" name="Freeform 107"/>
              <p:cNvSpPr/>
              <p:nvPr/>
            </p:nvSpPr>
            <p:spPr bwMode="ltGray">
              <a:xfrm>
                <a:off x="4977" y="3785"/>
                <a:ext cx="212" cy="258"/>
              </a:xfrm>
              <a:custGeom>
                <a:cxnLst>
                  <a:cxn ang="0">
                    <a:pos x="208" y="39"/>
                  </a:cxn>
                  <a:cxn ang="0">
                    <a:pos x="192" y="23"/>
                  </a:cxn>
                  <a:cxn ang="0">
                    <a:pos x="186" y="16"/>
                  </a:cxn>
                  <a:cxn ang="0">
                    <a:pos x="170" y="10"/>
                  </a:cxn>
                  <a:cxn ang="0">
                    <a:pos x="156" y="5"/>
                  </a:cxn>
                  <a:cxn ang="0">
                    <a:pos x="136" y="0"/>
                  </a:cxn>
                  <a:cxn ang="0">
                    <a:pos x="119" y="0"/>
                  </a:cxn>
                  <a:cxn ang="0">
                    <a:pos x="104" y="2"/>
                  </a:cxn>
                  <a:cxn ang="0">
                    <a:pos x="86" y="4"/>
                  </a:cxn>
                  <a:cxn ang="0">
                    <a:pos x="66" y="9"/>
                  </a:cxn>
                  <a:cxn ang="0">
                    <a:pos x="54" y="19"/>
                  </a:cxn>
                  <a:cxn ang="0">
                    <a:pos x="42" y="33"/>
                  </a:cxn>
                  <a:cxn ang="0">
                    <a:pos x="29" y="43"/>
                  </a:cxn>
                  <a:cxn ang="0">
                    <a:pos x="19" y="54"/>
                  </a:cxn>
                  <a:cxn ang="0">
                    <a:pos x="8" y="69"/>
                  </a:cxn>
                  <a:cxn ang="0">
                    <a:pos x="0" y="99"/>
                  </a:cxn>
                  <a:cxn ang="0">
                    <a:pos x="2" y="123"/>
                  </a:cxn>
                  <a:cxn ang="0">
                    <a:pos x="12" y="157"/>
                  </a:cxn>
                  <a:cxn ang="0">
                    <a:pos x="29" y="186"/>
                  </a:cxn>
                  <a:cxn ang="0">
                    <a:pos x="66" y="257"/>
                  </a:cxn>
                  <a:cxn ang="0">
                    <a:pos x="52" y="181"/>
                  </a:cxn>
                  <a:cxn ang="0">
                    <a:pos x="44" y="156"/>
                  </a:cxn>
                  <a:cxn ang="0">
                    <a:pos x="39" y="133"/>
                  </a:cxn>
                  <a:cxn ang="0">
                    <a:pos x="37" y="109"/>
                  </a:cxn>
                  <a:cxn ang="0">
                    <a:pos x="42" y="81"/>
                  </a:cxn>
                  <a:cxn ang="0">
                    <a:pos x="46" y="61"/>
                  </a:cxn>
                  <a:cxn ang="0">
                    <a:pos x="56" y="35"/>
                  </a:cxn>
                  <a:cxn ang="0">
                    <a:pos x="72" y="23"/>
                  </a:cxn>
                  <a:cxn ang="0">
                    <a:pos x="92" y="18"/>
                  </a:cxn>
                  <a:cxn ang="0">
                    <a:pos x="144" y="15"/>
                  </a:cxn>
                  <a:cxn ang="0">
                    <a:pos x="176" y="23"/>
                  </a:cxn>
                  <a:cxn ang="0">
                    <a:pos x="211" y="42"/>
                  </a:cxn>
                  <a:cxn ang="0">
                    <a:pos x="208" y="39"/>
                  </a:cxn>
                </a:cxnLst>
                <a:rect l="0" t="0" r="r" b="b"/>
                <a:pathLst>
                  <a:path w="211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32" name="Freeform 108"/>
              <p:cNvSpPr/>
              <p:nvPr/>
            </p:nvSpPr>
            <p:spPr bwMode="ltGray">
              <a:xfrm>
                <a:off x="5130" y="3603"/>
                <a:ext cx="218" cy="252"/>
              </a:xfrm>
              <a:custGeom>
                <a:cxnLst>
                  <a:cxn ang="0">
                    <a:pos x="63" y="251"/>
                  </a:cxn>
                  <a:cxn ang="0">
                    <a:pos x="48" y="207"/>
                  </a:cxn>
                  <a:cxn ang="0">
                    <a:pos x="41" y="189"/>
                  </a:cxn>
                  <a:cxn ang="0">
                    <a:pos x="26" y="166"/>
                  </a:cxn>
                  <a:cxn ang="0">
                    <a:pos x="10" y="145"/>
                  </a:cxn>
                  <a:cxn ang="0">
                    <a:pos x="1" y="132"/>
                  </a:cxn>
                  <a:cxn ang="0">
                    <a:pos x="0" y="119"/>
                  </a:cxn>
                  <a:cxn ang="0">
                    <a:pos x="4" y="100"/>
                  </a:cxn>
                  <a:cxn ang="0">
                    <a:pos x="6" y="81"/>
                  </a:cxn>
                  <a:cxn ang="0">
                    <a:pos x="30" y="34"/>
                  </a:cxn>
                  <a:cxn ang="0">
                    <a:pos x="41" y="23"/>
                  </a:cxn>
                  <a:cxn ang="0">
                    <a:pos x="61" y="10"/>
                  </a:cxn>
                  <a:cxn ang="0">
                    <a:pos x="78" y="2"/>
                  </a:cxn>
                  <a:cxn ang="0">
                    <a:pos x="100" y="0"/>
                  </a:cxn>
                  <a:cxn ang="0">
                    <a:pos x="118" y="5"/>
                  </a:cxn>
                  <a:cxn ang="0">
                    <a:pos x="140" y="10"/>
                  </a:cxn>
                  <a:cxn ang="0">
                    <a:pos x="163" y="25"/>
                  </a:cxn>
                  <a:cxn ang="0">
                    <a:pos x="170" y="36"/>
                  </a:cxn>
                  <a:cxn ang="0">
                    <a:pos x="184" y="51"/>
                  </a:cxn>
                  <a:cxn ang="0">
                    <a:pos x="195" y="64"/>
                  </a:cxn>
                  <a:cxn ang="0">
                    <a:pos x="215" y="129"/>
                  </a:cxn>
                  <a:cxn ang="0">
                    <a:pos x="217" y="142"/>
                  </a:cxn>
                  <a:cxn ang="0">
                    <a:pos x="212" y="164"/>
                  </a:cxn>
                  <a:cxn ang="0">
                    <a:pos x="201" y="225"/>
                  </a:cxn>
                  <a:cxn ang="0">
                    <a:pos x="202" y="165"/>
                  </a:cxn>
                  <a:cxn ang="0">
                    <a:pos x="195" y="138"/>
                  </a:cxn>
                  <a:cxn ang="0">
                    <a:pos x="190" y="122"/>
                  </a:cxn>
                  <a:cxn ang="0">
                    <a:pos x="182" y="100"/>
                  </a:cxn>
                  <a:cxn ang="0">
                    <a:pos x="173" y="79"/>
                  </a:cxn>
                  <a:cxn ang="0">
                    <a:pos x="159" y="57"/>
                  </a:cxn>
                  <a:cxn ang="0">
                    <a:pos x="144" y="37"/>
                  </a:cxn>
                  <a:cxn ang="0">
                    <a:pos x="131" y="20"/>
                  </a:cxn>
                  <a:cxn ang="0">
                    <a:pos x="118" y="10"/>
                  </a:cxn>
                  <a:cxn ang="0">
                    <a:pos x="103" y="6"/>
                  </a:cxn>
                  <a:cxn ang="0">
                    <a:pos x="87" y="10"/>
                  </a:cxn>
                  <a:cxn ang="0">
                    <a:pos x="77" y="19"/>
                  </a:cxn>
                  <a:cxn ang="0">
                    <a:pos x="70" y="36"/>
                  </a:cxn>
                  <a:cxn ang="0">
                    <a:pos x="70" y="48"/>
                  </a:cxn>
                  <a:cxn ang="0">
                    <a:pos x="65" y="71"/>
                  </a:cxn>
                  <a:cxn ang="0">
                    <a:pos x="58" y="85"/>
                  </a:cxn>
                  <a:cxn ang="0">
                    <a:pos x="43" y="108"/>
                  </a:cxn>
                  <a:cxn ang="0">
                    <a:pos x="41" y="119"/>
                  </a:cxn>
                  <a:cxn ang="0">
                    <a:pos x="38" y="131"/>
                  </a:cxn>
                  <a:cxn ang="0">
                    <a:pos x="38" y="147"/>
                  </a:cxn>
                  <a:cxn ang="0">
                    <a:pos x="65" y="203"/>
                  </a:cxn>
                  <a:cxn ang="0">
                    <a:pos x="63" y="251"/>
                  </a:cxn>
                </a:cxnLst>
                <a:rect l="0" t="0" r="r" b="b"/>
                <a:pathLst>
                  <a:path w="218" h="251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33" name="Freeform 109"/>
              <p:cNvSpPr/>
              <p:nvPr/>
            </p:nvSpPr>
            <p:spPr bwMode="ltGray">
              <a:xfrm>
                <a:off x="5495" y="3351"/>
                <a:ext cx="280" cy="366"/>
              </a:xfrm>
              <a:custGeom>
                <a:cxnLst>
                  <a:cxn ang="0">
                    <a:pos x="1" y="301"/>
                  </a:cxn>
                  <a:cxn ang="0">
                    <a:pos x="11" y="289"/>
                  </a:cxn>
                  <a:cxn ang="0">
                    <a:pos x="80" y="365"/>
                  </a:cxn>
                  <a:cxn ang="0">
                    <a:pos x="25" y="291"/>
                  </a:cxn>
                  <a:cxn ang="0">
                    <a:pos x="31" y="283"/>
                  </a:cxn>
                  <a:cxn ang="0">
                    <a:pos x="99" y="336"/>
                  </a:cxn>
                  <a:cxn ang="0">
                    <a:pos x="28" y="280"/>
                  </a:cxn>
                  <a:cxn ang="0">
                    <a:pos x="37" y="267"/>
                  </a:cxn>
                  <a:cxn ang="0">
                    <a:pos x="46" y="254"/>
                  </a:cxn>
                  <a:cxn ang="0">
                    <a:pos x="41" y="245"/>
                  </a:cxn>
                  <a:cxn ang="0">
                    <a:pos x="50" y="239"/>
                  </a:cxn>
                  <a:cxn ang="0">
                    <a:pos x="46" y="238"/>
                  </a:cxn>
                  <a:cxn ang="0">
                    <a:pos x="46" y="225"/>
                  </a:cxn>
                  <a:cxn ang="0">
                    <a:pos x="50" y="216"/>
                  </a:cxn>
                  <a:cxn ang="0">
                    <a:pos x="132" y="280"/>
                  </a:cxn>
                  <a:cxn ang="0">
                    <a:pos x="46" y="213"/>
                  </a:cxn>
                  <a:cxn ang="0">
                    <a:pos x="55" y="213"/>
                  </a:cxn>
                  <a:cxn ang="0">
                    <a:pos x="55" y="194"/>
                  </a:cxn>
                  <a:cxn ang="0">
                    <a:pos x="159" y="238"/>
                  </a:cxn>
                  <a:cxn ang="0">
                    <a:pos x="77" y="208"/>
                  </a:cxn>
                  <a:cxn ang="0">
                    <a:pos x="47" y="182"/>
                  </a:cxn>
                  <a:cxn ang="0">
                    <a:pos x="50" y="172"/>
                  </a:cxn>
                  <a:cxn ang="0">
                    <a:pos x="68" y="180"/>
                  </a:cxn>
                  <a:cxn ang="0">
                    <a:pos x="70" y="168"/>
                  </a:cxn>
                  <a:cxn ang="0">
                    <a:pos x="146" y="188"/>
                  </a:cxn>
                  <a:cxn ang="0">
                    <a:pos x="118" y="178"/>
                  </a:cxn>
                  <a:cxn ang="0">
                    <a:pos x="58" y="154"/>
                  </a:cxn>
                  <a:cxn ang="0">
                    <a:pos x="55" y="136"/>
                  </a:cxn>
                  <a:cxn ang="0">
                    <a:pos x="60" y="126"/>
                  </a:cxn>
                  <a:cxn ang="0">
                    <a:pos x="80" y="134"/>
                  </a:cxn>
                  <a:cxn ang="0">
                    <a:pos x="76" y="116"/>
                  </a:cxn>
                  <a:cxn ang="0">
                    <a:pos x="70" y="105"/>
                  </a:cxn>
                  <a:cxn ang="0">
                    <a:pos x="75" y="99"/>
                  </a:cxn>
                  <a:cxn ang="0">
                    <a:pos x="155" y="130"/>
                  </a:cxn>
                  <a:cxn ang="0">
                    <a:pos x="250" y="154"/>
                  </a:cxn>
                  <a:cxn ang="0">
                    <a:pos x="118" y="115"/>
                  </a:cxn>
                  <a:cxn ang="0">
                    <a:pos x="75" y="99"/>
                  </a:cxn>
                  <a:cxn ang="0">
                    <a:pos x="80" y="89"/>
                  </a:cxn>
                  <a:cxn ang="0">
                    <a:pos x="72" y="70"/>
                  </a:cxn>
                  <a:cxn ang="0">
                    <a:pos x="75" y="56"/>
                  </a:cxn>
                  <a:cxn ang="0">
                    <a:pos x="118" y="72"/>
                  </a:cxn>
                  <a:cxn ang="0">
                    <a:pos x="108" y="68"/>
                  </a:cxn>
                  <a:cxn ang="0">
                    <a:pos x="80" y="56"/>
                  </a:cxn>
                  <a:cxn ang="0">
                    <a:pos x="75" y="49"/>
                  </a:cxn>
                  <a:cxn ang="0">
                    <a:pos x="60" y="40"/>
                  </a:cxn>
                  <a:cxn ang="0">
                    <a:pos x="146" y="56"/>
                  </a:cxn>
                  <a:cxn ang="0">
                    <a:pos x="60" y="27"/>
                  </a:cxn>
                  <a:cxn ang="0">
                    <a:pos x="161" y="27"/>
                  </a:cxn>
                  <a:cxn ang="0">
                    <a:pos x="206" y="23"/>
                  </a:cxn>
                  <a:cxn ang="0">
                    <a:pos x="75" y="27"/>
                  </a:cxn>
                  <a:cxn ang="0">
                    <a:pos x="55" y="10"/>
                  </a:cxn>
                  <a:cxn ang="0">
                    <a:pos x="26" y="4"/>
                  </a:cxn>
                  <a:cxn ang="0">
                    <a:pos x="0" y="317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  <p:sp>
            <p:nvSpPr>
              <p:cNvPr id="1134" name="Freeform 110"/>
              <p:cNvSpPr/>
              <p:nvPr/>
            </p:nvSpPr>
            <p:spPr bwMode="ltGray">
              <a:xfrm>
                <a:off x="5057" y="3935"/>
                <a:ext cx="150" cy="161"/>
              </a:xfrm>
              <a:custGeom>
                <a:cxnLst>
                  <a:cxn ang="0">
                    <a:pos x="145" y="25"/>
                  </a:cxn>
                  <a:cxn ang="0">
                    <a:pos x="114" y="0"/>
                  </a:cxn>
                  <a:cxn ang="0">
                    <a:pos x="94" y="0"/>
                  </a:cxn>
                  <a:cxn ang="0">
                    <a:pos x="77" y="2"/>
                  </a:cxn>
                  <a:cxn ang="0">
                    <a:pos x="64" y="9"/>
                  </a:cxn>
                  <a:cxn ang="0">
                    <a:pos x="30" y="29"/>
                  </a:cxn>
                  <a:cxn ang="0">
                    <a:pos x="19" y="38"/>
                  </a:cxn>
                  <a:cxn ang="0">
                    <a:pos x="11" y="47"/>
                  </a:cxn>
                  <a:cxn ang="0">
                    <a:pos x="3" y="75"/>
                  </a:cxn>
                  <a:cxn ang="0">
                    <a:pos x="0" y="83"/>
                  </a:cxn>
                  <a:cxn ang="0">
                    <a:pos x="3" y="94"/>
                  </a:cxn>
                  <a:cxn ang="0">
                    <a:pos x="8" y="104"/>
                  </a:cxn>
                  <a:cxn ang="0">
                    <a:pos x="22" y="122"/>
                  </a:cxn>
                  <a:cxn ang="0">
                    <a:pos x="33" y="133"/>
                  </a:cxn>
                  <a:cxn ang="0">
                    <a:pos x="49" y="145"/>
                  </a:cxn>
                  <a:cxn ang="0">
                    <a:pos x="84" y="160"/>
                  </a:cxn>
                  <a:cxn ang="0">
                    <a:pos x="67" y="141"/>
                  </a:cxn>
                  <a:cxn ang="0">
                    <a:pos x="52" y="124"/>
                  </a:cxn>
                  <a:cxn ang="0">
                    <a:pos x="44" y="108"/>
                  </a:cxn>
                  <a:cxn ang="0">
                    <a:pos x="47" y="94"/>
                  </a:cxn>
                  <a:cxn ang="0">
                    <a:pos x="49" y="83"/>
                  </a:cxn>
                  <a:cxn ang="0">
                    <a:pos x="44" y="70"/>
                  </a:cxn>
                  <a:cxn ang="0">
                    <a:pos x="41" y="59"/>
                  </a:cxn>
                  <a:cxn ang="0">
                    <a:pos x="55" y="38"/>
                  </a:cxn>
                  <a:cxn ang="0">
                    <a:pos x="58" y="27"/>
                  </a:cxn>
                  <a:cxn ang="0">
                    <a:pos x="70" y="18"/>
                  </a:cxn>
                  <a:cxn ang="0">
                    <a:pos x="94" y="6"/>
                  </a:cxn>
                  <a:cxn ang="0">
                    <a:pos x="106" y="15"/>
                  </a:cxn>
                  <a:cxn ang="0">
                    <a:pos x="149" y="30"/>
                  </a:cxn>
                  <a:cxn ang="0">
                    <a:pos x="145" y="25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 w="9525" cap="rnd">
                <a:noFill/>
                <a:round/>
              </a:ln>
              <a:effectLst/>
            </p:spPr>
            <p:txBody>
              <a:bodyPr/>
              <a:lstStyle/>
              <a:p>
                <a:pPr fontAlgn="auto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zh-CN" altLang="en-US">
                  <a:latin typeface="+mn-lt"/>
                  <a:ea typeface="+mn-ea"/>
                </a:endParaRPr>
              </a:p>
            </p:txBody>
          </p:sp>
        </p:grpSp>
      </p:grpSp>
      <p:sp>
        <p:nvSpPr>
          <p:cNvPr id="1137" name="Rectangle 11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19100"/>
            <a:ext cx="7772400" cy="11430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2075" tIns="46037" rIns="92075" bIns="46037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3316" name="Rectangle 114"/>
          <p:cNvSpPr>
            <a:spLocks noGrp="1"/>
          </p:cNvSpPr>
          <p:nvPr>
            <p:ph type="body" idx="1"/>
          </p:nvPr>
        </p:nvSpPr>
        <p:spPr bwMode="auto">
          <a:xfrm>
            <a:off x="685800" y="1790700"/>
            <a:ext cx="7772400" cy="411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139" name="Rectangle 11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2075" tIns="46037" rIns="92075" bIns="46037" numCol="1" anchor="ctr" anchorCtr="0" compatLnSpc="1"/>
          <a:lstStyle>
            <a:lvl1pPr fontAlgn="auto">
              <a:spcBef>
                <a:spcPct val="0"/>
              </a:spcBef>
              <a:spcAft>
                <a:spcPct val="0"/>
              </a:spcAft>
              <a:defRPr sz="1400">
                <a:latin typeface="+mn-lt"/>
                <a:ea typeface="+mn-ea"/>
              </a:defRPr>
            </a:lvl1pPr>
          </a:lstStyle>
          <a:p>
            <a:pPr>
              <a:defRPr/>
            </a:pPr>
            <a:fld id="{C48C00D6-2960-4DB0-991F-D371AD0F03B0}" type="datetimeFigureOut">
              <a:rPr lang="zh-CN" altLang="en-US"/>
              <a:pPr>
                <a:defRPr/>
              </a:pPr>
              <a:t>2016-10-15</a:t>
            </a:fld>
          </a:p>
        </p:txBody>
      </p:sp>
      <p:sp>
        <p:nvSpPr>
          <p:cNvPr id="1140" name="Rectangle 11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2075" tIns="46037" rIns="92075" bIns="46037" numCol="1" anchor="ctr" anchorCtr="0" compatLnSpc="1"/>
          <a:lstStyle>
            <a:lvl1pPr algn="ctr" fontAlgn="auto">
              <a:spcBef>
                <a:spcPct val="0"/>
              </a:spcBef>
              <a:spcAft>
                <a:spcPct val="0"/>
              </a:spcAft>
              <a:defRPr sz="14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141" name="Rectangle 11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2075" tIns="46037" rIns="92075" bIns="46037" numCol="1" anchor="ctr" anchorCtr="0" compatLnSpc="1"/>
          <a:lstStyle>
            <a:lvl1pPr algn="r">
              <a:defRPr sz="1400">
                <a:latin typeface="宋体" pitchFamily="2" charset="-122"/>
                <a:ea typeface="宋体" pitchFamily="2" charset="-122"/>
              </a:defRPr>
            </a:lvl1pPr>
          </a:lstStyle>
          <a:p>
            <a:pPr>
              <a:defRPr/>
            </a:pPr>
            <a:fld id="{E9FCB69D-A053-47D0-B877-424CEB723325}" type="slidenum">
              <a:rPr lang="zh-CN" altLang="en-US"/>
              <a:pPr>
                <a:defRPr/>
              </a:pPr>
              <a:t>‹#›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84" r:id="rId2"/>
    <p:sldLayoutId id="2147483683" r:id="rId3"/>
    <p:sldLayoutId id="2147483682" r:id="rId4"/>
    <p:sldLayoutId id="2147483681" r:id="rId5"/>
    <p:sldLayoutId id="2147483680" r:id="rId6"/>
    <p:sldLayoutId id="2147483679" r:id="rId7"/>
    <p:sldLayoutId id="2147483678" r:id="rId8"/>
    <p:sldLayoutId id="2147483677" r:id="rId9"/>
    <p:sldLayoutId id="2147483676" r:id="rId10"/>
    <p:sldLayoutId id="2147483675" r:id="rId11"/>
    <p:sldLayoutId id="2147483697" r:id="rId12"/>
    <p:sldLayoutId id="2147483698" r:id="rId13"/>
  </p:sldLayoutIdLst>
  <p:transition/>
  <p:timing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宋体" pitchFamily="2" charset="-122"/>
          <a:ea typeface="宋体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宋体" pitchFamily="2" charset="-122"/>
          <a:ea typeface="宋体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宋体" pitchFamily="2" charset="-122"/>
          <a:ea typeface="宋体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宋体" pitchFamily="2" charset="-122"/>
          <a:ea typeface="宋体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宋体" pitchFamily="2" charset="-122"/>
          <a:ea typeface="宋体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宋体" pitchFamily="2" charset="-122"/>
          <a:ea typeface="宋体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宋体" pitchFamily="2" charset="-122"/>
          <a:ea typeface="宋体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i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宋体" pitchFamily="2" charset="-122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audio" Target="../media/media1.wav" /><Relationship Id="rId3" Type="http://schemas.openxmlformats.org/officeDocument/2006/relationships/audio" Target="../media/media2.wav" /><Relationship Id="rId4" Type="http://schemas.openxmlformats.org/officeDocument/2006/relationships/audio" Target="../media/media3.wav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slide" Target="slide7.xml" TargetMode="Internal" /><Relationship Id="rId3" Type="http://schemas.openxmlformats.org/officeDocument/2006/relationships/slide" Target="slide13.xml" TargetMode="Internal" /><Relationship Id="rId4" Type="http://schemas.openxmlformats.org/officeDocument/2006/relationships/slide" Target="slide19.xml" TargetMode="Internal" /><Relationship Id="rId5" Type="http://schemas.openxmlformats.org/officeDocument/2006/relationships/image" Target="../media/image4.png" /><Relationship Id="rId6" Type="http://schemas.openxmlformats.org/officeDocument/2006/relationships/slide" Target="slide24.xml" TargetMode="Interna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.jpeg" /><Relationship Id="rId3" Type="http://schemas.openxmlformats.org/officeDocument/2006/relationships/image" Target="../media/image4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7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8.png" /><Relationship Id="rId3" Type="http://schemas.openxmlformats.org/officeDocument/2006/relationships/image" Target="../media/image9.png" /><Relationship Id="rId4" Type="http://schemas.openxmlformats.org/officeDocument/2006/relationships/image" Target="../media/image10.png" /><Relationship Id="rId5" Type="http://schemas.openxmlformats.org/officeDocument/2006/relationships/image" Target="../media/image11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12.png" /><Relationship Id="rId4" Type="http://schemas.openxmlformats.org/officeDocument/2006/relationships/image" Target="../media/image13.png" /><Relationship Id="rId5" Type="http://schemas.openxmlformats.org/officeDocument/2006/relationships/image" Target="../media/image14.png" /><Relationship Id="rId6" Type="http://schemas.openxmlformats.org/officeDocument/2006/relationships/image" Target="../media/image4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15.png" /><Relationship Id="rId4" Type="http://schemas.openxmlformats.org/officeDocument/2006/relationships/image" Target="../media/image16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image" Target="../media/image17.png" /><Relationship Id="rId3" Type="http://schemas.openxmlformats.org/officeDocument/2006/relationships/image" Target="../media/image18.png" /><Relationship Id="rId4" Type="http://schemas.openxmlformats.org/officeDocument/2006/relationships/image" Target="../media/image5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image" Target="../media/image19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audio" Target="../media/media4.wav" /><Relationship Id="rId3" Type="http://schemas.openxmlformats.org/officeDocument/2006/relationships/audio" Target="../media/media5.wav" /><Relationship Id="rId4" Type="http://schemas.openxmlformats.org/officeDocument/2006/relationships/image" Target="../media/image20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2" Type="http://schemas.openxmlformats.org/officeDocument/2006/relationships/image" Target="../media/image21.jpeg" /><Relationship Id="rId3" Type="http://schemas.openxmlformats.org/officeDocument/2006/relationships/hyperlink" Target="&#65288;4&#65289;&#21830;&#32419;&#29579;&#65288;&#33410;&#36873;&#65289;.mp4" TargetMode="Externa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22.jpeg" /><Relationship Id="rId4" Type="http://schemas.openxmlformats.org/officeDocument/2006/relationships/slide" Target="slide6.xml" TargetMode="Interna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image" Target="../media/image23.jpeg" /><Relationship Id="rId3" Type="http://schemas.openxmlformats.org/officeDocument/2006/relationships/image" Target="../media/image24.png" /><Relationship Id="rId4" Type="http://schemas.openxmlformats.org/officeDocument/2006/relationships/image" Target="../media/image5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image" Target="../media/image25.png" /><Relationship Id="rId3" Type="http://schemas.openxmlformats.org/officeDocument/2006/relationships/image" Target="../media/image26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image" Target="../media/image27.jpeg" /><Relationship Id="rId3" Type="http://schemas.openxmlformats.org/officeDocument/2006/relationships/hyperlink" Target="&#29287;&#37326;&#20043;&#25112;.flv" TargetMode="Externa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media/image28.jpeg" /><Relationship Id="rId3" Type="http://schemas.openxmlformats.org/officeDocument/2006/relationships/slide" Target="slide6.xml" TargetMode="Interna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15.png" /><Relationship Id="rId4" Type="http://schemas.openxmlformats.org/officeDocument/2006/relationships/image" Target="../media/image29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image" Target="../media/image30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image" Target="../media/image31.jpeg" /><Relationship Id="rId3" Type="http://schemas.openxmlformats.org/officeDocument/2006/relationships/image" Target="../media/image32.jpeg" /><Relationship Id="rId4" Type="http://schemas.openxmlformats.org/officeDocument/2006/relationships/image" Target="../media/image33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slide" Target="slide28.xml" TargetMode="Internal" /><Relationship Id="rId3" Type="http://schemas.openxmlformats.org/officeDocument/2006/relationships/image" Target="../media/image5.jpeg" /><Relationship Id="rId4" Type="http://schemas.openxmlformats.org/officeDocument/2006/relationships/slide" Target="slide26.xml" TargetMode="Interna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34.jpeg" /><Relationship Id="rId4" Type="http://schemas.openxmlformats.org/officeDocument/2006/relationships/slide" Target="slide25.xml" TargetMode="Interna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image" Target="../media/image35.png" /><Relationship Id="rId3" Type="http://schemas.openxmlformats.org/officeDocument/2006/relationships/slide" Target="slide25.xml" TargetMode="Interna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image" Target="../media/image36.jpe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image" Target="../media/image4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image" Target="../media/image5.jpe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4.png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4.pn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4.png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image" Target="../media/image4.png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audio" Target="../media/media4.wav" /><Relationship Id="rId3" Type="http://schemas.openxmlformats.org/officeDocument/2006/relationships/image" Target="../media/image4.png" /><Relationship Id="rId4" Type="http://schemas.openxmlformats.org/officeDocument/2006/relationships/image" Target="../media/image37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>
  <p:cSld>
    <p:bg>
      <p:bgPr>
        <a:blipFill dpi="0"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0532" name="Text Box 4"/>
          <p:cNvSpPr txBox="1">
            <a:spLocks noChangeArrowheads="1"/>
          </p:cNvSpPr>
          <p:nvPr/>
        </p:nvSpPr>
        <p:spPr bwMode="auto">
          <a:xfrm>
            <a:off x="250825" y="1474788"/>
            <a:ext cx="8659813" cy="8001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lIns="0" tIns="0" rIns="0" bIns="0" anchor="ctr" anchorCtr="1">
            <a:spAutoFit/>
          </a:bodyPr>
          <a:lstStyle/>
          <a:p>
            <a:pPr algn="ctr">
              <a:defRPr/>
            </a:pPr>
            <a:r>
              <a:rPr lang="zh-CN" altLang="en-US" sz="4900" b="1">
                <a:solidFill>
                  <a:srgbClr val="66003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itchFamily="2" charset="-122"/>
                <a:ea typeface="华文隶书"/>
              </a:rPr>
              <a:t>第</a:t>
            </a:r>
            <a:r>
              <a:rPr lang="en-US" altLang="zh-CN" sz="4900" b="1">
                <a:solidFill>
                  <a:srgbClr val="66003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itchFamily="2" charset="-122"/>
                <a:ea typeface="华文隶书"/>
              </a:rPr>
              <a:t>4</a:t>
            </a:r>
            <a:r>
              <a:rPr lang="zh-CN" altLang="en-US" sz="4900" b="1">
                <a:solidFill>
                  <a:srgbClr val="66003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itchFamily="2" charset="-122"/>
                <a:ea typeface="华文隶书"/>
              </a:rPr>
              <a:t>课  夏商周的更替</a:t>
            </a:r>
          </a:p>
        </p:txBody>
      </p:sp>
      <p:sp>
        <p:nvSpPr>
          <p:cNvPr id="28675" name="WordArt 5"/>
          <p:cNvSpPr>
            <a:spLocks noTextEdit="1"/>
          </p:cNvSpPr>
          <p:nvPr/>
        </p:nvSpPr>
        <p:spPr bwMode="auto">
          <a:xfrm>
            <a:off x="304800" y="115888"/>
            <a:ext cx="8443913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6000" b="1" kern="10">
                <a:ln w="12700">
                  <a:solidFill>
                    <a:srgbClr val="EAEAEA"/>
                  </a:solidFill>
                  <a:miter lim="800000"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第二单元　夏商周时期 </a:t>
            </a: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9697" name="日期占位符 1"/>
          <p:cNvSpPr>
            <a:spLocks noGrp="1"/>
          </p:cNvSpPr>
          <p:nvPr>
            <p:ph type="dt" sz="quarter" idx="10"/>
          </p:nvPr>
        </p:nvSpPr>
        <p:spPr>
          <a:xfrm>
            <a:off x="457200" y="6553200"/>
            <a:ext cx="2133600" cy="476250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F8FC277-E01D-4C8F-9A49-EDD6646387EB}" type="datetime1">
              <a:rPr lang="zh-CN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2020/10/21</a:t>
            </a:fld>
            <a:endParaRPr lang="en-US" altLang="zh-CN" smtClean="0"/>
          </a:p>
        </p:txBody>
      </p:sp>
      <p:sp>
        <p:nvSpPr>
          <p:cNvPr id="29698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6553200"/>
            <a:ext cx="2895600" cy="476250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mtClean="0"/>
          </a:p>
        </p:txBody>
      </p:sp>
      <p:sp>
        <p:nvSpPr>
          <p:cNvPr id="29699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6553200"/>
            <a:ext cx="2133600" cy="476250"/>
          </a:xfrm>
          <a:noFill/>
        </p:spPr>
        <p:txBody>
          <a:bodyPr>
            <a:prstTxWarp prst="textNoShape">
              <a:avLst/>
            </a:prstTxWarp>
          </a:bodyPr>
          <a:lstStyle/>
          <a:p>
            <a:fld id="{B13F50F8-6659-4A32-80DE-C7EA17F12C53}" type="slidenum">
              <a:rPr lang="en-US" altLang="zh-CN" smtClean="0">
                <a:latin typeface="宋体"/>
                <a:ea typeface="宋体"/>
              </a:rPr>
              <a:t>2</a:t>
            </a:fld>
          </a:p>
        </p:txBody>
      </p:sp>
      <p:grpSp>
        <p:nvGrpSpPr>
          <p:cNvPr id="2" name="Group 2"/>
          <p:cNvGrpSpPr/>
          <p:nvPr/>
        </p:nvGrpSpPr>
        <p:grpSpPr>
          <a:xfrm>
            <a:off x="395288" y="549275"/>
            <a:ext cx="2087562" cy="576263"/>
            <a:chOff x="3878" y="3702"/>
            <a:chExt cx="1315" cy="363"/>
          </a:xfrm>
        </p:grpSpPr>
        <p:sp>
          <p:nvSpPr>
            <p:cNvPr id="29726" name="AutoShape 3"/>
            <p:cNvSpPr>
              <a:spLocks noChangeArrowheads="1"/>
            </p:cNvSpPr>
            <p:nvPr/>
          </p:nvSpPr>
          <p:spPr bwMode="auto">
            <a:xfrm>
              <a:off x="3878" y="3702"/>
              <a:ext cx="1315" cy="363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pPr algn="ctr"/>
              <a:endParaRPr lang="zh-CN" altLang="zh-CN"/>
            </a:p>
          </p:txBody>
        </p:sp>
        <p:sp>
          <p:nvSpPr>
            <p:cNvPr id="248836" name="AutoShape 4"/>
            <p:cNvSpPr>
              <a:spLocks noChangeArrowheads="1"/>
            </p:cNvSpPr>
            <p:nvPr/>
          </p:nvSpPr>
          <p:spPr bwMode="auto">
            <a:xfrm>
              <a:off x="3896" y="3711"/>
              <a:ext cx="1270" cy="146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9525">
              <a:noFill/>
              <a:round/>
            </a:ln>
            <a:effectLst/>
          </p:spPr>
          <p:txBody>
            <a:bodyPr wrap="none"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zh-CN">
                <a:latin typeface="+mn-lt"/>
                <a:ea typeface="+mn-ea"/>
              </a:endParaRPr>
            </a:p>
          </p:txBody>
        </p:sp>
        <p:sp>
          <p:nvSpPr>
            <p:cNvPr id="29728" name="Text Box 5"/>
            <p:cNvSpPr txBox="1">
              <a:spLocks noChangeArrowheads="1"/>
            </p:cNvSpPr>
            <p:nvPr/>
          </p:nvSpPr>
          <p:spPr bwMode="auto">
            <a:xfrm>
              <a:off x="4014" y="3738"/>
              <a:ext cx="1133" cy="32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>
                  <a:solidFill>
                    <a:srgbClr val="FF0000"/>
                  </a:solidFill>
                  <a:ea typeface="黑体" panose="02010609060101010101" pitchFamily="2" charset="-122"/>
                </a:rPr>
                <a:t>目标解读</a:t>
              </a:r>
            </a:p>
          </p:txBody>
        </p:sp>
      </p:grpSp>
      <p:sp>
        <p:nvSpPr>
          <p:cNvPr id="248838" name="AutoShape 2"/>
          <p:cNvSpPr>
            <a:spLocks noChangeArrowheads="1"/>
          </p:cNvSpPr>
          <p:nvPr/>
        </p:nvSpPr>
        <p:spPr bwMode="auto">
          <a:xfrm>
            <a:off x="681038" y="1925638"/>
            <a:ext cx="7853362" cy="3951287"/>
          </a:xfrm>
          <a:prstGeom prst="roundRect">
            <a:avLst>
              <a:gd name="adj" fmla="val 2014"/>
            </a:avLst>
          </a:prstGeom>
          <a:gradFill rotWithShape="1">
            <a:gsLst>
              <a:gs pos="0">
                <a:srgbClr val="B4C9D6"/>
              </a:gs>
              <a:gs pos="100000">
                <a:srgbClr val="D2DEE6"/>
              </a:gs>
            </a:gsLst>
            <a:lin ang="5400000" scaled="1"/>
          </a:gradFill>
          <a:ln w="9525">
            <a:round/>
          </a:ln>
          <a:scene3d>
            <a:camera prst="legacyPerspectiveBottom"/>
            <a:lightRig rig="legacyFlat3" dir="r"/>
          </a:scene3d>
          <a:sp3d extrusionH="430200" prstMaterial="legacyMatte">
            <a:bevelT w="13500" h="13500" prst="angle"/>
            <a:bevelB w="13500" h="13500" prst="angle"/>
            <a:extrusionClr>
              <a:srgbClr val="1C1C1C"/>
            </a:extrusionClr>
          </a:sp3d>
        </p:spPr>
        <p:txBody>
          <a:bodyPr wrap="none" anchor="ctr">
            <a:flatTx/>
          </a:bodyPr>
          <a:lstStyle/>
          <a:p>
            <a:pPr algn="ctr"/>
            <a:endParaRPr lang="zh-CN" altLang="zh-CN"/>
          </a:p>
        </p:txBody>
      </p:sp>
      <p:sp>
        <p:nvSpPr>
          <p:cNvPr id="248839" name="Rectangle 3" descr="Light horizontal"/>
          <p:cNvSpPr>
            <a:spLocks noChangeArrowheads="1"/>
          </p:cNvSpPr>
          <p:nvPr/>
        </p:nvSpPr>
        <p:spPr bwMode="auto">
          <a:xfrm>
            <a:off x="827088" y="2349500"/>
            <a:ext cx="7562850" cy="3311525"/>
          </a:xfrm>
          <a:prstGeom prst="rect">
            <a:avLst/>
          </a:prstGeom>
          <a:pattFill prst="ltHorz">
            <a:fgClr>
              <a:srgbClr val="EAEAEA"/>
            </a:fgClr>
            <a:bgClr>
              <a:srgbClr val="F8F8F8"/>
            </a:bgClr>
          </a:pattFill>
          <a:ln w="9525">
            <a:noFill/>
            <a:miter lim="800000"/>
          </a:ln>
          <a:effectLst>
            <a:prstShdw prst="shdw17" dist="17961" dir="13500000">
              <a:srgbClr val="8C8C8C"/>
            </a:prstShdw>
          </a:effectLst>
        </p:spPr>
        <p:txBody>
          <a:bodyPr wrap="none" anchor="ctr"/>
          <a:lstStyle/>
          <a:p>
            <a:pPr algn="ctr"/>
            <a:endParaRPr lang="zh-CN" altLang="zh-CN"/>
          </a:p>
        </p:txBody>
      </p:sp>
      <p:sp>
        <p:nvSpPr>
          <p:cNvPr id="248840" name="AutoShape 4"/>
          <p:cNvSpPr>
            <a:spLocks noChangeArrowheads="1"/>
          </p:cNvSpPr>
          <p:nvPr/>
        </p:nvSpPr>
        <p:spPr bwMode="auto">
          <a:xfrm>
            <a:off x="679450" y="1773238"/>
            <a:ext cx="7853363" cy="776287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B4C9D6"/>
              </a:gs>
              <a:gs pos="50000">
                <a:srgbClr val="D2DEE6"/>
              </a:gs>
              <a:gs pos="100000">
                <a:srgbClr val="B4C9D6"/>
              </a:gs>
            </a:gsLst>
            <a:lin ang="5400000" scaled="1"/>
          </a:gradFill>
          <a:ln w="9525">
            <a:round/>
          </a:ln>
          <a:scene3d>
            <a:camera prst="legacyPerspectiveBottom"/>
            <a:lightRig rig="legacyFlat3" dir="t"/>
          </a:scene3d>
          <a:sp3d extrusionH="163500" prstMaterial="legacyMatte">
            <a:bevelT w="13500" h="13500" prst="angle"/>
            <a:bevelB w="13500" h="13500" prst="angle"/>
            <a:extrusionClr>
              <a:srgbClr val="1C1C1C"/>
            </a:extrusionClr>
          </a:sp3d>
        </p:spPr>
        <p:txBody>
          <a:bodyPr wrap="none" anchor="ctr">
            <a:flatTx/>
          </a:bodyPr>
          <a:lstStyle/>
          <a:p>
            <a:pPr algn="ctr"/>
            <a:endParaRPr lang="zh-CN" altLang="zh-CN"/>
          </a:p>
        </p:txBody>
      </p:sp>
      <p:grpSp>
        <p:nvGrpSpPr>
          <p:cNvPr id="3" name="Group 5"/>
          <p:cNvGrpSpPr/>
          <p:nvPr/>
        </p:nvGrpSpPr>
        <p:grpSpPr>
          <a:xfrm>
            <a:off x="8347075" y="1876425"/>
            <a:ext cx="115888" cy="549275"/>
            <a:chOff x="5311" y="1135"/>
            <a:chExt cx="73" cy="346"/>
          </a:xfrm>
        </p:grpSpPr>
        <p:sp>
          <p:nvSpPr>
            <p:cNvPr id="29720" name="Rectangle 6"/>
            <p:cNvSpPr>
              <a:spLocks noChangeArrowheads="1"/>
            </p:cNvSpPr>
            <p:nvPr/>
          </p:nvSpPr>
          <p:spPr bwMode="auto">
            <a:xfrm flipH="1" flipV="1">
              <a:off x="5357" y="1454"/>
              <a:ext cx="27" cy="27"/>
            </a:xfrm>
            <a:prstGeom prst="rect">
              <a:avLst/>
            </a:prstGeom>
            <a:solidFill>
              <a:srgbClr val="DDDDDD"/>
            </a:solidFill>
            <a:ln w="9525">
              <a:noFill/>
              <a:miter lim="800000"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</p:spPr>
          <p:txBody>
            <a:bodyPr rot="10800000" wrap="none" anchor="ctr"/>
            <a:lstStyle/>
            <a:p>
              <a:pPr algn="ctr"/>
              <a:endParaRPr lang="zh-CN" altLang="zh-CN"/>
            </a:p>
          </p:txBody>
        </p:sp>
        <p:sp>
          <p:nvSpPr>
            <p:cNvPr id="29721" name="Rectangle 7"/>
            <p:cNvSpPr>
              <a:spLocks noChangeArrowheads="1"/>
            </p:cNvSpPr>
            <p:nvPr/>
          </p:nvSpPr>
          <p:spPr bwMode="auto">
            <a:xfrm flipH="1" flipV="1">
              <a:off x="5311" y="1454"/>
              <a:ext cx="27" cy="27"/>
            </a:xfrm>
            <a:prstGeom prst="rect">
              <a:avLst/>
            </a:prstGeom>
            <a:solidFill>
              <a:srgbClr val="DDDDDD"/>
            </a:solidFill>
            <a:ln w="9525">
              <a:noFill/>
              <a:miter lim="800000"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</p:spPr>
          <p:txBody>
            <a:bodyPr rot="10800000" wrap="none" anchor="ctr"/>
            <a:lstStyle/>
            <a:p>
              <a:pPr algn="ctr"/>
              <a:endParaRPr lang="zh-CN" altLang="zh-CN"/>
            </a:p>
          </p:txBody>
        </p:sp>
        <p:sp>
          <p:nvSpPr>
            <p:cNvPr id="29722" name="Rectangle 8"/>
            <p:cNvSpPr>
              <a:spLocks noChangeArrowheads="1"/>
            </p:cNvSpPr>
            <p:nvPr/>
          </p:nvSpPr>
          <p:spPr bwMode="auto">
            <a:xfrm flipH="1" flipV="1">
              <a:off x="5357" y="1405"/>
              <a:ext cx="27" cy="27"/>
            </a:xfrm>
            <a:prstGeom prst="rect">
              <a:avLst/>
            </a:prstGeom>
            <a:solidFill>
              <a:srgbClr val="DDDDDD"/>
            </a:solidFill>
            <a:ln w="9525">
              <a:noFill/>
              <a:miter lim="800000"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</p:spPr>
          <p:txBody>
            <a:bodyPr rot="10800000" wrap="none" anchor="ctr"/>
            <a:lstStyle/>
            <a:p>
              <a:pPr algn="ctr"/>
              <a:endParaRPr lang="zh-CN" altLang="zh-CN"/>
            </a:p>
          </p:txBody>
        </p:sp>
        <p:sp>
          <p:nvSpPr>
            <p:cNvPr id="29723" name="Rectangle 9"/>
            <p:cNvSpPr>
              <a:spLocks noChangeArrowheads="1"/>
            </p:cNvSpPr>
            <p:nvPr/>
          </p:nvSpPr>
          <p:spPr bwMode="auto">
            <a:xfrm flipH="1" flipV="1">
              <a:off x="5357" y="1135"/>
              <a:ext cx="27" cy="27"/>
            </a:xfrm>
            <a:prstGeom prst="rect">
              <a:avLst/>
            </a:prstGeom>
            <a:solidFill>
              <a:srgbClr val="DDDDDD"/>
            </a:solidFill>
            <a:ln w="9525">
              <a:noFill/>
              <a:miter lim="800000"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</p:spPr>
          <p:txBody>
            <a:bodyPr rot="10800000" wrap="none" anchor="ctr"/>
            <a:lstStyle/>
            <a:p>
              <a:pPr algn="ctr"/>
              <a:endParaRPr lang="zh-CN" altLang="zh-CN"/>
            </a:p>
          </p:txBody>
        </p:sp>
        <p:sp>
          <p:nvSpPr>
            <p:cNvPr id="29724" name="Rectangle 10"/>
            <p:cNvSpPr>
              <a:spLocks noChangeArrowheads="1"/>
            </p:cNvSpPr>
            <p:nvPr/>
          </p:nvSpPr>
          <p:spPr bwMode="auto">
            <a:xfrm flipH="1" flipV="1">
              <a:off x="5313" y="1135"/>
              <a:ext cx="27" cy="27"/>
            </a:xfrm>
            <a:prstGeom prst="rect">
              <a:avLst/>
            </a:prstGeom>
            <a:solidFill>
              <a:srgbClr val="DDDDDD"/>
            </a:solidFill>
            <a:ln w="9525">
              <a:noFill/>
              <a:miter lim="800000"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</p:spPr>
          <p:txBody>
            <a:bodyPr rot="10800000" wrap="none" anchor="ctr"/>
            <a:lstStyle/>
            <a:p>
              <a:pPr algn="ctr"/>
              <a:endParaRPr lang="zh-CN" altLang="zh-CN"/>
            </a:p>
          </p:txBody>
        </p:sp>
        <p:sp>
          <p:nvSpPr>
            <p:cNvPr id="29725" name="Rectangle 11"/>
            <p:cNvSpPr>
              <a:spLocks noChangeArrowheads="1"/>
            </p:cNvSpPr>
            <p:nvPr/>
          </p:nvSpPr>
          <p:spPr bwMode="auto">
            <a:xfrm flipH="1" flipV="1">
              <a:off x="5357" y="1183"/>
              <a:ext cx="27" cy="27"/>
            </a:xfrm>
            <a:prstGeom prst="rect">
              <a:avLst/>
            </a:prstGeom>
            <a:solidFill>
              <a:srgbClr val="DDDDDD"/>
            </a:solidFill>
            <a:ln w="9525">
              <a:noFill/>
              <a:miter lim="800000"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</p:spPr>
          <p:txBody>
            <a:bodyPr rot="10800000" wrap="none" anchor="ctr"/>
            <a:lstStyle/>
            <a:p>
              <a:pPr algn="ctr"/>
              <a:endParaRPr lang="zh-CN" altLang="zh-CN"/>
            </a:p>
          </p:txBody>
        </p:sp>
      </p:grpSp>
      <p:grpSp>
        <p:nvGrpSpPr>
          <p:cNvPr id="4" name="Group 12"/>
          <p:cNvGrpSpPr/>
          <p:nvPr/>
        </p:nvGrpSpPr>
        <p:grpSpPr>
          <a:xfrm>
            <a:off x="1095375" y="1890713"/>
            <a:ext cx="6962775" cy="539750"/>
            <a:chOff x="657" y="2893"/>
            <a:chExt cx="1032" cy="590"/>
          </a:xfrm>
        </p:grpSpPr>
        <p:sp>
          <p:nvSpPr>
            <p:cNvPr id="15" name="AutoShape 13"/>
            <p:cNvSpPr>
              <a:spLocks noChangeArrowheads="1"/>
            </p:cNvSpPr>
            <p:nvPr/>
          </p:nvSpPr>
          <p:spPr bwMode="gray">
            <a:xfrm>
              <a:off x="657" y="2893"/>
              <a:ext cx="1031" cy="590"/>
            </a:xfrm>
            <a:prstGeom prst="roundRect">
              <a:avLst>
                <a:gd name="adj" fmla="val 12736"/>
              </a:avLst>
            </a:prstGeom>
            <a:gradFill rotWithShape="1">
              <a:gsLst>
                <a:gs pos="0">
                  <a:schemeClr val="accent2">
                    <a:gamma/>
                    <a:shade val="76078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</a:ln>
            <a:effectLst>
              <a:prstShdw prst="shdw17" dist="17961" dir="13500000">
                <a:srgbClr val="615110"/>
              </a:prstShdw>
            </a:effectLst>
          </p:spPr>
          <p:txBody>
            <a:bodyPr wrap="none"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zh-CN">
                <a:latin typeface="+mn-lt"/>
                <a:ea typeface="+mn-ea"/>
                <a:cs typeface="Arial" pitchFamily="34" charset="0"/>
              </a:endParaRPr>
            </a:p>
          </p:txBody>
        </p:sp>
        <p:sp>
          <p:nvSpPr>
            <p:cNvPr id="16" name="AutoShape 14"/>
            <p:cNvSpPr>
              <a:spLocks noChangeArrowheads="1"/>
            </p:cNvSpPr>
            <p:nvPr/>
          </p:nvSpPr>
          <p:spPr bwMode="gray">
            <a:xfrm>
              <a:off x="658" y="2895"/>
              <a:ext cx="1031" cy="236"/>
            </a:xfrm>
            <a:prstGeom prst="roundRect">
              <a:avLst>
                <a:gd name="adj" fmla="val 30769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tint val="76078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</a:ln>
          </p:spPr>
          <p:txBody>
            <a:bodyPr wrap="none"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zh-CN">
                <a:latin typeface="+mn-lt"/>
                <a:ea typeface="+mn-ea"/>
                <a:cs typeface="Arial" pitchFamily="34" charset="0"/>
              </a:endParaRPr>
            </a:p>
          </p:txBody>
        </p:sp>
      </p:grpSp>
      <p:sp>
        <p:nvSpPr>
          <p:cNvPr id="17" name="Text Box 15"/>
          <p:cNvSpPr txBox="1">
            <a:spLocks noChangeArrowheads="1"/>
          </p:cNvSpPr>
          <p:nvPr/>
        </p:nvSpPr>
        <p:spPr bwMode="white">
          <a:xfrm>
            <a:off x="1458913" y="1844675"/>
            <a:ext cx="6356350" cy="579438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 algn="ctr" eaLnBrk="0" fontAlgn="auto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200" b="1">
                <a:solidFill>
                  <a:srgbClr val="F8F8F8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Arial" pitchFamily="34" charset="0"/>
              </a:rPr>
              <a:t>学习目标</a:t>
            </a:r>
          </a:p>
        </p:txBody>
      </p:sp>
      <p:grpSp>
        <p:nvGrpSpPr>
          <p:cNvPr id="5" name="Group 16"/>
          <p:cNvGrpSpPr/>
          <p:nvPr/>
        </p:nvGrpSpPr>
        <p:grpSpPr>
          <a:xfrm flipH="1">
            <a:off x="774700" y="1857375"/>
            <a:ext cx="115888" cy="549275"/>
            <a:chOff x="5311" y="1135"/>
            <a:chExt cx="73" cy="346"/>
          </a:xfrm>
        </p:grpSpPr>
        <p:sp>
          <p:nvSpPr>
            <p:cNvPr id="29712" name="Rectangle 17"/>
            <p:cNvSpPr>
              <a:spLocks noChangeArrowheads="1"/>
            </p:cNvSpPr>
            <p:nvPr/>
          </p:nvSpPr>
          <p:spPr bwMode="auto">
            <a:xfrm flipH="1" flipV="1">
              <a:off x="5357" y="1454"/>
              <a:ext cx="27" cy="27"/>
            </a:xfrm>
            <a:prstGeom prst="rect">
              <a:avLst/>
            </a:prstGeom>
            <a:solidFill>
              <a:srgbClr val="DDDDDD"/>
            </a:solidFill>
            <a:ln w="9525">
              <a:noFill/>
              <a:miter lim="800000"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</p:spPr>
          <p:txBody>
            <a:bodyPr rot="10800000" wrap="none" anchor="ctr"/>
            <a:lstStyle/>
            <a:p>
              <a:pPr algn="ctr"/>
              <a:endParaRPr lang="zh-CN" altLang="zh-CN"/>
            </a:p>
          </p:txBody>
        </p:sp>
        <p:sp>
          <p:nvSpPr>
            <p:cNvPr id="29713" name="Rectangle 18"/>
            <p:cNvSpPr>
              <a:spLocks noChangeArrowheads="1"/>
            </p:cNvSpPr>
            <p:nvPr/>
          </p:nvSpPr>
          <p:spPr bwMode="auto">
            <a:xfrm flipH="1" flipV="1">
              <a:off x="5311" y="1454"/>
              <a:ext cx="27" cy="27"/>
            </a:xfrm>
            <a:prstGeom prst="rect">
              <a:avLst/>
            </a:prstGeom>
            <a:solidFill>
              <a:srgbClr val="DDDDDD"/>
            </a:solidFill>
            <a:ln w="9525">
              <a:noFill/>
              <a:miter lim="800000"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</p:spPr>
          <p:txBody>
            <a:bodyPr rot="10800000" wrap="none" anchor="ctr"/>
            <a:lstStyle/>
            <a:p>
              <a:pPr algn="ctr"/>
              <a:endParaRPr lang="zh-CN" altLang="zh-CN"/>
            </a:p>
          </p:txBody>
        </p:sp>
        <p:sp>
          <p:nvSpPr>
            <p:cNvPr id="29714" name="Rectangle 19"/>
            <p:cNvSpPr>
              <a:spLocks noChangeArrowheads="1"/>
            </p:cNvSpPr>
            <p:nvPr/>
          </p:nvSpPr>
          <p:spPr bwMode="auto">
            <a:xfrm flipH="1" flipV="1">
              <a:off x="5357" y="1405"/>
              <a:ext cx="27" cy="27"/>
            </a:xfrm>
            <a:prstGeom prst="rect">
              <a:avLst/>
            </a:prstGeom>
            <a:solidFill>
              <a:srgbClr val="DDDDDD"/>
            </a:solidFill>
            <a:ln w="9525">
              <a:noFill/>
              <a:miter lim="800000"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</p:spPr>
          <p:txBody>
            <a:bodyPr rot="10800000" wrap="none" anchor="ctr"/>
            <a:lstStyle/>
            <a:p>
              <a:pPr algn="ctr"/>
              <a:endParaRPr lang="zh-CN" altLang="zh-CN"/>
            </a:p>
          </p:txBody>
        </p:sp>
        <p:sp>
          <p:nvSpPr>
            <p:cNvPr id="29715" name="Rectangle 20"/>
            <p:cNvSpPr>
              <a:spLocks noChangeArrowheads="1"/>
            </p:cNvSpPr>
            <p:nvPr/>
          </p:nvSpPr>
          <p:spPr bwMode="auto">
            <a:xfrm flipH="1" flipV="1">
              <a:off x="5357" y="1135"/>
              <a:ext cx="27" cy="27"/>
            </a:xfrm>
            <a:prstGeom prst="rect">
              <a:avLst/>
            </a:prstGeom>
            <a:solidFill>
              <a:srgbClr val="DDDDDD"/>
            </a:solidFill>
            <a:ln w="9525">
              <a:noFill/>
              <a:miter lim="800000"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</p:spPr>
          <p:txBody>
            <a:bodyPr rot="10800000" wrap="none" anchor="ctr"/>
            <a:lstStyle/>
            <a:p>
              <a:pPr algn="ctr"/>
              <a:endParaRPr lang="zh-CN" altLang="zh-CN"/>
            </a:p>
          </p:txBody>
        </p:sp>
        <p:sp>
          <p:nvSpPr>
            <p:cNvPr id="29716" name="Rectangle 21"/>
            <p:cNvSpPr>
              <a:spLocks noChangeArrowheads="1"/>
            </p:cNvSpPr>
            <p:nvPr/>
          </p:nvSpPr>
          <p:spPr bwMode="auto">
            <a:xfrm flipH="1" flipV="1">
              <a:off x="5313" y="1135"/>
              <a:ext cx="27" cy="27"/>
            </a:xfrm>
            <a:prstGeom prst="rect">
              <a:avLst/>
            </a:prstGeom>
            <a:solidFill>
              <a:srgbClr val="DDDDDD"/>
            </a:solidFill>
            <a:ln w="9525">
              <a:noFill/>
              <a:miter lim="800000"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</p:spPr>
          <p:txBody>
            <a:bodyPr rot="10800000" wrap="none" anchor="ctr"/>
            <a:lstStyle/>
            <a:p>
              <a:pPr algn="ctr"/>
              <a:endParaRPr lang="zh-CN" altLang="zh-CN"/>
            </a:p>
          </p:txBody>
        </p:sp>
        <p:sp>
          <p:nvSpPr>
            <p:cNvPr id="29717" name="Rectangle 22"/>
            <p:cNvSpPr>
              <a:spLocks noChangeArrowheads="1"/>
            </p:cNvSpPr>
            <p:nvPr/>
          </p:nvSpPr>
          <p:spPr bwMode="auto">
            <a:xfrm flipH="1" flipV="1">
              <a:off x="5357" y="1183"/>
              <a:ext cx="27" cy="27"/>
            </a:xfrm>
            <a:prstGeom prst="rect">
              <a:avLst/>
            </a:prstGeom>
            <a:solidFill>
              <a:srgbClr val="DDDDDD"/>
            </a:solidFill>
            <a:ln w="9525">
              <a:noFill/>
              <a:miter lim="800000"/>
            </a:ln>
            <a:effectLst>
              <a:prstShdw prst="shdw17" dist="17961" dir="13500000">
                <a:srgbClr val="1C1C1C">
                  <a:alpha val="50000"/>
                </a:srgbClr>
              </a:prstShdw>
            </a:effectLst>
          </p:spPr>
          <p:txBody>
            <a:bodyPr rot="10800000" wrap="none" anchor="ctr"/>
            <a:lstStyle/>
            <a:p>
              <a:pPr algn="ctr"/>
              <a:endParaRPr lang="zh-CN" altLang="zh-CN"/>
            </a:p>
          </p:txBody>
        </p:sp>
      </p:grpSp>
      <p:sp>
        <p:nvSpPr>
          <p:cNvPr id="25" name="Rectangle 23"/>
          <p:cNvSpPr>
            <a:spLocks noChangeArrowheads="1"/>
          </p:cNvSpPr>
          <p:nvPr/>
        </p:nvSpPr>
        <p:spPr bwMode="auto">
          <a:xfrm>
            <a:off x="1042988" y="4221163"/>
            <a:ext cx="7200900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080808"/>
                </a:solidFill>
              </a:rPr>
              <a:t>2.</a:t>
            </a:r>
            <a:r>
              <a:rPr lang="zh-CN" altLang="en-US" sz="3200" b="1"/>
              <a:t>了解</a:t>
            </a:r>
            <a:r>
              <a:rPr lang="zh-CN" altLang="en-US" sz="3200" b="1">
                <a:solidFill>
                  <a:srgbClr val="FF0000"/>
                </a:solidFill>
                <a:ea typeface="微软雅黑" pitchFamily="34" charset="-122"/>
              </a:rPr>
              <a:t>西周的分封制</a:t>
            </a:r>
            <a:r>
              <a:rPr lang="zh-CN" altLang="en-US" sz="3200" b="1"/>
              <a:t>及其作用。</a:t>
            </a:r>
            <a:r>
              <a:rPr lang="zh-CN" altLang="en-US" sz="3200"/>
              <a:t> </a:t>
            </a:r>
          </a:p>
        </p:txBody>
      </p:sp>
      <p:sp>
        <p:nvSpPr>
          <p:cNvPr id="248860" name="Rectangle 24"/>
          <p:cNvSpPr>
            <a:spLocks noChangeArrowheads="1"/>
          </p:cNvSpPr>
          <p:nvPr/>
        </p:nvSpPr>
        <p:spPr bwMode="auto">
          <a:xfrm>
            <a:off x="1042988" y="2921000"/>
            <a:ext cx="7345362" cy="1066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342900" indent="-342900"/>
            <a:r>
              <a:rPr lang="en-US" altLang="zh-CN" sz="3200" b="1"/>
              <a:t>1.</a:t>
            </a:r>
            <a:r>
              <a:rPr lang="zh-CN" altLang="en-US" sz="3200" b="1"/>
              <a:t>知道</a:t>
            </a:r>
            <a:r>
              <a:rPr lang="zh-CN" altLang="en-US" sz="3200" b="1">
                <a:solidFill>
                  <a:srgbClr val="FF0000"/>
                </a:solidFill>
                <a:ea typeface="微软雅黑" pitchFamily="34" charset="-122"/>
              </a:rPr>
              <a:t>夏朝的建立</a:t>
            </a:r>
            <a:r>
              <a:rPr lang="zh-CN" altLang="en-US" sz="3200" b="1"/>
              <a:t>和</a:t>
            </a:r>
            <a:r>
              <a:rPr lang="zh-CN" altLang="en-US" sz="3200" b="1">
                <a:solidFill>
                  <a:srgbClr val="FF0000"/>
                </a:solidFill>
                <a:ea typeface="微软雅黑" pitchFamily="34" charset="-122"/>
              </a:rPr>
              <a:t>夏、商、周三代</a:t>
            </a:r>
            <a:r>
              <a:rPr lang="zh-CN" altLang="en-US" sz="3200" b="1"/>
              <a:t>的更替。</a:t>
            </a:r>
            <a:endParaRPr lang="zh-CN" altLang="en-US" sz="3200"/>
          </a:p>
        </p:txBody>
      </p:sp>
      <p:sp>
        <p:nvSpPr>
          <p:cNvPr id="248861" name="Line 25"/>
          <p:cNvSpPr>
            <a:spLocks noChangeShapeType="1"/>
          </p:cNvSpPr>
          <p:nvPr/>
        </p:nvSpPr>
        <p:spPr bwMode="auto">
          <a:xfrm>
            <a:off x="1187450" y="4149725"/>
            <a:ext cx="5040313" cy="0"/>
          </a:xfrm>
          <a:prstGeom prst="line">
            <a:avLst/>
          </a:prstGeom>
          <a:noFill/>
          <a:ln w="9525">
            <a:solidFill>
              <a:srgbClr val="1C1C1C"/>
            </a:solidFill>
            <a:prstDash val="dash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8862" name="Line 25"/>
          <p:cNvSpPr>
            <a:spLocks noChangeShapeType="1"/>
          </p:cNvSpPr>
          <p:nvPr/>
        </p:nvSpPr>
        <p:spPr bwMode="auto">
          <a:xfrm>
            <a:off x="1187450" y="5084763"/>
            <a:ext cx="5040313" cy="0"/>
          </a:xfrm>
          <a:prstGeom prst="line">
            <a:avLst/>
          </a:prstGeom>
          <a:noFill/>
          <a:ln w="9525">
            <a:solidFill>
              <a:srgbClr val="1C1C1C"/>
            </a:solidFill>
            <a:prstDash val="dash"/>
            <a:rou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  <p:cond evt="onBegin" delay="0">
                          <p:tn val="24"/>
                        </p:cond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  <p:cond evt="onBegin" delay="0">
                          <p:tn val="32"/>
                        </p:cond>
                      </p:stCondLst>
                      <p:childTnLst>
                        <p:par>
                          <p:cTn id="3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8838" grpId="0"/>
      <p:bldP spid="248839" grpId="1"/>
      <p:bldP spid="248840" grpId="2"/>
      <p:bldP spid="17" grpId="3"/>
      <p:bldP spid="25" grpId="4"/>
      <p:bldP spid="248860" grpId="5"/>
      <p:bldP spid="248861" grpId="6"/>
      <p:bldP spid="248862" grpId="7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1745" name="日期占位符 3"/>
          <p:cNvSpPr>
            <a:spLocks noGrp="1"/>
          </p:cNvSpPr>
          <p:nvPr>
            <p:ph type="dt" sz="quarter" idx="10"/>
          </p:nvPr>
        </p:nvSpPr>
        <p:spPr>
          <a:xfrm>
            <a:off x="457200" y="6553200"/>
            <a:ext cx="2133600" cy="476250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B3E302A-25D9-4B54-BAD9-47E788E9E7AA}" type="datetime1">
              <a:rPr lang="zh-CN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2020/10/21</a:t>
            </a:fld>
            <a:endParaRPr lang="en-US" altLang="zh-CN" smtClean="0"/>
          </a:p>
        </p:txBody>
      </p:sp>
      <p:sp>
        <p:nvSpPr>
          <p:cNvPr id="3174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553200"/>
            <a:ext cx="2895600" cy="476250"/>
          </a:xfrm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mtClean="0"/>
          </a:p>
        </p:txBody>
      </p:sp>
      <p:sp>
        <p:nvSpPr>
          <p:cNvPr id="31747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553200"/>
            <a:ext cx="2133600" cy="476250"/>
          </a:xfrm>
          <a:noFill/>
        </p:spPr>
        <p:txBody>
          <a:bodyPr>
            <a:prstTxWarp prst="textNoShape">
              <a:avLst/>
            </a:prstTxWarp>
          </a:bodyPr>
          <a:lstStyle/>
          <a:p>
            <a:fld id="{677A57EC-77C1-47D1-865D-1F373D4DF44B}" type="slidenum">
              <a:rPr lang="en-US" altLang="zh-CN" smtClean="0">
                <a:latin typeface="宋体"/>
                <a:ea typeface="宋体"/>
              </a:rPr>
              <a:t>3</a:t>
            </a:fld>
          </a:p>
        </p:txBody>
      </p:sp>
      <p:pic>
        <p:nvPicPr>
          <p:cNvPr id="313346" name="Picture 2" descr="u=4110996484,4242728021&amp;fm=23&amp;gp=0"/>
          <p:cNvPicPr>
            <a:picLocks noChangeAspect="1" noChangeArrowheads="1"/>
          </p:cNvPicPr>
          <p:nvPr/>
        </p:nvPicPr>
        <p:blipFill>
          <a:blip r:embed="rId2"/>
          <a:srcRect l="2191" t="2942" r="4953" b="5164"/>
          <a:stretch>
            <a:fillRect/>
          </a:stretch>
        </p:blipFill>
        <p:spPr bwMode="auto">
          <a:xfrm>
            <a:off x="179388" y="1357313"/>
            <a:ext cx="3960812" cy="2855912"/>
          </a:xfrm>
          <a:prstGeom prst="rect">
            <a:avLst/>
          </a:prstGeom>
          <a:noFill/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grpSp>
        <p:nvGrpSpPr>
          <p:cNvPr id="2" name="Group 3"/>
          <p:cNvGrpSpPr/>
          <p:nvPr/>
        </p:nvGrpSpPr>
        <p:grpSpPr>
          <a:xfrm>
            <a:off x="4284663" y="1395413"/>
            <a:ext cx="4752975" cy="2843212"/>
            <a:chOff x="2392" y="1248"/>
            <a:chExt cx="3264" cy="2880"/>
          </a:xfrm>
        </p:grpSpPr>
        <p:sp>
          <p:nvSpPr>
            <p:cNvPr id="313348" name="AutoShape 4"/>
            <p:cNvSpPr>
              <a:spLocks noChangeArrowheads="1"/>
            </p:cNvSpPr>
            <p:nvPr/>
          </p:nvSpPr>
          <p:spPr bwMode="auto">
            <a:xfrm>
              <a:off x="2392" y="1248"/>
              <a:ext cx="3264" cy="2880"/>
            </a:xfrm>
            <a:prstGeom prst="roundRect">
              <a:avLst>
                <a:gd name="adj" fmla="val 4199"/>
              </a:avLst>
            </a:prstGeom>
            <a:solidFill>
              <a:schemeClr val="accent1"/>
            </a:solidFill>
            <a:ln w="9525">
              <a:solidFill>
                <a:srgbClr val="FFFFFF"/>
              </a:solidFill>
              <a:rou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lIns="90000" tIns="46800" rIns="90000" bIns="46800" anchor="ctr"/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758" name="Rectangle 5"/>
            <p:cNvSpPr>
              <a:spLocks noChangeArrowheads="1"/>
            </p:cNvSpPr>
            <p:nvPr/>
          </p:nvSpPr>
          <p:spPr bwMode="auto">
            <a:xfrm>
              <a:off x="2400" y="1301"/>
              <a:ext cx="3168" cy="269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90000" tIns="46800" rIns="90000" bIns="46800">
              <a:spAutoFit/>
            </a:bodyPr>
            <a:lstStyle/>
            <a:p>
              <a:pPr algn="dist">
                <a:lnSpc>
                  <a:spcPct val="120000"/>
                </a:lnSpc>
              </a:pPr>
              <a:r>
                <a:rPr lang="en-US" altLang="zh-CN" sz="2800" b="1">
                  <a:solidFill>
                    <a:srgbClr val="FF0000"/>
                  </a:solidFill>
                </a:rPr>
                <a:t>        </a:t>
              </a:r>
              <a:r>
                <a:rPr lang="zh-CN" altLang="en-US" sz="2800" b="1">
                  <a:solidFill>
                    <a:srgbClr val="FF0000"/>
                  </a:solidFill>
                </a:rPr>
                <a:t>及禹崩</a:t>
              </a:r>
              <a:r>
                <a:rPr lang="en-US" altLang="zh-CN" sz="2800" b="1">
                  <a:solidFill>
                    <a:srgbClr val="FF0000"/>
                  </a:solidFill>
                  <a:latin typeface="新宋体" pitchFamily="49" charset="-122"/>
                  <a:ea typeface="新宋体" pitchFamily="49" charset="-122"/>
                </a:rPr>
                <a:t>……</a:t>
              </a:r>
              <a:r>
                <a:rPr lang="zh-CN" altLang="en-US" sz="2800" b="1">
                  <a:solidFill>
                    <a:srgbClr val="FF0000"/>
                  </a:solidFill>
                </a:rPr>
                <a:t>诸侯皆去益而朝启，曰“吾君帝禹之子也”。于是启遂即天子之位，是为夏后帝启。  。 </a:t>
              </a:r>
            </a:p>
            <a:p>
              <a:pPr>
                <a:lnSpc>
                  <a:spcPct val="120000"/>
                </a:lnSpc>
              </a:pPr>
              <a:r>
                <a:rPr lang="zh-CN" altLang="en-US" sz="2800" b="1">
                  <a:solidFill>
                    <a:srgbClr val="FF0000"/>
                  </a:solidFill>
                </a:rPr>
                <a:t>      </a:t>
              </a:r>
              <a:r>
                <a:rPr lang="en-US" altLang="zh-CN" sz="2800" b="1">
                  <a:solidFill>
                    <a:srgbClr val="FF0000"/>
                  </a:solidFill>
                </a:rPr>
                <a:t>——</a:t>
              </a:r>
              <a:r>
                <a:rPr lang="zh-CN" altLang="en-US" sz="2800" b="1">
                  <a:solidFill>
                    <a:srgbClr val="FF0000"/>
                  </a:solidFill>
                </a:rPr>
                <a:t>司马迁：</a:t>
              </a:r>
              <a:r>
                <a:rPr lang="en-US" altLang="zh-CN" sz="2800" b="1">
                  <a:solidFill>
                    <a:srgbClr val="FF0000"/>
                  </a:solidFill>
                </a:rPr>
                <a:t>《</a:t>
              </a:r>
              <a:r>
                <a:rPr lang="zh-CN" altLang="en-US" sz="2800" b="1">
                  <a:solidFill>
                    <a:srgbClr val="FF0000"/>
                  </a:solidFill>
                </a:rPr>
                <a:t>史记</a:t>
              </a:r>
              <a:r>
                <a:rPr lang="en-US" altLang="zh-CN" sz="2800" b="1">
                  <a:solidFill>
                    <a:srgbClr val="FF0000"/>
                  </a:solidFill>
                </a:rPr>
                <a:t>》</a:t>
              </a:r>
            </a:p>
          </p:txBody>
        </p:sp>
      </p:grpSp>
      <p:grpSp>
        <p:nvGrpSpPr>
          <p:cNvPr id="3" name="Group 6"/>
          <p:cNvGrpSpPr/>
          <p:nvPr/>
        </p:nvGrpSpPr>
        <p:grpSpPr>
          <a:xfrm>
            <a:off x="1187450" y="4548188"/>
            <a:ext cx="2232025" cy="914400"/>
            <a:chOff x="2392" y="1248"/>
            <a:chExt cx="3264" cy="2880"/>
          </a:xfrm>
        </p:grpSpPr>
        <p:sp>
          <p:nvSpPr>
            <p:cNvPr id="313351" name="AutoShape 7"/>
            <p:cNvSpPr>
              <a:spLocks noChangeArrowheads="1"/>
            </p:cNvSpPr>
            <p:nvPr/>
          </p:nvSpPr>
          <p:spPr bwMode="auto">
            <a:xfrm>
              <a:off x="2392" y="1248"/>
              <a:ext cx="3264" cy="2880"/>
            </a:xfrm>
            <a:prstGeom prst="roundRect">
              <a:avLst>
                <a:gd name="adj" fmla="val 4199"/>
              </a:avLst>
            </a:prstGeom>
            <a:solidFill>
              <a:schemeClr val="accent1"/>
            </a:solidFill>
            <a:ln w="9525">
              <a:solidFill>
                <a:srgbClr val="FFFFFF"/>
              </a:solidFill>
              <a:rou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lIns="90000" tIns="46800" rIns="90000" bIns="46800" anchor="ctr"/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756" name="Rectangle 8"/>
            <p:cNvSpPr>
              <a:spLocks noChangeArrowheads="1"/>
            </p:cNvSpPr>
            <p:nvPr/>
          </p:nvSpPr>
          <p:spPr bwMode="auto">
            <a:xfrm>
              <a:off x="2399" y="1303"/>
              <a:ext cx="3171" cy="262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90000" tIns="46800" rIns="90000" bIns="46800">
              <a:spAutoFit/>
            </a:bodyPr>
            <a:lstStyle/>
            <a:p>
              <a:r>
                <a:rPr lang="en-US" altLang="zh-CN" sz="48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  </a:t>
              </a:r>
              <a:r>
                <a:rPr lang="zh-CN" altLang="en-US" sz="4800" b="1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禅让</a:t>
              </a:r>
            </a:p>
          </p:txBody>
        </p:sp>
      </p:grpSp>
      <p:sp>
        <p:nvSpPr>
          <p:cNvPr id="313353" name="AutoShape 9"/>
          <p:cNvSpPr>
            <a:spLocks noChangeArrowheads="1"/>
          </p:cNvSpPr>
          <p:nvPr/>
        </p:nvSpPr>
        <p:spPr bwMode="auto">
          <a:xfrm>
            <a:off x="3924300" y="4525963"/>
            <a:ext cx="1544638" cy="990600"/>
          </a:xfrm>
          <a:custGeom>
            <a:gdLst>
              <a:gd name="G0" fmla="+- 16200 0 0"/>
              <a:gd name="G1" fmla="+- 5400 0 0"/>
              <a:gd name="G2" fmla="+- 21600 0 5400"/>
              <a:gd name="G3" fmla="+- 10800 0 5400"/>
              <a:gd name="G4" fmla="+- 21600 0 16200"/>
              <a:gd name="G5" fmla="*/ G4 G3 10800"/>
              <a:gd name="G6" fmla="+- 21600 0 G5"/>
              <a:gd name="T0" fmla="*/ 16200 w 21600"/>
              <a:gd name="T1" fmla="*/ 0 h 21600"/>
              <a:gd name="T2" fmla="*/ 0 w 21600"/>
              <a:gd name="T3" fmla="*/ 10800 h 21600"/>
              <a:gd name="T4" fmla="*/ 16200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folHlink"/>
          </a:solidFill>
          <a:ln w="9525">
            <a:solidFill>
              <a:srgbClr val="FFFFFF"/>
            </a:solidFill>
            <a:miter lim="800000"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lIns="90000" tIns="46800" rIns="90000" bIns="46800" anchor="ctr"/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grpSp>
        <p:nvGrpSpPr>
          <p:cNvPr id="4" name="Group 10"/>
          <p:cNvGrpSpPr/>
          <p:nvPr/>
        </p:nvGrpSpPr>
        <p:grpSpPr>
          <a:xfrm>
            <a:off x="6227763" y="4525963"/>
            <a:ext cx="2232025" cy="914400"/>
            <a:chOff x="2392" y="1248"/>
            <a:chExt cx="3264" cy="2880"/>
          </a:xfrm>
        </p:grpSpPr>
        <p:sp>
          <p:nvSpPr>
            <p:cNvPr id="313355" name="AutoShape 11"/>
            <p:cNvSpPr>
              <a:spLocks noChangeArrowheads="1"/>
            </p:cNvSpPr>
            <p:nvPr/>
          </p:nvSpPr>
          <p:spPr bwMode="auto">
            <a:xfrm>
              <a:off x="2392" y="1248"/>
              <a:ext cx="3264" cy="2880"/>
            </a:xfrm>
            <a:prstGeom prst="roundRect">
              <a:avLst>
                <a:gd name="adj" fmla="val 4199"/>
              </a:avLst>
            </a:prstGeom>
            <a:solidFill>
              <a:schemeClr val="accent1"/>
            </a:solidFill>
            <a:ln w="9525">
              <a:solidFill>
                <a:srgbClr val="FFFFFF"/>
              </a:solidFill>
              <a:rou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lIns="90000" tIns="46800" rIns="90000" bIns="46800" anchor="ctr"/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754" name="Rectangle 12"/>
            <p:cNvSpPr>
              <a:spLocks noChangeArrowheads="1"/>
            </p:cNvSpPr>
            <p:nvPr/>
          </p:nvSpPr>
          <p:spPr bwMode="auto">
            <a:xfrm>
              <a:off x="2401" y="1303"/>
              <a:ext cx="3168" cy="2624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lIns="90000" tIns="46800" rIns="90000" bIns="46800">
              <a:spAutoFit/>
            </a:bodyPr>
            <a:lstStyle/>
            <a:p>
              <a:r>
                <a:rPr lang="en-US" altLang="zh-CN" sz="48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  </a:t>
              </a:r>
              <a:r>
                <a:rPr lang="zh-CN" altLang="en-US" sz="4800" b="1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世袭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31334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" fill="hold"/>
                                        <p:tgtEl>
                                          <p:spTgt spid="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" fill="hold"/>
                                        <p:tgtEl>
                                          <p:spTgt spid="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" fill="hold"/>
                                        <p:tgtEl>
                                          <p:spTgt spid="31335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" fill="hold"/>
                                        <p:tgtEl>
                                          <p:spTgt spid="4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24260" name="Text Box 4"/>
          <p:cNvSpPr txBox="1">
            <a:spLocks noChangeArrowheads="1"/>
          </p:cNvSpPr>
          <p:nvPr/>
        </p:nvSpPr>
        <p:spPr bwMode="auto">
          <a:xfrm flipH="1">
            <a:off x="998538" y="1393825"/>
            <a:ext cx="850900" cy="849313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48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尧</a:t>
            </a:r>
          </a:p>
        </p:txBody>
      </p:sp>
      <p:sp>
        <p:nvSpPr>
          <p:cNvPr id="224261" name="Text Box 5"/>
          <p:cNvSpPr txBox="1">
            <a:spLocks noChangeArrowheads="1"/>
          </p:cNvSpPr>
          <p:nvPr/>
        </p:nvSpPr>
        <p:spPr bwMode="auto">
          <a:xfrm flipH="1">
            <a:off x="2563813" y="1427163"/>
            <a:ext cx="850900" cy="84931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48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舜</a:t>
            </a:r>
          </a:p>
        </p:txBody>
      </p:sp>
      <p:sp>
        <p:nvSpPr>
          <p:cNvPr id="224262" name="Text Box 6"/>
          <p:cNvSpPr txBox="1">
            <a:spLocks noChangeArrowheads="1"/>
          </p:cNvSpPr>
          <p:nvPr/>
        </p:nvSpPr>
        <p:spPr bwMode="auto">
          <a:xfrm flipH="1">
            <a:off x="4149725" y="1416050"/>
            <a:ext cx="850900" cy="849313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48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禹</a:t>
            </a:r>
          </a:p>
        </p:txBody>
      </p:sp>
      <p:sp>
        <p:nvSpPr>
          <p:cNvPr id="224263" name="Text Box 7"/>
          <p:cNvSpPr txBox="1">
            <a:spLocks noChangeArrowheads="1"/>
          </p:cNvSpPr>
          <p:nvPr/>
        </p:nvSpPr>
        <p:spPr bwMode="auto">
          <a:xfrm flipH="1">
            <a:off x="5686425" y="1427163"/>
            <a:ext cx="850900" cy="849312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48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启</a:t>
            </a:r>
          </a:p>
        </p:txBody>
      </p:sp>
      <p:sp>
        <p:nvSpPr>
          <p:cNvPr id="224264" name="Line 8"/>
          <p:cNvSpPr>
            <a:spLocks noChangeShapeType="1"/>
          </p:cNvSpPr>
          <p:nvPr/>
        </p:nvSpPr>
        <p:spPr bwMode="auto">
          <a:xfrm>
            <a:off x="1979613" y="1851025"/>
            <a:ext cx="450850" cy="0"/>
          </a:xfrm>
          <a:prstGeom prst="line">
            <a:avLst/>
          </a:prstGeom>
          <a:noFill/>
          <a:ln w="76200" cap="rnd">
            <a:solidFill>
              <a:srgbClr val="008000"/>
            </a:solidFill>
            <a:prstDash val="sysDot"/>
            <a:round/>
            <a:tailEnd type="stealth" w="lg" len="lg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4265" name="Line 9"/>
          <p:cNvSpPr>
            <a:spLocks noChangeShapeType="1"/>
          </p:cNvSpPr>
          <p:nvPr/>
        </p:nvSpPr>
        <p:spPr bwMode="auto">
          <a:xfrm>
            <a:off x="3556000" y="1844675"/>
            <a:ext cx="450850" cy="0"/>
          </a:xfrm>
          <a:prstGeom prst="line">
            <a:avLst/>
          </a:prstGeom>
          <a:noFill/>
          <a:ln w="76200" cap="rnd">
            <a:solidFill>
              <a:srgbClr val="008000"/>
            </a:solidFill>
            <a:prstDash val="sysDot"/>
            <a:round/>
            <a:tailEnd type="stealth" w="lg" len="lg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4266" name="Line 10"/>
          <p:cNvSpPr>
            <a:spLocks noChangeShapeType="1"/>
          </p:cNvSpPr>
          <p:nvPr/>
        </p:nvSpPr>
        <p:spPr bwMode="auto">
          <a:xfrm>
            <a:off x="5146675" y="1844675"/>
            <a:ext cx="450850" cy="0"/>
          </a:xfrm>
          <a:prstGeom prst="line">
            <a:avLst/>
          </a:prstGeom>
          <a:noFill/>
          <a:ln w="76200" cap="rnd">
            <a:solidFill>
              <a:srgbClr val="008000"/>
            </a:solidFill>
            <a:prstDash val="sysDot"/>
            <a:round/>
            <a:tailEnd type="stealth" w="lg" len="lg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4267" name="Line 11"/>
          <p:cNvSpPr>
            <a:spLocks noChangeShapeType="1"/>
          </p:cNvSpPr>
          <p:nvPr/>
        </p:nvSpPr>
        <p:spPr bwMode="auto">
          <a:xfrm>
            <a:off x="6608763" y="1916113"/>
            <a:ext cx="450850" cy="0"/>
          </a:xfrm>
          <a:prstGeom prst="line">
            <a:avLst/>
          </a:prstGeom>
          <a:noFill/>
          <a:ln w="76200" cap="rnd">
            <a:solidFill>
              <a:srgbClr val="008000"/>
            </a:solidFill>
            <a:prstDash val="sysDot"/>
            <a:round/>
            <a:tailEnd type="stealth" w="lg" len="lg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4268" name="Line 12"/>
          <p:cNvSpPr>
            <a:spLocks noChangeShapeType="1"/>
          </p:cNvSpPr>
          <p:nvPr/>
        </p:nvSpPr>
        <p:spPr bwMode="auto">
          <a:xfrm>
            <a:off x="7245350" y="1916113"/>
            <a:ext cx="855663" cy="0"/>
          </a:xfrm>
          <a:prstGeom prst="line">
            <a:avLst/>
          </a:prstGeom>
          <a:noFill/>
          <a:ln w="76200" cap="rnd">
            <a:solidFill>
              <a:schemeClr val="tx1"/>
            </a:solidFill>
            <a:prstDash val="sysDot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4269" name="Line 13"/>
          <p:cNvSpPr>
            <a:spLocks noChangeShapeType="1"/>
          </p:cNvSpPr>
          <p:nvPr/>
        </p:nvSpPr>
        <p:spPr bwMode="auto">
          <a:xfrm>
            <a:off x="1290638" y="2638425"/>
            <a:ext cx="3265487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4270" name="Line 14"/>
          <p:cNvSpPr>
            <a:spLocks noChangeShapeType="1"/>
          </p:cNvSpPr>
          <p:nvPr/>
        </p:nvSpPr>
        <p:spPr bwMode="auto">
          <a:xfrm flipH="1">
            <a:off x="2654300" y="2649538"/>
            <a:ext cx="0" cy="403225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4271" name="Text Box 15"/>
          <p:cNvSpPr txBox="1">
            <a:spLocks noChangeArrowheads="1"/>
          </p:cNvSpPr>
          <p:nvPr/>
        </p:nvSpPr>
        <p:spPr bwMode="auto">
          <a:xfrm>
            <a:off x="1689100" y="3027363"/>
            <a:ext cx="2090738" cy="830262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4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禅让制</a:t>
            </a:r>
          </a:p>
        </p:txBody>
      </p:sp>
      <p:sp>
        <p:nvSpPr>
          <p:cNvPr id="224272" name="Line 16"/>
          <p:cNvSpPr>
            <a:spLocks noChangeShapeType="1"/>
          </p:cNvSpPr>
          <p:nvPr/>
        </p:nvSpPr>
        <p:spPr bwMode="auto">
          <a:xfrm>
            <a:off x="4699000" y="2662238"/>
            <a:ext cx="3265488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4273" name="Line 17"/>
          <p:cNvSpPr>
            <a:spLocks noChangeShapeType="1"/>
          </p:cNvSpPr>
          <p:nvPr/>
        </p:nvSpPr>
        <p:spPr bwMode="auto">
          <a:xfrm flipH="1">
            <a:off x="6443663" y="2636838"/>
            <a:ext cx="0" cy="403225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4274" name="Text Box 18"/>
          <p:cNvSpPr txBox="1">
            <a:spLocks noChangeArrowheads="1"/>
          </p:cNvSpPr>
          <p:nvPr/>
        </p:nvSpPr>
        <p:spPr bwMode="auto">
          <a:xfrm>
            <a:off x="4643438" y="3016250"/>
            <a:ext cx="3635375" cy="83026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4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王位世袭制</a:t>
            </a:r>
          </a:p>
        </p:txBody>
      </p:sp>
      <p:sp>
        <p:nvSpPr>
          <p:cNvPr id="224275" name="Text Box 19"/>
          <p:cNvSpPr txBox="1">
            <a:spLocks noChangeArrowheads="1"/>
          </p:cNvSpPr>
          <p:nvPr/>
        </p:nvSpPr>
        <p:spPr bwMode="auto">
          <a:xfrm>
            <a:off x="2470150" y="742950"/>
            <a:ext cx="2820988" cy="67627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b="1">
                <a:solidFill>
                  <a:srgbClr val="0000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itchFamily="2" charset="-122"/>
                <a:ea typeface="华文隶书"/>
              </a:rPr>
              <a:t>继承制变化</a:t>
            </a:r>
          </a:p>
        </p:txBody>
      </p:sp>
      <p:sp>
        <p:nvSpPr>
          <p:cNvPr id="224278" name="AutoShape 22"/>
          <p:cNvSpPr>
            <a:spLocks noChangeArrowheads="1"/>
          </p:cNvSpPr>
          <p:nvPr/>
        </p:nvSpPr>
        <p:spPr bwMode="auto">
          <a:xfrm>
            <a:off x="200025" y="3867150"/>
            <a:ext cx="8585200" cy="1352550"/>
          </a:xfrm>
          <a:prstGeom prst="wedgeRoundRectCallout">
            <a:avLst>
              <a:gd name="adj1" fmla="val 12981"/>
              <a:gd name="adj2" fmla="val -34037"/>
              <a:gd name="adj3" fmla="val 16667"/>
            </a:avLst>
          </a:prstGeom>
          <a:gradFill rotWithShape="1">
            <a:gsLst>
              <a:gs pos="0">
                <a:srgbClr val="FFFFFF"/>
              </a:gs>
              <a:gs pos="50000">
                <a:srgbClr val="FFFFCC"/>
              </a:gs>
              <a:gs pos="100000">
                <a:srgbClr val="FFFFFF"/>
              </a:gs>
            </a:gsLst>
            <a:lin ang="5400000" scaled="1"/>
          </a:gradFill>
          <a:ln w="25400" cap="sq">
            <a:solidFill>
              <a:schemeClr val="accent2"/>
            </a:solidFill>
            <a:miter lim="800000"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/>
          <a:p>
            <a:pPr fontAlgn="auto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黑体" pitchFamily="49" charset="-122"/>
              </a:rPr>
              <a:t>历史上将国王权位视为一家一族的私产，实行父死子继或兄终弟及的制度叫</a:t>
            </a:r>
            <a:r>
              <a:rPr lang="zh-CN" altLang="en-US" sz="3200" b="1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itchFamily="2" charset="-122"/>
                <a:ea typeface="黑体" pitchFamily="49" charset="-122"/>
              </a:rPr>
              <a:t>王位世袭制。</a:t>
            </a:r>
            <a:endParaRPr lang="zh-CN" altLang="en-US" sz="3200" b="1">
              <a:solidFill>
                <a:srgbClr val="CC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黑体" pitchFamily="49" charset="-122"/>
            </a:endParaRPr>
          </a:p>
        </p:txBody>
      </p:sp>
      <p:sp>
        <p:nvSpPr>
          <p:cNvPr id="21523" name="WordArt 23"/>
          <p:cNvSpPr>
            <a:spLocks noTextEdit="1"/>
          </p:cNvSpPr>
          <p:nvPr/>
        </p:nvSpPr>
        <p:spPr bwMode="auto">
          <a:xfrm>
            <a:off x="423863" y="5545138"/>
            <a:ext cx="2490787" cy="9731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9050">
                  <a:solidFill>
                    <a:srgbClr val="CC0000"/>
                  </a:solidFill>
                  <a:rou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仿宋_GB2312"/>
                <a:ea typeface="仿宋_GB2312"/>
              </a:rPr>
              <a:t>公天下</a:t>
            </a:r>
          </a:p>
        </p:txBody>
      </p:sp>
      <p:sp>
        <p:nvSpPr>
          <p:cNvPr id="21524" name="WordArt 24"/>
          <p:cNvSpPr>
            <a:spLocks noTextEdit="1"/>
          </p:cNvSpPr>
          <p:nvPr/>
        </p:nvSpPr>
        <p:spPr bwMode="auto">
          <a:xfrm>
            <a:off x="5527675" y="5459413"/>
            <a:ext cx="2433638" cy="10429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9050">
                  <a:solidFill>
                    <a:srgbClr val="CC0000"/>
                  </a:solidFill>
                  <a:rou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仿宋_GB2312"/>
                <a:ea typeface="仿宋_GB2312"/>
              </a:rPr>
              <a:t>家天下</a:t>
            </a:r>
          </a:p>
        </p:txBody>
      </p:sp>
      <p:sp>
        <p:nvSpPr>
          <p:cNvPr id="224281" name="Line 25"/>
          <p:cNvSpPr>
            <a:spLocks noChangeShapeType="1"/>
          </p:cNvSpPr>
          <p:nvPr/>
        </p:nvSpPr>
        <p:spPr bwMode="auto">
          <a:xfrm>
            <a:off x="3252788" y="6061075"/>
            <a:ext cx="2116137" cy="9525"/>
          </a:xfrm>
          <a:prstGeom prst="line">
            <a:avLst/>
          </a:prstGeom>
          <a:noFill/>
          <a:ln w="76200" cap="rnd">
            <a:solidFill>
              <a:srgbClr val="800000"/>
            </a:solidFill>
            <a:prstDash val="sysDot"/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" name="Line 14"/>
          <p:cNvSpPr>
            <a:spLocks noChangeShapeType="1"/>
          </p:cNvSpPr>
          <p:nvPr/>
        </p:nvSpPr>
        <p:spPr bwMode="auto">
          <a:xfrm flipH="1">
            <a:off x="1290638" y="2276475"/>
            <a:ext cx="0" cy="403225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" name="Line 14"/>
          <p:cNvSpPr>
            <a:spLocks noChangeShapeType="1"/>
          </p:cNvSpPr>
          <p:nvPr/>
        </p:nvSpPr>
        <p:spPr bwMode="auto">
          <a:xfrm flipH="1">
            <a:off x="4572000" y="2276475"/>
            <a:ext cx="0" cy="403225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" name="Line 14"/>
          <p:cNvSpPr>
            <a:spLocks noChangeShapeType="1"/>
          </p:cNvSpPr>
          <p:nvPr/>
        </p:nvSpPr>
        <p:spPr bwMode="auto">
          <a:xfrm flipH="1">
            <a:off x="4716463" y="2276475"/>
            <a:ext cx="0" cy="403225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" name="Line 14"/>
          <p:cNvSpPr>
            <a:spLocks noChangeShapeType="1"/>
          </p:cNvSpPr>
          <p:nvPr/>
        </p:nvSpPr>
        <p:spPr bwMode="auto">
          <a:xfrm flipH="1">
            <a:off x="7956550" y="2276475"/>
            <a:ext cx="0" cy="403225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2426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4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22426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2" presetID="9" presetClass="entr" presetSubtype="0" fill="hold" grpId="1" nodeType="withEffect"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1000"/>
                                        <p:tgtEl>
                                          <p:spTgt spid="224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6" presetID="9" presetClass="entr" presetSubtype="0" fill="hold" grpId="5" nodeType="afterEffect"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1000"/>
                                        <p:tgtEl>
                                          <p:spTgt spid="2242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9" presetClass="entr" presetSubtype="0" fill="hold" grpId="2" nodeType="withEffect"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1000"/>
                                        <p:tgtEl>
                                          <p:spTgt spid="224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1000"/>
                                        <p:tgtEl>
                                          <p:spTgt spid="22426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8" presetID="4" presetClass="entr" presetSubtype="16" fill="hold" grpId="1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1000"/>
                                        <p:tgtEl>
                                          <p:spTgt spid="224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3" presetClass="entr" presetSubtype="16" fill="hold" grpId="11" nodeType="afterEffect"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4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4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1000"/>
                                        <p:tgtEl>
                                          <p:spTgt spid="22426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2" presetID="9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1000"/>
                                        <p:tgtEl>
                                          <p:spTgt spid="224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46" presetID="9" presetClass="entr" presetSubtype="0" fill="hold" grpId="7" nodeType="afterEffect"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1000"/>
                                        <p:tgtEl>
                                          <p:spTgt spid="22426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" presetID="9" presetClass="entr" presetSubtype="0" fill="hold" grpId="8" nodeType="withEffect"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1000"/>
                                        <p:tgtEl>
                                          <p:spTgt spid="224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1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1000"/>
                                        <p:tgtEl>
                                          <p:spTgt spid="22427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8" presetID="4" presetClass="entr" presetSubtype="16" fill="hold" grpId="1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0" dur="1000"/>
                                        <p:tgtEl>
                                          <p:spTgt spid="224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62" presetID="23" presetClass="entr" presetSubtype="16" fill="hold" grpId="14" nodeType="afterEffect"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24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24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4" presetClass="entr" presetSubtype="10" fill="hold" grpId="1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22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50" presetClass="entr" presetSubtype="0" decel="100000" fill="hold" grpId="1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1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0" presetClass="entr" presetSubtype="0" decel="100000" fill="hold" grpId="18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24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24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24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0" presetClass="entr" presetSubtype="0" decel="100000" fill="hold" grpId="1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1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4" presetClass="entr" presetSubtype="16" fill="hold" grpId="19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4" presetClass="entr" presetSubtype="16" fill="hold" grpId="2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4" presetClass="entr" presetSubtype="16" fill="hold" grpId="2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4" presetClass="entr" presetSubtype="16" fill="hold" grpId="2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260" grpId="0"/>
      <p:bldP spid="224261" grpId="1"/>
      <p:bldP spid="224262" grpId="2"/>
      <p:bldP spid="224263" grpId="3"/>
      <p:bldP spid="224264" grpId="4"/>
      <p:bldP spid="224265" grpId="5"/>
      <p:bldP spid="224266" grpId="6"/>
      <p:bldP spid="224267" grpId="7"/>
      <p:bldP spid="224268" grpId="8"/>
      <p:bldP spid="224269" grpId="9"/>
      <p:bldP spid="224270" grpId="10"/>
      <p:bldP spid="224271" grpId="11"/>
      <p:bldP spid="224272" grpId="12"/>
      <p:bldP spid="224273" grpId="13"/>
      <p:bldP spid="224274" grpId="14"/>
      <p:bldP spid="224278" grpId="15"/>
      <p:bldP spid="21523" grpId="16"/>
      <p:bldP spid="21524" grpId="17"/>
      <p:bldP spid="224281" grpId="18"/>
      <p:bldP spid="25" grpId="19"/>
      <p:bldP spid="26" grpId="20"/>
      <p:bldP spid="27" grpId="21"/>
      <p:bldP spid="28" grpId="2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379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33794" name="Rectangle 4"/>
          <p:cNvSpPr>
            <a:spLocks noChangeArrowheads="1"/>
          </p:cNvSpPr>
          <p:nvPr/>
        </p:nvSpPr>
        <p:spPr bwMode="auto">
          <a:xfrm>
            <a:off x="476250" y="4014788"/>
            <a:ext cx="7772400" cy="809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b"/>
          <a:lstStyle/>
          <a:p>
            <a:pPr algn="ctr"/>
            <a:r>
              <a:rPr lang="zh-CN" altLang="en-US" sz="3200">
                <a:solidFill>
                  <a:schemeClr val="tx2"/>
                </a:solidFill>
                <a:latin typeface="Times New Roman" pitchFamily="18" charset="0"/>
              </a:rPr>
              <a:t>禅让制</a:t>
            </a:r>
            <a:r>
              <a:rPr lang="zh-CN" altLang="zh-CN" sz="3200">
                <a:solidFill>
                  <a:schemeClr val="tx2"/>
                </a:solidFill>
                <a:latin typeface="Times New Roman" pitchFamily="18" charset="0"/>
              </a:rPr>
              <a:t>——</a:t>
            </a:r>
            <a:r>
              <a:rPr lang="zh-CN" altLang="en-US" sz="3200">
                <a:solidFill>
                  <a:schemeClr val="tx2"/>
                </a:solidFill>
                <a:latin typeface="Times New Roman" pitchFamily="18" charset="0"/>
              </a:rPr>
              <a:t>王位世袭制</a:t>
            </a:r>
          </a:p>
        </p:txBody>
      </p:sp>
      <p:sp>
        <p:nvSpPr>
          <p:cNvPr id="33795" name="Rectangle 5"/>
          <p:cNvSpPr>
            <a:spLocks noChangeArrowheads="1"/>
          </p:cNvSpPr>
          <p:nvPr/>
        </p:nvSpPr>
        <p:spPr bwMode="auto">
          <a:xfrm>
            <a:off x="296863" y="1449388"/>
            <a:ext cx="8229600" cy="4525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zh-CN" altLang="en-US" sz="3200">
                <a:latin typeface="Times New Roman" pitchFamily="18" charset="0"/>
              </a:rPr>
              <a:t>禅让制：选贤与能，</a:t>
            </a:r>
            <a:r>
              <a:rPr lang="zh-CN" altLang="en-US" sz="3200">
                <a:solidFill>
                  <a:srgbClr val="FF0066"/>
                </a:solidFill>
                <a:latin typeface="Times New Roman" pitchFamily="18" charset="0"/>
              </a:rPr>
              <a:t>天下为公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zh-CN" altLang="en-US" sz="3200">
              <a:solidFill>
                <a:srgbClr val="FF0066"/>
              </a:solidFill>
              <a:latin typeface="Times New Roman" pitchFamily="18" charset="0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zh-CN" altLang="en-US" sz="3200">
                <a:latin typeface="Times New Roman" pitchFamily="18" charset="0"/>
              </a:rPr>
              <a:t>王位世袭制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zh-CN" altLang="zh-CN" sz="3200">
              <a:latin typeface="Times New Roman" pitchFamily="18" charset="0"/>
            </a:endParaRPr>
          </a:p>
        </p:txBody>
      </p:sp>
      <p:sp>
        <p:nvSpPr>
          <p:cNvPr id="33796" name="Text Box 6"/>
          <p:cNvSpPr txBox="1">
            <a:spLocks noChangeArrowheads="1"/>
          </p:cNvSpPr>
          <p:nvPr/>
        </p:nvSpPr>
        <p:spPr bwMode="auto">
          <a:xfrm>
            <a:off x="3708400" y="2493963"/>
            <a:ext cx="2663825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/>
              <a:t>父死子继</a:t>
            </a:r>
          </a:p>
        </p:txBody>
      </p:sp>
      <p:sp>
        <p:nvSpPr>
          <p:cNvPr id="33797" name="Text Box 7"/>
          <p:cNvSpPr txBox="1">
            <a:spLocks noChangeArrowheads="1"/>
          </p:cNvSpPr>
          <p:nvPr/>
        </p:nvSpPr>
        <p:spPr bwMode="auto">
          <a:xfrm>
            <a:off x="3716338" y="3294063"/>
            <a:ext cx="1800225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/>
              <a:t>兄终弟及</a:t>
            </a:r>
          </a:p>
        </p:txBody>
      </p:sp>
      <p:sp>
        <p:nvSpPr>
          <p:cNvPr id="33798" name="Text Box 8"/>
          <p:cNvSpPr txBox="1">
            <a:spLocks noChangeArrowheads="1"/>
          </p:cNvSpPr>
          <p:nvPr/>
        </p:nvSpPr>
        <p:spPr bwMode="auto">
          <a:xfrm>
            <a:off x="6443663" y="2997200"/>
            <a:ext cx="2376487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66"/>
                </a:solidFill>
              </a:rPr>
              <a:t>天下为私</a:t>
            </a:r>
          </a:p>
        </p:txBody>
      </p:sp>
      <p:sp>
        <p:nvSpPr>
          <p:cNvPr id="33799" name="Text Box 9"/>
          <p:cNvSpPr txBox="1">
            <a:spLocks noChangeArrowheads="1"/>
          </p:cNvSpPr>
          <p:nvPr/>
        </p:nvSpPr>
        <p:spPr bwMode="auto">
          <a:xfrm>
            <a:off x="8167688" y="838200"/>
            <a:ext cx="615950" cy="51831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</a:rPr>
              <a:t>夏朝建立，我国早期国家产生</a:t>
            </a:r>
          </a:p>
        </p:txBody>
      </p:sp>
      <p:sp>
        <p:nvSpPr>
          <p:cNvPr id="33800" name="Text Box 10"/>
          <p:cNvSpPr txBox="1">
            <a:spLocks noChangeArrowheads="1"/>
          </p:cNvSpPr>
          <p:nvPr/>
        </p:nvSpPr>
        <p:spPr bwMode="auto">
          <a:xfrm>
            <a:off x="341313" y="5697538"/>
            <a:ext cx="7831137" cy="11604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zh-CN" sz="2800" b="1">
                <a:solidFill>
                  <a:srgbClr val="10059F"/>
                </a:solidFill>
              </a:rPr>
              <a:t>“</a:t>
            </a:r>
            <a:r>
              <a:rPr lang="zh-CN" altLang="en-US" sz="2800" b="1">
                <a:solidFill>
                  <a:srgbClr val="10059F"/>
                </a:solidFill>
              </a:rPr>
              <a:t>天下为公”变为“天下为私”，出现“家天下”</a:t>
            </a:r>
          </a:p>
          <a:p>
            <a:pPr>
              <a:spcBef>
                <a:spcPct val="50000"/>
              </a:spcBef>
            </a:pPr>
            <a:endParaRPr lang="zh-CN" altLang="zh-CN" sz="2800"/>
          </a:p>
        </p:txBody>
      </p:sp>
      <p:sp>
        <p:nvSpPr>
          <p:cNvPr id="33801" name="AutoShape 11"/>
          <p:cNvSpPr/>
          <p:nvPr/>
        </p:nvSpPr>
        <p:spPr bwMode="auto">
          <a:xfrm>
            <a:off x="3276600" y="2635250"/>
            <a:ext cx="152400" cy="915988"/>
          </a:xfrm>
          <a:prstGeom prst="leftBrace">
            <a:avLst>
              <a:gd name="adj1" fmla="val 38762"/>
              <a:gd name="adj2" fmla="val 50000"/>
            </a:avLst>
          </a:prstGeom>
          <a:noFill/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3802" name="AutoShape 12"/>
          <p:cNvSpPr>
            <a:spLocks noChangeArrowheads="1"/>
          </p:cNvSpPr>
          <p:nvPr/>
        </p:nvSpPr>
        <p:spPr bwMode="auto">
          <a:xfrm>
            <a:off x="5435600" y="3070225"/>
            <a:ext cx="792163" cy="214313"/>
          </a:xfrm>
          <a:prstGeom prst="rightArrow">
            <a:avLst>
              <a:gd name="adj1" fmla="val 50000"/>
              <a:gd name="adj2" fmla="val 11935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3803" name="AutoShape 13"/>
          <p:cNvSpPr/>
          <p:nvPr/>
        </p:nvSpPr>
        <p:spPr bwMode="auto">
          <a:xfrm>
            <a:off x="7812088" y="1773238"/>
            <a:ext cx="360362" cy="3671887"/>
          </a:xfrm>
          <a:prstGeom prst="rightBrace">
            <a:avLst>
              <a:gd name="adj1" fmla="val 65712"/>
              <a:gd name="adj2" fmla="val 50000"/>
            </a:avLst>
          </a:prstGeom>
          <a:noFill/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3804" name="Line 14"/>
          <p:cNvSpPr>
            <a:spLocks noChangeShapeType="1"/>
          </p:cNvSpPr>
          <p:nvPr/>
        </p:nvSpPr>
        <p:spPr bwMode="auto">
          <a:xfrm>
            <a:off x="5399088" y="1827213"/>
            <a:ext cx="1709737" cy="1296987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3805" name="Line 15"/>
          <p:cNvSpPr>
            <a:spLocks noChangeShapeType="1"/>
          </p:cNvSpPr>
          <p:nvPr/>
        </p:nvSpPr>
        <p:spPr bwMode="auto">
          <a:xfrm flipH="1">
            <a:off x="1511300" y="2259013"/>
            <a:ext cx="0" cy="53975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71438" y="1571625"/>
          <a:ext cx="8929687" cy="4929188"/>
        </p:xfrm>
        <a:graphic>
          <a:graphicData uri="http://schemas.openxmlformats.org/drawingml/2006/table">
            <a:tbl>
              <a:tblPr/>
              <a:tblGrid>
                <a:gridCol w="928370"/>
                <a:gridCol w="1143317"/>
                <a:gridCol w="1500188"/>
                <a:gridCol w="1416050"/>
                <a:gridCol w="1149350"/>
                <a:gridCol w="1149350"/>
                <a:gridCol w="1643062"/>
              </a:tblGrid>
              <a:tr h="933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微软雅黑"/>
                          <a:cs typeface="Times New Roman" panose="02020603050405020304" pitchFamily="18" charset="0"/>
                        </a:rPr>
                        <a:t>朝代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微软雅黑"/>
                          <a:cs typeface="Times New Roman" panose="02020603050405020304" pitchFamily="18" charset="0"/>
                        </a:rPr>
                        <a:t>都城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微软雅黑"/>
                          <a:cs typeface="Times New Roman" panose="02020603050405020304" pitchFamily="18" charset="0"/>
                        </a:rPr>
                        <a:t>建立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微软雅黑"/>
                          <a:cs typeface="Times New Roman" panose="02020603050405020304" pitchFamily="18" charset="0"/>
                        </a:rPr>
                        <a:t>时间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微软雅黑"/>
                          <a:cs typeface="Times New Roman" panose="02020603050405020304" pitchFamily="18" charset="0"/>
                        </a:rPr>
                        <a:t>灭亡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微软雅黑"/>
                          <a:cs typeface="Times New Roman" panose="02020603050405020304" pitchFamily="18" charset="0"/>
                        </a:rPr>
                        <a:t>时间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微软雅黑"/>
                          <a:cs typeface="Times New Roman" panose="02020603050405020304" pitchFamily="18" charset="0"/>
                        </a:rPr>
                        <a:t>开国</a:t>
                      </a: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微软雅黑"/>
                          <a:cs typeface="Times New Roman" panose="02020603050405020304" pitchFamily="18" charset="0"/>
                        </a:rPr>
                        <a:t>君主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微软雅黑"/>
                          <a:cs typeface="Times New Roman" panose="02020603050405020304" pitchFamily="18" charset="0"/>
                        </a:rPr>
                        <a:t>亡国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微软雅黑"/>
                          <a:cs typeface="Times New Roman" panose="02020603050405020304" pitchFamily="18" charset="0"/>
                        </a:rPr>
                        <a:t>君主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微软雅黑"/>
                          <a:cs typeface="Times New Roman" panose="02020603050405020304" pitchFamily="18" charset="0"/>
                        </a:rPr>
                        <a:t>重要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微软雅黑"/>
                          <a:cs typeface="Times New Roman" panose="02020603050405020304" pitchFamily="18" charset="0"/>
                        </a:rPr>
                        <a:t>事件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33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Calibri" pitchFamily="34" charset="0"/>
                          <a:ea typeface="微软雅黑"/>
                          <a:cs typeface="Times New Roman" panose="02020603050405020304" pitchFamily="18" charset="0"/>
                        </a:rPr>
                        <a:t>夏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66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Calibri" pitchFamily="34" charset="0"/>
                          <a:ea typeface="微软雅黑"/>
                          <a:cs typeface="Times New Roman" panose="02020603050405020304" pitchFamily="18" charset="0"/>
                        </a:rPr>
                        <a:t>商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5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Calibri" pitchFamily="34" charset="0"/>
                          <a:ea typeface="微软雅黑"/>
                          <a:cs typeface="Times New Roman" panose="02020603050405020304" pitchFamily="18" charset="0"/>
                        </a:rPr>
                        <a:t>西周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微软雅黑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Text Box 39"/>
          <p:cNvSpPr txBox="1">
            <a:spLocks noChangeArrowheads="1"/>
          </p:cNvSpPr>
          <p:nvPr/>
        </p:nvSpPr>
        <p:spPr bwMode="auto">
          <a:xfrm>
            <a:off x="1133475" y="3006725"/>
            <a:ext cx="18542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华文中宋"/>
                <a:ea typeface="华文中宋"/>
                <a:cs typeface="华文中宋"/>
              </a:rPr>
              <a:t>阳城</a:t>
            </a:r>
          </a:p>
        </p:txBody>
      </p:sp>
      <p:sp>
        <p:nvSpPr>
          <p:cNvPr id="7" name="Text Box 40"/>
          <p:cNvSpPr txBox="1">
            <a:spLocks noChangeArrowheads="1"/>
          </p:cNvSpPr>
          <p:nvPr/>
        </p:nvSpPr>
        <p:spPr bwMode="auto">
          <a:xfrm>
            <a:off x="2143125" y="2863850"/>
            <a:ext cx="1852613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华文中宋"/>
                <a:ea typeface="华文中宋"/>
                <a:cs typeface="华文中宋"/>
              </a:rPr>
              <a:t>约公元前</a:t>
            </a:r>
            <a:r>
              <a:rPr lang="en-US" altLang="zh-CN" sz="2400" b="1">
                <a:solidFill>
                  <a:srgbClr val="FF0000"/>
                </a:solidFill>
                <a:latin typeface="华文中宋"/>
                <a:ea typeface="华文中宋"/>
                <a:cs typeface="华文中宋"/>
              </a:rPr>
              <a:t>2070</a:t>
            </a:r>
            <a:r>
              <a:rPr lang="zh-CN" altLang="en-US" sz="2400" b="1">
                <a:solidFill>
                  <a:srgbClr val="FF0000"/>
                </a:solidFill>
                <a:latin typeface="华文中宋"/>
                <a:ea typeface="华文中宋"/>
                <a:cs typeface="华文中宋"/>
              </a:rPr>
              <a:t>年</a:t>
            </a:r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3629025" y="2857500"/>
            <a:ext cx="1735138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华文中宋"/>
                <a:ea typeface="华文中宋"/>
                <a:cs typeface="华文中宋"/>
              </a:rPr>
              <a:t>约公元前</a:t>
            </a:r>
            <a:r>
              <a:rPr lang="en-US" altLang="zh-CN" sz="2400" b="1">
                <a:solidFill>
                  <a:srgbClr val="0000FF"/>
                </a:solidFill>
                <a:latin typeface="华文中宋"/>
                <a:ea typeface="华文中宋"/>
                <a:cs typeface="华文中宋"/>
              </a:rPr>
              <a:t>1600</a:t>
            </a:r>
            <a:r>
              <a:rPr lang="zh-CN" altLang="en-US" sz="2400" b="1">
                <a:solidFill>
                  <a:srgbClr val="0000FF"/>
                </a:solidFill>
                <a:latin typeface="华文中宋"/>
                <a:ea typeface="华文中宋"/>
                <a:cs typeface="华文中宋"/>
              </a:rPr>
              <a:t>年</a:t>
            </a:r>
          </a:p>
        </p:txBody>
      </p:sp>
      <p:sp>
        <p:nvSpPr>
          <p:cNvPr id="9" name="Text Box 42"/>
          <p:cNvSpPr txBox="1">
            <a:spLocks noChangeArrowheads="1"/>
          </p:cNvSpPr>
          <p:nvPr/>
        </p:nvSpPr>
        <p:spPr bwMode="auto">
          <a:xfrm>
            <a:off x="5435600" y="3006725"/>
            <a:ext cx="115252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华文中宋"/>
                <a:ea typeface="华文中宋"/>
                <a:cs typeface="华文中宋"/>
              </a:rPr>
              <a:t>禹</a:t>
            </a:r>
          </a:p>
        </p:txBody>
      </p:sp>
      <p:sp>
        <p:nvSpPr>
          <p:cNvPr id="10" name="Text Box 43"/>
          <p:cNvSpPr txBox="1">
            <a:spLocks noChangeArrowheads="1"/>
          </p:cNvSpPr>
          <p:nvPr/>
        </p:nvSpPr>
        <p:spPr bwMode="auto">
          <a:xfrm>
            <a:off x="6500813" y="3049588"/>
            <a:ext cx="85725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华文中宋"/>
                <a:ea typeface="华文中宋"/>
                <a:cs typeface="华文中宋"/>
              </a:rPr>
              <a:t>桀</a:t>
            </a:r>
          </a:p>
        </p:txBody>
      </p:sp>
      <p:sp>
        <p:nvSpPr>
          <p:cNvPr id="11" name="TextBox 10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7500938" y="2778125"/>
            <a:ext cx="1643062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latin typeface="华文中宋"/>
                <a:ea typeface="华文中宋"/>
                <a:cs typeface="华文中宋"/>
              </a:rPr>
              <a:t>世袭制代替禅让制</a:t>
            </a:r>
          </a:p>
        </p:txBody>
      </p:sp>
      <p:sp>
        <p:nvSpPr>
          <p:cNvPr id="12" name="Text Box 44"/>
          <p:cNvSpPr txBox="1">
            <a:spLocks noChangeArrowheads="1"/>
          </p:cNvSpPr>
          <p:nvPr/>
        </p:nvSpPr>
        <p:spPr bwMode="auto">
          <a:xfrm>
            <a:off x="1000125" y="4286250"/>
            <a:ext cx="1916113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华文中宋"/>
                <a:ea typeface="华文中宋"/>
                <a:cs typeface="华文中宋"/>
              </a:rPr>
              <a:t>亳→殷</a:t>
            </a:r>
          </a:p>
        </p:txBody>
      </p:sp>
      <p:sp>
        <p:nvSpPr>
          <p:cNvPr id="13" name="Text Box 45"/>
          <p:cNvSpPr txBox="1">
            <a:spLocks noChangeArrowheads="1"/>
          </p:cNvSpPr>
          <p:nvPr/>
        </p:nvSpPr>
        <p:spPr bwMode="auto">
          <a:xfrm>
            <a:off x="2097088" y="4143375"/>
            <a:ext cx="1682750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华文中宋"/>
                <a:ea typeface="华文中宋"/>
                <a:cs typeface="华文中宋"/>
              </a:rPr>
              <a:t>约公元前</a:t>
            </a:r>
            <a:r>
              <a:rPr lang="en-US" altLang="zh-CN" sz="2400" b="1">
                <a:solidFill>
                  <a:srgbClr val="FF0000"/>
                </a:solidFill>
                <a:latin typeface="华文中宋"/>
                <a:ea typeface="华文中宋"/>
                <a:cs typeface="华文中宋"/>
              </a:rPr>
              <a:t>1600</a:t>
            </a:r>
            <a:r>
              <a:rPr lang="zh-CN" altLang="en-US" sz="2400" b="1">
                <a:solidFill>
                  <a:srgbClr val="FF0000"/>
                </a:solidFill>
                <a:latin typeface="华文中宋"/>
                <a:ea typeface="华文中宋"/>
                <a:cs typeface="华文中宋"/>
              </a:rPr>
              <a:t>年</a:t>
            </a:r>
          </a:p>
        </p:txBody>
      </p:sp>
      <p:sp>
        <p:nvSpPr>
          <p:cNvPr id="14" name="Text Box 46"/>
          <p:cNvSpPr txBox="1">
            <a:spLocks noChangeArrowheads="1"/>
          </p:cNvSpPr>
          <p:nvPr/>
        </p:nvSpPr>
        <p:spPr bwMode="auto">
          <a:xfrm>
            <a:off x="3643313" y="4206875"/>
            <a:ext cx="1792287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华文中宋"/>
                <a:ea typeface="华文中宋"/>
                <a:cs typeface="华文中宋"/>
              </a:rPr>
              <a:t>公元前</a:t>
            </a:r>
            <a:r>
              <a:rPr lang="en-US" altLang="zh-CN" sz="2400" b="1">
                <a:solidFill>
                  <a:srgbClr val="0000FF"/>
                </a:solidFill>
                <a:latin typeface="华文中宋"/>
                <a:ea typeface="华文中宋"/>
                <a:cs typeface="华文中宋"/>
              </a:rPr>
              <a:t>1046</a:t>
            </a:r>
            <a:r>
              <a:rPr lang="zh-CN" altLang="en-US" sz="2400" b="1">
                <a:solidFill>
                  <a:srgbClr val="0000FF"/>
                </a:solidFill>
                <a:latin typeface="华文中宋"/>
                <a:ea typeface="华文中宋"/>
                <a:cs typeface="华文中宋"/>
              </a:rPr>
              <a:t>年</a:t>
            </a:r>
          </a:p>
        </p:txBody>
      </p:sp>
      <p:sp>
        <p:nvSpPr>
          <p:cNvPr id="15" name="Text Box 47"/>
          <p:cNvSpPr txBox="1">
            <a:spLocks noChangeArrowheads="1"/>
          </p:cNvSpPr>
          <p:nvPr/>
        </p:nvSpPr>
        <p:spPr bwMode="auto">
          <a:xfrm>
            <a:off x="5364163" y="4291013"/>
            <a:ext cx="122872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华文中宋"/>
                <a:ea typeface="华文中宋"/>
                <a:cs typeface="华文中宋"/>
              </a:rPr>
              <a:t>汤</a:t>
            </a:r>
          </a:p>
        </p:txBody>
      </p:sp>
      <p:sp>
        <p:nvSpPr>
          <p:cNvPr id="16" name="Text Box 48"/>
          <p:cNvSpPr txBox="1">
            <a:spLocks noChangeArrowheads="1"/>
          </p:cNvSpPr>
          <p:nvPr/>
        </p:nvSpPr>
        <p:spPr bwMode="auto">
          <a:xfrm>
            <a:off x="6286500" y="4322763"/>
            <a:ext cx="100965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华文中宋"/>
                <a:ea typeface="华文中宋"/>
                <a:cs typeface="华文中宋"/>
              </a:rPr>
              <a:t>纣</a:t>
            </a:r>
          </a:p>
        </p:txBody>
      </p:sp>
      <p:sp>
        <p:nvSpPr>
          <p:cNvPr id="17" name="Text Box 49"/>
          <p:cNvSpPr txBox="1">
            <a:spLocks noChangeArrowheads="1"/>
          </p:cNvSpPr>
          <p:nvPr/>
        </p:nvSpPr>
        <p:spPr bwMode="auto">
          <a:xfrm>
            <a:off x="1000125" y="5619750"/>
            <a:ext cx="22764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华文中宋"/>
                <a:ea typeface="华文中宋"/>
                <a:cs typeface="华文中宋"/>
              </a:rPr>
              <a:t>镐京</a:t>
            </a:r>
          </a:p>
        </p:txBody>
      </p:sp>
      <p:sp>
        <p:nvSpPr>
          <p:cNvPr id="18" name="Text Box 50"/>
          <p:cNvSpPr txBox="1">
            <a:spLocks noChangeArrowheads="1"/>
          </p:cNvSpPr>
          <p:nvPr/>
        </p:nvSpPr>
        <p:spPr bwMode="auto">
          <a:xfrm>
            <a:off x="2071688" y="5437188"/>
            <a:ext cx="1500187" cy="8302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华文中宋"/>
                <a:ea typeface="华文中宋"/>
                <a:cs typeface="华文中宋"/>
              </a:rPr>
              <a:t>公元前</a:t>
            </a:r>
            <a:r>
              <a:rPr lang="en-US" altLang="zh-CN" sz="2400" b="1">
                <a:solidFill>
                  <a:srgbClr val="FF0000"/>
                </a:solidFill>
                <a:latin typeface="华文中宋"/>
                <a:ea typeface="华文中宋"/>
                <a:cs typeface="华文中宋"/>
              </a:rPr>
              <a:t>1046</a:t>
            </a:r>
            <a:r>
              <a:rPr lang="zh-CN" altLang="en-US" sz="2400" b="1">
                <a:solidFill>
                  <a:srgbClr val="FF0000"/>
                </a:solidFill>
                <a:latin typeface="华文中宋"/>
                <a:ea typeface="华文中宋"/>
                <a:cs typeface="华文中宋"/>
              </a:rPr>
              <a:t>年</a:t>
            </a:r>
          </a:p>
        </p:txBody>
      </p:sp>
      <p:sp>
        <p:nvSpPr>
          <p:cNvPr id="19" name="Text Box 51"/>
          <p:cNvSpPr txBox="1">
            <a:spLocks noChangeArrowheads="1"/>
          </p:cNvSpPr>
          <p:nvPr/>
        </p:nvSpPr>
        <p:spPr bwMode="auto">
          <a:xfrm>
            <a:off x="3786188" y="5429250"/>
            <a:ext cx="1649412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华文中宋"/>
                <a:ea typeface="华文中宋"/>
                <a:cs typeface="华文中宋"/>
              </a:rPr>
              <a:t>公元前</a:t>
            </a:r>
            <a:r>
              <a:rPr lang="en-US" altLang="zh-CN" sz="2400" b="1">
                <a:solidFill>
                  <a:srgbClr val="0000FF"/>
                </a:solidFill>
                <a:latin typeface="华文中宋"/>
                <a:ea typeface="华文中宋"/>
                <a:cs typeface="华文中宋"/>
              </a:rPr>
              <a:t>771</a:t>
            </a:r>
            <a:r>
              <a:rPr lang="zh-CN" altLang="en-US" sz="2400" b="1">
                <a:solidFill>
                  <a:srgbClr val="0000FF"/>
                </a:solidFill>
                <a:latin typeface="华文中宋"/>
                <a:ea typeface="华文中宋"/>
                <a:cs typeface="华文中宋"/>
              </a:rPr>
              <a:t>年</a:t>
            </a:r>
          </a:p>
        </p:txBody>
      </p:sp>
      <p:sp>
        <p:nvSpPr>
          <p:cNvPr id="20" name="Text Box 52"/>
          <p:cNvSpPr txBox="1">
            <a:spLocks noChangeArrowheads="1"/>
          </p:cNvSpPr>
          <p:nvPr/>
        </p:nvSpPr>
        <p:spPr bwMode="auto">
          <a:xfrm>
            <a:off x="5072063" y="5586413"/>
            <a:ext cx="149542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华文中宋"/>
                <a:ea typeface="华文中宋"/>
                <a:cs typeface="华文中宋"/>
              </a:rPr>
              <a:t>周武王</a:t>
            </a:r>
          </a:p>
        </p:txBody>
      </p:sp>
      <p:sp>
        <p:nvSpPr>
          <p:cNvPr id="21" name="Text Box 53"/>
          <p:cNvSpPr txBox="1">
            <a:spLocks noChangeArrowheads="1"/>
          </p:cNvSpPr>
          <p:nvPr/>
        </p:nvSpPr>
        <p:spPr bwMode="auto">
          <a:xfrm>
            <a:off x="6300788" y="5586413"/>
            <a:ext cx="1700212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华文中宋"/>
                <a:ea typeface="华文中宋"/>
                <a:cs typeface="华文中宋"/>
              </a:rPr>
              <a:t>周幽王</a:t>
            </a:r>
          </a:p>
        </p:txBody>
      </p:sp>
      <p:sp>
        <p:nvSpPr>
          <p:cNvPr id="22" name="TextBox 21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7429500" y="4286250"/>
            <a:ext cx="21844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latin typeface="华文中宋"/>
                <a:ea typeface="华文中宋"/>
                <a:cs typeface="华文中宋"/>
              </a:rPr>
              <a:t>盘庚迁殷</a:t>
            </a:r>
          </a:p>
        </p:txBody>
      </p:sp>
      <p:sp>
        <p:nvSpPr>
          <p:cNvPr id="23" name="TextBox 22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7358063" y="5286375"/>
            <a:ext cx="2143125" cy="1016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latin typeface="华文中宋"/>
                <a:ea typeface="华文中宋"/>
                <a:cs typeface="华文中宋"/>
              </a:rPr>
              <a:t>牧野之战</a:t>
            </a:r>
            <a:endParaRPr lang="en-US" altLang="zh-CN" sz="2400" b="1">
              <a:latin typeface="华文中宋"/>
              <a:ea typeface="华文中宋"/>
              <a:cs typeface="华文中宋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>
                <a:latin typeface="华文中宋"/>
                <a:ea typeface="华文中宋"/>
                <a:cs typeface="华文中宋"/>
              </a:rPr>
              <a:t>分封制</a:t>
            </a:r>
          </a:p>
        </p:txBody>
      </p:sp>
      <p:pic>
        <p:nvPicPr>
          <p:cNvPr id="3487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-4763" y="0"/>
            <a:ext cx="9148763" cy="76517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34878" name="WordArt 18"/>
          <p:cNvSpPr>
            <a:spLocks noTextEdit="1"/>
          </p:cNvSpPr>
          <p:nvPr/>
        </p:nvSpPr>
        <p:spPr bwMode="auto">
          <a:xfrm>
            <a:off x="2555875" y="117475"/>
            <a:ext cx="3744913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19050">
                  <a:solidFill>
                    <a:srgbClr val="99CCFF"/>
                  </a:solidFill>
                  <a:rou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隶书"/>
              </a:rPr>
              <a:t>温故知新</a:t>
            </a:r>
          </a:p>
        </p:txBody>
      </p:sp>
      <p:sp>
        <p:nvSpPr>
          <p:cNvPr id="27" name="Rectangle 6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214313" y="857250"/>
            <a:ext cx="8845550" cy="503238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spAutoFit/>
          </a:bodyPr>
          <a:lstStyle/>
          <a:p>
            <a:pPr algn="ctr">
              <a:lnSpc>
                <a:spcPts val="3200"/>
              </a:lnSpc>
              <a:defRPr/>
            </a:pPr>
            <a:r>
              <a:rPr lang="zh-CN" altLang="en-US" sz="4000" b="1">
                <a:effectLst>
                  <a:outerShdw blurRad="38100" dist="38100" dir="2700000">
                    <a:srgbClr val="C0C0C0"/>
                  </a:outerShdw>
                </a:effectLst>
                <a:latin typeface="华文中宋" pitchFamily="2" charset="-122"/>
                <a:ea typeface="华文中宋" pitchFamily="2" charset="-122"/>
              </a:rPr>
              <a:t>夏、商、西周的概况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1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1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1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grpId="1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grpId="1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 nodeType="clickPar">
                      <p:stCondLst>
                        <p:cond delay="indefinite"/>
                      </p:stCondLst>
                      <p:childTnLst>
                        <p:par>
                          <p:cTn id="1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4" fill="hold" grpId="1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1"/>
      <p:bldP spid="8" grpId="2"/>
      <p:bldP spid="9" grpId="3"/>
      <p:bldP spid="10" grpId="4"/>
      <p:bldP spid="11" grpId="5"/>
      <p:bldP spid="12" grpId="6"/>
      <p:bldP spid="13" grpId="7"/>
      <p:bldP spid="14" grpId="8"/>
      <p:bldP spid="15" grpId="9"/>
      <p:bldP spid="16" grpId="10"/>
      <p:bldP spid="17" grpId="11"/>
      <p:bldP spid="18" grpId="12"/>
      <p:bldP spid="19" grpId="13"/>
      <p:bldP spid="20" grpId="14"/>
      <p:bldP spid="21" grpId="15"/>
      <p:bldP spid="22" grpId="16"/>
      <p:bldP spid="23" grpId="17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858963" y="1295400"/>
            <a:ext cx="6805612" cy="584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ct val="0"/>
              </a:spcAft>
              <a:defRPr/>
            </a:pPr>
            <a:r>
              <a:rPr lang="zh-CN" altLang="en-US" sz="3200" b="1" noProof="1">
                <a:effectLst>
                  <a:outerShdw blurRad="38100" dist="38100" dir="2700000">
                    <a:srgbClr val="FFFFFF"/>
                  </a:outerShdw>
                </a:effectLst>
                <a:latin typeface="黑体" pitchFamily="49" charset="-122"/>
                <a:ea typeface="黑体" pitchFamily="49" charset="-122"/>
                <a:cs typeface="+mn-ea"/>
              </a:rPr>
              <a:t>　　此时的夏朝为什么是一个国家呢？</a:t>
            </a:r>
            <a:endParaRPr lang="zh-CN" altLang="en-US" sz="3200" b="1" noProof="1">
              <a:effectLst>
                <a:outerShdw blurRad="38100" dist="38100" dir="2700000">
                  <a:srgbClr val="FFFFFF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684213" y="3573463"/>
            <a:ext cx="8280400" cy="1628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  <a:spcAft>
                <a:spcPts val="200"/>
              </a:spcAft>
              <a:buClr>
                <a:schemeClr val="accent1"/>
              </a:buClr>
              <a:buFont typeface="Calibri" pitchFamily="34" charset="0"/>
              <a:buNone/>
            </a:pPr>
            <a:r>
              <a:rPr lang="en-US" altLang="zh-CN" sz="3700" b="1">
                <a:latin typeface="黑体" pitchFamily="2" charset="-122"/>
                <a:ea typeface="黑体" panose="02010609060101010101" pitchFamily="2" charset="-122"/>
              </a:rPr>
              <a:t>  </a:t>
            </a:r>
            <a:r>
              <a:rPr lang="zh-CN" altLang="en-US" sz="3700" b="1">
                <a:latin typeface="黑体" pitchFamily="2" charset="-122"/>
                <a:ea typeface="黑体" panose="02010609060101010101" pitchFamily="2" charset="-122"/>
              </a:rPr>
              <a:t>夏朝建立了军队</a:t>
            </a:r>
            <a:r>
              <a:rPr lang="en-US" altLang="zh-CN" sz="3700" b="1">
                <a:latin typeface="黑体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700" b="1">
                <a:latin typeface="黑体" pitchFamily="2" charset="-122"/>
                <a:ea typeface="黑体" panose="02010609060101010101" pitchFamily="2" charset="-122"/>
              </a:rPr>
              <a:t>设置了官职</a:t>
            </a:r>
            <a:r>
              <a:rPr lang="en-US" altLang="zh-CN" sz="3700" b="1">
                <a:latin typeface="黑体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700" b="1">
                <a:latin typeface="黑体" pitchFamily="2" charset="-122"/>
                <a:ea typeface="黑体" panose="02010609060101010101" pitchFamily="2" charset="-122"/>
              </a:rPr>
              <a:t>监狱</a:t>
            </a:r>
            <a:r>
              <a:rPr lang="en-US" altLang="zh-CN" sz="3700" b="1">
                <a:latin typeface="黑体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700" b="1">
                <a:latin typeface="黑体" pitchFamily="2" charset="-122"/>
                <a:ea typeface="黑体" panose="02010609060101010101" pitchFamily="2" charset="-122"/>
              </a:rPr>
              <a:t>制定了刑罚</a:t>
            </a:r>
            <a:r>
              <a:rPr lang="en-US" altLang="zh-CN" sz="3700" b="1">
                <a:latin typeface="黑体" pitchFamily="2" charset="-122"/>
                <a:ea typeface="黑体" panose="02010609060101010101" pitchFamily="2" charset="-122"/>
              </a:rPr>
              <a:t>,</a:t>
            </a:r>
            <a:r>
              <a:rPr lang="zh-CN" altLang="en-US" sz="3700" b="1">
                <a:latin typeface="黑体" pitchFamily="2" charset="-122"/>
                <a:ea typeface="黑体" panose="02010609060101010101" pitchFamily="2" charset="-122"/>
              </a:rPr>
              <a:t>还修筑了城堡和宫殿，所以夏朝已经是一个国家。</a:t>
            </a: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855663" y="2438400"/>
            <a:ext cx="8120062" cy="8921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Aft>
                <a:spcPts val="200"/>
              </a:spcAft>
              <a:buClr>
                <a:schemeClr val="accent1"/>
              </a:buClr>
              <a:buFont typeface="Calibri" pitchFamily="34" charset="0"/>
              <a:buNone/>
            </a:pPr>
            <a:r>
              <a:rPr lang="zh-CN" altLang="en-US" sz="2800" b="1">
                <a:latin typeface="Calibri" pitchFamily="34" charset="0"/>
                <a:ea typeface="黑体" panose="02010609060101010101" pitchFamily="2" charset="-122"/>
              </a:rPr>
              <a:t>国家的构成要素：军队、行政机构、刑罚、监狱、</a:t>
            </a:r>
            <a:endParaRPr lang="en-US" altLang="zh-CN" sz="2800" b="1">
              <a:latin typeface="Calibri" pitchFamily="34" charset="0"/>
              <a:ea typeface="黑体" panose="02010609060101010101" pitchFamily="2" charset="-122"/>
            </a:endParaRPr>
          </a:p>
          <a:p>
            <a:pPr>
              <a:lnSpc>
                <a:spcPct val="90000"/>
              </a:lnSpc>
              <a:spcAft>
                <a:spcPts val="200"/>
              </a:spcAft>
              <a:buClr>
                <a:schemeClr val="accent1"/>
              </a:buClr>
              <a:buFont typeface="Calibri" pitchFamily="34" charset="0"/>
              <a:buNone/>
            </a:pPr>
            <a:r>
              <a:rPr lang="zh-CN" altLang="en-US" sz="2800" b="1">
                <a:latin typeface="Calibri" pitchFamily="34" charset="0"/>
                <a:ea typeface="黑体" panose="02010609060101010101" pitchFamily="2" charset="-122"/>
              </a:rPr>
              <a:t>城堡和宫殿</a:t>
            </a:r>
          </a:p>
        </p:txBody>
      </p:sp>
      <p:sp>
        <p:nvSpPr>
          <p:cNvPr id="35844" name="矩形 105480"/>
          <p:cNvSpPr>
            <a:spLocks noTextEdit="1"/>
          </p:cNvSpPr>
          <p:nvPr/>
        </p:nvSpPr>
        <p:spPr bwMode="auto">
          <a:xfrm>
            <a:off x="147638" y="1143000"/>
            <a:ext cx="2271712" cy="1143000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0800012"/>
              </a:avLst>
            </a:prstTxWarp>
          </a:bodyPr>
          <a:lstStyle/>
          <a:p>
            <a:pPr algn="ctr"/>
            <a:r>
              <a:rPr lang="zh-CN" altLang="en-US" sz="7200" kern="10">
                <a:ln w="9525">
                  <a:solidFill>
                    <a:srgbClr val="3366FF"/>
                  </a:solidFill>
                  <a:round/>
                </a:ln>
                <a:solidFill>
                  <a:srgbClr val="0000FF"/>
                </a:solidFill>
                <a:latin typeface="宋体"/>
                <a:ea typeface="宋体"/>
              </a:rPr>
              <a:t>想一想</a:t>
            </a: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-4763" y="0"/>
            <a:ext cx="9148763" cy="9144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/>
        </p:spPr>
        <p:txBody>
          <a:bodyPr>
            <a:spAutoFit/>
          </a:bodyPr>
          <a:lstStyle/>
          <a:p>
            <a:r>
              <a:rPr lang="zh-CN" altLang="en-US" sz="54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anose="02010609060101010101" pitchFamily="2" charset="-122"/>
              </a:rPr>
              <a:t>   一、夏朝的建立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/>
      <p:bldP spid="8200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6865" name="Picture 2" descr="F:\七年级上课件\七上课件\第4课夏商西周的兴亡\媒体素材\图片\夏朝形式图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774700"/>
            <a:ext cx="9144000" cy="6083300"/>
          </a:xfrm>
          <a:prstGeom prst="rect">
            <a:avLst/>
          </a:prstGeom>
          <a:noFill/>
          <a:ln w="9525">
            <a:noFill/>
            <a:miter lim="800000"/>
          </a:ln>
        </p:spPr>
      </p:pic>
      <p:grpSp>
        <p:nvGrpSpPr>
          <p:cNvPr id="36866" name="组合 6"/>
          <p:cNvGrpSpPr/>
          <p:nvPr/>
        </p:nvGrpSpPr>
        <p:grpSpPr>
          <a:xfrm>
            <a:off x="-4763" y="0"/>
            <a:ext cx="9148763" cy="765175"/>
            <a:chOff x="-4539" y="0"/>
            <a:chExt cx="9148539" cy="764704"/>
          </a:xfrm>
        </p:grpSpPr>
        <p:pic>
          <p:nvPicPr>
            <p:cNvPr id="36867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-4539" y="0"/>
              <a:ext cx="9148539" cy="764704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sp>
          <p:nvSpPr>
            <p:cNvPr id="9" name="矩形 8"/>
            <p:cNvSpPr/>
            <p:nvPr/>
          </p:nvSpPr>
          <p:spPr>
            <a:xfrm>
              <a:off x="1259081" y="44423"/>
              <a:ext cx="7010228" cy="68061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>
                <a:lnSpc>
                  <a:spcPts val="5275"/>
                </a:lnSpc>
                <a:defRPr/>
              </a:pPr>
              <a:endParaRPr lang="zh-CN" altLang="en-US" sz="3600" b="1">
                <a:solidFill>
                  <a:srgbClr val="FFFF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彩云"/>
                <a:ea typeface="华文彩云"/>
              </a:endParaRPr>
            </a:p>
          </p:txBody>
        </p:sp>
      </p:grp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7889" name="Picture 2" descr="二里头遗址宫殿基址群发掘现场"/>
          <p:cNvPicPr>
            <a:picLocks noChangeAspect="1"/>
          </p:cNvPicPr>
          <p:nvPr/>
        </p:nvPicPr>
        <p:blipFill>
          <a:blip r:embed="rId3">
            <a:lum contrast="6000"/>
          </a:blip>
          <a:stretch>
            <a:fillRect/>
          </a:stretch>
        </p:blipFill>
        <p:spPr bwMode="auto">
          <a:xfrm>
            <a:off x="269875" y="744538"/>
            <a:ext cx="8585200" cy="4525962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226307" name="Text Box 3"/>
          <p:cNvSpPr txBox="1">
            <a:spLocks noChangeArrowheads="1"/>
          </p:cNvSpPr>
          <p:nvPr/>
        </p:nvSpPr>
        <p:spPr bwMode="auto">
          <a:xfrm>
            <a:off x="250825" y="5229225"/>
            <a:ext cx="8858250" cy="1538288"/>
          </a:xfrm>
          <a:prstGeom prst="rect">
            <a:avLst/>
          </a:prstGeom>
          <a:noFill/>
          <a:ln>
            <a:noFill/>
          </a:ln>
          <a:effectLst/>
        </p:spPr>
        <p:txBody>
          <a:bodyPr lIns="0" tIns="0" rIns="0" bIns="0" anchorCtr="1">
            <a:spAutoFit/>
          </a:bodyPr>
          <a:lstStyle/>
          <a:p>
            <a:pPr>
              <a:lnSpc>
                <a:spcPts val="3000"/>
              </a:lnSpc>
              <a:defRPr/>
            </a:pP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/>
                <a:ea typeface="隶书"/>
              </a:rPr>
              <a:t>　　遗址面积3.75平方公里，现已发现建筑基址多座。其中一座基址中心建筑为面阔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/>
                <a:ea typeface="隶书"/>
              </a:rPr>
              <a:t>8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/>
                <a:ea typeface="隶书"/>
              </a:rPr>
              <a:t>间、进深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/>
                <a:ea typeface="隶书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/>
                <a:ea typeface="隶书"/>
              </a:rPr>
              <a:t>间的大型宫殿。遗址中出土有制陶、铸铜、制骨、制石手工作坊和一些陶器、铜器等。年代约为公元前1900</a:t>
            </a:r>
            <a:r>
              <a:rPr lang="en-US" altLang="zh-CN" sz="2800" b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/>
                <a:ea typeface="隶书"/>
              </a:rPr>
              <a:t>--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/>
                <a:ea typeface="隶书"/>
              </a:rPr>
              <a:t>前1600年。</a:t>
            </a:r>
          </a:p>
        </p:txBody>
      </p:sp>
      <p:sp>
        <p:nvSpPr>
          <p:cNvPr id="226308" name="Text Box 4"/>
          <p:cNvSpPr txBox="1">
            <a:spLocks noChangeArrowheads="1"/>
          </p:cNvSpPr>
          <p:nvPr/>
        </p:nvSpPr>
        <p:spPr bwMode="auto">
          <a:xfrm>
            <a:off x="339725" y="4581525"/>
            <a:ext cx="5095875" cy="554038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0" tIns="0" rIns="0" bIns="0">
            <a:spAutoFit/>
          </a:bodyPr>
          <a:lstStyle/>
          <a:p>
            <a:pPr algn="ctr" fontAlgn="auto">
              <a:spcAft>
                <a:spcPct val="0"/>
              </a:spcAft>
              <a:defRPr/>
            </a:pPr>
            <a:r>
              <a:rPr lang="zh-CN" altLang="en-US" sz="3600" b="1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黑体" pitchFamily="49" charset="-122"/>
              </a:rPr>
              <a:t>夏朝宫殿基址群发掘现场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323850" y="765175"/>
            <a:ext cx="3856038" cy="738188"/>
          </a:xfrm>
          <a:prstGeom prst="rect">
            <a:avLst/>
          </a:prstGeom>
          <a:noFill/>
          <a:ln>
            <a:noFill/>
          </a:ln>
          <a:effectLst/>
        </p:spPr>
        <p:txBody>
          <a:bodyPr lIns="0" tIns="0" rIns="0" bIns="0">
            <a:spAutoFit/>
          </a:bodyPr>
          <a:lstStyle/>
          <a:p>
            <a:pPr algn="ctr" fontAlgn="auto">
              <a:spcAft>
                <a:spcPct val="0"/>
              </a:spcAft>
              <a:defRPr/>
            </a:pPr>
            <a:r>
              <a:rPr lang="zh-CN" altLang="en-US" sz="4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黑体" pitchFamily="49" charset="-122"/>
              </a:rPr>
              <a:t>二里头遗址</a:t>
            </a: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9937" name="Text Box 6"/>
          <p:cNvSpPr txBox="1">
            <a:spLocks noChangeArrowheads="1"/>
          </p:cNvSpPr>
          <p:nvPr/>
        </p:nvSpPr>
        <p:spPr bwMode="auto">
          <a:xfrm>
            <a:off x="4598988" y="3214688"/>
            <a:ext cx="3932237" cy="3317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90000"/>
              </a:lnSpc>
              <a:spcAft>
                <a:spcPts val="200"/>
              </a:spcAft>
              <a:buClr>
                <a:schemeClr val="accent1"/>
              </a:buClr>
              <a:buFont typeface="Calibri" pitchFamily="34" charset="0"/>
              <a:buNone/>
            </a:pPr>
            <a:r>
              <a:rPr lang="zh-CN" altLang="en-US" sz="2400">
                <a:solidFill>
                  <a:srgbClr val="663300"/>
                </a:solidFill>
                <a:latin typeface="Times New Roman" pitchFamily="18" charset="0"/>
                <a:ea typeface="黑体" panose="02010609060101010101" pitchFamily="2" charset="-122"/>
              </a:rPr>
              <a:t>镶嵌十字纹方钺（</a:t>
            </a:r>
            <a:r>
              <a:rPr lang="en-US" altLang="zh-CN" sz="2400">
                <a:solidFill>
                  <a:srgbClr val="663300"/>
                </a:solidFill>
                <a:latin typeface="Times New Roman" pitchFamily="18" charset="0"/>
                <a:ea typeface="黑体" panose="02010609060101010101" pitchFamily="2" charset="-122"/>
              </a:rPr>
              <a:t>yuè</a:t>
            </a:r>
            <a:r>
              <a:rPr lang="zh-CN" altLang="en-US" sz="2400">
                <a:solidFill>
                  <a:srgbClr val="663300"/>
                </a:solidFill>
                <a:latin typeface="Times New Roman" pitchFamily="18" charset="0"/>
                <a:ea typeface="黑体" panose="02010609060101010101" pitchFamily="2" charset="-122"/>
              </a:rPr>
              <a:t>）</a:t>
            </a:r>
            <a:r>
              <a:rPr lang="en-US" altLang="zh-CN" sz="2400">
                <a:solidFill>
                  <a:srgbClr val="663300"/>
                </a:solidFill>
                <a:latin typeface="Times New Roman" pitchFamily="18" charset="0"/>
                <a:ea typeface="黑体" panose="02010609060101010101" pitchFamily="2" charset="-122"/>
              </a:rPr>
              <a:t>·</a:t>
            </a:r>
            <a:r>
              <a:rPr lang="zh-CN" altLang="en-US" sz="2400">
                <a:solidFill>
                  <a:srgbClr val="663300"/>
                </a:solidFill>
                <a:latin typeface="Times New Roman" pitchFamily="18" charset="0"/>
                <a:ea typeface="黑体" panose="02010609060101010101" pitchFamily="2" charset="-122"/>
              </a:rPr>
              <a:t>兵器</a:t>
            </a:r>
          </a:p>
        </p:txBody>
      </p:sp>
      <p:sp>
        <p:nvSpPr>
          <p:cNvPr id="39938" name="Text Box 7"/>
          <p:cNvSpPr txBox="1">
            <a:spLocks noChangeArrowheads="1"/>
          </p:cNvSpPr>
          <p:nvPr/>
        </p:nvSpPr>
        <p:spPr bwMode="auto">
          <a:xfrm>
            <a:off x="1003300" y="6092825"/>
            <a:ext cx="2547938" cy="333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90000"/>
              </a:lnSpc>
              <a:spcAft>
                <a:spcPts val="200"/>
              </a:spcAft>
              <a:buClr>
                <a:schemeClr val="accent1"/>
              </a:buClr>
              <a:buFont typeface="Calibri" pitchFamily="34" charset="0"/>
              <a:buNone/>
            </a:pPr>
            <a:r>
              <a:rPr lang="zh-CN" altLang="en-US" sz="2400">
                <a:solidFill>
                  <a:srgbClr val="663300"/>
                </a:solidFill>
                <a:latin typeface="Times New Roman" pitchFamily="18" charset="0"/>
                <a:ea typeface="黑体" panose="02010609060101010101" pitchFamily="2" charset="-122"/>
              </a:rPr>
              <a:t>陶盉（</a:t>
            </a:r>
            <a:r>
              <a:rPr lang="en-US" altLang="zh-CN" sz="2400">
                <a:solidFill>
                  <a:srgbClr val="663300"/>
                </a:solidFill>
                <a:latin typeface="Times New Roman" pitchFamily="18" charset="0"/>
                <a:ea typeface="黑体" panose="02010609060101010101" pitchFamily="2" charset="-122"/>
              </a:rPr>
              <a:t>hé</a:t>
            </a:r>
            <a:r>
              <a:rPr lang="zh-CN" altLang="en-US" sz="2400">
                <a:solidFill>
                  <a:srgbClr val="663300"/>
                </a:solidFill>
                <a:latin typeface="Times New Roman" pitchFamily="18" charset="0"/>
                <a:ea typeface="黑体" panose="02010609060101010101" pitchFamily="2" charset="-122"/>
              </a:rPr>
              <a:t>）</a:t>
            </a:r>
            <a:r>
              <a:rPr lang="en-US" altLang="zh-CN" sz="2400">
                <a:solidFill>
                  <a:srgbClr val="663300"/>
                </a:solidFill>
                <a:latin typeface="Times New Roman" pitchFamily="18" charset="0"/>
                <a:ea typeface="黑体" panose="02010609060101010101" pitchFamily="2" charset="-122"/>
              </a:rPr>
              <a:t>·</a:t>
            </a:r>
            <a:r>
              <a:rPr lang="zh-CN" altLang="en-US" sz="2400">
                <a:solidFill>
                  <a:srgbClr val="663300"/>
                </a:solidFill>
                <a:latin typeface="Times New Roman" pitchFamily="18" charset="0"/>
                <a:ea typeface="黑体" panose="02010609060101010101" pitchFamily="2" charset="-122"/>
              </a:rPr>
              <a:t>温酒器</a:t>
            </a:r>
          </a:p>
        </p:txBody>
      </p:sp>
      <p:sp>
        <p:nvSpPr>
          <p:cNvPr id="39939" name="Text Box 8"/>
          <p:cNvSpPr txBox="1">
            <a:spLocks noChangeArrowheads="1"/>
          </p:cNvSpPr>
          <p:nvPr/>
        </p:nvSpPr>
        <p:spPr bwMode="auto">
          <a:xfrm>
            <a:off x="784225" y="3214688"/>
            <a:ext cx="2632075" cy="3317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90000"/>
              </a:lnSpc>
              <a:spcAft>
                <a:spcPts val="200"/>
              </a:spcAft>
              <a:buClr>
                <a:schemeClr val="accent1"/>
              </a:buClr>
              <a:buFont typeface="Calibri" pitchFamily="34" charset="0"/>
              <a:buNone/>
            </a:pPr>
            <a:r>
              <a:rPr lang="zh-CN" altLang="en-US" sz="2400">
                <a:solidFill>
                  <a:srgbClr val="663300"/>
                </a:solidFill>
                <a:latin typeface="Times New Roman" pitchFamily="18" charset="0"/>
                <a:ea typeface="黑体" panose="02010609060101010101" pitchFamily="2" charset="-122"/>
              </a:rPr>
              <a:t>铜爵（</a:t>
            </a:r>
            <a:r>
              <a:rPr lang="en-US" altLang="zh-CN" sz="2400">
                <a:solidFill>
                  <a:srgbClr val="663300"/>
                </a:solidFill>
                <a:latin typeface="Times New Roman" pitchFamily="18" charset="0"/>
                <a:ea typeface="黑体" panose="02010609060101010101" pitchFamily="2" charset="-122"/>
              </a:rPr>
              <a:t>jué</a:t>
            </a:r>
            <a:r>
              <a:rPr lang="zh-CN" altLang="en-US" sz="2400">
                <a:solidFill>
                  <a:srgbClr val="663300"/>
                </a:solidFill>
                <a:latin typeface="Times New Roman" pitchFamily="18" charset="0"/>
                <a:ea typeface="黑体" panose="02010609060101010101" pitchFamily="2" charset="-122"/>
              </a:rPr>
              <a:t>）</a:t>
            </a:r>
            <a:r>
              <a:rPr lang="en-US" altLang="zh-CN" sz="2400">
                <a:solidFill>
                  <a:srgbClr val="663300"/>
                </a:solidFill>
                <a:latin typeface="Times New Roman" pitchFamily="18" charset="0"/>
                <a:ea typeface="黑体" panose="02010609060101010101" pitchFamily="2" charset="-122"/>
              </a:rPr>
              <a:t>·</a:t>
            </a:r>
            <a:r>
              <a:rPr lang="zh-CN" altLang="en-US" sz="2400">
                <a:solidFill>
                  <a:srgbClr val="663300"/>
                </a:solidFill>
                <a:latin typeface="Times New Roman" pitchFamily="18" charset="0"/>
                <a:ea typeface="黑体" panose="02010609060101010101" pitchFamily="2" charset="-122"/>
              </a:rPr>
              <a:t>盛酒器</a:t>
            </a:r>
          </a:p>
        </p:txBody>
      </p:sp>
      <p:sp>
        <p:nvSpPr>
          <p:cNvPr id="39940" name="Text Box 9"/>
          <p:cNvSpPr txBox="1">
            <a:spLocks noChangeArrowheads="1"/>
          </p:cNvSpPr>
          <p:nvPr/>
        </p:nvSpPr>
        <p:spPr bwMode="auto">
          <a:xfrm>
            <a:off x="5146675" y="6092825"/>
            <a:ext cx="2803525" cy="333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90000"/>
              </a:lnSpc>
              <a:spcAft>
                <a:spcPts val="200"/>
              </a:spcAft>
              <a:buClr>
                <a:schemeClr val="accent1"/>
              </a:buClr>
              <a:buFont typeface="Calibri" pitchFamily="34" charset="0"/>
              <a:buNone/>
            </a:pPr>
            <a:r>
              <a:rPr lang="zh-CN" altLang="en-US" sz="2400">
                <a:solidFill>
                  <a:srgbClr val="663300"/>
                </a:solidFill>
                <a:latin typeface="Times New Roman" pitchFamily="18" charset="0"/>
                <a:ea typeface="黑体" panose="02010609060101010101" pitchFamily="2" charset="-122"/>
              </a:rPr>
              <a:t>陶鼎（</a:t>
            </a:r>
            <a:r>
              <a:rPr lang="en-US" altLang="zh-CN" sz="2400">
                <a:solidFill>
                  <a:srgbClr val="663300"/>
                </a:solidFill>
                <a:latin typeface="Times New Roman" pitchFamily="18" charset="0"/>
                <a:ea typeface="黑体" panose="02010609060101010101" pitchFamily="2" charset="-122"/>
              </a:rPr>
              <a:t>dǐng</a:t>
            </a:r>
            <a:r>
              <a:rPr lang="zh-CN" altLang="en-US" sz="2400">
                <a:solidFill>
                  <a:srgbClr val="663300"/>
                </a:solidFill>
                <a:latin typeface="Times New Roman" pitchFamily="18" charset="0"/>
                <a:ea typeface="黑体" panose="02010609060101010101" pitchFamily="2" charset="-122"/>
              </a:rPr>
              <a:t>）</a:t>
            </a:r>
            <a:r>
              <a:rPr lang="en-US" altLang="zh-CN" sz="2400">
                <a:solidFill>
                  <a:srgbClr val="663300"/>
                </a:solidFill>
                <a:latin typeface="Times New Roman" pitchFamily="18" charset="0"/>
                <a:ea typeface="黑体" panose="02010609060101010101" pitchFamily="2" charset="-122"/>
              </a:rPr>
              <a:t>·</a:t>
            </a:r>
            <a:r>
              <a:rPr lang="zh-CN" altLang="en-US" sz="2400">
                <a:solidFill>
                  <a:srgbClr val="663300"/>
                </a:solidFill>
                <a:latin typeface="Times New Roman" pitchFamily="18" charset="0"/>
                <a:ea typeface="黑体" panose="02010609060101010101" pitchFamily="2" charset="-122"/>
              </a:rPr>
              <a:t>煮肉器</a:t>
            </a:r>
          </a:p>
        </p:txBody>
      </p:sp>
      <p:sp>
        <p:nvSpPr>
          <p:cNvPr id="39941" name="Rectangle 10"/>
          <p:cNvSpPr>
            <a:spLocks noChangeArrowheads="1"/>
          </p:cNvSpPr>
          <p:nvPr/>
        </p:nvSpPr>
        <p:spPr bwMode="auto">
          <a:xfrm flipH="1">
            <a:off x="1836738" y="692150"/>
            <a:ext cx="6048375" cy="3317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36000" tIns="0" rIns="0" bIns="0" anchor="ctr" anchorCtr="1">
            <a:spAutoFit/>
          </a:bodyPr>
          <a:lstStyle/>
          <a:p>
            <a:pPr algn="ctr">
              <a:lnSpc>
                <a:spcPct val="90000"/>
              </a:lnSpc>
              <a:spcAft>
                <a:spcPts val="200"/>
              </a:spcAft>
              <a:buClr>
                <a:schemeClr val="accent1"/>
              </a:buClr>
              <a:buFont typeface="Calibri" pitchFamily="34" charset="0"/>
              <a:buNone/>
            </a:pPr>
            <a:r>
              <a:rPr lang="zh-CN" altLang="en-US" sz="2400" b="1">
                <a:latin typeface="Times New Roman" pitchFamily="18" charset="0"/>
                <a:ea typeface="黑体" panose="02010609060101010101" pitchFamily="2" charset="-122"/>
              </a:rPr>
              <a:t>河南偃师二里头遗址出土文物</a:t>
            </a:r>
          </a:p>
        </p:txBody>
      </p:sp>
      <p:pic>
        <p:nvPicPr>
          <p:cNvPr id="39942" name="Picture 11" descr="y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5292725" y="981075"/>
            <a:ext cx="2400300" cy="218440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39943" name="Picture 12" descr="j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11188" y="836613"/>
            <a:ext cx="2867025" cy="2359025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39944" name="Picture 13" descr="h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349375" y="3703638"/>
            <a:ext cx="1852613" cy="228600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39945" name="Picture 14" descr="d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5591175" y="3763963"/>
            <a:ext cx="2270125" cy="2092325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0961" name="组合 1"/>
          <p:cNvGrpSpPr/>
          <p:nvPr/>
        </p:nvGrpSpPr>
        <p:grpSpPr>
          <a:xfrm>
            <a:off x="741363" y="765175"/>
            <a:ext cx="7710487" cy="4254500"/>
            <a:chOff x="741363" y="764704"/>
            <a:chExt cx="7710487" cy="4254971"/>
          </a:xfrm>
        </p:grpSpPr>
        <p:sp>
          <p:nvSpPr>
            <p:cNvPr id="228354" name="Text Box 2"/>
            <p:cNvSpPr txBox="1">
              <a:spLocks noChangeArrowheads="1"/>
            </p:cNvSpPr>
            <p:nvPr/>
          </p:nvSpPr>
          <p:spPr bwMode="auto">
            <a:xfrm>
              <a:off x="1554163" y="764704"/>
              <a:ext cx="4170362" cy="55409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lIns="0" tIns="0" rIns="0" bIns="0">
              <a:spAutoFit/>
            </a:bodyPr>
            <a:lstStyle/>
            <a:p>
              <a:pPr algn="ctr" fontAlgn="auto">
                <a:spcAft>
                  <a:spcPct val="0"/>
                </a:spcAft>
                <a:defRPr/>
              </a:pPr>
              <a:r>
                <a:rPr lang="zh-CN" altLang="en-US" sz="36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  <a:ea typeface="黑体" pitchFamily="49" charset="-122"/>
                </a:rPr>
                <a:t>夏朝宫殿遗址复原图</a:t>
              </a:r>
            </a:p>
          </p:txBody>
        </p:sp>
        <p:pic>
          <p:nvPicPr>
            <p:cNvPr id="40971" name="Picture 4" descr="e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741363" y="1339850"/>
              <a:ext cx="7710487" cy="3679825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  <p:pic>
        <p:nvPicPr>
          <p:cNvPr id="40962" name="Picture 7" descr="j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225550" y="3378200"/>
            <a:ext cx="2078038" cy="1709738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228360" name="Text Box 8"/>
          <p:cNvSpPr txBox="1">
            <a:spLocks noChangeArrowheads="1"/>
          </p:cNvSpPr>
          <p:nvPr/>
        </p:nvSpPr>
        <p:spPr bwMode="auto">
          <a:xfrm>
            <a:off x="395288" y="3716338"/>
            <a:ext cx="1647825" cy="98583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0" tIns="0" rIns="0" bIns="0">
            <a:spAutoFit/>
          </a:bodyPr>
          <a:lstStyle/>
          <a:p>
            <a:pPr algn="ctr" fontAlgn="auto">
              <a:spcAft>
                <a:spcPct val="0"/>
              </a:spcAft>
              <a:defRPr/>
            </a:pPr>
            <a:r>
              <a:rPr lang="zh-CN" altLang="en-US" sz="3200" b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铜爵</a:t>
            </a:r>
            <a:endParaRPr lang="en-US" altLang="zh-CN" sz="3200" b="1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  <a:p>
            <a:pPr algn="ctr" fontAlgn="auto">
              <a:spcAft>
                <a:spcPct val="0"/>
              </a:spcAft>
              <a:defRPr/>
            </a:pPr>
            <a:r>
              <a:rPr lang="en-US" altLang="zh-CN" sz="3200" b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·</a:t>
            </a:r>
            <a:r>
              <a:rPr lang="zh-CN" altLang="en-US" sz="3200" b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盛酒器</a:t>
            </a:r>
          </a:p>
        </p:txBody>
      </p:sp>
      <p:pic>
        <p:nvPicPr>
          <p:cNvPr id="40964" name="Picture 9" descr="d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7720013" y="3378200"/>
            <a:ext cx="1231900" cy="1135063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228362" name="Text Box 10"/>
          <p:cNvSpPr txBox="1">
            <a:spLocks noChangeArrowheads="1"/>
          </p:cNvSpPr>
          <p:nvPr/>
        </p:nvSpPr>
        <p:spPr bwMode="auto">
          <a:xfrm>
            <a:off x="6421438" y="4508500"/>
            <a:ext cx="2471737" cy="4937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 lIns="0" tIns="0" rIns="0" bIns="0">
            <a:spAutoFit/>
          </a:bodyPr>
          <a:lstStyle/>
          <a:p>
            <a:pPr algn="ctr" fontAlgn="auto">
              <a:spcAft>
                <a:spcPct val="0"/>
              </a:spcAft>
              <a:defRPr/>
            </a:pPr>
            <a:r>
              <a:rPr lang="zh-CN" altLang="en-US" sz="3200" b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陶鼎</a:t>
            </a:r>
            <a:r>
              <a:rPr lang="en-US" altLang="zh-CN" sz="3200" b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·</a:t>
            </a:r>
            <a:r>
              <a:rPr lang="zh-CN" altLang="en-US" sz="3200" b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煮肉器</a:t>
            </a:r>
          </a:p>
        </p:txBody>
      </p:sp>
      <p:sp>
        <p:nvSpPr>
          <p:cNvPr id="228364" name="Text Box 12"/>
          <p:cNvSpPr txBox="1">
            <a:spLocks noChangeArrowheads="1"/>
          </p:cNvSpPr>
          <p:nvPr/>
        </p:nvSpPr>
        <p:spPr bwMode="auto">
          <a:xfrm>
            <a:off x="239713" y="5229225"/>
            <a:ext cx="8796337" cy="1292225"/>
          </a:xfrm>
          <a:prstGeom prst="rect">
            <a:avLst/>
          </a:prstGeom>
          <a:noFill/>
          <a:ln>
            <a:noFill/>
          </a:ln>
          <a:effectLst/>
        </p:spPr>
        <p:txBody>
          <a:bodyPr lIns="0" tIns="0" rIns="0" bIns="0" anchorCtr="1">
            <a:spAutoFit/>
          </a:bodyPr>
          <a:lstStyle/>
          <a:p>
            <a:pPr fontAlgn="auto">
              <a:spcAft>
                <a:spcPct val="0"/>
              </a:spcAft>
              <a:defRPr/>
            </a:pPr>
            <a:r>
              <a:rPr lang="zh-CN" altLang="en-US" sz="28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夏朝把天下划分为“九州”进行统治；建立军队，制定刑法，设置监狱，出现了镇压人民的刑罚；统治者筑城郭以保护自己。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标志着我国早期奴隶制国家机器产生了</a:t>
            </a:r>
            <a:r>
              <a:rPr lang="zh-CN" altLang="en-US" sz="28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。</a:t>
            </a:r>
          </a:p>
        </p:txBody>
      </p:sp>
      <p:grpSp>
        <p:nvGrpSpPr>
          <p:cNvPr id="40967" name="组合 12"/>
          <p:cNvGrpSpPr/>
          <p:nvPr/>
        </p:nvGrpSpPr>
        <p:grpSpPr>
          <a:xfrm>
            <a:off x="-4763" y="0"/>
            <a:ext cx="9148763" cy="806450"/>
            <a:chOff x="-4539" y="0"/>
            <a:chExt cx="9148539" cy="805225"/>
          </a:xfrm>
        </p:grpSpPr>
        <p:pic>
          <p:nvPicPr>
            <p:cNvPr id="40968" name="Picture 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 bwMode="auto">
            <a:xfrm>
              <a:off x="-4539" y="0"/>
              <a:ext cx="9148539" cy="764704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sp>
          <p:nvSpPr>
            <p:cNvPr id="15" name="矩形 14"/>
            <p:cNvSpPr/>
            <p:nvPr/>
          </p:nvSpPr>
          <p:spPr>
            <a:xfrm>
              <a:off x="1259081" y="44382"/>
              <a:ext cx="7010228" cy="760843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>
                <a:lnSpc>
                  <a:spcPts val="5275"/>
                </a:lnSpc>
              </a:pPr>
              <a:endParaRPr lang="zh-CN" altLang="en-US" sz="36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华文彩云"/>
                <a:ea typeface="华文彩云"/>
                <a:cs typeface="华文彩云"/>
              </a:endParaRPr>
            </a:p>
          </p:txBody>
        </p:sp>
      </p:grp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矩形 9"/>
          <p:cNvSpPr/>
          <p:nvPr/>
        </p:nvSpPr>
        <p:spPr bwMode="auto">
          <a:xfrm flipV="1">
            <a:off x="-2" y="6284095"/>
            <a:ext cx="9144001" cy="36283"/>
          </a:xfrm>
          <a:prstGeom prst="rect">
            <a:avLst/>
          </a:prstGeom>
          <a:solidFill>
            <a:srgbClr val="66003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sz="1665" noProof="1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43012" name="图片 30" descr="QQ截图20160801125847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175" y="2405063"/>
            <a:ext cx="9128125" cy="4462462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43013" name="Rectangle 4"/>
          <p:cNvSpPr>
            <a:spLocks noRot="1" noChangeArrowheads="1"/>
          </p:cNvSpPr>
          <p:nvPr/>
        </p:nvSpPr>
        <p:spPr bwMode="auto">
          <a:xfrm>
            <a:off x="93663" y="2544763"/>
            <a:ext cx="2738437" cy="28622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endParaRPr lang="en-US" altLang="zh-CN" sz="1600">
              <a:latin typeface="Arial"/>
              <a:ea typeface="迷你简超粗圆"/>
              <a:cs typeface="迷你简超粗圆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0" y="-3175"/>
            <a:ext cx="8553450" cy="500063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defRPr/>
            </a:pPr>
            <a:r>
              <a:rPr lang="en-US" altLang="zh-CN" sz="1430" noProof="1">
                <a:solidFill>
                  <a:schemeClr val="tx1"/>
                </a:solidFill>
              </a:rPr>
              <a:t> </a:t>
            </a:r>
            <a:endParaRPr lang="zh-CN" altLang="en-US" sz="1430" noProof="1">
              <a:solidFill>
                <a:schemeClr val="tx1"/>
              </a:solidFill>
            </a:endParaRPr>
          </a:p>
        </p:txBody>
      </p:sp>
      <p:grpSp>
        <p:nvGrpSpPr>
          <p:cNvPr id="27" name="组合 26"/>
          <p:cNvGrpSpPr/>
          <p:nvPr/>
        </p:nvGrpSpPr>
        <p:grpSpPr>
          <a:xfrm flipH="1">
            <a:off x="6965230" y="-135"/>
            <a:ext cx="2183070" cy="587347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28" name="直角三角形 2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430" b="1" noProof="1">
                <a:ea typeface="微软雅黑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430" b="1" noProof="1">
                <a:ea typeface="微软雅黑"/>
              </a:endParaRPr>
            </a:p>
          </p:txBody>
        </p:sp>
      </p:grpSp>
      <p:pic>
        <p:nvPicPr>
          <p:cNvPr id="14338" name="Picture 2" descr="夏桀骑人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290513" y="1089025"/>
            <a:ext cx="3390900" cy="514032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43018" name="Text Box 3"/>
          <p:cNvSpPr txBox="1">
            <a:spLocks noChangeArrowheads="1"/>
          </p:cNvSpPr>
          <p:nvPr/>
        </p:nvSpPr>
        <p:spPr bwMode="auto">
          <a:xfrm>
            <a:off x="4248150" y="1441450"/>
            <a:ext cx="4111625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1D1A17"/>
                </a:solidFill>
                <a:latin typeface="Times New Roman" pitchFamily="18" charset="0"/>
                <a:ea typeface="黑体" panose="02010609060101010101" pitchFamily="2" charset="-122"/>
              </a:rPr>
              <a:t>桀——历史上有名的暴君</a:t>
            </a:r>
          </a:p>
        </p:txBody>
      </p:sp>
      <p:grpSp>
        <p:nvGrpSpPr>
          <p:cNvPr id="2" name="Group 6"/>
          <p:cNvGrpSpPr/>
          <p:nvPr/>
        </p:nvGrpSpPr>
        <p:grpSpPr>
          <a:xfrm>
            <a:off x="5216525" y="2079625"/>
            <a:ext cx="1935163" cy="1209675"/>
            <a:chExt cx="1537" cy="960"/>
          </a:xfrm>
        </p:grpSpPr>
        <p:sp>
          <p:nvSpPr>
            <p:cNvPr id="43024" name="Oval 7"/>
            <p:cNvSpPr>
              <a:spLocks noChangeArrowheads="1"/>
            </p:cNvSpPr>
            <p:nvPr/>
          </p:nvSpPr>
          <p:spPr bwMode="auto">
            <a:xfrm>
              <a:off x="0" y="0"/>
              <a:ext cx="1008" cy="960"/>
            </a:xfrm>
            <a:prstGeom prst="ellipse">
              <a:avLst/>
            </a:prstGeom>
            <a:solidFill>
              <a:srgbClr val="FFC000"/>
            </a:solidFill>
            <a:ln w="9525">
              <a:solidFill>
                <a:schemeClr val="tx1"/>
              </a:solidFill>
              <a:round/>
            </a:ln>
          </p:spPr>
          <p:txBody>
            <a:bodyPr wrap="none" anchor="ctr"/>
            <a:lstStyle/>
            <a:p>
              <a:endParaRPr lang="zh-CN" altLang="en-US">
                <a:latin typeface="Times New Roman" pitchFamily="18" charset="0"/>
              </a:endParaRPr>
            </a:p>
          </p:txBody>
        </p:sp>
        <p:sp>
          <p:nvSpPr>
            <p:cNvPr id="43025" name="Text Box 8"/>
            <p:cNvSpPr txBox="1">
              <a:spLocks noChangeArrowheads="1"/>
            </p:cNvSpPr>
            <p:nvPr/>
          </p:nvSpPr>
          <p:spPr bwMode="auto">
            <a:xfrm>
              <a:off x="1102" y="259"/>
              <a:ext cx="435" cy="55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vert="eaVert" wrap="none">
              <a:spAutoFit/>
            </a:bodyPr>
            <a:lstStyle/>
            <a:p>
              <a:r>
                <a:rPr lang="zh-CN" altLang="en-US" sz="2400" b="1">
                  <a:latin typeface="Times New Roman" pitchFamily="18" charset="0"/>
                </a:rPr>
                <a:t>太阳</a:t>
              </a:r>
            </a:p>
          </p:txBody>
        </p:sp>
      </p:grp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4262438" y="3421063"/>
            <a:ext cx="4152900" cy="9540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1D1A17"/>
                </a:solidFill>
                <a:latin typeface="黑体" pitchFamily="2" charset="-122"/>
                <a:ea typeface="黑体" panose="02010609060101010101" pitchFamily="2" charset="-122"/>
              </a:rPr>
              <a:t>时日曷丧，予及汝皆亡！</a:t>
            </a:r>
            <a:endParaRPr lang="en-US" altLang="zh-CN" sz="2800" b="1">
              <a:solidFill>
                <a:srgbClr val="1D1A17"/>
              </a:solidFill>
              <a:latin typeface="黑体" pitchFamily="2" charset="-122"/>
              <a:ea typeface="黑体" panose="02010609060101010101" pitchFamily="2" charset="-122"/>
            </a:endParaRPr>
          </a:p>
          <a:p>
            <a:r>
              <a:rPr lang="en-US" altLang="zh-CN" sz="2800" b="1">
                <a:solidFill>
                  <a:srgbClr val="1D1A17"/>
                </a:solidFill>
                <a:latin typeface="黑体" pitchFamily="2" charset="-122"/>
                <a:ea typeface="黑体" panose="02010609060101010101" pitchFamily="2" charset="-122"/>
              </a:rPr>
              <a:t>          </a:t>
            </a:r>
            <a:r>
              <a:rPr lang="en-US" altLang="zh-CN" sz="2800" b="1">
                <a:solidFill>
                  <a:srgbClr val="1D1A17"/>
                </a:solidFill>
                <a:latin typeface="Times New Roman" pitchFamily="18" charset="0"/>
              </a:rPr>
              <a:t>——《</a:t>
            </a:r>
            <a:r>
              <a:rPr lang="zh-CN" altLang="en-US" sz="2800" b="1">
                <a:solidFill>
                  <a:srgbClr val="1D1A17"/>
                </a:solidFill>
                <a:latin typeface="Times New Roman" pitchFamily="18" charset="0"/>
              </a:rPr>
              <a:t>尚书</a:t>
            </a:r>
            <a:r>
              <a:rPr lang="en-US" altLang="zh-CN" sz="2800" b="1">
                <a:solidFill>
                  <a:srgbClr val="1D1A17"/>
                </a:solidFill>
                <a:latin typeface="Times New Roman" pitchFamily="18" charset="0"/>
              </a:rPr>
              <a:t>》</a:t>
            </a:r>
            <a:endParaRPr lang="zh-CN" altLang="en-US" sz="2800" b="1">
              <a:solidFill>
                <a:srgbClr val="1D1A17"/>
              </a:solidFill>
              <a:latin typeface="Times New Roman" pitchFamily="18" charset="0"/>
            </a:endParaRPr>
          </a:p>
        </p:txBody>
      </p:sp>
      <p:sp>
        <p:nvSpPr>
          <p:cNvPr id="14345" name="AutoShape 9"/>
          <p:cNvSpPr/>
          <p:nvPr/>
        </p:nvSpPr>
        <p:spPr>
          <a:xfrm>
            <a:off x="5829300" y="3981450"/>
            <a:ext cx="120650" cy="968375"/>
          </a:xfrm>
          <a:prstGeom prst="downArrow">
            <a:avLst>
              <a:gd name="adj1" fmla="val 50000"/>
              <a:gd name="adj2" fmla="val 200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lstStyle/>
          <a:p>
            <a:pPr fontAlgn="auto">
              <a:defRPr/>
            </a:pPr>
            <a:endParaRPr lang="zh-CN" altLang="en-US" sz="1665" noProof="1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4968875" y="4949825"/>
            <a:ext cx="2135188" cy="6397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  <a:ea typeface="黑体" panose="02010609060101010101" pitchFamily="2" charset="-122"/>
              </a:rPr>
              <a:t>失去民心</a:t>
            </a: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3881438" y="5734050"/>
            <a:ext cx="4845050" cy="730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zh-CN" sz="2100">
                <a:latin typeface="Calibri" pitchFamily="34" charset="0"/>
              </a:rPr>
              <a:t>你这个太阳啊！什么时候灭亡，我们宁愿和你同归于尽！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  <p:cond evt="onBegin" delay="0">
                          <p:tn val="9"/>
                        </p:cond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  <p:cond evt="onBegin" delay="0">
                          <p:tn val="15"/>
                        </p:cond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  <p:cond evt="onBegin" delay="0">
                          <p:tn val="26"/>
                        </p:cond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4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2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  <p:bldP spid="14345" grpId="1"/>
      <p:bldP spid="14346" grpId="2"/>
      <p:bldP spid="5" grpId="3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323850" y="795338"/>
            <a:ext cx="3883025" cy="7699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商汤</a:t>
            </a:r>
            <a:r>
              <a:rPr lang="zh-CN" altLang="en-US" sz="4400" b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的统治</a:t>
            </a:r>
          </a:p>
        </p:txBody>
      </p:sp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668338" y="1484313"/>
            <a:ext cx="8151812" cy="12461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>
              <a:lnSpc>
                <a:spcPts val="4500"/>
              </a:lnSpc>
              <a:defRPr/>
            </a:pP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/>
                <a:ea typeface="隶书"/>
              </a:rPr>
              <a:t>　　商汤重视人才（伊尹），励精图治，使商朝强大起来。</a:t>
            </a:r>
          </a:p>
        </p:txBody>
      </p:sp>
      <p:grpSp>
        <p:nvGrpSpPr>
          <p:cNvPr id="46083" name="Group 10"/>
          <p:cNvGrpSpPr/>
          <p:nvPr/>
        </p:nvGrpSpPr>
        <p:grpSpPr>
          <a:xfrm>
            <a:off x="293688" y="2711450"/>
            <a:ext cx="4062412" cy="4030663"/>
            <a:chOff x="1872" y="1488"/>
            <a:chExt cx="2160" cy="2448"/>
          </a:xfrm>
        </p:grpSpPr>
        <p:pic>
          <p:nvPicPr>
            <p:cNvPr id="46086" name="Picture 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1872" y="1488"/>
              <a:ext cx="1677" cy="2448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</a:ln>
          </p:spPr>
        </p:pic>
        <p:sp>
          <p:nvSpPr>
            <p:cNvPr id="46087" name="Rectangle 9"/>
            <p:cNvSpPr>
              <a:spLocks noChangeArrowheads="1"/>
            </p:cNvSpPr>
            <p:nvPr/>
          </p:nvSpPr>
          <p:spPr bwMode="auto">
            <a:xfrm>
              <a:off x="3691" y="3244"/>
              <a:ext cx="341" cy="596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r>
                <a:rPr lang="zh-CN" altLang="en-US" sz="2800" b="1">
                  <a:solidFill>
                    <a:schemeClr val="accent2"/>
                  </a:solidFill>
                  <a:ea typeface="楷体_GB2312" pitchFamily="49" charset="-122"/>
                </a:rPr>
                <a:t>商</a:t>
              </a:r>
            </a:p>
            <a:p>
              <a:r>
                <a:rPr lang="zh-CN" altLang="en-US" sz="2800" b="1">
                  <a:solidFill>
                    <a:schemeClr val="accent2"/>
                  </a:solidFill>
                  <a:ea typeface="楷体_GB2312" pitchFamily="49" charset="-122"/>
                </a:rPr>
                <a:t>汤</a:t>
              </a:r>
            </a:p>
          </p:txBody>
        </p:sp>
      </p:grpSp>
      <p:pic>
        <p:nvPicPr>
          <p:cNvPr id="46084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427538" y="2711450"/>
            <a:ext cx="4365625" cy="4030663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6" name="矩形 15"/>
          <p:cNvSpPr/>
          <p:nvPr/>
        </p:nvSpPr>
        <p:spPr>
          <a:xfrm>
            <a:off x="1258888" y="44450"/>
            <a:ext cx="7010400" cy="762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5275"/>
              </a:lnSpc>
            </a:pPr>
            <a:endParaRPr lang="zh-CN" altLang="en-US" sz="3600" b="1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华文彩云"/>
              <a:ea typeface="华文彩云"/>
              <a:cs typeface="华文彩云"/>
            </a:endParaRP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-4763" y="0"/>
            <a:ext cx="9148763" cy="91440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5400" b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   二、商汤灭夏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250825" y="260350"/>
            <a:ext cx="4105275" cy="76993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盘</a:t>
            </a:r>
            <a:r>
              <a:rPr lang="zh-CN" altLang="en-US" sz="4400" b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庚</a:t>
            </a:r>
            <a:r>
              <a:rPr lang="zh-CN" altLang="en-US" sz="4400" b="1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迁殷：</a:t>
            </a:r>
            <a:endParaRPr lang="zh-CN" altLang="en-US" sz="4400" b="1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39750" y="1052513"/>
            <a:ext cx="7543800" cy="5281612"/>
            <a:chOff x="609600" y="1544599"/>
            <a:chExt cx="7544664" cy="5281696"/>
          </a:xfrm>
        </p:grpSpPr>
        <p:pic>
          <p:nvPicPr>
            <p:cNvPr id="47107" name="Picture 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609600" y="1544599"/>
              <a:ext cx="7544664" cy="5281696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</a:ln>
          </p:spPr>
        </p:pic>
        <p:sp>
          <p:nvSpPr>
            <p:cNvPr id="9" name="Text Box 6"/>
            <p:cNvSpPr txBox="1">
              <a:spLocks noChangeArrowheads="1"/>
            </p:cNvSpPr>
            <p:nvPr/>
          </p:nvSpPr>
          <p:spPr bwMode="auto">
            <a:xfrm>
              <a:off x="4212051" y="4183066"/>
              <a:ext cx="3942213" cy="2554328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txBody>
            <a:bodyPr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9pPr>
            </a:lstStyle>
            <a:p>
              <a:pPr eaLnBrk="1" fontAlgn="auto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4000" b="1">
                  <a:solidFill>
                    <a:srgbClr val="00006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　　盘庚以后，商朝统治区域不断扩展，成为当时的世界大国。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45787" name="Picture 27" descr="商统治区域图01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84213" y="404813"/>
            <a:ext cx="7158037" cy="5868987"/>
          </a:xfrm>
          <a:prstGeom prst="rect">
            <a:avLst/>
          </a:prstGeom>
          <a:noFill/>
          <a:ln w="76200">
            <a:solidFill>
              <a:srgbClr val="A50021"/>
            </a:solidFill>
            <a:miter lim="800000"/>
          </a:ln>
          <a:effectLst>
            <a:outerShdw dist="107763" dir="2700000" algn="ctr" rotWithShape="0">
              <a:srgbClr val="808080"/>
            </a:outerShdw>
          </a:effectLst>
        </p:spPr>
      </p:pic>
      <p:sp>
        <p:nvSpPr>
          <p:cNvPr id="245767" name="AutoShape 7"/>
          <p:cNvSpPr/>
          <p:nvPr/>
        </p:nvSpPr>
        <p:spPr bwMode="auto">
          <a:xfrm>
            <a:off x="4376738" y="2978150"/>
            <a:ext cx="411162" cy="379413"/>
          </a:xfrm>
          <a:custGeom>
            <a:gdLst>
              <a:gd name="T0" fmla="*/ 3913291 w 21600"/>
              <a:gd name="T1" fmla="*/ 0 h 21600"/>
              <a:gd name="T2" fmla="*/ 1146095 w 21600"/>
              <a:gd name="T3" fmla="*/ 975917 h 21600"/>
              <a:gd name="T4" fmla="*/ 0 w 21600"/>
              <a:gd name="T5" fmla="*/ 3332265 h 21600"/>
              <a:gd name="T6" fmla="*/ 1146095 w 21600"/>
              <a:gd name="T7" fmla="*/ 5688613 h 21600"/>
              <a:gd name="T8" fmla="*/ 3913291 w 21600"/>
              <a:gd name="T9" fmla="*/ 6664530 h 21600"/>
              <a:gd name="T10" fmla="*/ 6680488 w 21600"/>
              <a:gd name="T11" fmla="*/ 5688613 h 21600"/>
              <a:gd name="T12" fmla="*/ 7826582 w 21600"/>
              <a:gd name="T13" fmla="*/ 3332265 h 21600"/>
              <a:gd name="T14" fmla="*/ 6680488 w 21600"/>
              <a:gd name="T15" fmla="*/ 975917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noFill/>
          <a:ln w="539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" name="Group 11"/>
          <p:cNvGrpSpPr/>
          <p:nvPr/>
        </p:nvGrpSpPr>
        <p:grpSpPr>
          <a:xfrm>
            <a:off x="6059488" y="3213100"/>
            <a:ext cx="1752600" cy="557213"/>
            <a:chExt cx="1104" cy="351"/>
          </a:xfrm>
        </p:grpSpPr>
        <p:sp>
          <p:nvSpPr>
            <p:cNvPr id="48144" name="Text Box 12"/>
            <p:cNvSpPr txBox="1">
              <a:spLocks noChangeArrowheads="1"/>
            </p:cNvSpPr>
            <p:nvPr/>
          </p:nvSpPr>
          <p:spPr bwMode="auto">
            <a:xfrm>
              <a:off x="432" y="0"/>
              <a:ext cx="672" cy="351"/>
            </a:xfrm>
            <a:prstGeom prst="rect">
              <a:avLst/>
            </a:prstGeom>
            <a:solidFill>
              <a:srgbClr val="FFFFCC"/>
            </a:solidFill>
            <a:ln w="38100">
              <a:solidFill>
                <a:srgbClr val="FF0000"/>
              </a:solidFill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/>
                <a:t>大海</a:t>
              </a:r>
            </a:p>
          </p:txBody>
        </p:sp>
        <p:sp>
          <p:nvSpPr>
            <p:cNvPr id="48145" name="Line 13"/>
            <p:cNvSpPr>
              <a:spLocks noChangeShapeType="1"/>
            </p:cNvSpPr>
            <p:nvPr/>
          </p:nvSpPr>
          <p:spPr bwMode="auto">
            <a:xfrm>
              <a:off x="0" y="192"/>
              <a:ext cx="384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" name="Group 14"/>
          <p:cNvGrpSpPr/>
          <p:nvPr/>
        </p:nvGrpSpPr>
        <p:grpSpPr>
          <a:xfrm>
            <a:off x="539750" y="3663950"/>
            <a:ext cx="2514600" cy="557213"/>
            <a:chExt cx="1584" cy="351"/>
          </a:xfrm>
        </p:grpSpPr>
        <p:sp>
          <p:nvSpPr>
            <p:cNvPr id="48142" name="Text Box 15"/>
            <p:cNvSpPr txBox="1">
              <a:spLocks noChangeArrowheads="1"/>
            </p:cNvSpPr>
            <p:nvPr/>
          </p:nvSpPr>
          <p:spPr bwMode="auto">
            <a:xfrm>
              <a:off x="0" y="0"/>
              <a:ext cx="1104" cy="351"/>
            </a:xfrm>
            <a:prstGeom prst="rect">
              <a:avLst/>
            </a:prstGeom>
            <a:solidFill>
              <a:srgbClr val="FFFFCC"/>
            </a:solidFill>
            <a:ln w="38100">
              <a:solidFill>
                <a:srgbClr val="FF0000"/>
              </a:solidFill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/>
                <a:t>渭河上游</a:t>
              </a:r>
            </a:p>
          </p:txBody>
        </p:sp>
        <p:sp>
          <p:nvSpPr>
            <p:cNvPr id="48143" name="Line 16"/>
            <p:cNvSpPr>
              <a:spLocks noChangeShapeType="1"/>
            </p:cNvSpPr>
            <p:nvPr/>
          </p:nvSpPr>
          <p:spPr bwMode="auto">
            <a:xfrm flipH="1">
              <a:off x="1104" y="192"/>
              <a:ext cx="480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" name="Group 17"/>
          <p:cNvGrpSpPr/>
          <p:nvPr/>
        </p:nvGrpSpPr>
        <p:grpSpPr>
          <a:xfrm>
            <a:off x="3919538" y="981075"/>
            <a:ext cx="1066800" cy="1371600"/>
            <a:chExt cx="672" cy="864"/>
          </a:xfrm>
        </p:grpSpPr>
        <p:sp>
          <p:nvSpPr>
            <p:cNvPr id="48140" name="Text Box 18"/>
            <p:cNvSpPr txBox="1">
              <a:spLocks noChangeArrowheads="1"/>
            </p:cNvSpPr>
            <p:nvPr/>
          </p:nvSpPr>
          <p:spPr bwMode="auto">
            <a:xfrm>
              <a:off x="0" y="0"/>
              <a:ext cx="672" cy="351"/>
            </a:xfrm>
            <a:prstGeom prst="rect">
              <a:avLst/>
            </a:prstGeom>
            <a:solidFill>
              <a:srgbClr val="FFFFCC"/>
            </a:solidFill>
            <a:ln w="38100">
              <a:solidFill>
                <a:srgbClr val="FF0000"/>
              </a:solidFill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/>
                <a:t>辽河</a:t>
              </a:r>
            </a:p>
          </p:txBody>
        </p:sp>
        <p:sp>
          <p:nvSpPr>
            <p:cNvPr id="48141" name="Line 19"/>
            <p:cNvSpPr>
              <a:spLocks noChangeShapeType="1"/>
            </p:cNvSpPr>
            <p:nvPr/>
          </p:nvSpPr>
          <p:spPr bwMode="auto">
            <a:xfrm flipH="1" flipV="1">
              <a:off x="336" y="384"/>
              <a:ext cx="0" cy="48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" name="Group 23"/>
          <p:cNvGrpSpPr/>
          <p:nvPr/>
        </p:nvGrpSpPr>
        <p:grpSpPr>
          <a:xfrm>
            <a:off x="3563938" y="5516563"/>
            <a:ext cx="1752600" cy="1014412"/>
            <a:chExt cx="1104" cy="639"/>
          </a:xfrm>
        </p:grpSpPr>
        <p:sp>
          <p:nvSpPr>
            <p:cNvPr id="48138" name="Text Box 24"/>
            <p:cNvSpPr txBox="1">
              <a:spLocks noChangeArrowheads="1"/>
            </p:cNvSpPr>
            <p:nvPr/>
          </p:nvSpPr>
          <p:spPr bwMode="auto">
            <a:xfrm>
              <a:off x="0" y="288"/>
              <a:ext cx="1104" cy="351"/>
            </a:xfrm>
            <a:prstGeom prst="rect">
              <a:avLst/>
            </a:prstGeom>
            <a:solidFill>
              <a:srgbClr val="FFFFCC"/>
            </a:solidFill>
            <a:ln w="38100">
              <a:solidFill>
                <a:srgbClr val="FF0000"/>
              </a:solidFill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/>
                <a:t>长江流域</a:t>
              </a:r>
            </a:p>
          </p:txBody>
        </p:sp>
        <p:sp>
          <p:nvSpPr>
            <p:cNvPr id="48139" name="Line 25"/>
            <p:cNvSpPr>
              <a:spLocks noChangeShapeType="1"/>
            </p:cNvSpPr>
            <p:nvPr/>
          </p:nvSpPr>
          <p:spPr bwMode="auto">
            <a:xfrm flipH="1">
              <a:off x="528" y="0"/>
              <a:ext cx="0" cy="28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45789" name="Text Box 29"/>
          <p:cNvSpPr txBox="1">
            <a:spLocks noChangeArrowheads="1"/>
          </p:cNvSpPr>
          <p:nvPr/>
        </p:nvSpPr>
        <p:spPr bwMode="auto">
          <a:xfrm>
            <a:off x="8061325" y="908050"/>
            <a:ext cx="614363" cy="5407025"/>
          </a:xfrm>
          <a:prstGeom prst="rect">
            <a:avLst/>
          </a:prstGeom>
          <a:noFill/>
          <a:ln>
            <a:noFill/>
          </a:ln>
          <a:effectLst/>
        </p:spPr>
        <p:txBody>
          <a:bodyPr vert="eaVert" wrap="none">
            <a:spAutoFit/>
          </a:bodyPr>
          <a:lstStyle>
            <a:lvl1pPr marL="342900" indent="-342900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fontAlgn="auto">
              <a:spcBef>
                <a:spcPct val="20000"/>
              </a:spcBef>
              <a:spcAft>
                <a:spcPct val="0"/>
              </a:spcAft>
              <a:defRPr/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itchFamily="49" charset="-122"/>
              </a:rPr>
              <a:t>商朝是当时世界上最大的国家之一</a:t>
            </a:r>
          </a:p>
        </p:txBody>
      </p:sp>
      <p:sp>
        <p:nvSpPr>
          <p:cNvPr id="245790" name="AutoShape 30"/>
          <p:cNvSpPr>
            <a:spLocks noChangeArrowheads="1"/>
          </p:cNvSpPr>
          <p:nvPr/>
        </p:nvSpPr>
        <p:spPr bwMode="auto">
          <a:xfrm>
            <a:off x="5616575" y="4343400"/>
            <a:ext cx="1042988" cy="885825"/>
          </a:xfrm>
          <a:prstGeom prst="wedgeEllipseCallout">
            <a:avLst>
              <a:gd name="adj1" fmla="val -76940"/>
              <a:gd name="adj2" fmla="val -89606"/>
            </a:avLst>
          </a:prstGeom>
          <a:solidFill>
            <a:srgbClr val="0066FF"/>
          </a:solidFill>
          <a:ln w="9525" algn="ctr">
            <a:solidFill>
              <a:srgbClr val="000000"/>
            </a:solidFill>
            <a:miter lim="800000"/>
          </a:ln>
          <a:effectLst/>
        </p:spPr>
        <p:txBody>
          <a:bodyPr/>
          <a:lstStyle/>
          <a:p>
            <a:pPr marL="342900" indent="-342900"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黑体" pitchFamily="49" charset="-122"/>
              </a:rPr>
              <a:t>亳</a:t>
            </a:r>
          </a:p>
        </p:txBody>
      </p:sp>
      <p:sp>
        <p:nvSpPr>
          <p:cNvPr id="245791" name="AutoShape 31"/>
          <p:cNvSpPr>
            <a:spLocks noChangeArrowheads="1"/>
          </p:cNvSpPr>
          <p:nvPr/>
        </p:nvSpPr>
        <p:spPr bwMode="auto">
          <a:xfrm>
            <a:off x="5003800" y="1695450"/>
            <a:ext cx="806450" cy="941388"/>
          </a:xfrm>
          <a:prstGeom prst="wedgeRoundRectCallout">
            <a:avLst>
              <a:gd name="adj1" fmla="val -86810"/>
              <a:gd name="adj2" fmla="val 79250"/>
              <a:gd name="adj3" fmla="val 16667"/>
            </a:avLst>
          </a:prstGeom>
          <a:solidFill>
            <a:srgbClr val="CCECFF"/>
          </a:solidFill>
          <a:ln w="12700" cap="sq">
            <a:solidFill>
              <a:schemeClr val="tx1"/>
            </a:solidFill>
            <a:miter lim="800000"/>
          </a:ln>
          <a:effectLst/>
        </p:spPr>
        <p:txBody>
          <a:bodyPr/>
          <a:lstStyle/>
          <a:p>
            <a:pPr algn="ctr">
              <a:defRPr/>
            </a:pPr>
            <a:r>
              <a:rPr lang="zh-CN" altLang="en-US" sz="54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itchFamily="2" charset="-122"/>
                <a:ea typeface="隶书"/>
              </a:rPr>
              <a:t>殷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245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1" presetClass="entr" presetSubtype="4" fill="hold" grpId="0" nodeType="afterEffect"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1000"/>
                                        <p:tgtEl>
                                          <p:spTgt spid="245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245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2" presetClass="entr" presetSubtype="1" fill="hold" nodeType="afterEffect"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" presetClass="entr" presetSubtype="2" fill="hold" nodeType="afterEffect"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67" grpId="0"/>
      <p:bldP spid="245789" grpId="1"/>
      <p:bldP spid="245790" grpId="2"/>
      <p:bldP spid="245791" grpId="3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9153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763713" y="404813"/>
            <a:ext cx="5761037" cy="481647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49154" name="Text Box 3">
            <a:hlinkClick r:id="rId3" action="ppaction://hlinkfile"/>
          </p:cNvPr>
          <p:cNvSpPr txBox="1">
            <a:spLocks noChangeArrowheads="1"/>
          </p:cNvSpPr>
          <p:nvPr/>
        </p:nvSpPr>
        <p:spPr bwMode="auto">
          <a:xfrm>
            <a:off x="2320925" y="5516563"/>
            <a:ext cx="4645025" cy="8874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0" tIns="0" rIns="0" bIns="0" anchorCtr="1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>
                <a:solidFill>
                  <a:srgbClr val="0000FF"/>
                </a:solidFill>
              </a:rPr>
              <a:t>　　</a:t>
            </a:r>
            <a:r>
              <a:rPr lang="zh-CN" altLang="en-US" sz="2400">
                <a:latin typeface="黑体" pitchFamily="2" charset="-122"/>
                <a:ea typeface="黑体" panose="02010609060101010101" pitchFamily="2" charset="-122"/>
              </a:rPr>
              <a:t>商朝的统治长达</a:t>
            </a:r>
            <a:r>
              <a:rPr lang="en-US" altLang="zh-CN" sz="2400">
                <a:latin typeface="黑体" pitchFamily="2" charset="-122"/>
                <a:ea typeface="黑体" panose="02010609060101010101" pitchFamily="2" charset="-122"/>
              </a:rPr>
              <a:t>500</a:t>
            </a:r>
            <a:r>
              <a:rPr lang="zh-CN" altLang="en-US" sz="2400">
                <a:latin typeface="黑体" pitchFamily="2" charset="-122"/>
                <a:ea typeface="黑体" panose="02010609060101010101" pitchFamily="2" charset="-122"/>
              </a:rPr>
              <a:t>多年，最后一个王是</a:t>
            </a:r>
            <a:r>
              <a:rPr lang="zh-CN" altLang="en-US" sz="2400">
                <a:solidFill>
                  <a:srgbClr val="C00000"/>
                </a:solidFill>
                <a:latin typeface="黑体" pitchFamily="2" charset="-122"/>
                <a:ea typeface="黑体" panose="02010609060101010101" pitchFamily="2" charset="-122"/>
              </a:rPr>
              <a:t>纣（</a:t>
            </a:r>
            <a:r>
              <a:rPr lang="en-US" altLang="zh-CN" sz="2400">
                <a:solidFill>
                  <a:srgbClr val="C00000"/>
                </a:solidFill>
                <a:latin typeface="黑体" pitchFamily="2" charset="-122"/>
                <a:ea typeface="黑体" panose="02010609060101010101" pitchFamily="2" charset="-122"/>
              </a:rPr>
              <a:t>Zhòu</a:t>
            </a:r>
            <a:r>
              <a:rPr lang="zh-CN" altLang="en-US" sz="2400">
                <a:solidFill>
                  <a:srgbClr val="C00000"/>
                </a:solidFill>
                <a:latin typeface="黑体" pitchFamily="2" charset="-122"/>
                <a:ea typeface="黑体" panose="02010609060101010101" pitchFamily="2" charset="-122"/>
              </a:rPr>
              <a:t>）王</a:t>
            </a:r>
            <a:r>
              <a:rPr lang="zh-CN" altLang="en-US" sz="2400">
                <a:latin typeface="黑体" pitchFamily="2" charset="-122"/>
                <a:ea typeface="黑体" panose="02010609060101010101" pitchFamily="2" charset="-122"/>
              </a:rPr>
              <a:t>。</a:t>
            </a:r>
          </a:p>
        </p:txBody>
      </p:sp>
    </p:spTree>
  </p:cSld>
  <p:clrMapOvr>
    <a:masterClrMapping/>
  </p:clrMapOvr>
  <p:transition spd="med">
    <p:fade/>
  </p:transition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80590" name="Rectangle 14"/>
          <p:cNvSpPr>
            <a:spLocks noChangeArrowheads="1"/>
          </p:cNvSpPr>
          <p:nvPr/>
        </p:nvSpPr>
        <p:spPr bwMode="auto">
          <a:xfrm>
            <a:off x="107950" y="1462088"/>
            <a:ext cx="5348288" cy="3046412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spAutoFit/>
          </a:bodyPr>
          <a:lstStyle/>
          <a:p>
            <a:pPr fontAlgn="auto">
              <a:spcAft>
                <a:spcPct val="0"/>
              </a:spcAft>
              <a:defRPr/>
            </a:pPr>
            <a:r>
              <a:rPr lang="zh-CN" altLang="en-US" sz="32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     荒淫无度，修建离宫别馆、苑囿台榭；宠爱美女妲己，终日歌舞，他还造酒池肉林，酗酒无度。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“炮烙之刑”</a:t>
            </a:r>
            <a:r>
              <a:rPr lang="zh-CN" altLang="en-US" sz="32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残害人民，还用其他酷刑残害向他进谏的忠臣。        </a:t>
            </a:r>
          </a:p>
        </p:txBody>
      </p:sp>
      <p:sp>
        <p:nvSpPr>
          <p:cNvPr id="280591" name="Rectangle 15"/>
          <p:cNvSpPr>
            <a:spLocks noChangeArrowheads="1"/>
          </p:cNvSpPr>
          <p:nvPr/>
        </p:nvSpPr>
        <p:spPr bwMode="auto">
          <a:xfrm>
            <a:off x="107950" y="4545013"/>
            <a:ext cx="9036050" cy="212407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L="342900" indent="-342900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前</a:t>
            </a:r>
            <a:r>
              <a:rPr lang="en-US" altLang="zh-CN" sz="4400" b="1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1046</a:t>
            </a:r>
            <a:r>
              <a:rPr lang="zh-CN" altLang="en-US" sz="4400" b="1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年武王伐纣</a:t>
            </a:r>
            <a:r>
              <a:rPr lang="zh-CN" altLang="en-US" sz="44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，</a:t>
            </a:r>
            <a:endParaRPr lang="en-US" altLang="zh-CN" sz="4400" b="1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  <a:p>
            <a:pPr marL="342900" indent="-342900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黑体" pitchFamily="49" charset="-122"/>
              </a:rPr>
              <a:t>牧野之战</a:t>
            </a:r>
            <a:r>
              <a:rPr lang="zh-CN" altLang="en-US" sz="44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军队倒戈，商纣逃回到鹿台自焚而死。</a:t>
            </a:r>
            <a:r>
              <a:rPr lang="zh-CN" altLang="en-US" sz="4400" b="1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商亡。</a:t>
            </a:r>
          </a:p>
        </p:txBody>
      </p:sp>
      <p:pic>
        <p:nvPicPr>
          <p:cNvPr id="50179" name="Picture 2" descr="F:\七年级上课件\七上课件\第4课夏商西周的兴亡\媒体素材\图片\商\纣王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456238" y="801688"/>
            <a:ext cx="3687762" cy="449897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280589" name="Rectangle 13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107950" y="549275"/>
            <a:ext cx="5832475" cy="646113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spAutoFit/>
          </a:bodyPr>
          <a:lstStyle/>
          <a:p>
            <a:pPr fontAlgn="auto">
              <a:spcAft>
                <a:spcPct val="0"/>
              </a:spcAft>
              <a:defRPr/>
            </a:pPr>
            <a:r>
              <a:rPr lang="zh-CN" altLang="en-US" sz="3600" b="1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商纣</a:t>
            </a:r>
            <a:r>
              <a:rPr lang="en-US" altLang="zh-CN" sz="3600" b="1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——</a:t>
            </a:r>
            <a:r>
              <a:rPr lang="zh-CN" altLang="en-US" sz="3600" b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历史上有名的暴君</a:t>
            </a:r>
            <a:r>
              <a:rPr lang="zh-CN" altLang="en-US" sz="3600" b="1">
                <a:solidFill>
                  <a:srgbClr val="CC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80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0590" grpId="0"/>
      <p:bldP spid="280591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3249" name="组合 5"/>
          <p:cNvGrpSpPr/>
          <p:nvPr/>
        </p:nvGrpSpPr>
        <p:grpSpPr>
          <a:xfrm>
            <a:off x="4787900" y="908050"/>
            <a:ext cx="4176713" cy="5557838"/>
            <a:chOff x="325798" y="809411"/>
            <a:chExt cx="4176464" cy="5556669"/>
          </a:xfrm>
        </p:grpSpPr>
        <p:pic>
          <p:nvPicPr>
            <p:cNvPr id="53254" name="Picture 2" descr="F:\七年级上课件\七上课件\第4课夏商西周的兴亡\媒体素材\图片\姜尚.jp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325798" y="809411"/>
              <a:ext cx="4176464" cy="5556669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sp>
          <p:nvSpPr>
            <p:cNvPr id="5" name="矩形 4"/>
            <p:cNvSpPr/>
            <p:nvPr/>
          </p:nvSpPr>
          <p:spPr>
            <a:xfrm>
              <a:off x="440091" y="980825"/>
              <a:ext cx="749255" cy="14459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44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姜</a:t>
              </a:r>
              <a:endParaRPr lang="en-US" altLang="zh-CN" sz="4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endParaRPr>
            </a:p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44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尚</a:t>
              </a:r>
            </a:p>
          </p:txBody>
        </p:sp>
      </p:grpSp>
      <p:grpSp>
        <p:nvGrpSpPr>
          <p:cNvPr id="53250" name="组合 9"/>
          <p:cNvGrpSpPr/>
          <p:nvPr/>
        </p:nvGrpSpPr>
        <p:grpSpPr>
          <a:xfrm>
            <a:off x="93663" y="884238"/>
            <a:ext cx="4549775" cy="5640387"/>
            <a:chOff x="20017" y="824659"/>
            <a:chExt cx="4093037" cy="5325455"/>
          </a:xfrm>
        </p:grpSpPr>
        <p:pic>
          <p:nvPicPr>
            <p:cNvPr id="53252" name="Picture 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20017" y="824659"/>
              <a:ext cx="4093037" cy="5325455"/>
            </a:xfrm>
            <a:prstGeom prst="rect">
              <a:avLst/>
            </a:prstGeom>
            <a:noFill/>
            <a:ln w="9525">
              <a:solidFill>
                <a:schemeClr val="tx2"/>
              </a:solidFill>
              <a:miter lim="800000"/>
            </a:ln>
          </p:spPr>
        </p:pic>
        <p:sp>
          <p:nvSpPr>
            <p:cNvPr id="4" name="矩形 3"/>
            <p:cNvSpPr/>
            <p:nvPr/>
          </p:nvSpPr>
          <p:spPr>
            <a:xfrm>
              <a:off x="478448" y="5373704"/>
              <a:ext cx="3013366" cy="76891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44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周文王姬昌</a:t>
              </a:r>
            </a:p>
          </p:txBody>
        </p:sp>
      </p:grp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-4763" y="0"/>
            <a:ext cx="9148763" cy="823913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800" b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  三、武王伐纣</a:t>
            </a:r>
            <a:r>
              <a:rPr lang="en-US" altLang="zh-CN" sz="4800" b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---</a:t>
            </a:r>
            <a:r>
              <a:rPr lang="zh-CN" altLang="en-US" sz="4800" b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西周的建立</a:t>
            </a:r>
          </a:p>
        </p:txBody>
      </p:sp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4273" name="Picture 2" descr="F:\李新亮历史课件\李新亮七年级上课件\七年级上备课资料\第4课夏商西周的兴亡\媒体素材\图片\周武王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-11113" y="765175"/>
            <a:ext cx="4408488" cy="518477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5" name="矩形 4"/>
          <p:cNvSpPr/>
          <p:nvPr/>
        </p:nvSpPr>
        <p:spPr>
          <a:xfrm>
            <a:off x="571500" y="5876925"/>
            <a:ext cx="2271713" cy="9239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5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周武王</a:t>
            </a:r>
          </a:p>
        </p:txBody>
      </p:sp>
      <p:grpSp>
        <p:nvGrpSpPr>
          <p:cNvPr id="54275" name="组合 7"/>
          <p:cNvGrpSpPr/>
          <p:nvPr/>
        </p:nvGrpSpPr>
        <p:grpSpPr>
          <a:xfrm>
            <a:off x="4500563" y="765175"/>
            <a:ext cx="3908425" cy="4500563"/>
            <a:chOff x="4499992" y="764704"/>
            <a:chExt cx="3909603" cy="4500500"/>
          </a:xfrm>
        </p:grpSpPr>
        <p:pic>
          <p:nvPicPr>
            <p:cNvPr id="54277" name="Picture 4" descr="http://i6.qhmsg.com/t01478c8c294347ab45.jp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5169235" y="764704"/>
              <a:ext cx="3240360" cy="4500500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sp>
          <p:nvSpPr>
            <p:cNvPr id="7" name="矩形 6"/>
            <p:cNvSpPr/>
            <p:nvPr/>
          </p:nvSpPr>
          <p:spPr>
            <a:xfrm>
              <a:off x="4499992" y="764704"/>
              <a:ext cx="1727721" cy="70801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40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周公旦</a:t>
              </a:r>
            </a:p>
          </p:txBody>
        </p:sp>
      </p:grpSp>
      <p:sp>
        <p:nvSpPr>
          <p:cNvPr id="6" name="矩形 5"/>
          <p:cNvSpPr/>
          <p:nvPr/>
        </p:nvSpPr>
        <p:spPr>
          <a:xfrm>
            <a:off x="4284663" y="2921000"/>
            <a:ext cx="4572000" cy="393700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一是辅助武王得天下；</a:t>
            </a:r>
            <a:endParaRPr lang="en-US" altLang="zh-CN" sz="36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二是代理成王治天下；</a:t>
            </a:r>
            <a:endParaRPr lang="en-US" altLang="zh-CN" sz="36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三是参与了制定周礼；</a:t>
            </a:r>
            <a:endParaRPr lang="en-US" altLang="zh-CN" sz="36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四是从无野心。</a:t>
            </a:r>
          </a:p>
        </p:txBody>
      </p:sp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55297" name="组合 2"/>
          <p:cNvGrpSpPr/>
          <p:nvPr/>
        </p:nvGrpSpPr>
        <p:grpSpPr>
          <a:xfrm>
            <a:off x="0" y="260350"/>
            <a:ext cx="9144000" cy="6081713"/>
            <a:chOff x="0" y="425227"/>
            <a:chExt cx="9144000" cy="6082205"/>
          </a:xfrm>
        </p:grpSpPr>
        <p:pic>
          <p:nvPicPr>
            <p:cNvPr id="55298" name="Picture 2" descr="F:\七年级上课件\七上课件\第4课夏商西周的兴亡\媒体素材\图片\牧野之战2.jpg">
              <a:hlinkClick r:id="rId3" action="ppaction://hlinkfile"/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0" y="425227"/>
              <a:ext cx="9144000" cy="6082205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sp>
          <p:nvSpPr>
            <p:cNvPr id="2" name="矩形 1"/>
            <p:cNvSpPr/>
            <p:nvPr/>
          </p:nvSpPr>
          <p:spPr>
            <a:xfrm>
              <a:off x="323850" y="625268"/>
              <a:ext cx="2659063" cy="830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sz="4800" b="1">
                  <a:solidFill>
                    <a:srgbClr val="FF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隶书"/>
                  <a:ea typeface="隶书"/>
                </a:rPr>
                <a:t>牧野之战</a:t>
              </a:r>
            </a:p>
          </p:txBody>
        </p:sp>
      </p:grpSp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5873750" y="3114675"/>
            <a:ext cx="1112838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rgbClr val="C00000"/>
                </a:solidFill>
                <a:latin typeface="黑体" pitchFamily="2" charset="-122"/>
                <a:ea typeface="黑体" panose="02010609060101010101" pitchFamily="2" charset="-122"/>
              </a:rPr>
              <a:t>时间：</a:t>
            </a:r>
          </a:p>
        </p:txBody>
      </p:sp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6985000" y="3059113"/>
            <a:ext cx="1116013" cy="8318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>
                <a:latin typeface="黑体" pitchFamily="2" charset="-122"/>
                <a:ea typeface="黑体" panose="02010609060101010101" pitchFamily="2" charset="-122"/>
              </a:rPr>
              <a:t>公元前</a:t>
            </a:r>
          </a:p>
          <a:p>
            <a:r>
              <a:rPr lang="en-US" altLang="zh-CN" sz="2400">
                <a:latin typeface="黑体" pitchFamily="2" charset="-122"/>
                <a:ea typeface="黑体" panose="02010609060101010101" pitchFamily="2" charset="-122"/>
              </a:rPr>
              <a:t>1046</a:t>
            </a:r>
            <a:r>
              <a:rPr lang="zh-CN" altLang="en-US" sz="2400">
                <a:latin typeface="黑体" pitchFamily="2" charset="-122"/>
                <a:ea typeface="黑体" panose="02010609060101010101" pitchFamily="2" charset="-122"/>
              </a:rPr>
              <a:t>年</a:t>
            </a:r>
          </a:p>
        </p:txBody>
      </p:sp>
      <p:sp>
        <p:nvSpPr>
          <p:cNvPr id="26632" name="Text Box 8"/>
          <p:cNvSpPr txBox="1">
            <a:spLocks noChangeArrowheads="1"/>
          </p:cNvSpPr>
          <p:nvPr/>
        </p:nvSpPr>
        <p:spPr bwMode="auto">
          <a:xfrm>
            <a:off x="5873750" y="4203700"/>
            <a:ext cx="1111250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rgbClr val="C00000"/>
                </a:solidFill>
                <a:latin typeface="黑体" pitchFamily="2" charset="-122"/>
                <a:ea typeface="黑体" panose="02010609060101010101" pitchFamily="2" charset="-122"/>
              </a:rPr>
              <a:t>地点：</a:t>
            </a:r>
          </a:p>
        </p:txBody>
      </p:sp>
      <p:sp>
        <p:nvSpPr>
          <p:cNvPr id="26633" name="Text Box 9"/>
          <p:cNvSpPr txBox="1">
            <a:spLocks noChangeArrowheads="1"/>
          </p:cNvSpPr>
          <p:nvPr/>
        </p:nvSpPr>
        <p:spPr bwMode="auto">
          <a:xfrm>
            <a:off x="7092950" y="4165600"/>
            <a:ext cx="803275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>
                <a:latin typeface="黑体" pitchFamily="2" charset="-122"/>
                <a:ea typeface="黑体" panose="02010609060101010101" pitchFamily="2" charset="-122"/>
              </a:rPr>
              <a:t>牧野</a:t>
            </a:r>
          </a:p>
        </p:txBody>
      </p:sp>
      <p:sp>
        <p:nvSpPr>
          <p:cNvPr id="26634" name="Text Box 10"/>
          <p:cNvSpPr txBox="1">
            <a:spLocks noChangeArrowheads="1"/>
          </p:cNvSpPr>
          <p:nvPr/>
        </p:nvSpPr>
        <p:spPr bwMode="auto">
          <a:xfrm>
            <a:off x="5873750" y="5087938"/>
            <a:ext cx="1111250" cy="4619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rgbClr val="C00000"/>
                </a:solidFill>
                <a:latin typeface="黑体" pitchFamily="2" charset="-122"/>
                <a:ea typeface="黑体" panose="02010609060101010101" pitchFamily="2" charset="-122"/>
              </a:rPr>
              <a:t>结果：</a:t>
            </a:r>
          </a:p>
        </p:txBody>
      </p:sp>
      <p:sp>
        <p:nvSpPr>
          <p:cNvPr id="26635" name="Text Box 11"/>
          <p:cNvSpPr txBox="1">
            <a:spLocks noChangeArrowheads="1"/>
          </p:cNvSpPr>
          <p:nvPr/>
        </p:nvSpPr>
        <p:spPr bwMode="auto">
          <a:xfrm>
            <a:off x="7112000" y="5003800"/>
            <a:ext cx="1420813" cy="461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400">
                <a:latin typeface="黑体" pitchFamily="2" charset="-122"/>
                <a:ea typeface="黑体" panose="02010609060101010101" pitchFamily="2" charset="-122"/>
              </a:rPr>
              <a:t>商朝灭亡</a:t>
            </a:r>
          </a:p>
        </p:txBody>
      </p:sp>
      <p:pic>
        <p:nvPicPr>
          <p:cNvPr id="56327" name="图片 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68313" y="2636838"/>
            <a:ext cx="5024437" cy="394970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56328" name="矩形 4"/>
          <p:cNvSpPr>
            <a:spLocks noChangeArrowheads="1"/>
          </p:cNvSpPr>
          <p:nvPr/>
        </p:nvSpPr>
        <p:spPr bwMode="auto">
          <a:xfrm>
            <a:off x="468313" y="1196975"/>
            <a:ext cx="8064500" cy="1384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C00000"/>
                </a:solidFill>
                <a:latin typeface="黑体" pitchFamily="2" charset="-122"/>
                <a:ea typeface="黑体" panose="02010609060101010101" pitchFamily="2" charset="-122"/>
              </a:rPr>
              <a:t>学习思考一</a:t>
            </a:r>
            <a:r>
              <a:rPr lang="zh-CN" altLang="en-US" sz="2800">
                <a:latin typeface="黑体" pitchFamily="2" charset="-122"/>
                <a:ea typeface="黑体" panose="02010609060101010101" pitchFamily="2" charset="-122"/>
              </a:rPr>
              <a:t>：牧野之战发生的时间、地点、结果分别是什么？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266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1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10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1" grpId="0"/>
      <p:bldP spid="26632" grpId="1"/>
      <p:bldP spid="26633" grpId="2"/>
      <p:bldP spid="26634" grpId="3"/>
      <p:bldP spid="26635" grpId="4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3" name="组合 5"/>
          <p:cNvGrpSpPr/>
          <p:nvPr/>
        </p:nvGrpSpPr>
        <p:grpSpPr>
          <a:xfrm flipH="1">
            <a:off x="6965465" y="-15485"/>
            <a:ext cx="2183070" cy="578020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7" name="直角三角形 6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430" b="1" noProof="1">
                <a:ea typeface="微软雅黑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defRPr/>
              </a:pPr>
              <a:endParaRPr lang="zh-CN" altLang="en-US" sz="1430" b="1" noProof="1">
                <a:ea typeface="微软雅黑"/>
              </a:endParaRPr>
            </a:p>
          </p:txBody>
        </p:sp>
      </p:grpSp>
      <p:sp>
        <p:nvSpPr>
          <p:cNvPr id="10" name="矩形 9"/>
          <p:cNvSpPr/>
          <p:nvPr/>
        </p:nvSpPr>
        <p:spPr bwMode="auto">
          <a:xfrm flipV="1">
            <a:off x="-2" y="6284095"/>
            <a:ext cx="9144001" cy="36283"/>
          </a:xfrm>
          <a:prstGeom prst="rect">
            <a:avLst/>
          </a:prstGeom>
          <a:solidFill>
            <a:srgbClr val="66003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sz="1665" noProof="1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58374" name="图片 30" descr="QQ截图20160801125847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2413000"/>
            <a:ext cx="9128125" cy="4402138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58375" name="Rectangle 4"/>
          <p:cNvSpPr>
            <a:spLocks noRot="1" noChangeArrowheads="1"/>
          </p:cNvSpPr>
          <p:nvPr/>
        </p:nvSpPr>
        <p:spPr bwMode="auto">
          <a:xfrm>
            <a:off x="93663" y="2544763"/>
            <a:ext cx="2738437" cy="28622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endParaRPr lang="en-US" altLang="zh-CN" sz="1600">
              <a:latin typeface="Arial"/>
              <a:ea typeface="迷你简超粗圆"/>
              <a:cs typeface="迷你简超粗圆"/>
            </a:endParaRPr>
          </a:p>
        </p:txBody>
      </p:sp>
      <p:pic>
        <p:nvPicPr>
          <p:cNvPr id="58376" name="图片 1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5088" y="815975"/>
            <a:ext cx="8964612" cy="268287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58377" name="文本框 3"/>
          <p:cNvSpPr txBox="1">
            <a:spLocks noChangeArrowheads="1"/>
          </p:cNvSpPr>
          <p:nvPr/>
        </p:nvSpPr>
        <p:spPr bwMode="auto">
          <a:xfrm>
            <a:off x="387350" y="3571875"/>
            <a:ext cx="8369300" cy="12525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500" b="1">
                <a:solidFill>
                  <a:srgbClr val="3A00FF"/>
                </a:solidFill>
                <a:latin typeface="华文新魏"/>
                <a:ea typeface="华文新魏"/>
                <a:cs typeface="华文新魏"/>
                <a:sym typeface="宋体"/>
              </a:rPr>
              <a:t>思维延伸：</a:t>
            </a:r>
            <a:r>
              <a:rPr lang="en-US" altLang="zh-CN" sz="2500" b="1">
                <a:solidFill>
                  <a:srgbClr val="3A00FF"/>
                </a:solidFill>
                <a:latin typeface="华文新魏"/>
                <a:ea typeface="华文新魏"/>
                <a:cs typeface="华文新魏"/>
                <a:sym typeface="宋体"/>
              </a:rPr>
              <a:t> </a:t>
            </a:r>
            <a:r>
              <a:rPr lang="zh-CN" altLang="en-US" sz="2500" b="1">
                <a:solidFill>
                  <a:srgbClr val="3A00FF"/>
                </a:solidFill>
                <a:latin typeface="华文新魏"/>
                <a:ea typeface="华文新魏"/>
                <a:cs typeface="华文新魏"/>
                <a:sym typeface="宋体"/>
              </a:rPr>
              <a:t>夏、商、西周三代的灭亡有何相似之处？</a:t>
            </a:r>
            <a:r>
              <a:rPr lang="en-US" altLang="zh-CN" sz="2500" b="1">
                <a:solidFill>
                  <a:srgbClr val="3A00FF"/>
                </a:solidFill>
                <a:latin typeface="华文新魏"/>
                <a:ea typeface="华文新魏"/>
                <a:cs typeface="华文新魏"/>
                <a:sym typeface="宋体"/>
              </a:rPr>
              <a:t> </a:t>
            </a:r>
            <a:r>
              <a:rPr lang="zh-CN" altLang="en-US" sz="2500" b="1">
                <a:solidFill>
                  <a:srgbClr val="3A00FF"/>
                </a:solidFill>
                <a:latin typeface="华文新魏"/>
                <a:ea typeface="华文新魏"/>
                <a:cs typeface="华文新魏"/>
                <a:sym typeface="宋体"/>
              </a:rPr>
              <a:t>从中我们能得到什么启示？</a:t>
            </a:r>
          </a:p>
        </p:txBody>
      </p:sp>
      <p:sp>
        <p:nvSpPr>
          <p:cNvPr id="95270" name="文本框 95269"/>
          <p:cNvSpPr txBox="1"/>
          <p:nvPr/>
        </p:nvSpPr>
        <p:spPr>
          <a:xfrm>
            <a:off x="196850" y="4856163"/>
            <a:ext cx="8931275" cy="125095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>
              <a:defRPr sz="21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>
              <a:defRPr sz="21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>
              <a:defRPr sz="21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>
              <a:defRPr sz="21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97150" defTabSz="10699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1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3054350" defTabSz="10699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1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511550" defTabSz="10699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1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968750" defTabSz="1069975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21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defRPr/>
            </a:pPr>
            <a:r>
              <a:rPr lang="zh-CN" altLang="en-US" sz="2500" b="1">
                <a:solidFill>
                  <a:srgbClr val="760000"/>
                </a:solidFill>
                <a:latin typeface="方正姚体" panose="02010601030101010101" pitchFamily="2" charset="-122"/>
                <a:ea typeface="方正姚体" pitchFamily="2" charset="-122"/>
              </a:rPr>
              <a:t>相似：残暴统治。</a:t>
            </a:r>
          </a:p>
          <a:p>
            <a:pPr>
              <a:defRPr/>
            </a:pPr>
            <a:r>
              <a:rPr lang="zh-CN" altLang="en-US" sz="2500" b="1">
                <a:solidFill>
                  <a:srgbClr val="760000"/>
                </a:solidFill>
                <a:latin typeface="方正姚体" panose="02010601030101010101" pitchFamily="2" charset="-122"/>
                <a:ea typeface="方正姚体" pitchFamily="2" charset="-122"/>
              </a:rPr>
              <a:t>启示：</a:t>
            </a:r>
            <a:r>
              <a:rPr lang="en-US" altLang="en-US" sz="2500" b="1">
                <a:solidFill>
                  <a:srgbClr val="760000"/>
                </a:solidFill>
                <a:latin typeface="方正姚体" panose="02010601030101010101" pitchFamily="2" charset="-122"/>
                <a:ea typeface="方正姚体" pitchFamily="2" charset="-122"/>
              </a:rPr>
              <a:t>①</a:t>
            </a:r>
            <a:r>
              <a:rPr lang="zh-CN" altLang="en-US" sz="2500" b="1">
                <a:solidFill>
                  <a:srgbClr val="760000"/>
                </a:solidFill>
                <a:latin typeface="方正姚体" panose="02010601030101010101" pitchFamily="2" charset="-122"/>
                <a:ea typeface="方正姚体" pitchFamily="2" charset="-122"/>
              </a:rPr>
              <a:t>得民心者的天下，失民心者失天下</a:t>
            </a:r>
            <a:r>
              <a:rPr lang="en-US" altLang="zh-CN" sz="2500" b="1">
                <a:solidFill>
                  <a:srgbClr val="760000"/>
                </a:solidFill>
                <a:latin typeface="方正姚体" panose="02010601030101010101" pitchFamily="2" charset="-122"/>
                <a:ea typeface="方正姚体" pitchFamily="2" charset="-122"/>
              </a:rPr>
              <a:t>. </a:t>
            </a:r>
          </a:p>
          <a:p>
            <a:pPr>
              <a:defRPr/>
            </a:pPr>
            <a:r>
              <a:rPr lang="en-US" altLang="zh-CN" sz="2500" b="1">
                <a:solidFill>
                  <a:srgbClr val="760000"/>
                </a:solidFill>
                <a:latin typeface="方正姚体" panose="02010601030101010101" pitchFamily="2" charset="-122"/>
                <a:ea typeface="方正姚体" pitchFamily="2" charset="-122"/>
              </a:rPr>
              <a:t>  ②</a:t>
            </a:r>
            <a:r>
              <a:rPr lang="zh-CN" altLang="en-US" sz="2500" b="1">
                <a:solidFill>
                  <a:srgbClr val="760000"/>
                </a:solidFill>
                <a:latin typeface="方正姚体" panose="02010601030101010101" pitchFamily="2" charset="-122"/>
                <a:ea typeface="方正姚体" pitchFamily="2" charset="-122"/>
              </a:rPr>
              <a:t>统治者要勤于政事，爱护百姓，政策应该符合人民心愿。</a:t>
            </a:r>
          </a:p>
        </p:txBody>
      </p:sp>
      <p:sp>
        <p:nvSpPr>
          <p:cNvPr id="8" name="矩形 7"/>
          <p:cNvSpPr>
            <a:spLocks noChangeArrowheads="1" noChangeShapeType="1" noTextEdit="1"/>
          </p:cNvSpPr>
          <p:nvPr/>
        </p:nvSpPr>
        <p:spPr bwMode="auto">
          <a:xfrm>
            <a:off x="1230313" y="3748088"/>
            <a:ext cx="1771650" cy="120015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6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endParaRPr lang="zh-CN" altLang="en-US" sz="2800" b="1" kern="10">
              <a:ln w="9525">
                <a:round/>
              </a:ln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宋体"/>
              <a:ea typeface="宋体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5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70" grpId="0"/>
      <p:bldP spid="8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0417" name="Picture 2" descr="xizhou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855663"/>
            <a:ext cx="9144000" cy="514508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52229" name="Oval 5"/>
          <p:cNvSpPr>
            <a:spLocks noChangeArrowheads="1"/>
          </p:cNvSpPr>
          <p:nvPr/>
        </p:nvSpPr>
        <p:spPr bwMode="auto">
          <a:xfrm>
            <a:off x="2555875" y="3375025"/>
            <a:ext cx="1081088" cy="485775"/>
          </a:xfrm>
          <a:prstGeom prst="ellipse">
            <a:avLst/>
          </a:prstGeom>
          <a:noFill/>
          <a:ln w="47625" algn="ctr">
            <a:solidFill>
              <a:srgbClr val="800000"/>
            </a:solidFill>
            <a:round/>
          </a:ln>
          <a:effectLst>
            <a:outerShdw dist="35921" dir="2700000" algn="ctr" rotWithShape="0">
              <a:srgbClr val="990000"/>
            </a:outerShdw>
          </a:effectLst>
        </p:spPr>
        <p:txBody>
          <a:bodyPr wrap="none" anchor="ctr"/>
          <a:lstStyle/>
          <a:p>
            <a:pPr algn="ctr">
              <a:defRPr/>
            </a:pPr>
            <a:endParaRPr lang="zh-CN" altLang="en-US" b="1">
              <a:latin typeface="Arial" pitchFamily="34" charset="0"/>
              <a:ea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repeatCount="3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1441" name="Picture 4" descr="5363505681222379657"/>
          <p:cNvPicPr>
            <a:picLocks noChangeAspect="1"/>
          </p:cNvPicPr>
          <p:nvPr/>
        </p:nvPicPr>
        <p:blipFill>
          <a:blip r:embed="rId2"/>
          <a:srcRect l="22861" t="24010" r="9256" b="14275"/>
          <a:stretch>
            <a:fillRect/>
          </a:stretch>
        </p:blipFill>
        <p:spPr bwMode="auto">
          <a:xfrm>
            <a:off x="250825" y="3375025"/>
            <a:ext cx="3744913" cy="2154238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61442" name="Picture 5" descr="2844023164685356974"/>
          <p:cNvPicPr>
            <a:picLocks noChangeAspect="1"/>
          </p:cNvPicPr>
          <p:nvPr/>
        </p:nvPicPr>
        <p:blipFill>
          <a:blip r:embed="rId3"/>
          <a:srcRect l="25166" t="21536" b="3049"/>
          <a:stretch>
            <a:fillRect/>
          </a:stretch>
        </p:blipFill>
        <p:spPr bwMode="auto">
          <a:xfrm>
            <a:off x="4140200" y="2511425"/>
            <a:ext cx="4787900" cy="3046413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61443" name="Picture 6" descr="domination%20des%20Xia74295"/>
          <p:cNvPicPr>
            <a:picLocks noChangeAspect="1"/>
          </p:cNvPicPr>
          <p:nvPr/>
        </p:nvPicPr>
        <p:blipFill>
          <a:blip r:embed="rId4"/>
          <a:srcRect l="25194" t="31419" r="11806" b="13202"/>
          <a:stretch>
            <a:fillRect/>
          </a:stretch>
        </p:blipFill>
        <p:spPr bwMode="auto">
          <a:xfrm>
            <a:off x="250825" y="1243013"/>
            <a:ext cx="3744913" cy="207803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61444" name="Text Box 7"/>
          <p:cNvSpPr txBox="1">
            <a:spLocks noChangeArrowheads="1"/>
          </p:cNvSpPr>
          <p:nvPr/>
        </p:nvSpPr>
        <p:spPr bwMode="auto">
          <a:xfrm>
            <a:off x="323850" y="1260475"/>
            <a:ext cx="588963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rgbClr val="800000"/>
                </a:solidFill>
                <a:latin typeface="Arial"/>
                <a:ea typeface="迷你简琥珀"/>
                <a:cs typeface="迷你简琥珀"/>
              </a:rPr>
              <a:t>夏</a:t>
            </a:r>
          </a:p>
        </p:txBody>
      </p:sp>
      <p:sp>
        <p:nvSpPr>
          <p:cNvPr id="61445" name="Text Box 8"/>
          <p:cNvSpPr txBox="1">
            <a:spLocks noChangeArrowheads="1"/>
          </p:cNvSpPr>
          <p:nvPr/>
        </p:nvSpPr>
        <p:spPr bwMode="auto">
          <a:xfrm>
            <a:off x="323850" y="3536950"/>
            <a:ext cx="588963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rgbClr val="800000"/>
                </a:solidFill>
                <a:latin typeface="Arial"/>
                <a:ea typeface="迷你简琥珀"/>
                <a:cs typeface="迷你简琥珀"/>
              </a:rPr>
              <a:t>商</a:t>
            </a:r>
          </a:p>
        </p:txBody>
      </p:sp>
      <p:sp>
        <p:nvSpPr>
          <p:cNvPr id="61446" name="Text Box 9"/>
          <p:cNvSpPr txBox="1">
            <a:spLocks noChangeArrowheads="1"/>
          </p:cNvSpPr>
          <p:nvPr/>
        </p:nvSpPr>
        <p:spPr bwMode="auto">
          <a:xfrm>
            <a:off x="4427538" y="2725738"/>
            <a:ext cx="588962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rgbClr val="800000"/>
                </a:solidFill>
                <a:latin typeface="Arial"/>
                <a:ea typeface="迷你简琥珀"/>
                <a:cs typeface="迷你简琥珀"/>
              </a:rPr>
              <a:t>周</a:t>
            </a:r>
          </a:p>
        </p:txBody>
      </p:sp>
      <p:sp>
        <p:nvSpPr>
          <p:cNvPr id="62474" name="AutoShape 10"/>
          <p:cNvSpPr>
            <a:spLocks noChangeArrowheads="1"/>
          </p:cNvSpPr>
          <p:nvPr/>
        </p:nvSpPr>
        <p:spPr bwMode="auto">
          <a:xfrm>
            <a:off x="1979613" y="998538"/>
            <a:ext cx="6408737" cy="1998662"/>
          </a:xfrm>
          <a:prstGeom prst="cloudCallout">
            <a:avLst>
              <a:gd name="adj1" fmla="val 14380"/>
              <a:gd name="adj2" fmla="val 101727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zh-CN">
              <a:latin typeface="Arial"/>
              <a:ea typeface="迷你简超粗圆"/>
              <a:cs typeface="迷你简超粗圆"/>
            </a:endParaRPr>
          </a:p>
        </p:txBody>
      </p:sp>
      <p:sp>
        <p:nvSpPr>
          <p:cNvPr id="62475" name="Text Box 11"/>
          <p:cNvSpPr txBox="1">
            <a:spLocks noChangeArrowheads="1"/>
          </p:cNvSpPr>
          <p:nvPr/>
        </p:nvSpPr>
        <p:spPr bwMode="auto">
          <a:xfrm>
            <a:off x="2771775" y="1376363"/>
            <a:ext cx="55435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800000"/>
                </a:solidFill>
                <a:latin typeface="Arial"/>
                <a:ea typeface="迷你简超粗圆"/>
                <a:cs typeface="迷你简超粗圆"/>
              </a:rPr>
              <a:t>假如你是统治者，面对广阔的疆域，在“家天下”的社会，你会采取什么措施来管理你的国家？</a:t>
            </a:r>
          </a:p>
        </p:txBody>
      </p:sp>
      <p:sp>
        <p:nvSpPr>
          <p:cNvPr id="62478" name="Rectangle 14"/>
          <p:cNvSpPr>
            <a:spLocks noChangeArrowheads="1"/>
          </p:cNvSpPr>
          <p:nvPr/>
        </p:nvSpPr>
        <p:spPr bwMode="auto">
          <a:xfrm>
            <a:off x="1365250" y="5697538"/>
            <a:ext cx="6811963" cy="365125"/>
          </a:xfrm>
          <a:prstGeom prst="rect">
            <a:avLst/>
          </a:prstGeom>
          <a:noFill/>
          <a:ln w="19050" algn="ctr">
            <a:noFill/>
            <a:miter lim="800000"/>
          </a:ln>
          <a:effectLst>
            <a:outerShdw dist="35921" dir="2700000" algn="ctr" rotWithShape="0">
              <a:srgbClr val="990000"/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kumimoji="1" lang="zh-CN" altLang="en-US">
                <a:solidFill>
                  <a:schemeClr val="bg1"/>
                </a:solidFill>
                <a:latin typeface="宋体" pitchFamily="2" charset="-122"/>
                <a:ea typeface="宋体" pitchFamily="2" charset="-122"/>
              </a:rPr>
              <a:t>夏朝</a:t>
            </a:r>
            <a:r>
              <a:rPr kumimoji="1" lang="en-US" altLang="zh-CN">
                <a:solidFill>
                  <a:schemeClr val="bg1"/>
                </a:solidFill>
                <a:latin typeface="宋体" pitchFamily="2" charset="-122"/>
                <a:ea typeface="宋体" pitchFamily="2" charset="-122"/>
              </a:rPr>
              <a:t>50</a:t>
            </a:r>
            <a:r>
              <a:rPr kumimoji="1" lang="zh-CN" altLang="en-US">
                <a:solidFill>
                  <a:schemeClr val="bg1"/>
                </a:solidFill>
                <a:latin typeface="宋体" pitchFamily="2" charset="-122"/>
                <a:ea typeface="宋体" pitchFamily="2" charset="-122"/>
              </a:rPr>
              <a:t>多万平方公里 商朝</a:t>
            </a:r>
            <a:r>
              <a:rPr kumimoji="1" lang="en-US" altLang="zh-CN">
                <a:solidFill>
                  <a:schemeClr val="bg1"/>
                </a:solidFill>
                <a:latin typeface="宋体" pitchFamily="2" charset="-122"/>
                <a:ea typeface="宋体" pitchFamily="2" charset="-122"/>
              </a:rPr>
              <a:t>100</a:t>
            </a:r>
            <a:r>
              <a:rPr kumimoji="1" lang="zh-CN" altLang="en-US">
                <a:solidFill>
                  <a:schemeClr val="bg1"/>
                </a:solidFill>
                <a:latin typeface="宋体" pitchFamily="2" charset="-122"/>
                <a:ea typeface="宋体" pitchFamily="2" charset="-122"/>
              </a:rPr>
              <a:t>多万平方公里 周朝</a:t>
            </a:r>
            <a:r>
              <a:rPr kumimoji="1" lang="en-US" altLang="zh-CN">
                <a:solidFill>
                  <a:schemeClr val="bg1"/>
                </a:solidFill>
                <a:latin typeface="宋体" pitchFamily="2" charset="-122"/>
                <a:ea typeface="宋体" pitchFamily="2" charset="-122"/>
              </a:rPr>
              <a:t>250</a:t>
            </a:r>
            <a:r>
              <a:rPr kumimoji="1" lang="zh-CN" altLang="en-US">
                <a:solidFill>
                  <a:schemeClr val="bg1"/>
                </a:solidFill>
                <a:latin typeface="宋体" pitchFamily="2" charset="-122"/>
                <a:ea typeface="宋体" pitchFamily="2" charset="-122"/>
              </a:rPr>
              <a:t>多万平方公里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2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24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24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4" grpId="0"/>
      <p:bldP spid="62475" grpId="1"/>
      <p:bldP spid="62478" grpId="2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/>
          <p:cNvSpPr/>
          <p:nvPr/>
        </p:nvSpPr>
        <p:spPr>
          <a:xfrm>
            <a:off x="503238" y="4292600"/>
            <a:ext cx="8640762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              镇守疆土、保卫王室、交</a:t>
            </a:r>
            <a:endParaRPr lang="en-US" altLang="zh-CN" sz="3600" b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          纳供赋和朝见周天子</a:t>
            </a:r>
          </a:p>
        </p:txBody>
      </p:sp>
      <p:sp>
        <p:nvSpPr>
          <p:cNvPr id="355346" name="Rectangle 18"/>
          <p:cNvSpPr>
            <a:spLocks noChangeArrowheads="1"/>
          </p:cNvSpPr>
          <p:nvPr/>
        </p:nvSpPr>
        <p:spPr bwMode="auto">
          <a:xfrm>
            <a:off x="2378075" y="1700213"/>
            <a:ext cx="6873875" cy="70802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 marL="342900" indent="-342900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为了稳定政局</a:t>
            </a:r>
            <a:r>
              <a:rPr lang="en-US" altLang="zh-CN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扩大统治范围</a:t>
            </a:r>
          </a:p>
        </p:txBody>
      </p:sp>
      <p:sp>
        <p:nvSpPr>
          <p:cNvPr id="355348" name="Rectangle 20"/>
          <p:cNvSpPr>
            <a:spLocks noChangeArrowheads="1"/>
          </p:cNvSpPr>
          <p:nvPr/>
        </p:nvSpPr>
        <p:spPr bwMode="auto">
          <a:xfrm>
            <a:off x="2555875" y="5949950"/>
            <a:ext cx="5845175" cy="706438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 marL="342900" indent="-342900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天子、诸侯、卿大夫、士</a:t>
            </a:r>
          </a:p>
        </p:txBody>
      </p:sp>
      <p:sp>
        <p:nvSpPr>
          <p:cNvPr id="13" name="Rectangle 8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-4763" y="404813"/>
            <a:ext cx="9148763" cy="91440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5400" b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 四、西周的分封制</a:t>
            </a:r>
          </a:p>
        </p:txBody>
      </p:sp>
      <p:sp>
        <p:nvSpPr>
          <p:cNvPr id="2" name="矩形 1"/>
          <p:cNvSpPr/>
          <p:nvPr/>
        </p:nvSpPr>
        <p:spPr>
          <a:xfrm>
            <a:off x="107950" y="1700213"/>
            <a:ext cx="2762250" cy="7699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ctr">
              <a:defRPr/>
            </a:pPr>
            <a:r>
              <a:rPr lang="en-US" altLang="zh-CN" sz="4400" b="1">
                <a:solidFill>
                  <a:srgbClr val="CC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4400" b="1">
                <a:solidFill>
                  <a:srgbClr val="CC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、目的：</a:t>
            </a:r>
          </a:p>
        </p:txBody>
      </p:sp>
      <p:sp>
        <p:nvSpPr>
          <p:cNvPr id="4" name="矩形 3"/>
          <p:cNvSpPr/>
          <p:nvPr/>
        </p:nvSpPr>
        <p:spPr>
          <a:xfrm>
            <a:off x="179388" y="5229225"/>
            <a:ext cx="3890962" cy="7699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4400" b="1">
                <a:solidFill>
                  <a:srgbClr val="CC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仿宋" pitchFamily="49" charset="-122"/>
                <a:ea typeface="仿宋" pitchFamily="49" charset="-122"/>
              </a:rPr>
              <a:t>5</a:t>
            </a:r>
            <a:r>
              <a:rPr lang="zh-CN" altLang="en-US" sz="4400" b="1">
                <a:solidFill>
                  <a:srgbClr val="CC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仿宋" pitchFamily="49" charset="-122"/>
                <a:ea typeface="仿宋" pitchFamily="49" charset="-122"/>
              </a:rPr>
              <a:t>、贵族等级：</a:t>
            </a:r>
          </a:p>
        </p:txBody>
      </p:sp>
      <p:sp>
        <p:nvSpPr>
          <p:cNvPr id="17" name="矩形 16"/>
          <p:cNvSpPr/>
          <p:nvPr/>
        </p:nvSpPr>
        <p:spPr>
          <a:xfrm>
            <a:off x="179388" y="3524250"/>
            <a:ext cx="2762250" cy="7683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ctr">
              <a:defRPr/>
            </a:pPr>
            <a:r>
              <a:rPr lang="en-US" altLang="zh-CN" sz="4400" b="1">
                <a:solidFill>
                  <a:srgbClr val="CC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仿宋" pitchFamily="49" charset="-122"/>
                <a:ea typeface="仿宋" pitchFamily="49" charset="-122"/>
              </a:rPr>
              <a:t>3</a:t>
            </a:r>
            <a:r>
              <a:rPr lang="zh-CN" altLang="en-US" sz="4400" b="1">
                <a:solidFill>
                  <a:srgbClr val="CC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仿宋" pitchFamily="49" charset="-122"/>
                <a:ea typeface="仿宋" pitchFamily="49" charset="-122"/>
              </a:rPr>
              <a:t>、权力：</a:t>
            </a:r>
          </a:p>
        </p:txBody>
      </p:sp>
      <p:sp>
        <p:nvSpPr>
          <p:cNvPr id="18" name="矩形 17">
            <a:hlinkClick r:id="rId4" action="ppaction://hlinksldjump"/>
          </p:cNvPr>
          <p:cNvSpPr/>
          <p:nvPr/>
        </p:nvSpPr>
        <p:spPr>
          <a:xfrm>
            <a:off x="107950" y="2420938"/>
            <a:ext cx="3890963" cy="7699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ctr">
              <a:defRPr/>
            </a:pPr>
            <a:r>
              <a:rPr lang="en-US" altLang="zh-CN" sz="4400" b="1">
                <a:solidFill>
                  <a:srgbClr val="CC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仿宋" pitchFamily="49" charset="-122"/>
                <a:ea typeface="仿宋" pitchFamily="49" charset="-122"/>
              </a:rPr>
              <a:t>2</a:t>
            </a:r>
            <a:r>
              <a:rPr lang="zh-CN" altLang="en-US" sz="4400" b="1">
                <a:solidFill>
                  <a:srgbClr val="CC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仿宋" pitchFamily="49" charset="-122"/>
                <a:ea typeface="仿宋" pitchFamily="49" charset="-122"/>
              </a:rPr>
              <a:t>、分封对象：</a:t>
            </a:r>
          </a:p>
        </p:txBody>
      </p:sp>
      <p:sp>
        <p:nvSpPr>
          <p:cNvPr id="19" name="矩形 18">
            <a:hlinkClick r:id="rId2" action="ppaction://hlinksldjump"/>
          </p:cNvPr>
          <p:cNvSpPr/>
          <p:nvPr/>
        </p:nvSpPr>
        <p:spPr>
          <a:xfrm>
            <a:off x="249238" y="4221163"/>
            <a:ext cx="3890962" cy="7699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ctr">
              <a:defRPr/>
            </a:pPr>
            <a:r>
              <a:rPr lang="en-US" altLang="zh-CN" sz="4400" b="1">
                <a:solidFill>
                  <a:srgbClr val="CC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仿宋" pitchFamily="49" charset="-122"/>
                <a:ea typeface="仿宋" pitchFamily="49" charset="-122"/>
              </a:rPr>
              <a:t>4</a:t>
            </a:r>
            <a:r>
              <a:rPr lang="zh-CN" altLang="en-US" sz="4400" b="1">
                <a:solidFill>
                  <a:srgbClr val="CC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仿宋" pitchFamily="49" charset="-122"/>
                <a:ea typeface="仿宋" pitchFamily="49" charset="-122"/>
              </a:rPr>
              <a:t>、诸侯义务：</a:t>
            </a:r>
          </a:p>
        </p:txBody>
      </p:sp>
      <p:sp>
        <p:nvSpPr>
          <p:cNvPr id="5" name="矩形 4"/>
          <p:cNvSpPr/>
          <p:nvPr/>
        </p:nvSpPr>
        <p:spPr>
          <a:xfrm>
            <a:off x="3057525" y="3554413"/>
            <a:ext cx="3787775" cy="7080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管理土地和人民</a:t>
            </a:r>
          </a:p>
        </p:txBody>
      </p:sp>
      <p:sp>
        <p:nvSpPr>
          <p:cNvPr id="6" name="矩形 5"/>
          <p:cNvSpPr/>
          <p:nvPr/>
        </p:nvSpPr>
        <p:spPr>
          <a:xfrm>
            <a:off x="3779838" y="2420938"/>
            <a:ext cx="5364162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同姓贵族、功臣、古代帝王后裔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55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355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55346" grpId="1"/>
      <p:bldP spid="355348" grpId="2"/>
      <p:bldP spid="5" grpId="3"/>
      <p:bldP spid="6" grpId="4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3489" name="Picture 2" descr="z"/>
          <p:cNvPicPr>
            <a:picLocks noChangeAspect="1"/>
          </p:cNvPicPr>
          <p:nvPr/>
        </p:nvPicPr>
        <p:blipFill>
          <a:blip r:embed="rId3">
            <a:lum contrast="18000"/>
          </a:blip>
          <a:stretch>
            <a:fillRect/>
          </a:stretch>
        </p:blipFill>
        <p:spPr bwMode="auto">
          <a:xfrm>
            <a:off x="206375" y="0"/>
            <a:ext cx="8683625" cy="606742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63490" name="Rectangle 3"/>
          <p:cNvSpPr>
            <a:spLocks noChangeArrowheads="1"/>
          </p:cNvSpPr>
          <p:nvPr/>
        </p:nvSpPr>
        <p:spPr bwMode="auto">
          <a:xfrm>
            <a:off x="4071938" y="2757488"/>
            <a:ext cx="325437" cy="3302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</a:ln>
        </p:spPr>
        <p:txBody>
          <a:bodyPr wrap="none" anchor="ctr"/>
          <a:lstStyle/>
          <a:p>
            <a:endParaRPr lang="zh-CN" altLang="en-US" b="1"/>
          </a:p>
        </p:txBody>
      </p:sp>
      <p:sp>
        <p:nvSpPr>
          <p:cNvPr id="63491" name="Rectangle 4"/>
          <p:cNvSpPr>
            <a:spLocks noChangeArrowheads="1"/>
          </p:cNvSpPr>
          <p:nvPr/>
        </p:nvSpPr>
        <p:spPr bwMode="auto">
          <a:xfrm>
            <a:off x="5988050" y="838200"/>
            <a:ext cx="334963" cy="33178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</a:ln>
        </p:spPr>
        <p:txBody>
          <a:bodyPr wrap="none" anchor="ctr"/>
          <a:lstStyle/>
          <a:p>
            <a:endParaRPr lang="zh-CN" altLang="en-US" b="1"/>
          </a:p>
        </p:txBody>
      </p:sp>
      <p:sp>
        <p:nvSpPr>
          <p:cNvPr id="63492" name="Rectangle 5"/>
          <p:cNvSpPr>
            <a:spLocks noChangeArrowheads="1"/>
          </p:cNvSpPr>
          <p:nvPr/>
        </p:nvSpPr>
        <p:spPr bwMode="auto">
          <a:xfrm>
            <a:off x="4972050" y="2728913"/>
            <a:ext cx="325438" cy="3302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</a:ln>
        </p:spPr>
        <p:txBody>
          <a:bodyPr wrap="none" anchor="ctr"/>
          <a:lstStyle/>
          <a:p>
            <a:endParaRPr lang="zh-CN" altLang="en-US" b="1"/>
          </a:p>
        </p:txBody>
      </p:sp>
      <p:sp>
        <p:nvSpPr>
          <p:cNvPr id="63493" name="Rectangle 6"/>
          <p:cNvSpPr>
            <a:spLocks noChangeArrowheads="1"/>
          </p:cNvSpPr>
          <p:nvPr/>
        </p:nvSpPr>
        <p:spPr bwMode="auto">
          <a:xfrm>
            <a:off x="1330325" y="6256338"/>
            <a:ext cx="325438" cy="3302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</a:ln>
        </p:spPr>
        <p:txBody>
          <a:bodyPr wrap="none" anchor="ctr"/>
          <a:lstStyle/>
          <a:p>
            <a:endParaRPr lang="zh-CN" altLang="en-US" b="1"/>
          </a:p>
        </p:txBody>
      </p:sp>
      <p:sp>
        <p:nvSpPr>
          <p:cNvPr id="63494" name="Rectangle 7"/>
          <p:cNvSpPr>
            <a:spLocks noChangeArrowheads="1"/>
          </p:cNvSpPr>
          <p:nvPr/>
        </p:nvSpPr>
        <p:spPr bwMode="auto">
          <a:xfrm>
            <a:off x="6224588" y="2514600"/>
            <a:ext cx="325437" cy="3302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</a:ln>
        </p:spPr>
        <p:txBody>
          <a:bodyPr wrap="none" anchor="ctr"/>
          <a:lstStyle/>
          <a:p>
            <a:endParaRPr lang="zh-CN" altLang="en-US" b="1"/>
          </a:p>
        </p:txBody>
      </p:sp>
      <p:sp>
        <p:nvSpPr>
          <p:cNvPr id="101384" name="AutoShape 8"/>
          <p:cNvSpPr>
            <a:spLocks noChangeArrowheads="1"/>
          </p:cNvSpPr>
          <p:nvPr/>
        </p:nvSpPr>
        <p:spPr bwMode="auto">
          <a:xfrm>
            <a:off x="2930525" y="750888"/>
            <a:ext cx="1797050" cy="1014412"/>
          </a:xfrm>
          <a:prstGeom prst="wedgeRectCallout">
            <a:avLst>
              <a:gd name="adj1" fmla="val 100000"/>
              <a:gd name="adj2" fmla="val 11657"/>
            </a:avLst>
          </a:prstGeom>
          <a:solidFill>
            <a:srgbClr val="737373"/>
          </a:solidFill>
          <a:ln w="25400">
            <a:solidFill>
              <a:srgbClr val="008000"/>
            </a:solidFill>
            <a:miter lim="800000"/>
          </a:ln>
        </p:spPr>
        <p:txBody>
          <a:bodyPr lIns="36000" tIns="36000" rIns="36000" bIns="36000" anchor="ctr" anchorCtr="1"/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ea typeface="华文行楷"/>
                <a:cs typeface="华文行楷"/>
              </a:rPr>
              <a:t>北京一带称</a:t>
            </a:r>
          </a:p>
          <a:p>
            <a:pPr algn="ctr"/>
            <a:r>
              <a:rPr lang="zh-CN" altLang="en-US" sz="2400" b="1">
                <a:solidFill>
                  <a:srgbClr val="FF0000"/>
                </a:solidFill>
                <a:ea typeface="华文行楷"/>
                <a:cs typeface="华文行楷"/>
              </a:rPr>
              <a:t>燕蓟之地</a:t>
            </a:r>
          </a:p>
        </p:txBody>
      </p:sp>
      <p:sp>
        <p:nvSpPr>
          <p:cNvPr id="101385" name="AutoShape 9"/>
          <p:cNvSpPr>
            <a:spLocks noChangeArrowheads="1"/>
          </p:cNvSpPr>
          <p:nvPr/>
        </p:nvSpPr>
        <p:spPr bwMode="auto">
          <a:xfrm>
            <a:off x="6921500" y="3235325"/>
            <a:ext cx="1839913" cy="1096963"/>
          </a:xfrm>
          <a:prstGeom prst="wedgeRectCallout">
            <a:avLst>
              <a:gd name="adj1" fmla="val -56472"/>
              <a:gd name="adj2" fmla="val -82852"/>
            </a:avLst>
          </a:prstGeom>
          <a:solidFill>
            <a:srgbClr val="737373"/>
          </a:solidFill>
          <a:ln w="25400">
            <a:solidFill>
              <a:srgbClr val="008000"/>
            </a:solidFill>
            <a:miter lim="800000"/>
          </a:ln>
        </p:spPr>
        <p:txBody>
          <a:bodyPr lIns="36000" tIns="36000" rIns="36000" bIns="36000" anchor="ctr" anchorCtr="1"/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ea typeface="华文行楷"/>
                <a:cs typeface="华文行楷"/>
              </a:rPr>
              <a:t>山东称为</a:t>
            </a:r>
          </a:p>
          <a:p>
            <a:pPr algn="ctr"/>
            <a:r>
              <a:rPr lang="zh-CN" altLang="en-US" sz="2400" b="1">
                <a:solidFill>
                  <a:srgbClr val="FF0000"/>
                </a:solidFill>
                <a:ea typeface="华文行楷"/>
                <a:cs typeface="华文行楷"/>
              </a:rPr>
              <a:t>齐鲁大地</a:t>
            </a:r>
          </a:p>
        </p:txBody>
      </p:sp>
      <p:sp>
        <p:nvSpPr>
          <p:cNvPr id="101386" name="AutoShape 10"/>
          <p:cNvSpPr>
            <a:spLocks noChangeArrowheads="1"/>
          </p:cNvSpPr>
          <p:nvPr/>
        </p:nvSpPr>
        <p:spPr bwMode="auto">
          <a:xfrm>
            <a:off x="815975" y="1951038"/>
            <a:ext cx="1887538" cy="1133475"/>
          </a:xfrm>
          <a:prstGeom prst="wedgeRectCallout">
            <a:avLst>
              <a:gd name="adj1" fmla="val 121741"/>
              <a:gd name="adj2" fmla="val 34875"/>
            </a:avLst>
          </a:prstGeom>
          <a:solidFill>
            <a:srgbClr val="737373"/>
          </a:solidFill>
          <a:ln w="25400">
            <a:solidFill>
              <a:srgbClr val="008000"/>
            </a:solidFill>
            <a:miter lim="800000"/>
          </a:ln>
        </p:spPr>
        <p:txBody>
          <a:bodyPr lIns="36000" tIns="36000" rIns="36000" bIns="36000" anchor="ctr" anchorCtr="1"/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ea typeface="华文行楷"/>
                <a:cs typeface="华文行楷"/>
              </a:rPr>
              <a:t>山西称为</a:t>
            </a:r>
          </a:p>
          <a:p>
            <a:pPr algn="ctr"/>
            <a:r>
              <a:rPr lang="zh-CN" altLang="en-US" sz="2400" b="1">
                <a:solidFill>
                  <a:srgbClr val="FF0000"/>
                </a:solidFill>
                <a:ea typeface="华文行楷"/>
                <a:cs typeface="华文行楷"/>
              </a:rPr>
              <a:t>三晋之地</a:t>
            </a:r>
          </a:p>
        </p:txBody>
      </p:sp>
      <p:sp>
        <p:nvSpPr>
          <p:cNvPr id="63498" name="Rectangle 11"/>
          <p:cNvSpPr>
            <a:spLocks noChangeArrowheads="1"/>
          </p:cNvSpPr>
          <p:nvPr/>
        </p:nvSpPr>
        <p:spPr bwMode="auto">
          <a:xfrm>
            <a:off x="1143000" y="609600"/>
            <a:ext cx="184150" cy="3667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endParaRPr lang="zh-CN" altLang="en-US" b="1">
              <a:solidFill>
                <a:srgbClr val="996633"/>
              </a:solidFill>
            </a:endParaRPr>
          </a:p>
        </p:txBody>
      </p:sp>
      <p:sp>
        <p:nvSpPr>
          <p:cNvPr id="63499" name="Text Box 12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787900" y="0"/>
            <a:ext cx="3960813" cy="492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3200" b="1"/>
              <a:t>西周分封形势图</a:t>
            </a:r>
          </a:p>
        </p:txBody>
      </p:sp>
      <p:sp>
        <p:nvSpPr>
          <p:cNvPr id="63500" name="Text Box 11"/>
          <p:cNvSpPr txBox="1">
            <a:spLocks noChangeArrowheads="1"/>
          </p:cNvSpPr>
          <p:nvPr/>
        </p:nvSpPr>
        <p:spPr bwMode="auto">
          <a:xfrm>
            <a:off x="1606550" y="6145213"/>
            <a:ext cx="1962150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王室子弟</a:t>
            </a:r>
          </a:p>
        </p:txBody>
      </p:sp>
      <p:sp>
        <p:nvSpPr>
          <p:cNvPr id="63501" name="Rectangle 18"/>
          <p:cNvSpPr>
            <a:spLocks noChangeArrowheads="1"/>
          </p:cNvSpPr>
          <p:nvPr/>
        </p:nvSpPr>
        <p:spPr bwMode="auto">
          <a:xfrm>
            <a:off x="4124325" y="6154738"/>
            <a:ext cx="898525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000000"/>
                </a:solidFill>
              </a:rPr>
              <a:t>功臣</a:t>
            </a:r>
          </a:p>
        </p:txBody>
      </p:sp>
      <p:sp>
        <p:nvSpPr>
          <p:cNvPr id="63502" name="Rectangle 22"/>
          <p:cNvSpPr>
            <a:spLocks noChangeArrowheads="1"/>
          </p:cNvSpPr>
          <p:nvPr/>
        </p:nvSpPr>
        <p:spPr bwMode="auto">
          <a:xfrm>
            <a:off x="6030913" y="6157913"/>
            <a:ext cx="2708275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臣服的旧邦首领</a:t>
            </a:r>
          </a:p>
        </p:txBody>
      </p:sp>
      <p:sp>
        <p:nvSpPr>
          <p:cNvPr id="21" name="椭圆 20"/>
          <p:cNvSpPr/>
          <p:nvPr/>
        </p:nvSpPr>
        <p:spPr>
          <a:xfrm>
            <a:off x="6518275" y="1905000"/>
            <a:ext cx="428625" cy="428625"/>
          </a:xfrm>
          <a:prstGeom prst="ellipse">
            <a:avLst/>
          </a:prstGeom>
          <a:noFill/>
          <a:ln w="57150"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3786188" y="6286500"/>
            <a:ext cx="428625" cy="357188"/>
          </a:xfrm>
          <a:prstGeom prst="ellipse">
            <a:avLst/>
          </a:prstGeom>
          <a:noFill/>
          <a:ln w="57150"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24" name="菱形 23"/>
          <p:cNvSpPr/>
          <p:nvPr/>
        </p:nvSpPr>
        <p:spPr>
          <a:xfrm>
            <a:off x="5575300" y="2894013"/>
            <a:ext cx="500063" cy="501650"/>
          </a:xfrm>
          <a:prstGeom prst="diamond">
            <a:avLst/>
          </a:prstGeom>
          <a:noFill/>
          <a:ln w="571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25" name="菱形 24"/>
          <p:cNvSpPr/>
          <p:nvPr/>
        </p:nvSpPr>
        <p:spPr>
          <a:xfrm>
            <a:off x="3286125" y="4429125"/>
            <a:ext cx="500063" cy="500063"/>
          </a:xfrm>
          <a:prstGeom prst="diamond">
            <a:avLst/>
          </a:prstGeom>
          <a:noFill/>
          <a:ln w="571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  <p:sp>
        <p:nvSpPr>
          <p:cNvPr id="26" name="菱形 25"/>
          <p:cNvSpPr/>
          <p:nvPr/>
        </p:nvSpPr>
        <p:spPr>
          <a:xfrm>
            <a:off x="5643563" y="6215063"/>
            <a:ext cx="500062" cy="500062"/>
          </a:xfrm>
          <a:prstGeom prst="diamond">
            <a:avLst/>
          </a:prstGeom>
          <a:noFill/>
          <a:ln w="5715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01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01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01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84" grpId="0"/>
      <p:bldP spid="101385" grpId="1"/>
      <p:bldP spid="101386" grpId="2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65537" name="Group 22"/>
          <p:cNvGrpSpPr/>
          <p:nvPr/>
        </p:nvGrpSpPr>
        <p:grpSpPr>
          <a:xfrm>
            <a:off x="144463" y="836613"/>
            <a:ext cx="8820150" cy="5761037"/>
            <a:chOff x="101" y="666"/>
            <a:chExt cx="3327" cy="2658"/>
          </a:xfrm>
        </p:grpSpPr>
        <p:pic>
          <p:nvPicPr>
            <p:cNvPr id="65539" name="Picture 23" descr="bg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101" y="666"/>
              <a:ext cx="3327" cy="2658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sp>
          <p:nvSpPr>
            <p:cNvPr id="334872" name="Rectangle 24"/>
            <p:cNvSpPr>
              <a:spLocks noChangeArrowheads="1"/>
            </p:cNvSpPr>
            <p:nvPr/>
          </p:nvSpPr>
          <p:spPr bwMode="auto">
            <a:xfrm>
              <a:off x="447" y="766"/>
              <a:ext cx="2655" cy="2342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lIns="0" tIns="0" rIns="0" bIns="0">
              <a:spAutoFit/>
            </a:bodyPr>
            <a:lstStyle/>
            <a:p>
              <a:pPr fontAlgn="auto">
                <a:lnSpc>
                  <a:spcPct val="150000"/>
                </a:lnSpc>
                <a:spcAft>
                  <a:spcPct val="0"/>
                </a:spcAft>
                <a:defRPr/>
              </a:pPr>
              <a:r>
                <a:rPr lang="zh-CN" altLang="en-US" sz="4400" b="1">
                  <a:solidFill>
                    <a:srgbClr val="00006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溥天之下，莫非王土；率土之滨，莫非王臣。</a:t>
              </a:r>
            </a:p>
            <a:p>
              <a:pPr algn="r" fontAlgn="auto">
                <a:lnSpc>
                  <a:spcPct val="150000"/>
                </a:lnSpc>
                <a:spcAft>
                  <a:spcPct val="0"/>
                </a:spcAft>
                <a:defRPr/>
              </a:pPr>
              <a:r>
                <a:rPr lang="en-US" altLang="zh-CN" sz="4400" b="1">
                  <a:solidFill>
                    <a:srgbClr val="00006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——《</a:t>
              </a:r>
              <a:r>
                <a:rPr lang="zh-CN" altLang="en-US" sz="4400" b="1">
                  <a:solidFill>
                    <a:srgbClr val="00006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诗</a:t>
              </a:r>
              <a:r>
                <a:rPr lang="en-US" altLang="zh-CN" sz="4400" b="1">
                  <a:solidFill>
                    <a:srgbClr val="00006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·</a:t>
              </a:r>
              <a:r>
                <a:rPr lang="zh-CN" altLang="en-US" sz="4400" b="1">
                  <a:solidFill>
                    <a:srgbClr val="00006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小雅</a:t>
              </a:r>
              <a:r>
                <a:rPr lang="en-US" altLang="zh-CN" sz="4400" b="1">
                  <a:solidFill>
                    <a:srgbClr val="00006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·</a:t>
              </a:r>
              <a:r>
                <a:rPr lang="zh-CN" altLang="en-US" sz="4400" b="1">
                  <a:solidFill>
                    <a:srgbClr val="00006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北山</a:t>
              </a:r>
              <a:r>
                <a:rPr lang="en-US" altLang="zh-CN" sz="4400" b="1">
                  <a:solidFill>
                    <a:srgbClr val="00006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》</a:t>
              </a:r>
            </a:p>
            <a:p>
              <a:pPr fontAlgn="auto">
                <a:lnSpc>
                  <a:spcPct val="150000"/>
                </a:lnSpc>
                <a:spcAft>
                  <a:spcPct val="0"/>
                </a:spcAft>
                <a:defRPr/>
              </a:pPr>
              <a:r>
                <a:rPr lang="zh-CN" altLang="en-US" sz="4400" b="1">
                  <a:solidFill>
                    <a:srgbClr val="00006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礼乐征伐自天子出。</a:t>
              </a:r>
            </a:p>
            <a:p>
              <a:pPr algn="r" fontAlgn="auto">
                <a:lnSpc>
                  <a:spcPct val="150000"/>
                </a:lnSpc>
                <a:spcAft>
                  <a:spcPct val="0"/>
                </a:spcAft>
                <a:defRPr/>
              </a:pPr>
              <a:r>
                <a:rPr lang="en-US" altLang="zh-CN" sz="4400" b="1">
                  <a:solidFill>
                    <a:srgbClr val="00006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——《</a:t>
              </a:r>
              <a:r>
                <a:rPr lang="zh-CN" altLang="en-US" sz="4400" b="1">
                  <a:solidFill>
                    <a:srgbClr val="00006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论语</a:t>
              </a:r>
              <a:r>
                <a:rPr lang="en-US" altLang="zh-CN" sz="4400" b="1">
                  <a:solidFill>
                    <a:srgbClr val="00006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·</a:t>
              </a:r>
              <a:r>
                <a:rPr lang="zh-CN" altLang="en-US" sz="4400" b="1">
                  <a:solidFill>
                    <a:srgbClr val="00006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季氏</a:t>
              </a:r>
              <a:r>
                <a:rPr lang="en-US" altLang="zh-CN" sz="4400" b="1">
                  <a:solidFill>
                    <a:srgbClr val="00006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》</a:t>
              </a:r>
            </a:p>
          </p:txBody>
        </p:sp>
      </p:grpSp>
      <p:sp>
        <p:nvSpPr>
          <p:cNvPr id="10" name="矩形 9">
            <a:hlinkClick r:id="rId3" action="ppaction://hlinksldjump"/>
          </p:cNvPr>
          <p:cNvSpPr/>
          <p:nvPr/>
        </p:nvSpPr>
        <p:spPr>
          <a:xfrm>
            <a:off x="1258888" y="44450"/>
            <a:ext cx="7010400" cy="7715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ts val="5275"/>
              </a:lnSpc>
              <a:defRPr/>
            </a:pPr>
            <a:r>
              <a:rPr lang="zh-CN" altLang="en-US" sz="3600" b="1">
                <a:solidFill>
                  <a:srgbClr val="FFFF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彩云"/>
                <a:ea typeface="华文彩云"/>
              </a:rPr>
              <a:t>第</a:t>
            </a:r>
            <a:r>
              <a:rPr lang="en-US" altLang="zh-CN" sz="3600" b="1">
                <a:solidFill>
                  <a:srgbClr val="FFFF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彩云"/>
                <a:ea typeface="华文彩云"/>
              </a:rPr>
              <a:t>4</a:t>
            </a:r>
            <a:r>
              <a:rPr lang="zh-CN" altLang="en-US" sz="3600" b="1">
                <a:solidFill>
                  <a:srgbClr val="FFFF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彩云"/>
                <a:ea typeface="华文彩云"/>
              </a:rPr>
              <a:t>课  夏商周的更替</a:t>
            </a:r>
          </a:p>
        </p:txBody>
      </p:sp>
    </p:spTree>
  </p:cSld>
  <p:clrMapOvr>
    <a:masterClrMapping/>
  </p:clrMapOvr>
  <p:transition/>
  <p:timing/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34855" name="Rectangle 7"/>
          <p:cNvSpPr>
            <a:spLocks noChangeArrowheads="1"/>
          </p:cNvSpPr>
          <p:nvPr/>
        </p:nvSpPr>
        <p:spPr bwMode="auto">
          <a:xfrm>
            <a:off x="341313" y="690563"/>
            <a:ext cx="4086225" cy="137477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lnSpc>
                <a:spcPts val="5000"/>
              </a:lnSpc>
              <a:defRPr/>
            </a:pPr>
            <a:r>
              <a:rPr lang="zh-CN" altLang="en-US" sz="4800" b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隶书"/>
              </a:rPr>
              <a:t>西周的</a:t>
            </a:r>
          </a:p>
          <a:p>
            <a:pPr>
              <a:lnSpc>
                <a:spcPts val="5000"/>
              </a:lnSpc>
              <a:defRPr/>
            </a:pPr>
            <a:r>
              <a:rPr lang="zh-CN" altLang="en-US" sz="3600" b="1">
                <a:solidFill>
                  <a:srgbClr val="CC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隶书"/>
              </a:rPr>
              <a:t>分封</a:t>
            </a:r>
            <a:r>
              <a:rPr lang="zh-CN" altLang="en-US" sz="3600" b="1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隶书"/>
              </a:rPr>
              <a:t>制</a:t>
            </a:r>
            <a:r>
              <a:rPr lang="zh-CN" altLang="en-US" sz="3600" b="1">
                <a:solidFill>
                  <a:srgbClr val="CC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隶书"/>
              </a:rPr>
              <a:t>内容</a:t>
            </a:r>
            <a:r>
              <a:rPr lang="zh-CN" altLang="en-US" sz="4800" b="1">
                <a:solidFill>
                  <a:srgbClr val="CC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隶书"/>
              </a:rPr>
              <a:t>：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067175" y="549275"/>
            <a:ext cx="4406900" cy="5862638"/>
            <a:chOff x="4737634" y="763860"/>
            <a:chExt cx="4406366" cy="5863168"/>
          </a:xfrm>
        </p:grpSpPr>
        <p:pic>
          <p:nvPicPr>
            <p:cNvPr id="66569" name="Picture 11" descr="W02010092056505452312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4737634" y="763860"/>
              <a:ext cx="4406366" cy="5372741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sp>
          <p:nvSpPr>
            <p:cNvPr id="334860" name="Rectangle 12"/>
            <p:cNvSpPr>
              <a:spLocks noChangeArrowheads="1"/>
            </p:cNvSpPr>
            <p:nvPr/>
          </p:nvSpPr>
          <p:spPr bwMode="auto">
            <a:xfrm>
              <a:off x="4975730" y="5918939"/>
              <a:ext cx="3844459" cy="70808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anchor="ctr">
              <a:spAutoFit/>
            </a:bodyPr>
            <a:lstStyle/>
            <a:p>
              <a:pPr fontAlgn="auto">
                <a:spcAft>
                  <a:spcPct val="0"/>
                </a:spcAft>
                <a:defRPr/>
              </a:pPr>
              <a:r>
                <a:rPr lang="zh-CN" altLang="en-US" sz="4000" b="1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西周等级示意图</a:t>
              </a:r>
            </a:p>
          </p:txBody>
        </p:sp>
      </p:grpSp>
      <p:sp>
        <p:nvSpPr>
          <p:cNvPr id="334862" name="Rectangle 14"/>
          <p:cNvSpPr>
            <a:spLocks noChangeArrowheads="1"/>
          </p:cNvSpPr>
          <p:nvPr/>
        </p:nvSpPr>
        <p:spPr bwMode="auto">
          <a:xfrm>
            <a:off x="4427538" y="1074738"/>
            <a:ext cx="2166937" cy="769937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sz="4400" b="1">
                <a:solidFill>
                  <a:srgbClr val="CC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/>
                <a:ea typeface="隶书"/>
              </a:rPr>
              <a:t>周天子 </a:t>
            </a:r>
          </a:p>
        </p:txBody>
      </p:sp>
      <p:sp>
        <p:nvSpPr>
          <p:cNvPr id="334864" name="Rectangle 16"/>
          <p:cNvSpPr>
            <a:spLocks noChangeArrowheads="1"/>
          </p:cNvSpPr>
          <p:nvPr/>
        </p:nvSpPr>
        <p:spPr bwMode="auto">
          <a:xfrm>
            <a:off x="4730750" y="2205038"/>
            <a:ext cx="1317625" cy="769937"/>
          </a:xfrm>
          <a:prstGeom prst="rect">
            <a:avLst/>
          </a:prstGeom>
          <a:solidFill>
            <a:srgbClr val="CCFF33"/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pPr marL="342900" indent="-342900">
              <a:defRPr/>
            </a:pPr>
            <a:r>
              <a:rPr lang="zh-CN" altLang="en-US" sz="4400" b="1">
                <a:solidFill>
                  <a:srgbClr val="A5002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/>
                <a:ea typeface="隶书"/>
              </a:rPr>
              <a:t>诸侯</a:t>
            </a:r>
          </a:p>
        </p:txBody>
      </p:sp>
      <p:sp>
        <p:nvSpPr>
          <p:cNvPr id="334865" name="Rectangle 17"/>
          <p:cNvSpPr>
            <a:spLocks noChangeArrowheads="1"/>
          </p:cNvSpPr>
          <p:nvPr/>
        </p:nvSpPr>
        <p:spPr bwMode="auto">
          <a:xfrm>
            <a:off x="3770313" y="3235325"/>
            <a:ext cx="1881187" cy="769938"/>
          </a:xfrm>
          <a:prstGeom prst="rect">
            <a:avLst/>
          </a:prstGeom>
          <a:solidFill>
            <a:srgbClr val="CCFF33"/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pPr marL="342900" indent="-342900">
              <a:defRPr/>
            </a:pP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/>
                <a:ea typeface="隶书"/>
              </a:rPr>
              <a:t>卿大夫</a:t>
            </a:r>
          </a:p>
        </p:txBody>
      </p:sp>
      <p:sp>
        <p:nvSpPr>
          <p:cNvPr id="334866" name="Rectangle 18"/>
          <p:cNvSpPr>
            <a:spLocks noChangeArrowheads="1"/>
          </p:cNvSpPr>
          <p:nvPr/>
        </p:nvSpPr>
        <p:spPr bwMode="auto">
          <a:xfrm>
            <a:off x="4140200" y="4005263"/>
            <a:ext cx="750888" cy="769937"/>
          </a:xfrm>
          <a:prstGeom prst="rect">
            <a:avLst/>
          </a:prstGeom>
          <a:solidFill>
            <a:srgbClr val="CCFF33"/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pPr marL="342900" indent="-342900">
              <a:defRPr/>
            </a:pPr>
            <a:r>
              <a:rPr lang="zh-CN" altLang="en-US" sz="4400" b="1">
                <a:solidFill>
                  <a:srgbClr val="00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/>
                <a:ea typeface="隶书"/>
              </a:rPr>
              <a:t>士</a:t>
            </a:r>
          </a:p>
        </p:txBody>
      </p:sp>
      <p:sp>
        <p:nvSpPr>
          <p:cNvPr id="334867" name="Rectangle 19"/>
          <p:cNvSpPr>
            <a:spLocks noChangeArrowheads="1"/>
          </p:cNvSpPr>
          <p:nvPr/>
        </p:nvSpPr>
        <p:spPr bwMode="auto">
          <a:xfrm>
            <a:off x="3759200" y="4724400"/>
            <a:ext cx="1317625" cy="769938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pPr marL="342900" indent="-342900">
              <a:defRPr/>
            </a:pPr>
            <a:r>
              <a:rPr lang="zh-CN" altLang="en-US" sz="4400" b="1">
                <a:solidFill>
                  <a:srgbClr val="A5002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/>
                <a:ea typeface="隶书"/>
              </a:rPr>
              <a:t>平民</a:t>
            </a:r>
          </a:p>
        </p:txBody>
      </p:sp>
      <p:sp>
        <p:nvSpPr>
          <p:cNvPr id="334868" name="Rectangle 20"/>
          <p:cNvSpPr>
            <a:spLocks noChangeArrowheads="1"/>
          </p:cNvSpPr>
          <p:nvPr/>
        </p:nvSpPr>
        <p:spPr bwMode="auto">
          <a:xfrm>
            <a:off x="3522663" y="5373688"/>
            <a:ext cx="1316037" cy="76835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wrap="none">
            <a:spAutoFit/>
          </a:bodyPr>
          <a:lstStyle/>
          <a:p>
            <a:pPr marL="342900" indent="-342900">
              <a:defRPr/>
            </a:pPr>
            <a:r>
              <a:rPr lang="zh-CN" altLang="en-US" sz="4400" b="1">
                <a:solidFill>
                  <a:srgbClr val="11111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/>
                <a:ea typeface="隶书"/>
              </a:rPr>
              <a:t>奴隶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34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3348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334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334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4" presetClass="entr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6" dur="500"/>
                                        <p:tgtEl>
                                          <p:spTgt spid="334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33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4862" grpId="0"/>
      <p:bldP spid="334864" grpId="1"/>
      <p:bldP spid="334865" grpId="2"/>
      <p:bldP spid="334866" grpId="3"/>
      <p:bldP spid="334867" grpId="4"/>
      <p:bldP spid="334868" grpId="5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611188" y="2852738"/>
            <a:ext cx="8424862" cy="17367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、稳固王室统治</a:t>
            </a: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3600" b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36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、扩大统治范围。</a:t>
            </a:r>
          </a:p>
        </p:txBody>
      </p:sp>
      <p:grpSp>
        <p:nvGrpSpPr>
          <p:cNvPr id="67586" name="组合 2"/>
          <p:cNvGrpSpPr/>
          <p:nvPr/>
        </p:nvGrpSpPr>
        <p:grpSpPr>
          <a:xfrm>
            <a:off x="-4763" y="0"/>
            <a:ext cx="9148763" cy="873125"/>
            <a:chOff x="-4539" y="0"/>
            <a:chExt cx="9148539" cy="872608"/>
          </a:xfrm>
        </p:grpSpPr>
        <p:pic>
          <p:nvPicPr>
            <p:cNvPr id="67588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-4539" y="0"/>
              <a:ext cx="9148539" cy="764704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sp>
          <p:nvSpPr>
            <p:cNvPr id="5" name="Text Box 55"/>
            <p:cNvSpPr txBox="1">
              <a:spLocks noChangeArrowheads="1"/>
            </p:cNvSpPr>
            <p:nvPr/>
          </p:nvSpPr>
          <p:spPr bwMode="auto">
            <a:xfrm>
              <a:off x="2643347" y="117405"/>
              <a:ext cx="3584487" cy="755203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 algn="ctr" fontAlgn="ctr">
                <a:lnSpc>
                  <a:spcPts val="4500"/>
                </a:lnSpc>
                <a:defRPr/>
              </a:pPr>
              <a:endParaRPr lang="en-US" altLang="zh-CN" sz="6000" b="1">
                <a:solidFill>
                  <a:srgbClr val="FFFF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itchFamily="34" charset="0"/>
                <a:ea typeface="隶书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395288" y="765175"/>
            <a:ext cx="8353425" cy="19383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6000" b="1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/>
                <a:ea typeface="隶书"/>
              </a:rPr>
              <a:t>问题思考</a:t>
            </a:r>
          </a:p>
          <a:p>
            <a:pPr>
              <a:defRPr/>
            </a:pPr>
            <a:r>
              <a:rPr lang="zh-CN" altLang="en-US" sz="6000" b="1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/>
                <a:ea typeface="隶书"/>
              </a:rPr>
              <a:t>西周分封制的作用？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54307" name="Rectangle 3"/>
          <p:cNvSpPr>
            <a:spLocks noChangeArrowheads="1"/>
          </p:cNvSpPr>
          <p:nvPr/>
        </p:nvSpPr>
        <p:spPr bwMode="auto">
          <a:xfrm>
            <a:off x="160338" y="1781175"/>
            <a:ext cx="8724900" cy="144621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L="342900" indent="-342900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44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44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）公元前</a:t>
            </a:r>
            <a:r>
              <a:rPr lang="en-US" altLang="zh-CN" sz="44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841</a:t>
            </a:r>
            <a:r>
              <a:rPr lang="zh-CN" altLang="en-US" sz="44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年</a:t>
            </a:r>
            <a:r>
              <a:rPr lang="zh-CN" altLang="en-US" sz="4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国人暴动</a:t>
            </a:r>
          </a:p>
          <a:p>
            <a:pPr marL="342900" indent="-342900" algn="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黑体" pitchFamily="49" charset="-122"/>
              </a:rPr>
              <a:t>——</a:t>
            </a:r>
            <a:r>
              <a:rPr lang="zh-CN" altLang="en-US" sz="2800" b="1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周厉王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历史上有名的暴君</a:t>
            </a:r>
            <a:r>
              <a:rPr lang="zh-CN" altLang="en-US" sz="44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 </a:t>
            </a:r>
            <a:endParaRPr lang="en-US" altLang="zh-CN" sz="4400" b="1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54308" name="Rectangle 4"/>
          <p:cNvSpPr>
            <a:spLocks noChangeArrowheads="1"/>
          </p:cNvSpPr>
          <p:nvPr/>
        </p:nvSpPr>
        <p:spPr bwMode="auto">
          <a:xfrm>
            <a:off x="179388" y="3141663"/>
            <a:ext cx="8537575" cy="187642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L="342900" indent="-342900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>
                <a:solidFill>
                  <a:srgbClr val="1111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4400" b="1">
                <a:solidFill>
                  <a:srgbClr val="1111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4400" b="1">
                <a:solidFill>
                  <a:srgbClr val="1111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）</a:t>
            </a:r>
            <a:r>
              <a:rPr lang="zh-CN" altLang="en-US" sz="44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公元前</a:t>
            </a:r>
            <a:r>
              <a:rPr lang="en-US" altLang="zh-CN" sz="44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771</a:t>
            </a:r>
            <a:r>
              <a:rPr lang="zh-CN" altLang="en-US" sz="4400" b="1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年</a:t>
            </a:r>
            <a:r>
              <a:rPr lang="zh-CN" altLang="en-US" sz="4400" b="1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犬戎</a:t>
            </a:r>
            <a:r>
              <a:rPr lang="zh-CN" altLang="en-US" sz="4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进攻镐京，西周灭亡。</a:t>
            </a:r>
          </a:p>
          <a:p>
            <a:pPr marL="342900" indent="-342900" algn="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2800" b="1">
                <a:solidFill>
                  <a:srgbClr val="11111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黑体" pitchFamily="49" charset="-122"/>
              </a:rPr>
              <a:t>——</a:t>
            </a:r>
            <a:r>
              <a:rPr lang="zh-CN" altLang="en-US" sz="2800" b="1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周幽王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黑体" pitchFamily="49" charset="-122"/>
              </a:rPr>
              <a:t>“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烽火戏诸侯</a:t>
            </a:r>
            <a:r>
              <a:rPr lang="zh-CN" altLang="en-US" sz="28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黑体" pitchFamily="49" charset="-122"/>
              </a:rPr>
              <a:t>”</a:t>
            </a:r>
            <a:endParaRPr lang="en-US" altLang="zh-CN" sz="28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-4763" y="765175"/>
            <a:ext cx="9148763" cy="92233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5400" b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五、西周的灭亡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50825" y="5157788"/>
            <a:ext cx="8497888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>
                <a:solidFill>
                  <a:schemeClr val="bg1">
                    <a:lumMod val="10000"/>
                  </a:schemeClr>
                </a:solidFill>
                <a:latin typeface="+mn-lt"/>
                <a:ea typeface="+mn-ea"/>
              </a:rPr>
              <a:t>（</a:t>
            </a:r>
            <a:r>
              <a:rPr lang="en-US" altLang="zh-CN" sz="3600" b="1">
                <a:solidFill>
                  <a:schemeClr val="bg1">
                    <a:lumMod val="10000"/>
                  </a:schemeClr>
                </a:solidFill>
                <a:latin typeface="+mn-lt"/>
                <a:ea typeface="+mn-ea"/>
              </a:rPr>
              <a:t>3</a:t>
            </a:r>
            <a:r>
              <a:rPr lang="zh-CN" altLang="en-US" sz="3600" b="1">
                <a:solidFill>
                  <a:schemeClr val="bg1">
                    <a:lumMod val="10000"/>
                  </a:schemeClr>
                </a:solidFill>
                <a:latin typeface="+mn-lt"/>
                <a:ea typeface="+mn-ea"/>
              </a:rPr>
              <a:t>）周平王迁都洛邑，史称东周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54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354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4307" grpId="0"/>
      <p:bldP spid="354308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58406" name="Rectangle 6"/>
          <p:cNvSpPr>
            <a:spLocks noChangeArrowheads="1"/>
          </p:cNvSpPr>
          <p:nvPr/>
        </p:nvSpPr>
        <p:spPr bwMode="auto">
          <a:xfrm>
            <a:off x="280988" y="765175"/>
            <a:ext cx="8416925" cy="912813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spAutoFit/>
          </a:bodyPr>
          <a:lstStyle/>
          <a:p>
            <a:pPr>
              <a:lnSpc>
                <a:spcPts val="3200"/>
              </a:lnSpc>
              <a:defRPr/>
            </a:pPr>
            <a:r>
              <a:rPr lang="zh-CN" altLang="en-US" sz="3200" b="1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/>
                <a:ea typeface="隶书"/>
              </a:rPr>
              <a:t>简单做一个夏、商、西周大事年表，内容要包括重要年代、重要事件和重要人物三大项。</a:t>
            </a:r>
          </a:p>
        </p:txBody>
      </p:sp>
      <p:grpSp>
        <p:nvGrpSpPr>
          <p:cNvPr id="69634" name="组合 6"/>
          <p:cNvGrpSpPr/>
          <p:nvPr/>
        </p:nvGrpSpPr>
        <p:grpSpPr>
          <a:xfrm>
            <a:off x="-4763" y="0"/>
            <a:ext cx="9148763" cy="765175"/>
            <a:chOff x="-4539" y="0"/>
            <a:chExt cx="9148539" cy="764704"/>
          </a:xfrm>
        </p:grpSpPr>
        <p:pic>
          <p:nvPicPr>
            <p:cNvPr id="69672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-4539" y="0"/>
              <a:ext cx="9148539" cy="764704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sp>
          <p:nvSpPr>
            <p:cNvPr id="69673" name="WordArt 3"/>
            <p:cNvSpPr>
              <a:spLocks noTextEdit="1"/>
            </p:cNvSpPr>
            <p:nvPr/>
          </p:nvSpPr>
          <p:spPr bwMode="auto">
            <a:xfrm>
              <a:off x="2483768" y="117004"/>
              <a:ext cx="3889375" cy="64770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b="1" kern="10">
                  <a:ln w="9525">
                    <a:solidFill>
                      <a:srgbClr val="FFFFFF"/>
                    </a:solidFill>
                    <a:round/>
                  </a:ln>
                  <a:solidFill>
                    <a:srgbClr val="B5B5FF"/>
                  </a:solidFill>
                  <a:effectLst>
                    <a:outerShdw dist="35921" dir="2700000" algn="ctr" rotWithShape="0">
                      <a:srgbClr val="C0C0C0">
                        <a:alpha val="79999"/>
                      </a:srgbClr>
                    </a:outerShdw>
                  </a:effectLst>
                  <a:latin typeface="宋体"/>
                  <a:ea typeface="宋体"/>
                </a:rPr>
                <a:t>活动与探究</a:t>
              </a:r>
            </a:p>
          </p:txBody>
        </p:sp>
      </p:grpSp>
      <p:graphicFrame>
        <p:nvGraphicFramePr>
          <p:cNvPr id="10" name="表格 9"/>
          <p:cNvGraphicFramePr>
            <a:graphicFrameLocks noGrp="1"/>
          </p:cNvGraphicFramePr>
          <p:nvPr/>
        </p:nvGraphicFramePr>
        <p:xfrm>
          <a:off x="179512" y="1700808"/>
          <a:ext cx="8856987" cy="576000"/>
        </p:xfrm>
        <a:graphic>
          <a:graphicData uri="http://schemas.openxmlformats.org/drawingml/2006/table">
            <a:tbl>
              <a:tblPr/>
              <a:tblGrid>
                <a:gridCol w="2664296"/>
                <a:gridCol w="3744416"/>
                <a:gridCol w="2448275"/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b="1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重要年代</a:t>
                      </a:r>
                    </a:p>
                  </a:txBody>
                  <a:tcPr marL="48929" marR="48929" marT="24465" marB="24465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b="1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重要事件</a:t>
                      </a:r>
                    </a:p>
                  </a:txBody>
                  <a:tcPr marL="48929" marR="48929" marT="24465" marB="24465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b="1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重要人物</a:t>
                      </a:r>
                    </a:p>
                  </a:txBody>
                  <a:tcPr marL="48929" marR="48929" marT="24465" marB="24465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1" name="Group 140"/>
          <p:cNvGraphicFramePr>
            <a:graphicFrameLocks noGrp="1"/>
          </p:cNvGraphicFramePr>
          <p:nvPr/>
        </p:nvGraphicFramePr>
        <p:xfrm>
          <a:off x="180975" y="2420938"/>
          <a:ext cx="2647950" cy="4267200"/>
        </p:xfrm>
        <a:graphic>
          <a:graphicData uri="http://schemas.openxmlformats.org/drawingml/2006/table">
            <a:tbl>
              <a:tblPr/>
              <a:tblGrid>
                <a:gridCol w="2647950"/>
              </a:tblGrid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约前</a:t>
                      </a:r>
                      <a:r>
                        <a:rPr kumimoji="1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2070</a:t>
                      </a: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年</a:t>
                      </a:r>
                      <a:r>
                        <a:rPr kumimoji="1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--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约前</a:t>
                      </a:r>
                      <a:r>
                        <a:rPr kumimoji="1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1600</a:t>
                      </a: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年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约前</a:t>
                      </a:r>
                      <a:r>
                        <a:rPr kumimoji="1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1600</a:t>
                      </a: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年</a:t>
                      </a:r>
                      <a:r>
                        <a:rPr kumimoji="1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--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前</a:t>
                      </a:r>
                      <a:r>
                        <a:rPr kumimoji="1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1046</a:t>
                      </a: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年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约前</a:t>
                      </a:r>
                      <a:r>
                        <a:rPr kumimoji="1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1300</a:t>
                      </a: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年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前</a:t>
                      </a:r>
                      <a:r>
                        <a:rPr kumimoji="1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1046</a:t>
                      </a: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年</a:t>
                      </a:r>
                      <a:r>
                        <a:rPr kumimoji="1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---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en-US" altLang="zh-CN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itchFamily="49" charset="-122"/>
                        <a:ea typeface="黑体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前</a:t>
                      </a:r>
                      <a:r>
                        <a:rPr kumimoji="1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771</a:t>
                      </a: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年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2" name="Group 140"/>
          <p:cNvGraphicFramePr>
            <a:graphicFrameLocks noGrp="1"/>
          </p:cNvGraphicFramePr>
          <p:nvPr/>
        </p:nvGraphicFramePr>
        <p:xfrm>
          <a:off x="2843213" y="2420938"/>
          <a:ext cx="3744416" cy="4267200"/>
        </p:xfrm>
        <a:graphic>
          <a:graphicData uri="http://schemas.openxmlformats.org/drawingml/2006/table">
            <a:tbl>
              <a:tblPr/>
              <a:tblGrid>
                <a:gridCol w="3744416"/>
              </a:tblGrid>
              <a:tr h="228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夏朝建立、都阳城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夏朝灭亡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汤灭夏，商朝建立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商朝灭亡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盘庚迁殷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牧野之战</a:t>
                      </a:r>
                      <a:r>
                        <a:rPr kumimoji="1" lang="en-US" altLang="zh-CN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,</a:t>
                      </a: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西周建立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都镐</a:t>
                      </a:r>
                      <a:endParaRPr kumimoji="1" lang="zh-CN" altLang="en-US" sz="3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itchFamily="49" charset="-122"/>
                        <a:ea typeface="黑体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西周灭亡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3" name="Group 140"/>
          <p:cNvGraphicFramePr>
            <a:graphicFrameLocks noGrp="1"/>
          </p:cNvGraphicFramePr>
          <p:nvPr/>
        </p:nvGraphicFramePr>
        <p:xfrm>
          <a:off x="6621463" y="2420938"/>
          <a:ext cx="2414910" cy="4248472"/>
        </p:xfrm>
        <a:graphic>
          <a:graphicData uri="http://schemas.openxmlformats.org/drawingml/2006/table">
            <a:tbl>
              <a:tblPr/>
              <a:tblGrid>
                <a:gridCol w="2414910"/>
              </a:tblGrid>
              <a:tr h="228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桀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商王汤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纣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商王盘庚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357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周文王周武王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1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黑体" pitchFamily="49" charset="-122"/>
                        <a:ea typeface="黑体" pitchFamily="49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周厉王</a:t>
                      </a:r>
                      <a:r>
                        <a:rPr kumimoji="1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黑体" pitchFamily="49" charset="-122"/>
                          <a:ea typeface="黑体" pitchFamily="49" charset="-122"/>
                        </a:rPr>
                        <a:t>周幽王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2085" name="Rectangle 5"/>
          <p:cNvSpPr>
            <a:spLocks noChangeArrowheads="1"/>
          </p:cNvSpPr>
          <p:nvPr/>
        </p:nvSpPr>
        <p:spPr bwMode="auto">
          <a:xfrm>
            <a:off x="341313" y="928688"/>
            <a:ext cx="8478837" cy="5092700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spAutoFit/>
          </a:bodyPr>
          <a:lstStyle/>
          <a:p>
            <a:pPr fontAlgn="auto">
              <a:lnSpc>
                <a:spcPts val="6500"/>
              </a:lnSpc>
              <a:spcAft>
                <a:spcPct val="0"/>
              </a:spcAft>
              <a:defRPr/>
            </a:pPr>
            <a:r>
              <a:rPr lang="en-US" altLang="zh-CN" sz="48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48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．下列我国古代的哪一制度开始于夏朝 </a:t>
            </a:r>
            <a:r>
              <a:rPr lang="en-US" altLang="zh-CN" sz="48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(   )</a:t>
            </a:r>
          </a:p>
          <a:p>
            <a:pPr fontAlgn="auto">
              <a:lnSpc>
                <a:spcPts val="6500"/>
              </a:lnSpc>
              <a:spcAft>
                <a:spcPct val="0"/>
              </a:spcAft>
              <a:defRPr/>
            </a:pPr>
            <a:r>
              <a:rPr lang="en-US" altLang="zh-CN" sz="48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   A</a:t>
            </a:r>
            <a:r>
              <a:rPr lang="zh-CN" altLang="en-US" sz="48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．禅让制     </a:t>
            </a:r>
            <a:endParaRPr lang="en-US" altLang="zh-CN" sz="4800" b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  <a:p>
            <a:pPr fontAlgn="auto">
              <a:lnSpc>
                <a:spcPts val="6500"/>
              </a:lnSpc>
              <a:spcAft>
                <a:spcPct val="0"/>
              </a:spcAft>
              <a:defRPr/>
            </a:pPr>
            <a:r>
              <a:rPr lang="en-US" altLang="zh-CN" sz="48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   B</a:t>
            </a:r>
            <a:r>
              <a:rPr lang="zh-CN" altLang="en-US" sz="48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．世袭制   </a:t>
            </a:r>
            <a:endParaRPr lang="en-US" altLang="zh-CN" sz="4800" b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  <a:p>
            <a:pPr fontAlgn="auto">
              <a:lnSpc>
                <a:spcPts val="6500"/>
              </a:lnSpc>
              <a:spcAft>
                <a:spcPct val="0"/>
              </a:spcAft>
              <a:defRPr/>
            </a:pPr>
            <a:r>
              <a:rPr lang="zh-CN" altLang="en-US" sz="48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   </a:t>
            </a:r>
            <a:r>
              <a:rPr lang="en-US" altLang="zh-CN" sz="48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C</a:t>
            </a:r>
            <a:r>
              <a:rPr lang="zh-CN" altLang="en-US" sz="48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．分封制    </a:t>
            </a:r>
            <a:endParaRPr lang="en-US" altLang="zh-CN" sz="4800" b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  <a:p>
            <a:pPr fontAlgn="auto">
              <a:lnSpc>
                <a:spcPts val="6500"/>
              </a:lnSpc>
              <a:spcAft>
                <a:spcPct val="0"/>
              </a:spcAft>
              <a:defRPr/>
            </a:pPr>
            <a:r>
              <a:rPr lang="zh-CN" altLang="en-US" sz="48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   </a:t>
            </a:r>
            <a:r>
              <a:rPr lang="en-US" altLang="zh-CN" sz="48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D</a:t>
            </a:r>
            <a:r>
              <a:rPr lang="zh-CN" altLang="en-US" sz="48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．郡县制</a:t>
            </a:r>
          </a:p>
        </p:txBody>
      </p:sp>
      <p:sp>
        <p:nvSpPr>
          <p:cNvPr id="302088" name="Text Box 8"/>
          <p:cNvSpPr txBox="1">
            <a:spLocks noChangeArrowheads="1"/>
          </p:cNvSpPr>
          <p:nvPr/>
        </p:nvSpPr>
        <p:spPr bwMode="auto">
          <a:xfrm>
            <a:off x="5508625" y="2205038"/>
            <a:ext cx="2481263" cy="3770312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239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itchFamily="2" charset="-122"/>
                <a:ea typeface="宋体" pitchFamily="2" charset="-122"/>
              </a:rPr>
              <a:t>B</a:t>
            </a:r>
          </a:p>
        </p:txBody>
      </p:sp>
      <p:grpSp>
        <p:nvGrpSpPr>
          <p:cNvPr id="71683" name="组合 5"/>
          <p:cNvGrpSpPr/>
          <p:nvPr/>
        </p:nvGrpSpPr>
        <p:grpSpPr>
          <a:xfrm>
            <a:off x="-4763" y="0"/>
            <a:ext cx="9148763" cy="765175"/>
            <a:chOff x="-4539" y="0"/>
            <a:chExt cx="9148539" cy="764704"/>
          </a:xfrm>
        </p:grpSpPr>
        <p:pic>
          <p:nvPicPr>
            <p:cNvPr id="71684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-4539" y="0"/>
              <a:ext cx="9148539" cy="764704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sp>
          <p:nvSpPr>
            <p:cNvPr id="71685" name="WordArt 3"/>
            <p:cNvSpPr>
              <a:spLocks noTextEdit="1"/>
            </p:cNvSpPr>
            <p:nvPr/>
          </p:nvSpPr>
          <p:spPr bwMode="auto">
            <a:xfrm>
              <a:off x="2413421" y="117004"/>
              <a:ext cx="3814763" cy="64770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b="1" kern="10">
                  <a:ln w="9525">
                    <a:solidFill>
                      <a:srgbClr val="FFFFFF"/>
                    </a:solidFill>
                    <a:round/>
                  </a:ln>
                  <a:solidFill>
                    <a:srgbClr val="FFFF00"/>
                  </a:solidFill>
                  <a:effectLst>
                    <a:outerShdw dist="35921" dir="2700000" algn="ctr" rotWithShape="0">
                      <a:srgbClr val="C0C0C0">
                        <a:alpha val="79999"/>
                      </a:srgbClr>
                    </a:outerShdw>
                  </a:effectLst>
                  <a:latin typeface="宋体"/>
                  <a:ea typeface="宋体"/>
                </a:rPr>
                <a:t>课堂练习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20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20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2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02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208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2085" name="Rectangle 5"/>
          <p:cNvSpPr>
            <a:spLocks noChangeArrowheads="1"/>
          </p:cNvSpPr>
          <p:nvPr/>
        </p:nvSpPr>
        <p:spPr bwMode="auto">
          <a:xfrm>
            <a:off x="320675" y="692150"/>
            <a:ext cx="8572500" cy="5927725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spAutoFit/>
          </a:bodyPr>
          <a:lstStyle/>
          <a:p>
            <a:pPr fontAlgn="auto">
              <a:lnSpc>
                <a:spcPts val="6500"/>
              </a:lnSpc>
              <a:spcAft>
                <a:spcPct val="0"/>
              </a:spcAft>
              <a:defRPr/>
            </a:pPr>
            <a:r>
              <a:rPr lang="en-US" altLang="zh-CN" sz="48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48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．从夏、商、西周三代的覆亡中，我们可以得到的历史教训是国君应该（  ）</a:t>
            </a:r>
          </a:p>
          <a:p>
            <a:pPr fontAlgn="auto">
              <a:lnSpc>
                <a:spcPts val="6500"/>
              </a:lnSpc>
              <a:spcAft>
                <a:spcPct val="0"/>
              </a:spcAft>
              <a:defRPr/>
            </a:pPr>
            <a:r>
              <a:rPr lang="en-US" altLang="zh-CN" sz="48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    A</a:t>
            </a:r>
            <a:r>
              <a:rPr lang="zh-CN" altLang="en-US" sz="48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．重视教育        </a:t>
            </a:r>
            <a:endParaRPr lang="en-US" altLang="zh-CN" sz="4800" b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  <a:p>
            <a:pPr fontAlgn="auto">
              <a:lnSpc>
                <a:spcPts val="6500"/>
              </a:lnSpc>
              <a:spcAft>
                <a:spcPct val="0"/>
              </a:spcAft>
              <a:defRPr/>
            </a:pPr>
            <a:r>
              <a:rPr lang="en-US" altLang="zh-CN" sz="48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    B</a:t>
            </a:r>
            <a:r>
              <a:rPr lang="zh-CN" altLang="en-US" sz="48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．勤政爱民   </a:t>
            </a:r>
          </a:p>
          <a:p>
            <a:pPr fontAlgn="auto">
              <a:lnSpc>
                <a:spcPts val="6500"/>
              </a:lnSpc>
              <a:spcAft>
                <a:spcPct val="0"/>
              </a:spcAft>
              <a:defRPr/>
            </a:pPr>
            <a:r>
              <a:rPr lang="zh-CN" altLang="en-US" sz="48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    </a:t>
            </a:r>
            <a:r>
              <a:rPr lang="en-US" altLang="zh-CN" sz="48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C</a:t>
            </a:r>
            <a:r>
              <a:rPr lang="zh-CN" altLang="en-US" sz="48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．发展经济         </a:t>
            </a:r>
            <a:endParaRPr lang="en-US" altLang="zh-CN" sz="4800" b="1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  <a:p>
            <a:pPr fontAlgn="auto">
              <a:lnSpc>
                <a:spcPts val="6500"/>
              </a:lnSpc>
              <a:spcAft>
                <a:spcPct val="0"/>
              </a:spcAft>
              <a:defRPr/>
            </a:pPr>
            <a:r>
              <a:rPr lang="en-US" altLang="zh-CN" sz="48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    D</a:t>
            </a:r>
            <a:r>
              <a:rPr lang="zh-CN" altLang="en-US" sz="4800" b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．增强军事力量</a:t>
            </a:r>
          </a:p>
        </p:txBody>
      </p:sp>
      <p:sp>
        <p:nvSpPr>
          <p:cNvPr id="302090" name="Text Box 10"/>
          <p:cNvSpPr txBox="1">
            <a:spLocks noChangeArrowheads="1"/>
          </p:cNvSpPr>
          <p:nvPr/>
        </p:nvSpPr>
        <p:spPr bwMode="auto">
          <a:xfrm>
            <a:off x="5692775" y="2276475"/>
            <a:ext cx="2624138" cy="377031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23900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itchFamily="2" charset="-122"/>
                <a:ea typeface="宋体" pitchFamily="2" charset="-122"/>
              </a:rPr>
              <a:t>B</a:t>
            </a:r>
          </a:p>
        </p:txBody>
      </p:sp>
      <p:grpSp>
        <p:nvGrpSpPr>
          <p:cNvPr id="73731" name="组合 5"/>
          <p:cNvGrpSpPr/>
          <p:nvPr/>
        </p:nvGrpSpPr>
        <p:grpSpPr>
          <a:xfrm>
            <a:off x="-4763" y="0"/>
            <a:ext cx="9148763" cy="765175"/>
            <a:chOff x="-4539" y="0"/>
            <a:chExt cx="9148539" cy="764704"/>
          </a:xfrm>
        </p:grpSpPr>
        <p:pic>
          <p:nvPicPr>
            <p:cNvPr id="73732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-4539" y="0"/>
              <a:ext cx="9148539" cy="764704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sp>
          <p:nvSpPr>
            <p:cNvPr id="73733" name="WordArt 3"/>
            <p:cNvSpPr>
              <a:spLocks noTextEdit="1"/>
            </p:cNvSpPr>
            <p:nvPr/>
          </p:nvSpPr>
          <p:spPr bwMode="auto">
            <a:xfrm>
              <a:off x="2413421" y="117004"/>
              <a:ext cx="3814763" cy="64770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b="1" kern="10">
                  <a:ln w="9525">
                    <a:solidFill>
                      <a:srgbClr val="FFFFFF"/>
                    </a:solidFill>
                    <a:round/>
                  </a:ln>
                  <a:solidFill>
                    <a:srgbClr val="FFFF00"/>
                  </a:solidFill>
                  <a:effectLst>
                    <a:outerShdw dist="35921" dir="2700000" algn="ctr" rotWithShape="0">
                      <a:srgbClr val="C0C0C0">
                        <a:alpha val="79999"/>
                      </a:srgbClr>
                    </a:outerShdw>
                  </a:effectLst>
                  <a:latin typeface="宋体"/>
                  <a:ea typeface="宋体"/>
                </a:rPr>
                <a:t>课堂练习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2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2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2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02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209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75777" name="Group 2"/>
          <p:cNvGrpSpPr/>
          <p:nvPr/>
        </p:nvGrpSpPr>
        <p:grpSpPr>
          <a:xfrm>
            <a:off x="468313" y="3338513"/>
            <a:ext cx="8648700" cy="1571625"/>
            <a:chOff x="268" y="2263"/>
            <a:chExt cx="5448" cy="990"/>
          </a:xfrm>
        </p:grpSpPr>
        <p:grpSp>
          <p:nvGrpSpPr>
            <p:cNvPr id="75787" name="Group 3"/>
            <p:cNvGrpSpPr/>
            <p:nvPr/>
          </p:nvGrpSpPr>
          <p:grpSpPr>
            <a:xfrm>
              <a:off x="300" y="2263"/>
              <a:ext cx="5072" cy="209"/>
              <a:chOff x="267" y="2444"/>
              <a:chExt cx="5072" cy="209"/>
            </a:xfrm>
          </p:grpSpPr>
          <p:sp>
            <p:nvSpPr>
              <p:cNvPr id="75793" name="Line 4"/>
              <p:cNvSpPr>
                <a:spLocks noChangeShapeType="1"/>
              </p:cNvSpPr>
              <p:nvPr/>
            </p:nvSpPr>
            <p:spPr bwMode="auto">
              <a:xfrm>
                <a:off x="267" y="2646"/>
                <a:ext cx="5072" cy="7"/>
              </a:xfrm>
              <a:prstGeom prst="line">
                <a:avLst/>
              </a:prstGeom>
              <a:noFill/>
              <a:ln w="57150">
                <a:solidFill>
                  <a:srgbClr val="FF0000"/>
                </a:solidFill>
                <a:rou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5794" name="Line 5"/>
              <p:cNvSpPr>
                <a:spLocks noChangeShapeType="1"/>
              </p:cNvSpPr>
              <p:nvPr/>
            </p:nvSpPr>
            <p:spPr bwMode="auto">
              <a:xfrm flipH="1">
                <a:off x="745" y="2444"/>
                <a:ext cx="0" cy="181"/>
              </a:xfrm>
              <a:prstGeom prst="line">
                <a:avLst/>
              </a:prstGeom>
              <a:noFill/>
              <a:ln w="76200">
                <a:solidFill>
                  <a:srgbClr val="FF0000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5795" name="Line 6"/>
              <p:cNvSpPr>
                <a:spLocks noChangeShapeType="1"/>
              </p:cNvSpPr>
              <p:nvPr/>
            </p:nvSpPr>
            <p:spPr bwMode="auto">
              <a:xfrm flipH="1">
                <a:off x="1890" y="2463"/>
                <a:ext cx="0" cy="181"/>
              </a:xfrm>
              <a:prstGeom prst="line">
                <a:avLst/>
              </a:prstGeom>
              <a:noFill/>
              <a:ln w="76200">
                <a:solidFill>
                  <a:srgbClr val="FF0000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5796" name="Line 7"/>
              <p:cNvSpPr>
                <a:spLocks noChangeShapeType="1"/>
              </p:cNvSpPr>
              <p:nvPr/>
            </p:nvSpPr>
            <p:spPr bwMode="auto">
              <a:xfrm flipH="1">
                <a:off x="2914" y="2471"/>
                <a:ext cx="0" cy="181"/>
              </a:xfrm>
              <a:prstGeom prst="line">
                <a:avLst/>
              </a:prstGeom>
              <a:noFill/>
              <a:ln w="76200">
                <a:solidFill>
                  <a:srgbClr val="FF0000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5797" name="Line 8"/>
              <p:cNvSpPr>
                <a:spLocks noChangeShapeType="1"/>
              </p:cNvSpPr>
              <p:nvPr/>
            </p:nvSpPr>
            <p:spPr bwMode="auto">
              <a:xfrm flipH="1">
                <a:off x="4000" y="2450"/>
                <a:ext cx="0" cy="181"/>
              </a:xfrm>
              <a:prstGeom prst="line">
                <a:avLst/>
              </a:prstGeom>
              <a:noFill/>
              <a:ln w="76200">
                <a:solidFill>
                  <a:srgbClr val="FF0000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5798" name="Line 9"/>
              <p:cNvSpPr>
                <a:spLocks noChangeShapeType="1"/>
              </p:cNvSpPr>
              <p:nvPr/>
            </p:nvSpPr>
            <p:spPr bwMode="auto">
              <a:xfrm flipH="1">
                <a:off x="5025" y="2458"/>
                <a:ext cx="0" cy="181"/>
              </a:xfrm>
              <a:prstGeom prst="line">
                <a:avLst/>
              </a:prstGeom>
              <a:noFill/>
              <a:ln w="76200">
                <a:solidFill>
                  <a:srgbClr val="FF0000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49194" name="Text Box 10"/>
            <p:cNvSpPr txBox="1">
              <a:spLocks noChangeArrowheads="1"/>
            </p:cNvSpPr>
            <p:nvPr/>
          </p:nvSpPr>
          <p:spPr bwMode="auto">
            <a:xfrm>
              <a:off x="268" y="2497"/>
              <a:ext cx="1008" cy="756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3600" b="1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隶书"/>
                  <a:ea typeface="隶书"/>
                </a:rPr>
                <a:t>约前</a:t>
              </a:r>
              <a:r>
                <a:rPr lang="en-US" altLang="zh-CN" sz="3600" b="1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隶书"/>
                  <a:ea typeface="隶书"/>
                </a:rPr>
                <a:t>2070</a:t>
              </a:r>
              <a:r>
                <a:rPr lang="zh-CN" altLang="en-US" sz="3600" b="1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隶书"/>
                  <a:ea typeface="隶书"/>
                </a:rPr>
                <a:t>年</a:t>
              </a:r>
            </a:p>
          </p:txBody>
        </p:sp>
        <p:sp>
          <p:nvSpPr>
            <p:cNvPr id="349195" name="Text Box 11"/>
            <p:cNvSpPr txBox="1">
              <a:spLocks noChangeArrowheads="1"/>
            </p:cNvSpPr>
            <p:nvPr/>
          </p:nvSpPr>
          <p:spPr bwMode="auto">
            <a:xfrm>
              <a:off x="1356" y="2456"/>
              <a:ext cx="1102" cy="756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3600" b="1">
                  <a:solidFill>
                    <a:srgbClr val="CC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隶书"/>
                  <a:ea typeface="隶书"/>
                </a:rPr>
                <a:t>约前</a:t>
              </a:r>
              <a:r>
                <a:rPr lang="en-US" altLang="zh-CN" sz="3600" b="1">
                  <a:solidFill>
                    <a:srgbClr val="CC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隶书"/>
                  <a:ea typeface="隶书"/>
                </a:rPr>
                <a:t>1600</a:t>
              </a:r>
              <a:r>
                <a:rPr lang="zh-CN" altLang="en-US" sz="3600" b="1">
                  <a:solidFill>
                    <a:srgbClr val="CC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隶书"/>
                  <a:ea typeface="隶书"/>
                </a:rPr>
                <a:t>年</a:t>
              </a:r>
            </a:p>
          </p:txBody>
        </p:sp>
        <p:sp>
          <p:nvSpPr>
            <p:cNvPr id="349196" name="Text Box 12"/>
            <p:cNvSpPr txBox="1">
              <a:spLocks noChangeArrowheads="1"/>
            </p:cNvSpPr>
            <p:nvPr/>
          </p:nvSpPr>
          <p:spPr bwMode="auto">
            <a:xfrm>
              <a:off x="2435" y="2456"/>
              <a:ext cx="1098" cy="756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3600" b="1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隶书"/>
                  <a:ea typeface="隶书"/>
                </a:rPr>
                <a:t>约前</a:t>
              </a:r>
              <a:r>
                <a:rPr lang="en-US" altLang="zh-CN" sz="3600" b="1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隶书"/>
                  <a:ea typeface="隶书"/>
                </a:rPr>
                <a:t>1300</a:t>
              </a:r>
              <a:r>
                <a:rPr lang="zh-CN" altLang="en-US" sz="3600" b="1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隶书"/>
                  <a:ea typeface="隶书"/>
                </a:rPr>
                <a:t>年</a:t>
              </a:r>
            </a:p>
          </p:txBody>
        </p:sp>
        <p:sp>
          <p:nvSpPr>
            <p:cNvPr id="349197" name="Text Box 13"/>
            <p:cNvSpPr txBox="1">
              <a:spLocks noChangeArrowheads="1"/>
            </p:cNvSpPr>
            <p:nvPr/>
          </p:nvSpPr>
          <p:spPr bwMode="auto">
            <a:xfrm>
              <a:off x="3397" y="2501"/>
              <a:ext cx="1286" cy="40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sz="3600" b="1">
                  <a:solidFill>
                    <a:srgbClr val="CC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隶书"/>
                  <a:ea typeface="隶书"/>
                </a:rPr>
                <a:t>前</a:t>
              </a:r>
              <a:r>
                <a:rPr lang="en-US" altLang="zh-CN" sz="3600" b="1">
                  <a:solidFill>
                    <a:srgbClr val="CC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隶书"/>
                  <a:ea typeface="隶书"/>
                </a:rPr>
                <a:t>1046</a:t>
              </a:r>
              <a:r>
                <a:rPr lang="zh-CN" altLang="en-US" sz="3600" b="1">
                  <a:solidFill>
                    <a:srgbClr val="CC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隶书"/>
                  <a:ea typeface="隶书"/>
                </a:rPr>
                <a:t>年</a:t>
              </a:r>
            </a:p>
          </p:txBody>
        </p:sp>
        <p:sp>
          <p:nvSpPr>
            <p:cNvPr id="349198" name="Text Box 14"/>
            <p:cNvSpPr txBox="1">
              <a:spLocks noChangeArrowheads="1"/>
            </p:cNvSpPr>
            <p:nvPr/>
          </p:nvSpPr>
          <p:spPr bwMode="auto">
            <a:xfrm>
              <a:off x="4577" y="2502"/>
              <a:ext cx="1139" cy="40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CN" altLang="en-US" sz="3600" b="1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隶书"/>
                  <a:ea typeface="隶书"/>
                </a:rPr>
                <a:t>前</a:t>
              </a:r>
              <a:r>
                <a:rPr lang="en-US" altLang="zh-CN" sz="3600" b="1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隶书"/>
                  <a:ea typeface="隶书"/>
                </a:rPr>
                <a:t>771</a:t>
              </a:r>
              <a:r>
                <a:rPr lang="zh-CN" altLang="en-US" sz="3600" b="1">
                  <a:solidFill>
                    <a:srgbClr val="00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隶书"/>
                  <a:ea typeface="隶书"/>
                </a:rPr>
                <a:t>年</a:t>
              </a:r>
            </a:p>
          </p:txBody>
        </p:sp>
      </p:grpSp>
      <p:sp>
        <p:nvSpPr>
          <p:cNvPr id="349199" name="Rectangle 15"/>
          <p:cNvSpPr>
            <a:spLocks noChangeArrowheads="1"/>
          </p:cNvSpPr>
          <p:nvPr/>
        </p:nvSpPr>
        <p:spPr bwMode="auto">
          <a:xfrm>
            <a:off x="300038" y="765175"/>
            <a:ext cx="8664575" cy="111760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lnSpc>
                <a:spcPts val="4000"/>
              </a:lnSpc>
              <a:defRPr/>
            </a:pPr>
            <a:r>
              <a:rPr lang="en-US" altLang="zh-CN" sz="4400" b="1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/>
                <a:ea typeface="隶书"/>
              </a:rPr>
              <a:t>3</a:t>
            </a:r>
            <a:r>
              <a:rPr lang="zh-CN" altLang="en-US" sz="4400" b="1">
                <a:solidFill>
                  <a:srgbClr val="8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/>
                <a:ea typeface="隶书"/>
              </a:rPr>
              <a:t>、请说出下列年代所发生的重大历史事件和重要人物：</a:t>
            </a:r>
          </a:p>
        </p:txBody>
      </p:sp>
      <p:sp>
        <p:nvSpPr>
          <p:cNvPr id="349200" name="AutoShape 16"/>
          <p:cNvSpPr>
            <a:spLocks noChangeArrowheads="1"/>
          </p:cNvSpPr>
          <p:nvPr/>
        </p:nvSpPr>
        <p:spPr bwMode="auto">
          <a:xfrm>
            <a:off x="131763" y="2105025"/>
            <a:ext cx="3071812" cy="609600"/>
          </a:xfrm>
          <a:prstGeom prst="wedgeRectCallout">
            <a:avLst>
              <a:gd name="adj1" fmla="val -11846"/>
              <a:gd name="adj2" fmla="val 141146"/>
            </a:avLst>
          </a:prstGeom>
          <a:noFill/>
          <a:ln w="9525">
            <a:solidFill>
              <a:srgbClr val="CC0000"/>
            </a:solidFill>
            <a:miter lim="800000"/>
          </a:ln>
          <a:effectLst/>
        </p:spPr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 i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禹建立夏朝</a:t>
            </a:r>
          </a:p>
        </p:txBody>
      </p:sp>
      <p:sp>
        <p:nvSpPr>
          <p:cNvPr id="349201" name="AutoShape 17"/>
          <p:cNvSpPr>
            <a:spLocks noChangeArrowheads="1"/>
          </p:cNvSpPr>
          <p:nvPr/>
        </p:nvSpPr>
        <p:spPr bwMode="auto">
          <a:xfrm>
            <a:off x="787400" y="5281613"/>
            <a:ext cx="2284413" cy="1171575"/>
          </a:xfrm>
          <a:prstGeom prst="wedgeRectCallout">
            <a:avLst>
              <a:gd name="adj1" fmla="val 49028"/>
              <a:gd name="adj2" fmla="val -194171"/>
            </a:avLst>
          </a:prstGeom>
          <a:noFill/>
          <a:ln w="9525">
            <a:solidFill>
              <a:srgbClr val="CC0000"/>
            </a:solidFill>
            <a:miter lim="800000"/>
          </a:ln>
          <a:effectLst/>
        </p:spPr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 i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成汤灭夏 建立商朝</a:t>
            </a:r>
          </a:p>
        </p:txBody>
      </p:sp>
      <p:sp>
        <p:nvSpPr>
          <p:cNvPr id="349202" name="AutoShape 18"/>
          <p:cNvSpPr>
            <a:spLocks noChangeArrowheads="1"/>
          </p:cNvSpPr>
          <p:nvPr/>
        </p:nvSpPr>
        <p:spPr bwMode="auto">
          <a:xfrm>
            <a:off x="3459163" y="2044700"/>
            <a:ext cx="2693987" cy="609600"/>
          </a:xfrm>
          <a:prstGeom prst="wedgeRectCallout">
            <a:avLst>
              <a:gd name="adj1" fmla="val -3671"/>
              <a:gd name="adj2" fmla="val 159896"/>
            </a:avLst>
          </a:prstGeom>
          <a:noFill/>
          <a:ln w="9525">
            <a:solidFill>
              <a:srgbClr val="CC0000"/>
            </a:solidFill>
            <a:miter lim="800000"/>
          </a:ln>
          <a:effectLst/>
        </p:spPr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 i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盘庚迁殷</a:t>
            </a:r>
          </a:p>
        </p:txBody>
      </p:sp>
      <p:sp>
        <p:nvSpPr>
          <p:cNvPr id="349203" name="AutoShape 19"/>
          <p:cNvSpPr>
            <a:spLocks noChangeArrowheads="1"/>
          </p:cNvSpPr>
          <p:nvPr/>
        </p:nvSpPr>
        <p:spPr bwMode="auto">
          <a:xfrm>
            <a:off x="5011738" y="5189538"/>
            <a:ext cx="2284412" cy="1171575"/>
          </a:xfrm>
          <a:prstGeom prst="wedgeRectCallout">
            <a:avLst>
              <a:gd name="adj1" fmla="val 12681"/>
              <a:gd name="adj2" fmla="val -178727"/>
            </a:avLst>
          </a:prstGeom>
          <a:noFill/>
          <a:ln w="9525">
            <a:solidFill>
              <a:srgbClr val="CC0000"/>
            </a:solidFill>
            <a:miter lim="800000"/>
          </a:ln>
          <a:effectLst/>
        </p:spPr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 i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武王伐纣 建立西周</a:t>
            </a:r>
          </a:p>
        </p:txBody>
      </p:sp>
      <p:sp>
        <p:nvSpPr>
          <p:cNvPr id="349204" name="AutoShape 20"/>
          <p:cNvSpPr>
            <a:spLocks noChangeArrowheads="1"/>
          </p:cNvSpPr>
          <p:nvPr/>
        </p:nvSpPr>
        <p:spPr bwMode="auto">
          <a:xfrm>
            <a:off x="6584950" y="2063750"/>
            <a:ext cx="2379663" cy="609600"/>
          </a:xfrm>
          <a:prstGeom prst="wedgeRectCallout">
            <a:avLst>
              <a:gd name="adj1" fmla="val 11615"/>
              <a:gd name="adj2" fmla="val 156771"/>
            </a:avLst>
          </a:prstGeom>
          <a:noFill/>
          <a:ln w="9525">
            <a:solidFill>
              <a:srgbClr val="CC0000"/>
            </a:solidFill>
            <a:miter lim="800000"/>
          </a:ln>
          <a:effectLst/>
        </p:spPr>
        <p:txBody>
          <a:bodyPr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000" b="1" i="1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西周灭亡</a:t>
            </a:r>
          </a:p>
        </p:txBody>
      </p:sp>
      <p:grpSp>
        <p:nvGrpSpPr>
          <p:cNvPr id="75784" name="组合 20"/>
          <p:cNvGrpSpPr/>
          <p:nvPr/>
        </p:nvGrpSpPr>
        <p:grpSpPr>
          <a:xfrm>
            <a:off x="-4763" y="0"/>
            <a:ext cx="9148763" cy="765175"/>
            <a:chOff x="-4539" y="0"/>
            <a:chExt cx="9148539" cy="764704"/>
          </a:xfrm>
        </p:grpSpPr>
        <p:pic>
          <p:nvPicPr>
            <p:cNvPr id="75785" name="Picture 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-4539" y="0"/>
              <a:ext cx="9148539" cy="764704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sp>
          <p:nvSpPr>
            <p:cNvPr id="75786" name="WordArt 3"/>
            <p:cNvSpPr>
              <a:spLocks noTextEdit="1"/>
            </p:cNvSpPr>
            <p:nvPr/>
          </p:nvSpPr>
          <p:spPr bwMode="auto">
            <a:xfrm>
              <a:off x="2413421" y="117004"/>
              <a:ext cx="3814763" cy="64770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b="1" kern="10">
                  <a:ln w="9525">
                    <a:solidFill>
                      <a:srgbClr val="FFFFFF"/>
                    </a:solidFill>
                    <a:round/>
                  </a:ln>
                  <a:solidFill>
                    <a:srgbClr val="FFFF00"/>
                  </a:solidFill>
                  <a:effectLst>
                    <a:outerShdw dist="35921" dir="2700000" algn="ctr" rotWithShape="0">
                      <a:srgbClr val="C0C0C0">
                        <a:alpha val="79999"/>
                      </a:srgbClr>
                    </a:outerShdw>
                  </a:effectLst>
                  <a:latin typeface="宋体"/>
                  <a:ea typeface="宋体"/>
                </a:rPr>
                <a:t>课堂练习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49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49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49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49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49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9200" grpId="0"/>
      <p:bldP spid="349201" grpId="1"/>
      <p:bldP spid="349202" grpId="2"/>
      <p:bldP spid="349203" grpId="3"/>
      <p:bldP spid="349204" grpId="4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0034" name="Text Box 2"/>
          <p:cNvSpPr txBox="1">
            <a:spLocks noChangeArrowheads="1"/>
          </p:cNvSpPr>
          <p:nvPr/>
        </p:nvSpPr>
        <p:spPr bwMode="auto">
          <a:xfrm>
            <a:off x="2000250" y="620713"/>
            <a:ext cx="5092700" cy="10160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6000" b="1">
                <a:solidFill>
                  <a:srgbClr val="CC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/>
                <a:ea typeface="隶书"/>
              </a:rPr>
              <a:t>公元纪年法</a:t>
            </a:r>
          </a:p>
        </p:txBody>
      </p:sp>
      <p:sp>
        <p:nvSpPr>
          <p:cNvPr id="300035" name="Text Box 3"/>
          <p:cNvSpPr txBox="1">
            <a:spLocks noChangeArrowheads="1"/>
          </p:cNvSpPr>
          <p:nvPr/>
        </p:nvSpPr>
        <p:spPr bwMode="auto">
          <a:xfrm>
            <a:off x="395288" y="1557338"/>
            <a:ext cx="8353425" cy="120015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altLang="zh-CN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3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、是以耶稣诞生的那年作为公元元年，这一年以前的年份称为公元前多少年。</a:t>
            </a:r>
          </a:p>
        </p:txBody>
      </p:sp>
      <p:sp>
        <p:nvSpPr>
          <p:cNvPr id="300036" name="Text Box 4"/>
          <p:cNvSpPr txBox="1">
            <a:spLocks noChangeArrowheads="1"/>
          </p:cNvSpPr>
          <p:nvPr/>
        </p:nvSpPr>
        <p:spPr bwMode="auto">
          <a:xfrm>
            <a:off x="539750" y="5445125"/>
            <a:ext cx="8178800" cy="11176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fontAlgn="auto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en-US" sz="4000" b="1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年代、世纪：</a:t>
            </a:r>
            <a:r>
              <a:rPr lang="en-US" altLang="zh-CN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10</a:t>
            </a:r>
            <a:r>
              <a:rPr lang="zh-CN" altLang="en-US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年为一个年代；</a:t>
            </a:r>
            <a:endParaRPr lang="en-US" altLang="zh-CN" sz="40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  <a:p>
            <a:pPr fontAlgn="auto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               100</a:t>
            </a:r>
            <a:r>
              <a:rPr lang="zh-CN" altLang="en-US"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年为一个世纪。</a:t>
            </a:r>
          </a:p>
        </p:txBody>
      </p:sp>
      <p:grpSp>
        <p:nvGrpSpPr>
          <p:cNvPr id="2" name="Group 5"/>
          <p:cNvGrpSpPr/>
          <p:nvPr/>
        </p:nvGrpSpPr>
        <p:grpSpPr>
          <a:xfrm>
            <a:off x="577850" y="2924175"/>
            <a:ext cx="7651750" cy="2606675"/>
            <a:chExt cx="3888" cy="784"/>
          </a:xfrm>
        </p:grpSpPr>
        <p:grpSp>
          <p:nvGrpSpPr>
            <p:cNvPr id="76809" name="Group 6"/>
            <p:cNvGrpSpPr/>
            <p:nvPr/>
          </p:nvGrpSpPr>
          <p:grpSpPr>
            <a:xfrm>
              <a:off x="0" y="0"/>
              <a:ext cx="3888" cy="96"/>
              <a:chExt cx="3888" cy="96"/>
            </a:xfrm>
          </p:grpSpPr>
          <p:sp>
            <p:nvSpPr>
              <p:cNvPr id="76816" name="Line 7"/>
              <p:cNvSpPr>
                <a:spLocks noChangeShapeType="1"/>
              </p:cNvSpPr>
              <p:nvPr/>
            </p:nvSpPr>
            <p:spPr bwMode="auto">
              <a:xfrm>
                <a:off x="0" y="96"/>
                <a:ext cx="388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6817" name="Line 8"/>
              <p:cNvSpPr>
                <a:spLocks noChangeShapeType="1"/>
              </p:cNvSpPr>
              <p:nvPr/>
            </p:nvSpPr>
            <p:spPr bwMode="auto">
              <a:xfrm flipH="1" flipV="1">
                <a:off x="2064" y="0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6818" name="Line 9"/>
              <p:cNvSpPr>
                <a:spLocks noChangeShapeType="1"/>
              </p:cNvSpPr>
              <p:nvPr/>
            </p:nvSpPr>
            <p:spPr bwMode="auto">
              <a:xfrm flipH="1" flipV="1">
                <a:off x="2544" y="0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6819" name="Line 10"/>
              <p:cNvSpPr>
                <a:spLocks noChangeShapeType="1"/>
              </p:cNvSpPr>
              <p:nvPr/>
            </p:nvSpPr>
            <p:spPr bwMode="auto">
              <a:xfrm flipH="1" flipV="1">
                <a:off x="3024" y="0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6820" name="Line 11"/>
              <p:cNvSpPr>
                <a:spLocks noChangeShapeType="1"/>
              </p:cNvSpPr>
              <p:nvPr/>
            </p:nvSpPr>
            <p:spPr bwMode="auto">
              <a:xfrm flipH="1" flipV="1">
                <a:off x="1584" y="0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6821" name="Line 12"/>
              <p:cNvSpPr>
                <a:spLocks noChangeShapeType="1"/>
              </p:cNvSpPr>
              <p:nvPr/>
            </p:nvSpPr>
            <p:spPr bwMode="auto">
              <a:xfrm flipH="1" flipV="1">
                <a:off x="1104" y="0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6822" name="Line 13"/>
              <p:cNvSpPr>
                <a:spLocks noChangeShapeType="1"/>
              </p:cNvSpPr>
              <p:nvPr/>
            </p:nvSpPr>
            <p:spPr bwMode="auto">
              <a:xfrm flipH="1" flipV="1">
                <a:off x="624" y="0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00046" name="Text Box 14"/>
            <p:cNvSpPr txBox="1">
              <a:spLocks noChangeArrowheads="1"/>
            </p:cNvSpPr>
            <p:nvPr/>
          </p:nvSpPr>
          <p:spPr bwMode="auto">
            <a:xfrm>
              <a:off x="480" y="108"/>
              <a:ext cx="430" cy="67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fontAlgn="auto">
                <a:spcBef>
                  <a:spcPct val="50000"/>
                </a:spcBef>
                <a:spcAft>
                  <a:spcPct val="0"/>
                </a:spcAft>
                <a:defRPr/>
              </a:pPr>
              <a:r>
                <a:rPr lang="zh-CN" altLang="en-US" sz="2800" b="1">
                  <a:solidFill>
                    <a:srgbClr val="8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公元前</a:t>
              </a:r>
              <a:r>
                <a:rPr lang="en-US" altLang="zh-CN" sz="2800" b="1">
                  <a:solidFill>
                    <a:srgbClr val="8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300</a:t>
              </a:r>
              <a:r>
                <a:rPr lang="zh-CN" altLang="en-US" sz="2800" b="1">
                  <a:solidFill>
                    <a:srgbClr val="8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年</a:t>
              </a:r>
            </a:p>
          </p:txBody>
        </p:sp>
        <p:sp>
          <p:nvSpPr>
            <p:cNvPr id="300047" name="Text Box 15"/>
            <p:cNvSpPr txBox="1">
              <a:spLocks noChangeArrowheads="1"/>
            </p:cNvSpPr>
            <p:nvPr/>
          </p:nvSpPr>
          <p:spPr bwMode="auto">
            <a:xfrm>
              <a:off x="960" y="108"/>
              <a:ext cx="430" cy="67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fontAlgn="auto">
                <a:spcBef>
                  <a:spcPct val="50000"/>
                </a:spcBef>
                <a:spcAft>
                  <a:spcPct val="0"/>
                </a:spcAft>
                <a:defRPr/>
              </a:pPr>
              <a:r>
                <a:rPr lang="zh-CN" altLang="en-US" sz="2800" b="1">
                  <a:solidFill>
                    <a:srgbClr val="8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公元前</a:t>
              </a:r>
              <a:r>
                <a:rPr lang="en-US" altLang="zh-CN" sz="2800" b="1">
                  <a:solidFill>
                    <a:srgbClr val="8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200</a:t>
              </a:r>
              <a:r>
                <a:rPr lang="zh-CN" altLang="en-US" sz="2800" b="1">
                  <a:solidFill>
                    <a:srgbClr val="8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年</a:t>
              </a:r>
            </a:p>
          </p:txBody>
        </p:sp>
        <p:sp>
          <p:nvSpPr>
            <p:cNvPr id="300048" name="Text Box 16"/>
            <p:cNvSpPr txBox="1">
              <a:spLocks noChangeArrowheads="1"/>
            </p:cNvSpPr>
            <p:nvPr/>
          </p:nvSpPr>
          <p:spPr bwMode="auto">
            <a:xfrm>
              <a:off x="1440" y="108"/>
              <a:ext cx="430" cy="67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fontAlgn="auto">
                <a:spcBef>
                  <a:spcPct val="50000"/>
                </a:spcBef>
                <a:spcAft>
                  <a:spcPct val="0"/>
                </a:spcAft>
                <a:defRPr/>
              </a:pPr>
              <a:r>
                <a:rPr lang="zh-CN" altLang="en-US" sz="2800" b="1">
                  <a:solidFill>
                    <a:srgbClr val="8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公元前</a:t>
              </a:r>
              <a:r>
                <a:rPr lang="en-US" altLang="zh-CN" sz="2800" b="1">
                  <a:solidFill>
                    <a:srgbClr val="8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100</a:t>
              </a:r>
              <a:r>
                <a:rPr lang="zh-CN" altLang="en-US" sz="2800" b="1">
                  <a:solidFill>
                    <a:srgbClr val="8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年</a:t>
              </a:r>
            </a:p>
          </p:txBody>
        </p:sp>
        <p:sp>
          <p:nvSpPr>
            <p:cNvPr id="300049" name="Text Box 17"/>
            <p:cNvSpPr txBox="1">
              <a:spLocks noChangeArrowheads="1"/>
            </p:cNvSpPr>
            <p:nvPr/>
          </p:nvSpPr>
          <p:spPr bwMode="auto">
            <a:xfrm>
              <a:off x="1920" y="108"/>
              <a:ext cx="430" cy="54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fontAlgn="auto">
                <a:spcBef>
                  <a:spcPct val="50000"/>
                </a:spcBef>
                <a:spcAft>
                  <a:spcPct val="0"/>
                </a:spcAft>
                <a:defRPr/>
              </a:pPr>
              <a:r>
                <a:rPr lang="zh-CN" altLang="en-US" sz="2800" b="1">
                  <a:solidFill>
                    <a:srgbClr val="8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公元元年</a:t>
              </a:r>
            </a:p>
          </p:txBody>
        </p:sp>
        <p:sp>
          <p:nvSpPr>
            <p:cNvPr id="300050" name="Text Box 18"/>
            <p:cNvSpPr txBox="1">
              <a:spLocks noChangeArrowheads="1"/>
            </p:cNvSpPr>
            <p:nvPr/>
          </p:nvSpPr>
          <p:spPr bwMode="auto">
            <a:xfrm>
              <a:off x="2400" y="108"/>
              <a:ext cx="430" cy="54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fontAlgn="auto">
                <a:spcBef>
                  <a:spcPct val="50000"/>
                </a:spcBef>
                <a:spcAft>
                  <a:spcPct val="0"/>
                </a:spcAft>
                <a:defRPr/>
              </a:pPr>
              <a:r>
                <a:rPr lang="zh-CN" altLang="en-US" sz="2800" b="1">
                  <a:solidFill>
                    <a:srgbClr val="8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公元</a:t>
              </a:r>
              <a:r>
                <a:rPr lang="en-US" altLang="zh-CN" sz="2800" b="1">
                  <a:solidFill>
                    <a:srgbClr val="8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100</a:t>
              </a:r>
              <a:r>
                <a:rPr lang="zh-CN" altLang="en-US" sz="2800" b="1">
                  <a:solidFill>
                    <a:srgbClr val="8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年</a:t>
              </a:r>
            </a:p>
          </p:txBody>
        </p:sp>
        <p:sp>
          <p:nvSpPr>
            <p:cNvPr id="300051" name="Text Box 19"/>
            <p:cNvSpPr txBox="1">
              <a:spLocks noChangeArrowheads="1"/>
            </p:cNvSpPr>
            <p:nvPr/>
          </p:nvSpPr>
          <p:spPr bwMode="auto">
            <a:xfrm>
              <a:off x="2880" y="108"/>
              <a:ext cx="430" cy="546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fontAlgn="auto">
                <a:spcBef>
                  <a:spcPct val="50000"/>
                </a:spcBef>
                <a:spcAft>
                  <a:spcPct val="0"/>
                </a:spcAft>
                <a:defRPr/>
              </a:pPr>
              <a:r>
                <a:rPr lang="zh-CN" altLang="en-US" sz="2800" b="1">
                  <a:solidFill>
                    <a:srgbClr val="8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公元</a:t>
              </a:r>
              <a:r>
                <a:rPr lang="en-US" altLang="zh-CN" sz="2800" b="1">
                  <a:solidFill>
                    <a:srgbClr val="8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200</a:t>
              </a:r>
              <a:r>
                <a:rPr lang="zh-CN" altLang="en-US" sz="2800" b="1">
                  <a:solidFill>
                    <a:srgbClr val="8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itchFamily="49" charset="-122"/>
                  <a:ea typeface="黑体" pitchFamily="49" charset="-122"/>
                </a:rPr>
                <a:t>年</a:t>
              </a:r>
            </a:p>
          </p:txBody>
        </p:sp>
      </p:grpSp>
      <p:sp>
        <p:nvSpPr>
          <p:cNvPr id="76805" name="Text Box 21"/>
          <p:cNvSpPr txBox="1">
            <a:spLocks noChangeArrowheads="1"/>
          </p:cNvSpPr>
          <p:nvPr/>
        </p:nvSpPr>
        <p:spPr bwMode="auto">
          <a:xfrm>
            <a:off x="4356100" y="2557463"/>
            <a:ext cx="957263" cy="1016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L="342900" indent="-342900">
              <a:spcBef>
                <a:spcPct val="20000"/>
              </a:spcBef>
            </a:pPr>
            <a:r>
              <a:rPr lang="zh-CN" altLang="en-US" sz="6000" b="1">
                <a:solidFill>
                  <a:srgbClr val="FF0000"/>
                </a:solidFill>
                <a:latin typeface="Times New Roman" pitchFamily="18" charset="0"/>
              </a:rPr>
              <a:t>。</a:t>
            </a:r>
          </a:p>
        </p:txBody>
      </p:sp>
      <p:grpSp>
        <p:nvGrpSpPr>
          <p:cNvPr id="76806" name="组合 20"/>
          <p:cNvGrpSpPr/>
          <p:nvPr/>
        </p:nvGrpSpPr>
        <p:grpSpPr>
          <a:xfrm>
            <a:off x="-4763" y="0"/>
            <a:ext cx="9148763" cy="765175"/>
            <a:chOff x="-4539" y="0"/>
            <a:chExt cx="9148539" cy="764704"/>
          </a:xfrm>
        </p:grpSpPr>
        <p:pic>
          <p:nvPicPr>
            <p:cNvPr id="76807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-4539" y="0"/>
              <a:ext cx="9148539" cy="764704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sp>
          <p:nvSpPr>
            <p:cNvPr id="76808" name="WordArt 3"/>
            <p:cNvSpPr>
              <a:spLocks noTextEdit="1"/>
            </p:cNvSpPr>
            <p:nvPr/>
          </p:nvSpPr>
          <p:spPr bwMode="auto">
            <a:xfrm>
              <a:off x="2413421" y="117004"/>
              <a:ext cx="3814763" cy="64770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b="1" kern="10">
                  <a:ln w="9525">
                    <a:solidFill>
                      <a:srgbClr val="FFFFFF"/>
                    </a:solidFill>
                    <a:round/>
                  </a:ln>
                  <a:solidFill>
                    <a:srgbClr val="FFFF00"/>
                  </a:solidFill>
                  <a:effectLst>
                    <a:outerShdw dist="35921" dir="2700000" algn="ctr" rotWithShape="0">
                      <a:srgbClr val="C0C0C0">
                        <a:alpha val="79999"/>
                      </a:srgbClr>
                    </a:outerShdw>
                  </a:effectLst>
                  <a:latin typeface="宋体"/>
                  <a:ea typeface="宋体"/>
                </a:rPr>
                <a:t>小常识</a:t>
              </a:r>
            </a:p>
          </p:txBody>
        </p:sp>
      </p:grpSp>
      <p:pic>
        <p:nvPicPr>
          <p:cNvPr id="300052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0274300" y="12115800"/>
            <a:ext cx="317500" cy="2286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Seashore design template">
  <a:themeElements>
    <a:clrScheme name="Office 主题 1">
      <a:dk1>
        <a:srgbClr val="336699"/>
      </a:dk1>
      <a:lt1>
        <a:srgbClr val="CCCCFF"/>
      </a:lt1>
      <a:dk2>
        <a:srgbClr val="DDDDDD"/>
      </a:dk2>
      <a:lt2>
        <a:srgbClr val="9999FF"/>
      </a:lt2>
      <a:accent1>
        <a:srgbClr val="CCCC00"/>
      </a:accent1>
      <a:accent2>
        <a:srgbClr val="999933"/>
      </a:accent2>
      <a:accent3>
        <a:srgbClr val="E2E2FF"/>
      </a:accent3>
      <a:accent4>
        <a:srgbClr val="2A5682"/>
      </a:accent4>
      <a:accent5>
        <a:srgbClr val="E2E2AA"/>
      </a:accent5>
      <a:accent6>
        <a:srgbClr val="8A8A2D"/>
      </a:accent6>
      <a:hlink>
        <a:srgbClr val="CBCBCB"/>
      </a:hlink>
      <a:folHlink>
        <a:srgbClr val="0099CC"/>
      </a:folHlink>
    </a:clrScheme>
    <a:fontScheme name="Office 主题">
      <a:majorFont>
        <a:latin typeface="宋体"/>
        <a:ea typeface="宋体"/>
        <a:cs typeface="Arial"/>
      </a:majorFont>
      <a:minorFont>
        <a:latin typeface="宋体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8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8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Office 主题 1">
        <a:dk1>
          <a:srgbClr val="336699"/>
        </a:dk1>
        <a:lt1>
          <a:srgbClr val="CCCCFF"/>
        </a:lt1>
        <a:dk2>
          <a:srgbClr val="DDDDDD"/>
        </a:dk2>
        <a:lt2>
          <a:srgbClr val="9999FF"/>
        </a:lt2>
        <a:accent1>
          <a:srgbClr val="CCCC00"/>
        </a:accent1>
        <a:accent2>
          <a:srgbClr val="999933"/>
        </a:accent2>
        <a:accent3>
          <a:srgbClr val="E2E2FF"/>
        </a:accent3>
        <a:accent4>
          <a:srgbClr val="2A5682"/>
        </a:accent4>
        <a:accent5>
          <a:srgbClr val="E2E2AA"/>
        </a:accent5>
        <a:accent6>
          <a:srgbClr val="8A8A2D"/>
        </a:accent6>
        <a:hlink>
          <a:srgbClr val="CBCBCB"/>
        </a:hlink>
        <a:folHlink>
          <a:srgbClr val="0099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2">
        <a:dk1>
          <a:srgbClr val="336699"/>
        </a:dk1>
        <a:lt1>
          <a:srgbClr val="CCCCFF"/>
        </a:lt1>
        <a:dk2>
          <a:srgbClr val="000000"/>
        </a:dk2>
        <a:lt2>
          <a:srgbClr val="9999FF"/>
        </a:lt2>
        <a:accent1>
          <a:srgbClr val="CCCC00"/>
        </a:accent1>
        <a:accent2>
          <a:srgbClr val="999933"/>
        </a:accent2>
        <a:accent3>
          <a:srgbClr val="E2E2FF"/>
        </a:accent3>
        <a:accent4>
          <a:srgbClr val="2A5682"/>
        </a:accent4>
        <a:accent5>
          <a:srgbClr val="E2E2AA"/>
        </a:accent5>
        <a:accent6>
          <a:srgbClr val="8A8A2D"/>
        </a:accent6>
        <a:hlink>
          <a:srgbClr val="CBCBCB"/>
        </a:hlink>
        <a:folHlink>
          <a:srgbClr val="0099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555555"/>
        </a:accent6>
        <a:hlink>
          <a:srgbClr val="EAEAEA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1_Seashore design template">
  <a:themeElements>
    <a:clrScheme name="Office 主题 1">
      <a:dk1>
        <a:srgbClr val="336699"/>
      </a:dk1>
      <a:lt1>
        <a:srgbClr val="CCCCFF"/>
      </a:lt1>
      <a:dk2>
        <a:srgbClr val="DDDDDD"/>
      </a:dk2>
      <a:lt2>
        <a:srgbClr val="9999FF"/>
      </a:lt2>
      <a:accent1>
        <a:srgbClr val="CCCC00"/>
      </a:accent1>
      <a:accent2>
        <a:srgbClr val="999933"/>
      </a:accent2>
      <a:accent3>
        <a:srgbClr val="E2E2FF"/>
      </a:accent3>
      <a:accent4>
        <a:srgbClr val="2A5682"/>
      </a:accent4>
      <a:accent5>
        <a:srgbClr val="E2E2AA"/>
      </a:accent5>
      <a:accent6>
        <a:srgbClr val="8A8A2D"/>
      </a:accent6>
      <a:hlink>
        <a:srgbClr val="CBCBCB"/>
      </a:hlink>
      <a:folHlink>
        <a:srgbClr val="0099CC"/>
      </a:folHlink>
    </a:clrScheme>
    <a:fontScheme name="Office 主题">
      <a:majorFont>
        <a:latin typeface="宋体"/>
        <a:ea typeface="宋体"/>
        <a:cs typeface="Arial"/>
      </a:majorFont>
      <a:minorFont>
        <a:latin typeface="宋体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8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8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Office 主题 1">
        <a:dk1>
          <a:srgbClr val="336699"/>
        </a:dk1>
        <a:lt1>
          <a:srgbClr val="CCCCFF"/>
        </a:lt1>
        <a:dk2>
          <a:srgbClr val="DDDDDD"/>
        </a:dk2>
        <a:lt2>
          <a:srgbClr val="9999FF"/>
        </a:lt2>
        <a:accent1>
          <a:srgbClr val="CCCC00"/>
        </a:accent1>
        <a:accent2>
          <a:srgbClr val="999933"/>
        </a:accent2>
        <a:accent3>
          <a:srgbClr val="E2E2FF"/>
        </a:accent3>
        <a:accent4>
          <a:srgbClr val="2A5682"/>
        </a:accent4>
        <a:accent5>
          <a:srgbClr val="E2E2AA"/>
        </a:accent5>
        <a:accent6>
          <a:srgbClr val="8A8A2D"/>
        </a:accent6>
        <a:hlink>
          <a:srgbClr val="CBCBCB"/>
        </a:hlink>
        <a:folHlink>
          <a:srgbClr val="0099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2">
        <a:dk1>
          <a:srgbClr val="336699"/>
        </a:dk1>
        <a:lt1>
          <a:srgbClr val="CCCCFF"/>
        </a:lt1>
        <a:dk2>
          <a:srgbClr val="000000"/>
        </a:dk2>
        <a:lt2>
          <a:srgbClr val="9999FF"/>
        </a:lt2>
        <a:accent1>
          <a:srgbClr val="CCCC00"/>
        </a:accent1>
        <a:accent2>
          <a:srgbClr val="999933"/>
        </a:accent2>
        <a:accent3>
          <a:srgbClr val="E2E2FF"/>
        </a:accent3>
        <a:accent4>
          <a:srgbClr val="2A5682"/>
        </a:accent4>
        <a:accent5>
          <a:srgbClr val="E2E2AA"/>
        </a:accent5>
        <a:accent6>
          <a:srgbClr val="8A8A2D"/>
        </a:accent6>
        <a:hlink>
          <a:srgbClr val="CBCBCB"/>
        </a:hlink>
        <a:folHlink>
          <a:srgbClr val="0099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555555"/>
        </a:accent6>
        <a:hlink>
          <a:srgbClr val="EAEAEA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resentationFormat>On-screen Show (4:3)</PresentationFormat>
  <Paragraphs>212</Paragraphs>
  <Slides>35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Seashore design template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2020-10-21T15:49:42Z</cp:lastPrinted>
  <dcterms:created xsi:type="dcterms:W3CDTF">2020-10-21T15:49:42Z</dcterms:created>
  <dcterms:modified xsi:type="dcterms:W3CDTF">2020-10-21T07:49:44Z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